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7509-66B0-4622-BE43-FF78F35580F8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E24B-2F23-4E5D-8398-91611A33FD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66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7509-66B0-4622-BE43-FF78F35580F8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E24B-2F23-4E5D-8398-91611A33F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9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7509-66B0-4622-BE43-FF78F35580F8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E24B-2F23-4E5D-8398-91611A33F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2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7509-66B0-4622-BE43-FF78F35580F8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E24B-2F23-4E5D-8398-91611A33F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2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7509-66B0-4622-BE43-FF78F35580F8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E24B-2F23-4E5D-8398-91611A33FD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61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7509-66B0-4622-BE43-FF78F35580F8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E24B-2F23-4E5D-8398-91611A33F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7509-66B0-4622-BE43-FF78F35580F8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E24B-2F23-4E5D-8398-91611A33F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1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7509-66B0-4622-BE43-FF78F35580F8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E24B-2F23-4E5D-8398-91611A33F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3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7509-66B0-4622-BE43-FF78F35580F8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E24B-2F23-4E5D-8398-91611A33F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2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817509-66B0-4622-BE43-FF78F35580F8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C3E24B-2F23-4E5D-8398-91611A33F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8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7509-66B0-4622-BE43-FF78F35580F8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E24B-2F23-4E5D-8398-91611A33F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2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817509-66B0-4622-BE43-FF78F35580F8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C3E24B-2F23-4E5D-8398-91611A33FD1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52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2D3C8-F2A9-B75D-A3B4-C143E19F6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Screentime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9F941-829A-5F35-320C-803F6115E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effects of sleep and gym attendance</a:t>
            </a:r>
          </a:p>
        </p:txBody>
      </p:sp>
      <p:pic>
        <p:nvPicPr>
          <p:cNvPr id="7" name="Picture 6" descr="Mobile phone and text message bubbles">
            <a:extLst>
              <a:ext uri="{FF2B5EF4-FFF2-40B4-BE49-F238E27FC236}">
                <a16:creationId xmlns:a16="http://schemas.microsoft.com/office/drawing/2014/main" id="{BC713CA8-3A87-9462-5234-A4DD78D3E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0" r="21365" b="-1"/>
          <a:stretch/>
        </p:blipFill>
        <p:spPr>
          <a:xfrm>
            <a:off x="633999" y="620720"/>
            <a:ext cx="4001315" cy="508693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AB8ECB2-FB64-476F-A62F-36D68C8C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9CEAD5-ED2F-4675-9E4C-80B8A0E8A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8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BB25-8C62-6A70-0B23-6DF7C0CC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affects my gym attendance more?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39402-E6FA-0BCA-1361-90A093244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Phone screen time or hours of uninterrupted sleep?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55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BEC5-CE62-344A-29B4-F477F58E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9215C-66AA-A952-AFD7-59826804C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63 observations</a:t>
            </a:r>
          </a:p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Hours of screen time and hours of rest</a:t>
            </a:r>
          </a:p>
          <a:p>
            <a:pPr lvl="2"/>
            <a:r>
              <a:rPr lang="en-US" dirty="0"/>
              <a:t>Samsung Digital Wellbeing Tracker</a:t>
            </a:r>
          </a:p>
          <a:p>
            <a:pPr lvl="1"/>
            <a:r>
              <a:rPr lang="en-US" dirty="0"/>
              <a:t>Gym?</a:t>
            </a:r>
          </a:p>
          <a:p>
            <a:pPr lvl="2"/>
            <a:r>
              <a:rPr lang="en-US" dirty="0"/>
              <a:t>YES or NO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4CC58E-16ED-D537-CFC9-C4E2CEFCE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237" y="0"/>
            <a:ext cx="3724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97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4C908-B8EC-F98C-0B8B-BD3A05E25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Hypothesis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CAEBF-F7BD-85A2-A2A8-2A7E32F57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Claim: Gym attendance on days that sleep time is higher than screen time is likelier than days where screen time is greater than sleep time.</a:t>
            </a:r>
          </a:p>
          <a:p>
            <a:endParaRPr lang="en-US"/>
          </a:p>
          <a:p>
            <a:r>
              <a:rPr lang="en-US"/>
              <a:t>Variables:</a:t>
            </a:r>
          </a:p>
          <a:p>
            <a:pPr lvl="1"/>
            <a:r>
              <a:rPr lang="en-US"/>
              <a:t>Dependent</a:t>
            </a:r>
            <a:r>
              <a:rPr lang="en-US" dirty="0"/>
              <a:t>: Gym attendance</a:t>
            </a:r>
          </a:p>
          <a:p>
            <a:pPr lvl="1"/>
            <a:r>
              <a:rPr lang="en-US" dirty="0"/>
              <a:t>Independent: Hours of screen time and hours of sleep</a:t>
            </a:r>
          </a:p>
        </p:txBody>
      </p:sp>
    </p:spTree>
    <p:extLst>
      <p:ext uri="{BB962C8B-B14F-4D97-AF65-F5344CB8AC3E}">
        <p14:creationId xmlns:p14="http://schemas.microsoft.com/office/powerpoint/2010/main" val="292242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C721-CB42-C964-00FC-6F8B58CD8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F1EEC-9F8D-1BC8-5E8E-B7209397F4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1</a:t>
            </a:r>
          </a:p>
          <a:p>
            <a:r>
              <a:rPr lang="en-US" dirty="0"/>
              <a:t>Null Hypothesis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𝑯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Ps =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Alternative Hypothesis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𝑯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𝒂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Ps &lt;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D1123-1F36-8031-26CC-FABAA0D47D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2</a:t>
            </a:r>
          </a:p>
          <a:p>
            <a:r>
              <a:rPr lang="en-US" dirty="0"/>
              <a:t>T-test</a:t>
            </a:r>
          </a:p>
        </p:txBody>
      </p:sp>
    </p:spTree>
    <p:extLst>
      <p:ext uri="{BB962C8B-B14F-4D97-AF65-F5344CB8AC3E}">
        <p14:creationId xmlns:p14="http://schemas.microsoft.com/office/powerpoint/2010/main" val="416339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C721-CB42-C964-00FC-6F8B58CD8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F1EEC-9F8D-1BC8-5E8E-B7209397F4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3</a:t>
            </a:r>
          </a:p>
          <a:p>
            <a:r>
              <a:rPr lang="en-US" dirty="0"/>
              <a:t>Test Statistic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 1.8822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0.06923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7DD1123-1F36-8031-26CC-FABAA0D47D5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Step 4</a:t>
                </a:r>
              </a:p>
              <a:p>
                <a:r>
                  <a:rPr lang="en-US" dirty="0"/>
                  <a:t>Using a significance level of 0.05, accept the null hypothesis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𝑯</m:t>
                    </m:r>
                    <m:r>
                      <m:rPr>
                        <m:nor/>
                      </m:rPr>
                      <a: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(0)</m:t>
                    </m:r>
                    <m:r>
                      <m:rPr>
                        <m:nor/>
                      </m:rPr>
                      <a:rPr 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: </m:t>
                    </m:r>
                    <m:r>
                      <m:rPr>
                        <m:nor/>
                      </m:rPr>
                      <a:rPr 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Ps</m:t>
                    </m:r>
                    <m:r>
                      <m:rPr>
                        <m:nor/>
                      </m:rPr>
                      <a:rPr 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Pr</m:t>
                    </m:r>
                  </m:oMath>
                </a14:m>
                <a:endPara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7DD1123-1F36-8031-26CC-FABAA0D47D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308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B984A1E-4683-6E1F-DAFE-1CC90781F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" y="3429000"/>
            <a:ext cx="56769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18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BEC5-CE62-344A-29B4-F477F58EA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9215C-66AA-A952-AFD7-59826804C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Since the p-value, 0.06923, is greater than 0.05, we can not reject the null hypothesis.</a:t>
            </a:r>
          </a:p>
          <a:p>
            <a:endParaRPr lang="en-US" sz="1500" dirty="0">
              <a:solidFill>
                <a:srgbClr val="FFFFFF"/>
              </a:solidFill>
            </a:endParaRPr>
          </a:p>
          <a:p>
            <a:r>
              <a:rPr lang="en-US" sz="1500" dirty="0">
                <a:solidFill>
                  <a:srgbClr val="FFFFFF"/>
                </a:solidFill>
              </a:rPr>
              <a:t>There is insufficient evidence that gym attendance is more likely on days with higher rest than screen time.</a:t>
            </a:r>
          </a:p>
          <a:p>
            <a:pPr lvl="2"/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B375B1-4026-BF8A-375B-B7E33DD5C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338590"/>
            <a:ext cx="6798082" cy="418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815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1376</TotalTime>
  <Words>190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Times New Roman</vt:lpstr>
      <vt:lpstr>Retrospect</vt:lpstr>
      <vt:lpstr>Screentime Study</vt:lpstr>
      <vt:lpstr>What affects my gym attendance more?</vt:lpstr>
      <vt:lpstr>Data</vt:lpstr>
      <vt:lpstr>Hypothesis Testing</vt:lpstr>
      <vt:lpstr>Hypothesis Testing</vt:lpstr>
      <vt:lpstr>Hypothesis Testing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Screentime Study</dc:title>
  <dc:creator>Nguyen, Steven Minh L</dc:creator>
  <cp:lastModifiedBy>Nguyen, Steven Minh L</cp:lastModifiedBy>
  <cp:revision>17</cp:revision>
  <dcterms:created xsi:type="dcterms:W3CDTF">2024-04-24T21:33:55Z</dcterms:created>
  <dcterms:modified xsi:type="dcterms:W3CDTF">2024-04-25T20:30:16Z</dcterms:modified>
</cp:coreProperties>
</file>