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5" r:id="rId22"/>
    <p:sldId id="277" r:id="rId23"/>
    <p:sldId id="278" r:id="rId24"/>
    <p:sldId id="279" r:id="rId25"/>
  </p:sldIdLst>
  <p:sldSz cx="9144000" cy="6858000" type="screen4x3"/>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8044C5B-0F68-436C-9EEA-6FCA1555844B}" type="datetimeFigureOut">
              <a:rPr lang="vi-VN" smtClean="0"/>
              <a:t>23/06/2021</a:t>
            </a:fld>
            <a:endParaRPr lang="vi-V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A84109-1270-4E74-AFBF-79099F8ADE93}" type="slidenum">
              <a:rPr lang="vi-VN" smtClean="0"/>
              <a:t>‹#›</a:t>
            </a:fld>
            <a:endParaRPr lang="vi-VN"/>
          </a:p>
        </p:txBody>
      </p:sp>
    </p:spTree>
    <p:extLst>
      <p:ext uri="{BB962C8B-B14F-4D97-AF65-F5344CB8AC3E}">
        <p14:creationId xmlns:p14="http://schemas.microsoft.com/office/powerpoint/2010/main" val="3148232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75A84109-1270-4E74-AFBF-79099F8ADE93}" type="slidenum">
              <a:rPr lang="vi-VN" smtClean="0"/>
              <a:t>15</a:t>
            </a:fld>
            <a:endParaRPr lang="vi-VN"/>
          </a:p>
        </p:txBody>
      </p:sp>
    </p:spTree>
    <p:extLst>
      <p:ext uri="{BB962C8B-B14F-4D97-AF65-F5344CB8AC3E}">
        <p14:creationId xmlns:p14="http://schemas.microsoft.com/office/powerpoint/2010/main" val="2037465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vi-V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vi-VN"/>
          </a:p>
        </p:txBody>
      </p:sp>
      <p:sp>
        <p:nvSpPr>
          <p:cNvPr id="4" name="Date Placeholder 3"/>
          <p:cNvSpPr>
            <a:spLocks noGrp="1"/>
          </p:cNvSpPr>
          <p:nvPr>
            <p:ph type="dt" sz="half" idx="10"/>
          </p:nvPr>
        </p:nvSpPr>
        <p:spPr/>
        <p:txBody>
          <a:bodyPr/>
          <a:lstStyle/>
          <a:p>
            <a:fld id="{442FEB39-F950-4110-B0F9-F30A77C03E19}" type="datetimeFigureOut">
              <a:rPr lang="vi-VN" smtClean="0"/>
              <a:t>23/06/2021</a:t>
            </a:fld>
            <a:endParaRPr lang="vi-VN"/>
          </a:p>
        </p:txBody>
      </p:sp>
      <p:sp>
        <p:nvSpPr>
          <p:cNvPr id="6" name="Slide Number Placeholder 5"/>
          <p:cNvSpPr>
            <a:spLocks noGrp="1"/>
          </p:cNvSpPr>
          <p:nvPr>
            <p:ph type="sldNum" sz="quarter" idx="12"/>
          </p:nvPr>
        </p:nvSpPr>
        <p:spPr/>
        <p:txBody>
          <a:bodyPr/>
          <a:lstStyle/>
          <a:p>
            <a:fld id="{6C10060C-9FDF-49ED-8529-B428E4C73EBC}" type="slidenum">
              <a:rPr lang="vi-VN" smtClean="0"/>
              <a:t>‹#›</a:t>
            </a:fld>
            <a:endParaRPr lang="vi-VN"/>
          </a:p>
        </p:txBody>
      </p:sp>
      <p:sp>
        <p:nvSpPr>
          <p:cNvPr id="9"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smtClean="0"/>
              <a:t>Giàng viên : Bùi Thị Phương Thảo</a:t>
            </a:r>
            <a:endParaRPr lang="vi-VN"/>
          </a:p>
        </p:txBody>
      </p:sp>
    </p:spTree>
    <p:extLst>
      <p:ext uri="{BB962C8B-B14F-4D97-AF65-F5344CB8AC3E}">
        <p14:creationId xmlns:p14="http://schemas.microsoft.com/office/powerpoint/2010/main" val="1136795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442FEB39-F950-4110-B0F9-F30A77C03E19}" type="datetimeFigureOut">
              <a:rPr lang="vi-VN" smtClean="0"/>
              <a:t>23/06/2021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C10060C-9FDF-49ED-8529-B428E4C73EBC}" type="slidenum">
              <a:rPr lang="vi-VN" smtClean="0"/>
              <a:t>‹#›</a:t>
            </a:fld>
            <a:endParaRPr lang="vi-VN"/>
          </a:p>
        </p:txBody>
      </p:sp>
    </p:spTree>
    <p:extLst>
      <p:ext uri="{BB962C8B-B14F-4D97-AF65-F5344CB8AC3E}">
        <p14:creationId xmlns:p14="http://schemas.microsoft.com/office/powerpoint/2010/main" val="2897551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442FEB39-F950-4110-B0F9-F30A77C03E19}" type="datetimeFigureOut">
              <a:rPr lang="vi-VN" smtClean="0"/>
              <a:t>23/06/2021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C10060C-9FDF-49ED-8529-B428E4C73EBC}" type="slidenum">
              <a:rPr lang="vi-VN" smtClean="0"/>
              <a:t>‹#›</a:t>
            </a:fld>
            <a:endParaRPr lang="vi-VN"/>
          </a:p>
        </p:txBody>
      </p:sp>
    </p:spTree>
    <p:extLst>
      <p:ext uri="{BB962C8B-B14F-4D97-AF65-F5344CB8AC3E}">
        <p14:creationId xmlns:p14="http://schemas.microsoft.com/office/powerpoint/2010/main" val="882723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442FEB39-F950-4110-B0F9-F30A77C03E19}" type="datetimeFigureOut">
              <a:rPr lang="vi-VN" smtClean="0"/>
              <a:t>23/06/2021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C10060C-9FDF-49ED-8529-B428E4C73EBC}" type="slidenum">
              <a:rPr lang="vi-VN" smtClean="0"/>
              <a:t>‹#›</a:t>
            </a:fld>
            <a:endParaRPr lang="vi-VN"/>
          </a:p>
        </p:txBody>
      </p:sp>
    </p:spTree>
    <p:extLst>
      <p:ext uri="{BB962C8B-B14F-4D97-AF65-F5344CB8AC3E}">
        <p14:creationId xmlns:p14="http://schemas.microsoft.com/office/powerpoint/2010/main" val="280445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2FEB39-F950-4110-B0F9-F30A77C03E19}" type="datetimeFigureOut">
              <a:rPr lang="vi-VN" smtClean="0"/>
              <a:t>23/06/2021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C10060C-9FDF-49ED-8529-B428E4C73EBC}" type="slidenum">
              <a:rPr lang="vi-VN" smtClean="0"/>
              <a:t>‹#›</a:t>
            </a:fld>
            <a:endParaRPr lang="vi-VN"/>
          </a:p>
        </p:txBody>
      </p:sp>
    </p:spTree>
    <p:extLst>
      <p:ext uri="{BB962C8B-B14F-4D97-AF65-F5344CB8AC3E}">
        <p14:creationId xmlns:p14="http://schemas.microsoft.com/office/powerpoint/2010/main" val="557593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p:txBody>
          <a:bodyPr/>
          <a:lstStyle/>
          <a:p>
            <a:fld id="{442FEB39-F950-4110-B0F9-F30A77C03E19}" type="datetimeFigureOut">
              <a:rPr lang="vi-VN" smtClean="0"/>
              <a:t>23/06/2021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6C10060C-9FDF-49ED-8529-B428E4C73EBC}" type="slidenum">
              <a:rPr lang="vi-VN" smtClean="0"/>
              <a:t>‹#›</a:t>
            </a:fld>
            <a:endParaRPr lang="vi-VN"/>
          </a:p>
        </p:txBody>
      </p:sp>
    </p:spTree>
    <p:extLst>
      <p:ext uri="{BB962C8B-B14F-4D97-AF65-F5344CB8AC3E}">
        <p14:creationId xmlns:p14="http://schemas.microsoft.com/office/powerpoint/2010/main" val="2616923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p:txBody>
          <a:bodyPr/>
          <a:lstStyle/>
          <a:p>
            <a:fld id="{442FEB39-F950-4110-B0F9-F30A77C03E19}" type="datetimeFigureOut">
              <a:rPr lang="vi-VN" smtClean="0"/>
              <a:t>23/06/2021</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6C10060C-9FDF-49ED-8529-B428E4C73EBC}" type="slidenum">
              <a:rPr lang="vi-VN" smtClean="0"/>
              <a:t>‹#›</a:t>
            </a:fld>
            <a:endParaRPr lang="vi-VN"/>
          </a:p>
        </p:txBody>
      </p:sp>
    </p:spTree>
    <p:extLst>
      <p:ext uri="{BB962C8B-B14F-4D97-AF65-F5344CB8AC3E}">
        <p14:creationId xmlns:p14="http://schemas.microsoft.com/office/powerpoint/2010/main" val="1977035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p:txBody>
          <a:bodyPr/>
          <a:lstStyle/>
          <a:p>
            <a:fld id="{442FEB39-F950-4110-B0F9-F30A77C03E19}" type="datetimeFigureOut">
              <a:rPr lang="vi-VN" smtClean="0"/>
              <a:t>23/06/2021</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6C10060C-9FDF-49ED-8529-B428E4C73EBC}" type="slidenum">
              <a:rPr lang="vi-VN" smtClean="0"/>
              <a:t>‹#›</a:t>
            </a:fld>
            <a:endParaRPr lang="vi-VN"/>
          </a:p>
        </p:txBody>
      </p:sp>
    </p:spTree>
    <p:extLst>
      <p:ext uri="{BB962C8B-B14F-4D97-AF65-F5344CB8AC3E}">
        <p14:creationId xmlns:p14="http://schemas.microsoft.com/office/powerpoint/2010/main" val="3717195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2FEB39-F950-4110-B0F9-F30A77C03E19}" type="datetimeFigureOut">
              <a:rPr lang="vi-VN" smtClean="0"/>
              <a:t>23/06/2021</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6C10060C-9FDF-49ED-8529-B428E4C73EBC}" type="slidenum">
              <a:rPr lang="vi-VN" smtClean="0"/>
              <a:t>‹#›</a:t>
            </a:fld>
            <a:endParaRPr lang="vi-VN"/>
          </a:p>
        </p:txBody>
      </p:sp>
    </p:spTree>
    <p:extLst>
      <p:ext uri="{BB962C8B-B14F-4D97-AF65-F5344CB8AC3E}">
        <p14:creationId xmlns:p14="http://schemas.microsoft.com/office/powerpoint/2010/main" val="3755114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vi-V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2FEB39-F950-4110-B0F9-F30A77C03E19}" type="datetimeFigureOut">
              <a:rPr lang="vi-VN" smtClean="0"/>
              <a:t>23/06/2021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6C10060C-9FDF-49ED-8529-B428E4C73EBC}" type="slidenum">
              <a:rPr lang="vi-VN" smtClean="0"/>
              <a:t>‹#›</a:t>
            </a:fld>
            <a:endParaRPr lang="vi-VN"/>
          </a:p>
        </p:txBody>
      </p:sp>
    </p:spTree>
    <p:extLst>
      <p:ext uri="{BB962C8B-B14F-4D97-AF65-F5344CB8AC3E}">
        <p14:creationId xmlns:p14="http://schemas.microsoft.com/office/powerpoint/2010/main" val="403475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2FEB39-F950-4110-B0F9-F30A77C03E19}" type="datetimeFigureOut">
              <a:rPr lang="vi-VN" smtClean="0"/>
              <a:t>23/06/2021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6C10060C-9FDF-49ED-8529-B428E4C73EBC}" type="slidenum">
              <a:rPr lang="vi-VN" smtClean="0"/>
              <a:t>‹#›</a:t>
            </a:fld>
            <a:endParaRPr lang="vi-VN"/>
          </a:p>
        </p:txBody>
      </p:sp>
    </p:spTree>
    <p:extLst>
      <p:ext uri="{BB962C8B-B14F-4D97-AF65-F5344CB8AC3E}">
        <p14:creationId xmlns:p14="http://schemas.microsoft.com/office/powerpoint/2010/main" val="245448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vi-V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2FEB39-F950-4110-B0F9-F30A77C03E19}" type="datetimeFigureOut">
              <a:rPr lang="vi-VN" smtClean="0"/>
              <a:t>23/06/2021</a:t>
            </a:fld>
            <a:endParaRPr lang="vi-V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smtClean="0"/>
              <a:t>Giàng viên : Bùi Thị Phương Thảo</a:t>
            </a:r>
            <a:endParaRPr lang="vi-V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10060C-9FDF-49ED-8529-B428E4C73EBC}" type="slidenum">
              <a:rPr lang="vi-VN" smtClean="0"/>
              <a:t>‹#›</a:t>
            </a:fld>
            <a:endParaRPr lang="vi-VN"/>
          </a:p>
        </p:txBody>
      </p:sp>
    </p:spTree>
    <p:extLst>
      <p:ext uri="{BB962C8B-B14F-4D97-AF65-F5344CB8AC3E}">
        <p14:creationId xmlns:p14="http://schemas.microsoft.com/office/powerpoint/2010/main" val="192851976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vi-VN" sz="4900" smtClean="0"/>
              <a:t>TRÌNH BÀY VỀ WEBSITE </a:t>
            </a:r>
            <a:r>
              <a:rPr lang="vi-VN" smtClean="0"/>
              <a:t>SHOPBANHANGNHOM7</a:t>
            </a:r>
            <a:endParaRPr lang="vi-VN"/>
          </a:p>
        </p:txBody>
      </p:sp>
      <p:sp>
        <p:nvSpPr>
          <p:cNvPr id="3" name="Subtitle 2"/>
          <p:cNvSpPr>
            <a:spLocks noGrp="1"/>
          </p:cNvSpPr>
          <p:nvPr>
            <p:ph type="subTitle" idx="1"/>
          </p:nvPr>
        </p:nvSpPr>
        <p:spPr/>
        <p:txBody>
          <a:bodyPr>
            <a:noAutofit/>
          </a:bodyPr>
          <a:lstStyle/>
          <a:p>
            <a:pPr algn="l"/>
            <a:r>
              <a:rPr lang="vi-VN" sz="2000" b="1" u="sng" smtClean="0">
                <a:latin typeface="+mj-lt"/>
              </a:rPr>
              <a:t>Thành viên </a:t>
            </a:r>
          </a:p>
          <a:p>
            <a:pPr algn="l"/>
            <a:r>
              <a:rPr lang="vi-VN" sz="2000" smtClean="0">
                <a:latin typeface="+mj-lt"/>
              </a:rPr>
              <a:t>Nguyễn Tấn Lễ</a:t>
            </a:r>
          </a:p>
          <a:p>
            <a:pPr algn="l"/>
            <a:r>
              <a:rPr lang="vi-VN" sz="2000" smtClean="0">
                <a:latin typeface="+mj-lt"/>
              </a:rPr>
              <a:t>Nguyễn Luân</a:t>
            </a:r>
          </a:p>
          <a:p>
            <a:pPr algn="l"/>
            <a:r>
              <a:rPr lang="vi-VN" sz="2000" smtClean="0">
                <a:latin typeface="+mj-lt"/>
              </a:rPr>
              <a:t>Nguyễn Khắc Hùng</a:t>
            </a:r>
          </a:p>
          <a:p>
            <a:pPr algn="l"/>
            <a:r>
              <a:rPr lang="vi-VN" sz="2000" smtClean="0">
                <a:latin typeface="+mj-lt"/>
              </a:rPr>
              <a:t>Nguyễn Ngọc Chiến</a:t>
            </a:r>
          </a:p>
          <a:p>
            <a:pPr algn="l"/>
            <a:r>
              <a:rPr lang="vi-VN" sz="2000" smtClean="0">
                <a:latin typeface="+mj-lt"/>
              </a:rPr>
              <a:t>Khưu Hoàng Huy</a:t>
            </a:r>
            <a:endParaRPr lang="vi-VN" sz="2000">
              <a:latin typeface="+mj-lt"/>
            </a:endParaRPr>
          </a:p>
        </p:txBody>
      </p:sp>
      <p:sp>
        <p:nvSpPr>
          <p:cNvPr id="4" name="Footer Placeholder 4"/>
          <p:cNvSpPr>
            <a:spLocks noGrp="1"/>
          </p:cNvSpPr>
          <p:nvPr>
            <p:ph type="ftr" sz="quarter" idx="3"/>
          </p:nvPr>
        </p:nvSpPr>
        <p:spPr>
          <a:xfrm>
            <a:off x="5029200" y="3886200"/>
            <a:ext cx="2895600" cy="762000"/>
          </a:xfrm>
          <a:prstGeom prst="rect">
            <a:avLst/>
          </a:prstGeom>
        </p:spPr>
        <p:txBody>
          <a:bodyPr vert="horz" lIns="91440" tIns="45720" rIns="91440" bIns="45720" rtlCol="0" anchor="ctr"/>
          <a:lstStyle>
            <a:lvl1pPr algn="ctr">
              <a:defRPr sz="1200">
                <a:solidFill>
                  <a:schemeClr val="tx1">
                    <a:tint val="75000"/>
                  </a:schemeClr>
                </a:solidFill>
              </a:defRPr>
            </a:lvl1pPr>
          </a:lstStyle>
          <a:p>
            <a:pPr algn="l"/>
            <a:r>
              <a:rPr lang="vi-VN" sz="2000" b="1" u="sng" smtClean="0">
                <a:latin typeface="+mj-lt"/>
              </a:rPr>
              <a:t>Giảng viên</a:t>
            </a:r>
          </a:p>
          <a:p>
            <a:pPr algn="l"/>
            <a:r>
              <a:rPr lang="vi-VN" sz="1800" smtClean="0">
                <a:latin typeface="+mj-lt"/>
              </a:rPr>
              <a:t>Bùi Thị Phương Thảo</a:t>
            </a:r>
            <a:endParaRPr lang="vi-VN" sz="1800">
              <a:latin typeface="+mj-lt"/>
            </a:endParaRPr>
          </a:p>
        </p:txBody>
      </p:sp>
    </p:spTree>
    <p:extLst>
      <p:ext uri="{BB962C8B-B14F-4D97-AF65-F5344CB8AC3E}">
        <p14:creationId xmlns:p14="http://schemas.microsoft.com/office/powerpoint/2010/main" val="1573591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vi-VN" smtClean="0"/>
              <a:t>4. Bình luận, đánh giá</a:t>
            </a:r>
            <a:endParaRPr lang="vi-VN"/>
          </a:p>
        </p:txBody>
      </p:sp>
      <p:pic>
        <p:nvPicPr>
          <p:cNvPr id="4" name="Picture 3" descr="C:\Users\tanle\OneDrive\Hình ảnh\Ảnh chụp màn hình\Screenshot (245).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464" y="1981201"/>
            <a:ext cx="5405336" cy="3429000"/>
          </a:xfrm>
          <a:prstGeom prst="rect">
            <a:avLst/>
          </a:prstGeom>
          <a:noFill/>
          <a:ln>
            <a:noFill/>
          </a:ln>
        </p:spPr>
      </p:pic>
      <p:sp>
        <p:nvSpPr>
          <p:cNvPr id="5" name="TextBox 4"/>
          <p:cNvSpPr txBox="1"/>
          <p:nvPr/>
        </p:nvSpPr>
        <p:spPr>
          <a:xfrm>
            <a:off x="5715000" y="2209800"/>
            <a:ext cx="3124200" cy="2677656"/>
          </a:xfrm>
          <a:prstGeom prst="rect">
            <a:avLst/>
          </a:prstGeom>
          <a:noFill/>
        </p:spPr>
        <p:txBody>
          <a:bodyPr wrap="square" rtlCol="0">
            <a:spAutoFit/>
          </a:bodyPr>
          <a:lstStyle/>
          <a:p>
            <a:pPr marL="342900" indent="-342900">
              <a:buFont typeface="Arial" pitchFamily="34" charset="0"/>
              <a:buChar char="•"/>
            </a:pPr>
            <a:r>
              <a:rPr lang="vi-VN" sz="2400" smtClean="0">
                <a:latin typeface="+mj-lt"/>
              </a:rPr>
              <a:t>Tại trang chi tiết sản phẩm, người dùng còn có thể bình luận sản phẩm bằng cách để lại tên và nêu cảm nhận của mình về sản phẩm.</a:t>
            </a:r>
            <a:endParaRPr lang="vi-VN" sz="2400">
              <a:latin typeface="+mj-lt"/>
            </a:endParaRPr>
          </a:p>
        </p:txBody>
      </p:sp>
    </p:spTree>
    <p:extLst>
      <p:ext uri="{BB962C8B-B14F-4D97-AF65-F5344CB8AC3E}">
        <p14:creationId xmlns:p14="http://schemas.microsoft.com/office/powerpoint/2010/main" val="4157514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vi-VN" smtClean="0"/>
              <a:t>5. Đăng ký thành viên </a:t>
            </a:r>
            <a:endParaRPr lang="vi-VN"/>
          </a:p>
        </p:txBody>
      </p:sp>
      <p:pic>
        <p:nvPicPr>
          <p:cNvPr id="4" name="Picture 3" descr="C:\Users\tanle\OneDrive\Hình ảnh\Ảnh chụp màn hình\Screenshot (174).png"/>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371600"/>
            <a:ext cx="6934200" cy="3657600"/>
          </a:xfrm>
          <a:prstGeom prst="rect">
            <a:avLst/>
          </a:prstGeom>
          <a:noFill/>
          <a:ln>
            <a:noFill/>
          </a:ln>
        </p:spPr>
      </p:pic>
      <p:sp>
        <p:nvSpPr>
          <p:cNvPr id="5" name="TextBox 4"/>
          <p:cNvSpPr txBox="1"/>
          <p:nvPr/>
        </p:nvSpPr>
        <p:spPr>
          <a:xfrm>
            <a:off x="457200" y="4876800"/>
            <a:ext cx="8305800" cy="1200329"/>
          </a:xfrm>
          <a:prstGeom prst="rect">
            <a:avLst/>
          </a:prstGeom>
          <a:noFill/>
        </p:spPr>
        <p:txBody>
          <a:bodyPr wrap="square" rtlCol="0">
            <a:spAutoFit/>
          </a:bodyPr>
          <a:lstStyle/>
          <a:p>
            <a:pPr marL="342900" indent="-342900">
              <a:buFont typeface="Arial" pitchFamily="34" charset="0"/>
              <a:buChar char="•"/>
            </a:pPr>
            <a:r>
              <a:rPr lang="vi-VN" sz="2400" smtClean="0">
                <a:latin typeface="+mj-lt"/>
              </a:rPr>
              <a:t>Sau khi thêm sản phẩm vào giỏ hàng, nếu người dùng chưa có tài khoản thì cần phải đăng ký bằng cách nhập tên, địa chỉ email, mật khẩu và số điện thoại để được mua hàng.</a:t>
            </a:r>
            <a:endParaRPr lang="vi-VN" sz="2400">
              <a:latin typeface="+mj-lt"/>
            </a:endParaRPr>
          </a:p>
        </p:txBody>
      </p:sp>
    </p:spTree>
    <p:extLst>
      <p:ext uri="{BB962C8B-B14F-4D97-AF65-F5344CB8AC3E}">
        <p14:creationId xmlns:p14="http://schemas.microsoft.com/office/powerpoint/2010/main" val="1626480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71600"/>
            <a:ext cx="8229600" cy="1143000"/>
          </a:xfrm>
        </p:spPr>
        <p:txBody>
          <a:bodyPr/>
          <a:lstStyle/>
          <a:p>
            <a:pPr algn="l"/>
            <a:r>
              <a:rPr lang="vi-VN" smtClean="0"/>
              <a:t>II. Người dùng có đăng ký</a:t>
            </a:r>
            <a:endParaRPr lang="vi-VN"/>
          </a:p>
        </p:txBody>
      </p:sp>
      <p:sp>
        <p:nvSpPr>
          <p:cNvPr id="3" name="Content Placeholder 2"/>
          <p:cNvSpPr>
            <a:spLocks noGrp="1"/>
          </p:cNvSpPr>
          <p:nvPr>
            <p:ph idx="1"/>
          </p:nvPr>
        </p:nvSpPr>
        <p:spPr>
          <a:xfrm>
            <a:off x="457200" y="2819400"/>
            <a:ext cx="8229600" cy="2743200"/>
          </a:xfrm>
        </p:spPr>
        <p:txBody>
          <a:bodyPr>
            <a:normAutofit/>
          </a:bodyPr>
          <a:lstStyle/>
          <a:p>
            <a:pPr marL="742950" indent="-742950">
              <a:buFont typeface="+mj-lt"/>
              <a:buAutoNum type="arabicPeriod"/>
            </a:pPr>
            <a:r>
              <a:rPr lang="vi-VN" sz="3600" smtClean="0">
                <a:latin typeface="+mj-lt"/>
              </a:rPr>
              <a:t>Đăng nhập</a:t>
            </a:r>
          </a:p>
          <a:p>
            <a:pPr marL="742950" indent="-742950">
              <a:buFont typeface="+mj-lt"/>
              <a:buAutoNum type="arabicPeriod"/>
            </a:pPr>
            <a:r>
              <a:rPr lang="vi-VN" sz="3600" smtClean="0">
                <a:latin typeface="+mj-lt"/>
              </a:rPr>
              <a:t>Quản lý đơn hàng cá nhân</a:t>
            </a:r>
            <a:endParaRPr lang="vi-VN" sz="3600">
              <a:latin typeface="+mj-lt"/>
            </a:endParaRPr>
          </a:p>
        </p:txBody>
      </p:sp>
    </p:spTree>
    <p:extLst>
      <p:ext uri="{BB962C8B-B14F-4D97-AF65-F5344CB8AC3E}">
        <p14:creationId xmlns:p14="http://schemas.microsoft.com/office/powerpoint/2010/main" val="386469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vi-VN" smtClean="0"/>
              <a:t>1. Đăng nhập</a:t>
            </a:r>
            <a:endParaRPr lang="vi-VN"/>
          </a:p>
        </p:txBody>
      </p:sp>
      <p:pic>
        <p:nvPicPr>
          <p:cNvPr id="4" name="Content Placeholder 3" descr="C:\Users\tanle\OneDrive\Hình ảnh\Ảnh chụp màn hình\Screenshot (174).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371600"/>
            <a:ext cx="8229600" cy="3996319"/>
          </a:xfrm>
          <a:prstGeom prst="rect">
            <a:avLst/>
          </a:prstGeom>
          <a:noFill/>
          <a:ln>
            <a:noFill/>
          </a:ln>
        </p:spPr>
      </p:pic>
      <p:sp>
        <p:nvSpPr>
          <p:cNvPr id="5" name="TextBox 4"/>
          <p:cNvSpPr txBox="1"/>
          <p:nvPr/>
        </p:nvSpPr>
        <p:spPr>
          <a:xfrm>
            <a:off x="533400" y="5486400"/>
            <a:ext cx="8077200" cy="830997"/>
          </a:xfrm>
          <a:prstGeom prst="rect">
            <a:avLst/>
          </a:prstGeom>
          <a:noFill/>
        </p:spPr>
        <p:txBody>
          <a:bodyPr wrap="square" rtlCol="0">
            <a:spAutoFit/>
          </a:bodyPr>
          <a:lstStyle/>
          <a:p>
            <a:pPr marL="342900" indent="-342900">
              <a:buFont typeface="Arial" pitchFamily="34" charset="0"/>
              <a:buChar char="•"/>
            </a:pPr>
            <a:r>
              <a:rPr lang="vi-VN" sz="2400" smtClean="0">
                <a:latin typeface="+mj-lt"/>
              </a:rPr>
              <a:t>Khi người dùng đã đăng ký tài khoản thì hãy đăng nhập tài khoản của mình bằng cách nhập tài khoản và số điện thoại.</a:t>
            </a:r>
            <a:endParaRPr lang="vi-VN" sz="2400">
              <a:latin typeface="+mj-lt"/>
            </a:endParaRPr>
          </a:p>
        </p:txBody>
      </p:sp>
    </p:spTree>
    <p:extLst>
      <p:ext uri="{BB962C8B-B14F-4D97-AF65-F5344CB8AC3E}">
        <p14:creationId xmlns:p14="http://schemas.microsoft.com/office/powerpoint/2010/main" val="200337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vi-VN" smtClean="0"/>
              <a:t>2. Quản lý đơn hàng cá nhân</a:t>
            </a:r>
            <a:endParaRPr lang="vi-VN"/>
          </a:p>
        </p:txBody>
      </p:sp>
      <p:pic>
        <p:nvPicPr>
          <p:cNvPr id="4" name="Picture 3" descr="C:\Users\tanle\OneDrive\Hình ảnh\Ảnh chụp màn hình\Screenshot (257).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1524000"/>
            <a:ext cx="7848600" cy="3733800"/>
          </a:xfrm>
          <a:prstGeom prst="rect">
            <a:avLst/>
          </a:prstGeom>
          <a:noFill/>
          <a:ln>
            <a:noFill/>
          </a:ln>
        </p:spPr>
      </p:pic>
      <p:sp>
        <p:nvSpPr>
          <p:cNvPr id="5" name="TextBox 4"/>
          <p:cNvSpPr txBox="1"/>
          <p:nvPr/>
        </p:nvSpPr>
        <p:spPr>
          <a:xfrm>
            <a:off x="457200" y="5560500"/>
            <a:ext cx="8305800" cy="830997"/>
          </a:xfrm>
          <a:prstGeom prst="rect">
            <a:avLst/>
          </a:prstGeom>
          <a:noFill/>
        </p:spPr>
        <p:txBody>
          <a:bodyPr wrap="square" rtlCol="0">
            <a:spAutoFit/>
          </a:bodyPr>
          <a:lstStyle/>
          <a:p>
            <a:pPr marL="285750" indent="-285750">
              <a:buFont typeface="Arial" pitchFamily="34" charset="0"/>
              <a:buChar char="•"/>
            </a:pPr>
            <a:r>
              <a:rPr lang="vi-VN" sz="2400" smtClean="0">
                <a:latin typeface="+mj-lt"/>
              </a:rPr>
              <a:t>Sau khi người dùng có đăng ký mua hàng thì có thể xem lại đơn hàng của mình </a:t>
            </a:r>
            <a:endParaRPr lang="vi-VN" sz="2400">
              <a:latin typeface="+mj-lt"/>
            </a:endParaRPr>
          </a:p>
        </p:txBody>
      </p:sp>
    </p:spTree>
    <p:extLst>
      <p:ext uri="{BB962C8B-B14F-4D97-AF65-F5344CB8AC3E}">
        <p14:creationId xmlns:p14="http://schemas.microsoft.com/office/powerpoint/2010/main" val="29300260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vi-VN" smtClean="0"/>
              <a:t>III. Người quản trị</a:t>
            </a:r>
            <a:endParaRPr lang="vi-VN"/>
          </a:p>
        </p:txBody>
      </p:sp>
      <p:sp>
        <p:nvSpPr>
          <p:cNvPr id="3" name="Content Placeholder 2"/>
          <p:cNvSpPr>
            <a:spLocks noGrp="1"/>
          </p:cNvSpPr>
          <p:nvPr>
            <p:ph idx="1"/>
          </p:nvPr>
        </p:nvSpPr>
        <p:spPr/>
        <p:txBody>
          <a:bodyPr/>
          <a:lstStyle/>
          <a:p>
            <a:pPr marL="514350" indent="-514350">
              <a:buFont typeface="+mj-lt"/>
              <a:buAutoNum type="arabicPeriod"/>
            </a:pPr>
            <a:r>
              <a:rPr lang="vi-VN" smtClean="0">
                <a:latin typeface="+mj-lt"/>
              </a:rPr>
              <a:t>Đăng nhập, đăng </a:t>
            </a:r>
            <a:r>
              <a:rPr lang="vi-VN" smtClean="0">
                <a:latin typeface="+mj-lt"/>
              </a:rPr>
              <a:t>xuất</a:t>
            </a:r>
            <a:endParaRPr lang="vi-VN" smtClean="0">
              <a:latin typeface="+mj-lt"/>
            </a:endParaRPr>
          </a:p>
          <a:p>
            <a:pPr marL="514350" indent="-514350">
              <a:buFont typeface="+mj-lt"/>
              <a:buAutoNum type="arabicPeriod"/>
            </a:pPr>
            <a:r>
              <a:rPr lang="vi-VN" smtClean="0">
                <a:latin typeface="+mj-lt"/>
              </a:rPr>
              <a:t>Đăng </a:t>
            </a:r>
            <a:r>
              <a:rPr lang="vi-VN" smtClean="0">
                <a:latin typeface="+mj-lt"/>
              </a:rPr>
              <a:t>ký</a:t>
            </a:r>
            <a:endParaRPr lang="vi-VN" smtClean="0">
              <a:latin typeface="+mj-lt"/>
            </a:endParaRPr>
          </a:p>
          <a:p>
            <a:pPr marL="514350" indent="-514350">
              <a:buFont typeface="+mj-lt"/>
              <a:buAutoNum type="arabicPeriod"/>
            </a:pPr>
            <a:r>
              <a:rPr lang="vi-VN" smtClean="0">
                <a:latin typeface="+mj-lt"/>
              </a:rPr>
              <a:t>Quản </a:t>
            </a:r>
            <a:r>
              <a:rPr lang="vi-VN" smtClean="0">
                <a:latin typeface="+mj-lt"/>
              </a:rPr>
              <a:t>lý đơn hàng</a:t>
            </a:r>
          </a:p>
          <a:p>
            <a:pPr marL="514350" indent="-514350">
              <a:buFont typeface="+mj-lt"/>
              <a:buAutoNum type="arabicPeriod"/>
            </a:pPr>
            <a:r>
              <a:rPr lang="vi-VN" smtClean="0">
                <a:latin typeface="+mj-lt"/>
              </a:rPr>
              <a:t>Quản lý danh mục sản phẩm</a:t>
            </a:r>
          </a:p>
          <a:p>
            <a:pPr marL="514350" indent="-514350">
              <a:buFont typeface="+mj-lt"/>
              <a:buAutoNum type="arabicPeriod"/>
            </a:pPr>
            <a:r>
              <a:rPr lang="vi-VN" smtClean="0">
                <a:latin typeface="+mj-lt"/>
              </a:rPr>
              <a:t>Quản lý bình luận</a:t>
            </a:r>
          </a:p>
          <a:p>
            <a:pPr marL="514350" indent="-514350">
              <a:buFont typeface="+mj-lt"/>
              <a:buAutoNum type="arabicPeriod"/>
            </a:pPr>
            <a:r>
              <a:rPr lang="vi-VN" smtClean="0">
                <a:latin typeface="+mj-lt"/>
              </a:rPr>
              <a:t>Quản lý sản phẩm</a:t>
            </a:r>
            <a:endParaRPr lang="vi-VN">
              <a:latin typeface="+mj-lt"/>
            </a:endParaRPr>
          </a:p>
        </p:txBody>
      </p:sp>
    </p:spTree>
    <p:extLst>
      <p:ext uri="{BB962C8B-B14F-4D97-AF65-F5344CB8AC3E}">
        <p14:creationId xmlns:p14="http://schemas.microsoft.com/office/powerpoint/2010/main" val="19927660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tanle\OneDrive\Hình ảnh\Ảnh chụp màn hình\Screenshot (259).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1447800"/>
            <a:ext cx="7924800" cy="3810000"/>
          </a:xfrm>
          <a:prstGeom prst="rect">
            <a:avLst/>
          </a:prstGeom>
          <a:noFill/>
          <a:ln>
            <a:noFill/>
          </a:ln>
        </p:spPr>
      </p:pic>
      <p:sp>
        <p:nvSpPr>
          <p:cNvPr id="6" name="Title 1"/>
          <p:cNvSpPr>
            <a:spLocks noGrp="1"/>
          </p:cNvSpPr>
          <p:nvPr>
            <p:ph type="title"/>
          </p:nvPr>
        </p:nvSpPr>
        <p:spPr>
          <a:xfrm>
            <a:off x="457200" y="274638"/>
            <a:ext cx="8229600" cy="1143000"/>
          </a:xfrm>
        </p:spPr>
        <p:txBody>
          <a:bodyPr/>
          <a:lstStyle/>
          <a:p>
            <a:pPr algn="l"/>
            <a:r>
              <a:rPr lang="vi-VN" smtClean="0"/>
              <a:t>1. Đăng nhập, đăng xuất</a:t>
            </a:r>
            <a:endParaRPr lang="vi-VN"/>
          </a:p>
        </p:txBody>
      </p:sp>
      <p:sp>
        <p:nvSpPr>
          <p:cNvPr id="7" name="TextBox 6"/>
          <p:cNvSpPr txBox="1"/>
          <p:nvPr/>
        </p:nvSpPr>
        <p:spPr>
          <a:xfrm>
            <a:off x="685800" y="5486400"/>
            <a:ext cx="7924800" cy="830997"/>
          </a:xfrm>
          <a:prstGeom prst="rect">
            <a:avLst/>
          </a:prstGeom>
          <a:noFill/>
        </p:spPr>
        <p:txBody>
          <a:bodyPr wrap="square" rtlCol="0">
            <a:spAutoFit/>
          </a:bodyPr>
          <a:lstStyle/>
          <a:p>
            <a:pPr marL="342900" indent="-342900">
              <a:buFont typeface="Arial" pitchFamily="34" charset="0"/>
              <a:buChar char="•"/>
            </a:pPr>
            <a:r>
              <a:rPr lang="vi-VN" sz="2400" smtClean="0">
                <a:latin typeface="+mj-lt"/>
              </a:rPr>
              <a:t>Để có thể vào trang quản trị thì trước tiên người quản trị phải đăng nhập vào tài khoản của mình</a:t>
            </a:r>
            <a:endParaRPr lang="vi-VN" sz="2400">
              <a:latin typeface="+mj-lt"/>
            </a:endParaRPr>
          </a:p>
        </p:txBody>
      </p:sp>
    </p:spTree>
    <p:extLst>
      <p:ext uri="{BB962C8B-B14F-4D97-AF65-F5344CB8AC3E}">
        <p14:creationId xmlns:p14="http://schemas.microsoft.com/office/powerpoint/2010/main" val="2697073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vi-VN" smtClean="0"/>
              <a:t>2. Đăng ký</a:t>
            </a:r>
            <a:endParaRPr lang="vi-VN"/>
          </a:p>
        </p:txBody>
      </p:sp>
      <p:pic>
        <p:nvPicPr>
          <p:cNvPr id="4" name="Picture 3" descr="C:\Users\tanle\OneDrive\Hình ảnh\Ảnh chụp màn hình\Screenshot (261).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447800"/>
            <a:ext cx="7543800" cy="3810000"/>
          </a:xfrm>
          <a:prstGeom prst="rect">
            <a:avLst/>
          </a:prstGeom>
          <a:noFill/>
          <a:ln>
            <a:noFill/>
          </a:ln>
        </p:spPr>
      </p:pic>
      <p:sp>
        <p:nvSpPr>
          <p:cNvPr id="5" name="TextBox 4"/>
          <p:cNvSpPr txBox="1"/>
          <p:nvPr/>
        </p:nvSpPr>
        <p:spPr>
          <a:xfrm>
            <a:off x="838200" y="5410200"/>
            <a:ext cx="7543800" cy="1200329"/>
          </a:xfrm>
          <a:prstGeom prst="rect">
            <a:avLst/>
          </a:prstGeom>
          <a:noFill/>
        </p:spPr>
        <p:txBody>
          <a:bodyPr wrap="square" rtlCol="0">
            <a:spAutoFit/>
          </a:bodyPr>
          <a:lstStyle/>
          <a:p>
            <a:pPr marL="342900" indent="-342900">
              <a:buFont typeface="Arial" pitchFamily="34" charset="0"/>
              <a:buChar char="•"/>
            </a:pPr>
            <a:r>
              <a:rPr lang="vi-VN" sz="2400" smtClean="0">
                <a:latin typeface="+mj-lt"/>
              </a:rPr>
              <a:t>Với người quản trị chưa có tài khoản thì cần phải đăng ký tài khoản bằng cách nhập tên, email, số điện thoại và tạo password.</a:t>
            </a:r>
            <a:endParaRPr lang="vi-VN" sz="2400">
              <a:latin typeface="+mj-lt"/>
            </a:endParaRPr>
          </a:p>
        </p:txBody>
      </p:sp>
    </p:spTree>
    <p:extLst>
      <p:ext uri="{BB962C8B-B14F-4D97-AF65-F5344CB8AC3E}">
        <p14:creationId xmlns:p14="http://schemas.microsoft.com/office/powerpoint/2010/main" val="31205414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vi-VN" smtClean="0"/>
              <a:t>3. Quản lý đơn hàng</a:t>
            </a:r>
            <a:endParaRPr lang="vi-VN"/>
          </a:p>
        </p:txBody>
      </p:sp>
      <p:pic>
        <p:nvPicPr>
          <p:cNvPr id="4" name="Content Placeholder 3" descr="C:\Users\tanle\OneDrive\Hình ảnh\Ảnh chụp màn hình\Screenshot (271).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1371600"/>
            <a:ext cx="8229600" cy="4098684"/>
          </a:xfrm>
          <a:prstGeom prst="rect">
            <a:avLst/>
          </a:prstGeom>
          <a:noFill/>
          <a:ln>
            <a:noFill/>
          </a:ln>
        </p:spPr>
      </p:pic>
      <p:sp>
        <p:nvSpPr>
          <p:cNvPr id="5" name="TextBox 4"/>
          <p:cNvSpPr txBox="1"/>
          <p:nvPr/>
        </p:nvSpPr>
        <p:spPr>
          <a:xfrm>
            <a:off x="304800" y="5562600"/>
            <a:ext cx="8458200" cy="830997"/>
          </a:xfrm>
          <a:prstGeom prst="rect">
            <a:avLst/>
          </a:prstGeom>
          <a:noFill/>
        </p:spPr>
        <p:txBody>
          <a:bodyPr wrap="square" rtlCol="0">
            <a:spAutoFit/>
          </a:bodyPr>
          <a:lstStyle/>
          <a:p>
            <a:pPr marL="342900" indent="-342900">
              <a:buFont typeface="Arial" pitchFamily="34" charset="0"/>
              <a:buChar char="•"/>
            </a:pPr>
            <a:r>
              <a:rPr lang="vi-VN" sz="2400" smtClean="0">
                <a:latin typeface="+mj-lt"/>
              </a:rPr>
              <a:t>Người quản trị có thể xem tất cả các đơn hàng mà khách hàng đã mua.</a:t>
            </a:r>
            <a:endParaRPr lang="vi-VN" sz="2400">
              <a:latin typeface="+mj-lt"/>
            </a:endParaRPr>
          </a:p>
        </p:txBody>
      </p:sp>
    </p:spTree>
    <p:extLst>
      <p:ext uri="{BB962C8B-B14F-4D97-AF65-F5344CB8AC3E}">
        <p14:creationId xmlns:p14="http://schemas.microsoft.com/office/powerpoint/2010/main" val="22846750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vi-VN" smtClean="0"/>
              <a:t>4. Quản lý dnah mục sản phẩm</a:t>
            </a:r>
            <a:endParaRPr lang="vi-VN"/>
          </a:p>
        </p:txBody>
      </p:sp>
      <p:pic>
        <p:nvPicPr>
          <p:cNvPr id="4" name="Content Placeholder 3" descr="C:\Users\tanle\OneDrive\Hình ảnh\Ảnh chụp màn hình\Screenshot (282).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1371600"/>
            <a:ext cx="8229600" cy="4030616"/>
          </a:xfrm>
          <a:prstGeom prst="rect">
            <a:avLst/>
          </a:prstGeom>
          <a:noFill/>
          <a:ln>
            <a:noFill/>
          </a:ln>
        </p:spPr>
      </p:pic>
      <p:sp>
        <p:nvSpPr>
          <p:cNvPr id="5" name="TextBox 4"/>
          <p:cNvSpPr txBox="1"/>
          <p:nvPr/>
        </p:nvSpPr>
        <p:spPr>
          <a:xfrm>
            <a:off x="533400" y="5715000"/>
            <a:ext cx="7772400" cy="830997"/>
          </a:xfrm>
          <a:prstGeom prst="rect">
            <a:avLst/>
          </a:prstGeom>
          <a:noFill/>
        </p:spPr>
        <p:txBody>
          <a:bodyPr wrap="square" rtlCol="0">
            <a:spAutoFit/>
          </a:bodyPr>
          <a:lstStyle/>
          <a:p>
            <a:pPr marL="342900" indent="-342900">
              <a:buFont typeface="Arial" pitchFamily="34" charset="0"/>
              <a:buChar char="•"/>
            </a:pPr>
            <a:r>
              <a:rPr lang="vi-VN" sz="2400" smtClean="0">
                <a:latin typeface="+mj-lt"/>
              </a:rPr>
              <a:t>Người quản trị có thể thêm danh mục sản phẩm, khi cửa hàng nhập sản phẩm mới khác với các danh mục đã có.</a:t>
            </a:r>
            <a:endParaRPr lang="vi-VN" sz="2400">
              <a:latin typeface="+mj-lt"/>
            </a:endParaRPr>
          </a:p>
        </p:txBody>
      </p:sp>
    </p:spTree>
    <p:extLst>
      <p:ext uri="{BB962C8B-B14F-4D97-AF65-F5344CB8AC3E}">
        <p14:creationId xmlns:p14="http://schemas.microsoft.com/office/powerpoint/2010/main" val="25263335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143000"/>
          </a:xfrm>
        </p:spPr>
        <p:txBody>
          <a:bodyPr/>
          <a:lstStyle/>
          <a:p>
            <a:pPr algn="l"/>
            <a:r>
              <a:rPr lang="vi-VN" smtClean="0"/>
              <a:t>A. Giới thiệu</a:t>
            </a:r>
            <a:endParaRPr lang="vi-VN"/>
          </a:p>
        </p:txBody>
      </p:sp>
      <p:sp>
        <p:nvSpPr>
          <p:cNvPr id="3" name="Content Placeholder 2"/>
          <p:cNvSpPr>
            <a:spLocks noGrp="1"/>
          </p:cNvSpPr>
          <p:nvPr>
            <p:ph idx="1"/>
          </p:nvPr>
        </p:nvSpPr>
        <p:spPr>
          <a:xfrm>
            <a:off x="457200" y="2057400"/>
            <a:ext cx="8229600" cy="3124200"/>
          </a:xfrm>
        </p:spPr>
        <p:txBody>
          <a:bodyPr>
            <a:normAutofit/>
          </a:bodyPr>
          <a:lstStyle/>
          <a:p>
            <a:r>
              <a:rPr lang="vi-VN" smtClean="0">
                <a:latin typeface="+mj-lt"/>
              </a:rPr>
              <a:t>Website shopbanhangnhom7 là website bán điện thoại, laptop và các linh kiện, phụ kiện điện tử</a:t>
            </a:r>
            <a:r>
              <a:rPr lang="vi-VN" smtClean="0">
                <a:latin typeface="+mj-lt"/>
              </a:rPr>
              <a:t>...</a:t>
            </a:r>
            <a:endParaRPr lang="vi-VN" smtClean="0">
              <a:latin typeface="+mj-lt"/>
            </a:endParaRPr>
          </a:p>
          <a:p>
            <a:r>
              <a:rPr lang="vi-VN" smtClean="0">
                <a:latin typeface="+mj-lt"/>
              </a:rPr>
              <a:t>Để làm nổi bật website thì nhóm đã chọn tông màu chính đó là màu vàng và trắng.</a:t>
            </a:r>
            <a:endParaRPr lang="vi-VN">
              <a:latin typeface="+mj-lt"/>
            </a:endParaRPr>
          </a:p>
        </p:txBody>
      </p:sp>
    </p:spTree>
    <p:extLst>
      <p:ext uri="{BB962C8B-B14F-4D97-AF65-F5344CB8AC3E}">
        <p14:creationId xmlns:p14="http://schemas.microsoft.com/office/powerpoint/2010/main" val="34053858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tanle\OneDrive\Hình ảnh\Ảnh chụp màn hình\Screenshot (284).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7434" y="457200"/>
            <a:ext cx="7772400" cy="4800600"/>
          </a:xfrm>
          <a:prstGeom prst="rect">
            <a:avLst/>
          </a:prstGeom>
          <a:noFill/>
          <a:ln>
            <a:noFill/>
          </a:ln>
        </p:spPr>
      </p:pic>
      <p:sp>
        <p:nvSpPr>
          <p:cNvPr id="5" name="TextBox 4"/>
          <p:cNvSpPr txBox="1"/>
          <p:nvPr/>
        </p:nvSpPr>
        <p:spPr>
          <a:xfrm>
            <a:off x="533400" y="5715000"/>
            <a:ext cx="7772400" cy="830997"/>
          </a:xfrm>
          <a:prstGeom prst="rect">
            <a:avLst/>
          </a:prstGeom>
          <a:noFill/>
        </p:spPr>
        <p:txBody>
          <a:bodyPr wrap="square" rtlCol="0">
            <a:spAutoFit/>
          </a:bodyPr>
          <a:lstStyle/>
          <a:p>
            <a:pPr marL="342900" indent="-342900">
              <a:buFont typeface="Arial" pitchFamily="34" charset="0"/>
              <a:buChar char="•"/>
            </a:pPr>
            <a:r>
              <a:rPr lang="vi-VN" sz="2400" smtClean="0">
                <a:latin typeface="+mj-lt"/>
              </a:rPr>
              <a:t>Đồng thời người quản trị còn có thể xem, xóa, sửa danh mục sản phẩm.</a:t>
            </a:r>
            <a:endParaRPr lang="vi-VN" sz="2400">
              <a:latin typeface="+mj-lt"/>
            </a:endParaRPr>
          </a:p>
        </p:txBody>
      </p:sp>
    </p:spTree>
    <p:extLst>
      <p:ext uri="{BB962C8B-B14F-4D97-AF65-F5344CB8AC3E}">
        <p14:creationId xmlns:p14="http://schemas.microsoft.com/office/powerpoint/2010/main" val="32322305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vi-VN" smtClean="0"/>
              <a:t>5. Quản lý bình luận</a:t>
            </a:r>
            <a:endParaRPr lang="vi-VN"/>
          </a:p>
        </p:txBody>
      </p:sp>
      <p:pic>
        <p:nvPicPr>
          <p:cNvPr id="4" name="Picture 3" descr="C:\Users\tanle\OneDrive\Hình ảnh\Ảnh chụp màn hình\Screenshot (288).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1447800"/>
            <a:ext cx="7543800" cy="3810000"/>
          </a:xfrm>
          <a:prstGeom prst="rect">
            <a:avLst/>
          </a:prstGeom>
          <a:noFill/>
          <a:ln>
            <a:noFill/>
          </a:ln>
        </p:spPr>
      </p:pic>
      <p:sp>
        <p:nvSpPr>
          <p:cNvPr id="5" name="TextBox 4"/>
          <p:cNvSpPr txBox="1"/>
          <p:nvPr/>
        </p:nvSpPr>
        <p:spPr>
          <a:xfrm>
            <a:off x="533400" y="5486400"/>
            <a:ext cx="7924800" cy="1200329"/>
          </a:xfrm>
          <a:prstGeom prst="rect">
            <a:avLst/>
          </a:prstGeom>
          <a:noFill/>
        </p:spPr>
        <p:txBody>
          <a:bodyPr wrap="square" rtlCol="0">
            <a:spAutoFit/>
          </a:bodyPr>
          <a:lstStyle/>
          <a:p>
            <a:pPr marL="342900" indent="-342900">
              <a:buFont typeface="Arial" pitchFamily="34" charset="0"/>
              <a:buChar char="•"/>
            </a:pPr>
            <a:r>
              <a:rPr lang="vi-VN" sz="2400" smtClean="0">
                <a:latin typeface="+mj-lt"/>
              </a:rPr>
              <a:t>Khi người dùng đã bình luận chho sản phẩm thì người quản trị là người duyệt bình luận, khi người quản trị duyệt thì bình luận sẽ được hiển thị tại trang chi tiết sản phẩm.</a:t>
            </a:r>
            <a:endParaRPr lang="vi-VN" sz="2400">
              <a:latin typeface="+mj-lt"/>
            </a:endParaRPr>
          </a:p>
        </p:txBody>
      </p:sp>
    </p:spTree>
    <p:extLst>
      <p:ext uri="{BB962C8B-B14F-4D97-AF65-F5344CB8AC3E}">
        <p14:creationId xmlns:p14="http://schemas.microsoft.com/office/powerpoint/2010/main" val="1263460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vi-VN" smtClean="0"/>
              <a:t>6. Quản lý sản phẩm</a:t>
            </a:r>
            <a:endParaRPr lang="vi-VN"/>
          </a:p>
        </p:txBody>
      </p:sp>
      <p:pic>
        <p:nvPicPr>
          <p:cNvPr id="4" name="Picture 3" descr="C:\Users\tanle\OneDrive\Hình ảnh\Ảnh chụp màn hình\Screenshot (304).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1485089"/>
            <a:ext cx="7391400" cy="3810000"/>
          </a:xfrm>
          <a:prstGeom prst="rect">
            <a:avLst/>
          </a:prstGeom>
          <a:noFill/>
          <a:ln>
            <a:noFill/>
          </a:ln>
        </p:spPr>
      </p:pic>
      <p:sp>
        <p:nvSpPr>
          <p:cNvPr id="5" name="TextBox 4"/>
          <p:cNvSpPr txBox="1"/>
          <p:nvPr/>
        </p:nvSpPr>
        <p:spPr>
          <a:xfrm>
            <a:off x="685800" y="5486400"/>
            <a:ext cx="7924800" cy="830997"/>
          </a:xfrm>
          <a:prstGeom prst="rect">
            <a:avLst/>
          </a:prstGeom>
          <a:noFill/>
        </p:spPr>
        <p:txBody>
          <a:bodyPr wrap="square" rtlCol="0">
            <a:spAutoFit/>
          </a:bodyPr>
          <a:lstStyle/>
          <a:p>
            <a:pPr marL="342900" indent="-342900">
              <a:buFont typeface="Arial" pitchFamily="34" charset="0"/>
              <a:buChar char="•"/>
            </a:pPr>
            <a:r>
              <a:rPr lang="vi-VN" sz="2400" smtClean="0">
                <a:latin typeface="+mj-lt"/>
              </a:rPr>
              <a:t>Sau khi các sản phẩm mới được nhập kho thì người quản trị cần phải thêm sản phẩm vào website.</a:t>
            </a:r>
            <a:endParaRPr lang="vi-VN" sz="2400">
              <a:latin typeface="+mj-lt"/>
            </a:endParaRPr>
          </a:p>
        </p:txBody>
      </p:sp>
    </p:spTree>
    <p:extLst>
      <p:ext uri="{BB962C8B-B14F-4D97-AF65-F5344CB8AC3E}">
        <p14:creationId xmlns:p14="http://schemas.microsoft.com/office/powerpoint/2010/main" val="22622152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tanle\OneDrive\Hình ảnh\Ảnh chụp màn hình\Screenshot (306).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304800"/>
            <a:ext cx="8382000" cy="4572000"/>
          </a:xfrm>
          <a:prstGeom prst="rect">
            <a:avLst/>
          </a:prstGeom>
          <a:noFill/>
          <a:ln>
            <a:noFill/>
          </a:ln>
        </p:spPr>
      </p:pic>
      <p:sp>
        <p:nvSpPr>
          <p:cNvPr id="5" name="TextBox 4"/>
          <p:cNvSpPr txBox="1"/>
          <p:nvPr/>
        </p:nvSpPr>
        <p:spPr>
          <a:xfrm>
            <a:off x="381000" y="5410200"/>
            <a:ext cx="8382000" cy="830997"/>
          </a:xfrm>
          <a:prstGeom prst="rect">
            <a:avLst/>
          </a:prstGeom>
          <a:noFill/>
        </p:spPr>
        <p:txBody>
          <a:bodyPr wrap="square" rtlCol="0">
            <a:spAutoFit/>
          </a:bodyPr>
          <a:lstStyle/>
          <a:p>
            <a:pPr marL="342900" indent="-342900">
              <a:buFont typeface="Arial" pitchFamily="34" charset="0"/>
              <a:buChar char="•"/>
            </a:pPr>
            <a:r>
              <a:rPr lang="vi-VN" sz="2400" smtClean="0">
                <a:latin typeface="+mj-lt"/>
              </a:rPr>
              <a:t>Đồng thời thì người quản trị còn có thể xem, xóa hoặc sửa sản phẩm tùy theo sản phẩm được cập nhật hàng ngày.</a:t>
            </a:r>
            <a:endParaRPr lang="vi-VN" sz="2400">
              <a:latin typeface="+mj-lt"/>
            </a:endParaRPr>
          </a:p>
        </p:txBody>
      </p:sp>
    </p:spTree>
    <p:extLst>
      <p:ext uri="{BB962C8B-B14F-4D97-AF65-F5344CB8AC3E}">
        <p14:creationId xmlns:p14="http://schemas.microsoft.com/office/powerpoint/2010/main" val="23996596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81200" y="1524000"/>
            <a:ext cx="5562600" cy="3631763"/>
          </a:xfrm>
          <a:prstGeom prst="rect">
            <a:avLst/>
          </a:prstGeom>
          <a:noFill/>
          <a:scene3d>
            <a:camera prst="isometricBottomDown"/>
            <a:lightRig rig="threePt" dir="t"/>
          </a:scene3d>
        </p:spPr>
        <p:txBody>
          <a:bodyPr wrap="square" lIns="91440" tIns="45720" rIns="91440" bIns="45720">
            <a:spAutoFit/>
          </a:bodyPr>
          <a:lstStyle/>
          <a:p>
            <a:pPr algn="ctr"/>
            <a:r>
              <a:rPr lang="vi-VN" sz="11500" b="1" cap="none" spc="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FOR</a:t>
            </a:r>
            <a:endParaRPr lang="en-US" sz="11500" b="1" cap="none" spc="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extLst>
      <p:ext uri="{BB962C8B-B14F-4D97-AF65-F5344CB8AC3E}">
        <p14:creationId xmlns:p14="http://schemas.microsoft.com/office/powerpoint/2010/main" val="8571133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143000"/>
          </a:xfrm>
        </p:spPr>
        <p:txBody>
          <a:bodyPr>
            <a:normAutofit fontScale="90000"/>
          </a:bodyPr>
          <a:lstStyle/>
          <a:p>
            <a:r>
              <a:rPr lang="vi-VN" smtClean="0"/>
              <a:t>Sơ đồ use case mô tả chức năng của website</a:t>
            </a:r>
            <a:endParaRPr lang="vi-VN"/>
          </a:p>
        </p:txBody>
      </p:sp>
      <p:pic>
        <p:nvPicPr>
          <p:cNvPr id="4" name="Picture 3" descr="C:\Users\tanle\OneDrive\Hình ảnh\Ảnh chụp màn hình\Screenshot (321).png"/>
          <p:cNvPicPr/>
          <p:nvPr/>
        </p:nvPicPr>
        <p:blipFill>
          <a:blip r:embed="rId2">
            <a:extLst>
              <a:ext uri="{28A0092B-C50C-407E-A947-70E740481C1C}">
                <a14:useLocalDpi xmlns:a14="http://schemas.microsoft.com/office/drawing/2010/main" val="0"/>
              </a:ext>
            </a:extLst>
          </a:blip>
          <a:srcRect/>
          <a:stretch>
            <a:fillRect/>
          </a:stretch>
        </p:blipFill>
        <p:spPr bwMode="auto">
          <a:xfrm>
            <a:off x="1254868" y="1436451"/>
            <a:ext cx="6705600" cy="4191000"/>
          </a:xfrm>
          <a:prstGeom prst="rect">
            <a:avLst/>
          </a:prstGeom>
          <a:noFill/>
          <a:ln>
            <a:noFill/>
          </a:ln>
        </p:spPr>
      </p:pic>
      <p:sp>
        <p:nvSpPr>
          <p:cNvPr id="5" name="TextBox 4"/>
          <p:cNvSpPr txBox="1"/>
          <p:nvPr/>
        </p:nvSpPr>
        <p:spPr>
          <a:xfrm>
            <a:off x="302368" y="5813898"/>
            <a:ext cx="8610600" cy="830997"/>
          </a:xfrm>
          <a:prstGeom prst="rect">
            <a:avLst/>
          </a:prstGeom>
          <a:noFill/>
        </p:spPr>
        <p:txBody>
          <a:bodyPr wrap="square" rtlCol="0">
            <a:spAutoFit/>
          </a:bodyPr>
          <a:lstStyle/>
          <a:p>
            <a:pPr marL="342900" indent="-342900">
              <a:buFont typeface="Arial" pitchFamily="34" charset="0"/>
              <a:buChar char="•"/>
            </a:pPr>
            <a:r>
              <a:rPr lang="vi-VN" sz="2400" smtClean="0">
                <a:latin typeface="+mj-lt"/>
              </a:rPr>
              <a:t>Sơ đồ trên bao gồm 24 chức năng tất cả cho người dùng, người dùng có đăng ký và người quản trị. </a:t>
            </a:r>
            <a:endParaRPr lang="vi-VN" sz="2400">
              <a:latin typeface="+mj-lt"/>
            </a:endParaRPr>
          </a:p>
        </p:txBody>
      </p:sp>
    </p:spTree>
    <p:extLst>
      <p:ext uri="{BB962C8B-B14F-4D97-AF65-F5344CB8AC3E}">
        <p14:creationId xmlns:p14="http://schemas.microsoft.com/office/powerpoint/2010/main" val="4261149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438400"/>
            <a:ext cx="8229600" cy="1905000"/>
          </a:xfrm>
        </p:spPr>
        <p:txBody>
          <a:bodyPr>
            <a:normAutofit/>
          </a:bodyPr>
          <a:lstStyle/>
          <a:p>
            <a:r>
              <a:rPr lang="vi-VN" sz="5400" smtClean="0"/>
              <a:t>B. Một số chức năng chính của website</a:t>
            </a:r>
            <a:endParaRPr lang="vi-VN" sz="5400"/>
          </a:p>
        </p:txBody>
      </p:sp>
    </p:spTree>
    <p:extLst>
      <p:ext uri="{BB962C8B-B14F-4D97-AF65-F5344CB8AC3E}">
        <p14:creationId xmlns:p14="http://schemas.microsoft.com/office/powerpoint/2010/main" val="2591296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vi-VN" smtClean="0"/>
              <a:t>I. Người dùng</a:t>
            </a:r>
            <a:endParaRPr lang="vi-VN"/>
          </a:p>
        </p:txBody>
      </p:sp>
      <p:sp>
        <p:nvSpPr>
          <p:cNvPr id="3" name="Content Placeholder 2"/>
          <p:cNvSpPr>
            <a:spLocks noGrp="1"/>
          </p:cNvSpPr>
          <p:nvPr>
            <p:ph idx="1"/>
          </p:nvPr>
        </p:nvSpPr>
        <p:spPr>
          <a:xfrm>
            <a:off x="381000" y="1981200"/>
            <a:ext cx="8229600" cy="3505200"/>
          </a:xfrm>
        </p:spPr>
        <p:txBody>
          <a:bodyPr/>
          <a:lstStyle/>
          <a:p>
            <a:pPr marL="514350" indent="-514350">
              <a:buFont typeface="+mj-lt"/>
              <a:buAutoNum type="arabicPeriod"/>
            </a:pPr>
            <a:r>
              <a:rPr lang="vi-VN" smtClean="0">
                <a:latin typeface="+mj-lt"/>
              </a:rPr>
              <a:t>Xem trang chủ</a:t>
            </a:r>
          </a:p>
          <a:p>
            <a:pPr marL="514350" indent="-514350">
              <a:buFont typeface="+mj-lt"/>
              <a:buAutoNum type="arabicPeriod"/>
            </a:pPr>
            <a:r>
              <a:rPr lang="vi-VN" smtClean="0">
                <a:latin typeface="+mj-lt"/>
              </a:rPr>
              <a:t>Xem chi tiết sản phẩm</a:t>
            </a:r>
          </a:p>
          <a:p>
            <a:pPr marL="514350" indent="-514350">
              <a:buFont typeface="+mj-lt"/>
              <a:buAutoNum type="arabicPeriod"/>
            </a:pPr>
            <a:r>
              <a:rPr lang="vi-VN" smtClean="0">
                <a:latin typeface="+mj-lt"/>
              </a:rPr>
              <a:t>Quản lý giỏ hàng </a:t>
            </a:r>
          </a:p>
          <a:p>
            <a:pPr marL="514350" indent="-514350">
              <a:buFont typeface="+mj-lt"/>
              <a:buAutoNum type="arabicPeriod"/>
            </a:pPr>
            <a:r>
              <a:rPr lang="vi-VN" smtClean="0">
                <a:latin typeface="+mj-lt"/>
              </a:rPr>
              <a:t>Bình luận, đánh giá</a:t>
            </a:r>
          </a:p>
          <a:p>
            <a:pPr marL="514350" indent="-514350">
              <a:buFont typeface="+mj-lt"/>
              <a:buAutoNum type="arabicPeriod"/>
            </a:pPr>
            <a:r>
              <a:rPr lang="vi-VN" smtClean="0">
                <a:latin typeface="+mj-lt"/>
              </a:rPr>
              <a:t>Đăng ký thành viên </a:t>
            </a:r>
            <a:endParaRPr lang="vi-VN">
              <a:latin typeface="+mj-lt"/>
            </a:endParaRPr>
          </a:p>
        </p:txBody>
      </p:sp>
    </p:spTree>
    <p:extLst>
      <p:ext uri="{BB962C8B-B14F-4D97-AF65-F5344CB8AC3E}">
        <p14:creationId xmlns:p14="http://schemas.microsoft.com/office/powerpoint/2010/main" val="3466861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vi-VN" smtClean="0"/>
              <a:t>1. Xem trang chủ </a:t>
            </a:r>
            <a:endParaRPr lang="vi-VN"/>
          </a:p>
        </p:txBody>
      </p:sp>
      <p:pic>
        <p:nvPicPr>
          <p:cNvPr id="4" name="Content Placeholder 3" descr="C:\Users\tanle\OneDrive\Hình ảnh\Ảnh chụp màn hình\Screenshot (217).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0" y="1371600"/>
            <a:ext cx="9144000" cy="5486400"/>
          </a:xfrm>
          <a:prstGeom prst="rect">
            <a:avLst/>
          </a:prstGeom>
          <a:noFill/>
          <a:ln>
            <a:noFill/>
          </a:ln>
        </p:spPr>
      </p:pic>
      <p:sp>
        <p:nvSpPr>
          <p:cNvPr id="5" name="TextBox 4"/>
          <p:cNvSpPr txBox="1"/>
          <p:nvPr/>
        </p:nvSpPr>
        <p:spPr>
          <a:xfrm>
            <a:off x="2587556" y="5676542"/>
            <a:ext cx="6556443" cy="1200329"/>
          </a:xfrm>
          <a:prstGeom prst="rect">
            <a:avLst/>
          </a:prstGeom>
          <a:solidFill>
            <a:schemeClr val="tx1"/>
          </a:solidFill>
        </p:spPr>
        <p:txBody>
          <a:bodyPr wrap="square" rtlCol="0">
            <a:spAutoFit/>
          </a:bodyPr>
          <a:lstStyle/>
          <a:p>
            <a:r>
              <a:rPr lang="vi-VN" sz="2400" smtClean="0">
                <a:solidFill>
                  <a:schemeClr val="bg1"/>
                </a:solidFill>
                <a:latin typeface="+mj-lt"/>
              </a:rPr>
              <a:t>Tại trang chủ,  hiển thị các chức năng như xem danh mục sản phẩm, xem thương hiệu sản phẩm, tìm kiếm sản phẩm,...</a:t>
            </a:r>
            <a:endParaRPr lang="vi-VN" sz="2400">
              <a:solidFill>
                <a:schemeClr val="bg1"/>
              </a:solidFill>
              <a:latin typeface="+mj-lt"/>
            </a:endParaRPr>
          </a:p>
        </p:txBody>
      </p:sp>
    </p:spTree>
    <p:extLst>
      <p:ext uri="{BB962C8B-B14F-4D97-AF65-F5344CB8AC3E}">
        <p14:creationId xmlns:p14="http://schemas.microsoft.com/office/powerpoint/2010/main" val="3563264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vi-VN" smtClean="0"/>
              <a:t>2. Xem chi tiết sản phẩm </a:t>
            </a:r>
            <a:endParaRPr lang="vi-VN"/>
          </a:p>
        </p:txBody>
      </p:sp>
      <p:pic>
        <p:nvPicPr>
          <p:cNvPr id="4" name="Content Placeholder 3" descr="C:\Users\tanle\OneDrive\Hình ảnh\Ảnh chụp màn hình\Screenshot (235).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378297"/>
            <a:ext cx="7696200" cy="4800600"/>
          </a:xfrm>
          <a:prstGeom prst="rect">
            <a:avLst/>
          </a:prstGeom>
          <a:noFill/>
          <a:ln>
            <a:noFill/>
          </a:ln>
        </p:spPr>
      </p:pic>
      <p:sp>
        <p:nvSpPr>
          <p:cNvPr id="5" name="TextBox 4"/>
          <p:cNvSpPr txBox="1"/>
          <p:nvPr/>
        </p:nvSpPr>
        <p:spPr>
          <a:xfrm>
            <a:off x="2587557" y="5456792"/>
            <a:ext cx="6556443" cy="1384995"/>
          </a:xfrm>
          <a:prstGeom prst="rect">
            <a:avLst/>
          </a:prstGeom>
          <a:solidFill>
            <a:schemeClr val="tx1"/>
          </a:solidFill>
        </p:spPr>
        <p:txBody>
          <a:bodyPr wrap="square" rtlCol="0">
            <a:spAutoFit/>
          </a:bodyPr>
          <a:lstStyle/>
          <a:p>
            <a:r>
              <a:rPr lang="vi-VN" sz="2800" smtClean="0">
                <a:solidFill>
                  <a:schemeClr val="bg1"/>
                </a:solidFill>
                <a:latin typeface="+mj-lt"/>
              </a:rPr>
              <a:t>Tại chi tiết sản phẩm, người dùng có thể xem tất cả các thông tin liên quan đến sản phẩm như giá, số lượng, mô tả sản phẩm,...</a:t>
            </a:r>
            <a:endParaRPr lang="vi-VN" sz="2800">
              <a:solidFill>
                <a:schemeClr val="bg1"/>
              </a:solidFill>
              <a:latin typeface="+mj-lt"/>
            </a:endParaRPr>
          </a:p>
        </p:txBody>
      </p:sp>
    </p:spTree>
    <p:extLst>
      <p:ext uri="{BB962C8B-B14F-4D97-AF65-F5344CB8AC3E}">
        <p14:creationId xmlns:p14="http://schemas.microsoft.com/office/powerpoint/2010/main" val="1977732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vi-VN" smtClean="0"/>
              <a:t>3. Quản lý giỏ hàng</a:t>
            </a:r>
            <a:endParaRPr lang="vi-VN"/>
          </a:p>
        </p:txBody>
      </p:sp>
      <p:pic>
        <p:nvPicPr>
          <p:cNvPr id="4" name="Picture 3" descr="C:\Users\tanle\OneDrive\Hình ảnh\Ảnh chụp màn hình\Screenshot (158).png"/>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95400"/>
            <a:ext cx="3352800" cy="5562600"/>
          </a:xfrm>
          <a:prstGeom prst="rect">
            <a:avLst/>
          </a:prstGeom>
          <a:noFill/>
          <a:ln>
            <a:noFill/>
          </a:ln>
        </p:spPr>
      </p:pic>
      <p:sp>
        <p:nvSpPr>
          <p:cNvPr id="5" name="TextBox 4"/>
          <p:cNvSpPr txBox="1"/>
          <p:nvPr/>
        </p:nvSpPr>
        <p:spPr>
          <a:xfrm>
            <a:off x="4572000" y="2495371"/>
            <a:ext cx="4267200" cy="1200329"/>
          </a:xfrm>
          <a:prstGeom prst="rect">
            <a:avLst/>
          </a:prstGeom>
          <a:noFill/>
        </p:spPr>
        <p:txBody>
          <a:bodyPr wrap="square" rtlCol="0">
            <a:spAutoFit/>
          </a:bodyPr>
          <a:lstStyle/>
          <a:p>
            <a:pPr marL="342900" indent="-342900">
              <a:buFont typeface="Arial" pitchFamily="34" charset="0"/>
              <a:buChar char="•"/>
            </a:pPr>
            <a:r>
              <a:rPr lang="vi-VN" sz="2400" smtClean="0">
                <a:latin typeface="+mj-lt"/>
              </a:rPr>
              <a:t>Để mua hàng, trước tiên người dùng cần phải click vào nút thêm vào giỏ hàng.</a:t>
            </a:r>
            <a:endParaRPr lang="vi-VN" sz="2400">
              <a:latin typeface="+mj-lt"/>
            </a:endParaRPr>
          </a:p>
        </p:txBody>
      </p:sp>
    </p:spTree>
    <p:extLst>
      <p:ext uri="{BB962C8B-B14F-4D97-AF65-F5344CB8AC3E}">
        <p14:creationId xmlns:p14="http://schemas.microsoft.com/office/powerpoint/2010/main" val="3841994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tanle\OneDrive\Hình ảnh\Ảnh chụp màn hình\Screenshot (241).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228600"/>
            <a:ext cx="8763000" cy="4876800"/>
          </a:xfrm>
          <a:prstGeom prst="rect">
            <a:avLst/>
          </a:prstGeom>
          <a:noFill/>
          <a:ln>
            <a:noFill/>
          </a:ln>
        </p:spPr>
      </p:pic>
      <p:sp>
        <p:nvSpPr>
          <p:cNvPr id="5" name="TextBox 4"/>
          <p:cNvSpPr txBox="1"/>
          <p:nvPr/>
        </p:nvSpPr>
        <p:spPr>
          <a:xfrm>
            <a:off x="381000" y="5486400"/>
            <a:ext cx="8534400" cy="830997"/>
          </a:xfrm>
          <a:prstGeom prst="rect">
            <a:avLst/>
          </a:prstGeom>
          <a:noFill/>
        </p:spPr>
        <p:txBody>
          <a:bodyPr wrap="square" rtlCol="0">
            <a:spAutoFit/>
          </a:bodyPr>
          <a:lstStyle/>
          <a:p>
            <a:pPr marL="342900" indent="-342900">
              <a:buFont typeface="Arial" pitchFamily="34" charset="0"/>
              <a:buChar char="•"/>
            </a:pPr>
            <a:r>
              <a:rPr lang="vi-VN" sz="2400" smtClean="0">
                <a:latin typeface="+mj-lt"/>
              </a:rPr>
              <a:t>Sau đó sản phẩm sẽ được lưu vào giỏ hàng để chúng ta dễ quản lý hơn.</a:t>
            </a:r>
            <a:endParaRPr lang="vi-VN" sz="2400">
              <a:latin typeface="+mj-lt"/>
            </a:endParaRPr>
          </a:p>
        </p:txBody>
      </p:sp>
    </p:spTree>
    <p:extLst>
      <p:ext uri="{BB962C8B-B14F-4D97-AF65-F5344CB8AC3E}">
        <p14:creationId xmlns:p14="http://schemas.microsoft.com/office/powerpoint/2010/main" val="14478178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282</TotalTime>
  <Words>672</Words>
  <Application>Microsoft Office PowerPoint</Application>
  <PresentationFormat>On-screen Show (4:3)</PresentationFormat>
  <Paragraphs>62</Paragraphs>
  <Slides>24</Slides>
  <Notes>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TRÌNH BÀY VỀ WEBSITE SHOPBANHANGNHOM7</vt:lpstr>
      <vt:lpstr>A. Giới thiệu</vt:lpstr>
      <vt:lpstr>Sơ đồ use case mô tả chức năng của website</vt:lpstr>
      <vt:lpstr>B. Một số chức năng chính của website</vt:lpstr>
      <vt:lpstr>I. Người dùng</vt:lpstr>
      <vt:lpstr>1. Xem trang chủ </vt:lpstr>
      <vt:lpstr>2. Xem chi tiết sản phẩm </vt:lpstr>
      <vt:lpstr>3. Quản lý giỏ hàng</vt:lpstr>
      <vt:lpstr>PowerPoint Presentation</vt:lpstr>
      <vt:lpstr>4. Bình luận, đánh giá</vt:lpstr>
      <vt:lpstr>5. Đăng ký thành viên </vt:lpstr>
      <vt:lpstr>II. Người dùng có đăng ký</vt:lpstr>
      <vt:lpstr>1. Đăng nhập</vt:lpstr>
      <vt:lpstr>2. Quản lý đơn hàng cá nhân</vt:lpstr>
      <vt:lpstr>III. Người quản trị</vt:lpstr>
      <vt:lpstr>1. Đăng nhập, đăng xuất</vt:lpstr>
      <vt:lpstr>2. Đăng ký</vt:lpstr>
      <vt:lpstr>3. Quản lý đơn hàng</vt:lpstr>
      <vt:lpstr>4. Quản lý dnah mục sản phẩm</vt:lpstr>
      <vt:lpstr>PowerPoint Presentation</vt:lpstr>
      <vt:lpstr>5. Quản lý bình luận</vt:lpstr>
      <vt:lpstr>6. Quản lý sản phẩm</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tanlelemy@outlook.com.vn</dc:creator>
  <cp:lastModifiedBy>tanlelemy@outlook.com.vn</cp:lastModifiedBy>
  <cp:revision>35</cp:revision>
  <dcterms:created xsi:type="dcterms:W3CDTF">2021-06-19T12:43:28Z</dcterms:created>
  <dcterms:modified xsi:type="dcterms:W3CDTF">2021-06-23T03:26:21Z</dcterms:modified>
</cp:coreProperties>
</file>