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60" r:id="rId3"/>
    <p:sldId id="261" r:id="rId4"/>
    <p:sldId id="270" r:id="rId5"/>
    <p:sldId id="258" r:id="rId6"/>
    <p:sldId id="262" r:id="rId7"/>
    <p:sldId id="263" r:id="rId8"/>
    <p:sldId id="264" r:id="rId9"/>
    <p:sldId id="256" r:id="rId10"/>
    <p:sldId id="266" r:id="rId11"/>
    <p:sldId id="257" r:id="rId12"/>
    <p:sldId id="265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9" r:id="rId26"/>
    <p:sldId id="271" r:id="rId27"/>
    <p:sldId id="272" r:id="rId28"/>
    <p:sldId id="291" r:id="rId29"/>
    <p:sldId id="273" r:id="rId30"/>
    <p:sldId id="275" r:id="rId31"/>
    <p:sldId id="278" r:id="rId32"/>
    <p:sldId id="277" r:id="rId33"/>
    <p:sldId id="292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90ADB-14A4-45B6-9E4B-2EBC906C01E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6A1E-9917-4BCA-B0CA-FDE01DC7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know the term?</a:t>
            </a:r>
          </a:p>
          <a:p>
            <a:r>
              <a:rPr lang="en-US" dirty="0" err="1"/>
              <a:t>Wanna</a:t>
            </a:r>
            <a:r>
              <a:rPr lang="en-US" dirty="0"/>
              <a:t> be an discussion, </a:t>
            </a:r>
            <a:r>
              <a:rPr lang="en-US" dirty="0" err="1"/>
              <a:t>discrupt</a:t>
            </a:r>
            <a:r>
              <a:rPr lang="en-US" dirty="0"/>
              <a:t> me at anytime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similarity between a web, a console, a desktop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1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F03-4A77-4274-BC2B-B019BD97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0BAF-8165-44D4-AA3D-000871B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6E-F24B-4B60-B87F-F9B8508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565-4CFA-45B4-9ED5-3573810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58C2-DBFF-48F0-AF21-37CCC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955-BA97-4F0D-87AF-E93282B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2D0D-5335-4C88-BC9D-82061527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490B-3F76-4699-B028-F8A876E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1035-5885-4699-8D21-29D044C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8ABF-953C-4FD7-A4F3-B30397C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F8F-B938-44EC-A6FB-5EA8C47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FDB-A20B-44F8-8D45-A62EEC6D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DEA2-C264-4E22-AFAC-CB84833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9F47-B8D7-4280-9DCD-1624808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AC4-EA25-4A56-8E73-2A6CC0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08C-E14B-4C41-AA16-CFF986E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10D-8614-4DC6-9733-CB46349A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237C-D285-48E5-927C-B5B6DF7C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B8F-7F22-44B4-8B8C-A224C4F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0D8-7E75-4C84-99AC-66638CA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EE0B-A4E4-43A8-B750-EADDD9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4C7-12FA-44F6-A480-28AC77A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8497-FA1B-4552-AECB-81FFA1A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5F49-DB52-496C-8263-3AA1D1C5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E2EB-59A4-44F4-AB1C-7D9CF65E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2CF5-E980-4568-8D8C-71EB6531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2E50-856E-48DB-A412-E392898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0A62-C4F1-430A-9F7F-73AA1397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D3A4-69D9-4A6F-B692-EE1C3E6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D9B-9680-48F6-B76F-A0B8E0C6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A78-F790-484E-8BB5-5B3EE8B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995D-F8ED-4CB6-A90B-8A33A48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4E56-F0EA-4EAB-81E9-F8FF101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63EF2-0018-483C-BC79-5BDFAEF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1B37-C8E9-4BF5-8C00-81C8A1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FBBC-FA1C-4BD6-B7B5-DBBFDEFB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3C5-565A-4935-BB5A-44A1AC1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EBED-CC67-4AF4-83AF-2FFDE8E1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A098-32AD-4B79-A24A-E566AFCE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241D-5E96-43D4-893A-28ECBBCB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A608-BD8D-471E-B2DB-69C94CB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112D-AE53-4000-9406-B15DBF1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DE-06BC-42AA-A877-9DCF7CD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B603-ADEE-4C0F-952B-4B39EAE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826-5D1B-405F-AB47-B0EC519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2DCD-7EBB-4170-B9C4-7468CD33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E18-FF74-467A-B52E-8F55FAB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C0FC-6764-4328-B33A-23DD63E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497-3994-4E00-BFB3-BFD09F7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24AB-F32A-4AFC-A1D1-9F1182AC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2C7-31CD-482A-B87A-246AC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DBF5-5A50-4738-884D-6524A96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5597-6060-4FAA-B3D9-4066731E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5796E-F004-488F-825C-83B19E74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C03-DA37-424D-BF8A-388440BC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25A-91D0-4FE5-A08F-2BCDC6E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A8A-4D0F-4F3D-85C3-2DEDF44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A86-42C9-48FF-97BE-AEC5742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24F7-448E-43CA-89A0-EC309E65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8705-0D6E-44DB-BD79-590D3AC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14A-16A5-4B5A-AF88-583EE173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923-2905-4CCD-B177-DCCDDDA3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590-7F11-452E-8A54-716A6353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taylordev/NorthwindTrader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 building">
            <a:extLst>
              <a:ext uri="{FF2B5EF4-FFF2-40B4-BE49-F238E27FC236}">
                <a16:creationId xmlns:a16="http://schemas.microsoft.com/office/drawing/2014/main" id="{18AB503F-98E1-428A-80F5-0F32E51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9F76D-4EB8-4EA6-B48E-35D59A96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24" y="506506"/>
            <a:ext cx="9144000" cy="262217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B6D0-1223-4DEC-BE82-6182B99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01478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dirty="0" err="1"/>
              <a:t>FlirtingApp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8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F705-C37F-4E3B-B96F-0EC8C9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8" y="0"/>
            <a:ext cx="509587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6096-777B-446C-9330-562B7585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6" y="3811994"/>
            <a:ext cx="4429125" cy="2381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182E8CF-423A-4CC5-A6DA-DC8897005378}"/>
              </a:ext>
            </a:extLst>
          </p:cNvPr>
          <p:cNvSpPr/>
          <p:nvPr/>
        </p:nvSpPr>
        <p:spPr>
          <a:xfrm>
            <a:off x="5096540" y="2781300"/>
            <a:ext cx="474920" cy="933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systems should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3427-6A39-4556-B955-0DDE200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Frameworks.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any external agencies.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Testable. </a:t>
            </a:r>
          </a:p>
        </p:txBody>
      </p:sp>
    </p:spTree>
    <p:extLst>
      <p:ext uri="{BB962C8B-B14F-4D97-AF65-F5344CB8AC3E}">
        <p14:creationId xmlns:p14="http://schemas.microsoft.com/office/powerpoint/2010/main" val="156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1D4-6D95-4D0F-98BF-EA4E53A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FlirtingApp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DBDFE-1F0F-4A9F-8786-CF4D499A957D}"/>
              </a:ext>
            </a:extLst>
          </p:cNvPr>
          <p:cNvSpPr/>
          <p:nvPr/>
        </p:nvSpPr>
        <p:spPr>
          <a:xfrm>
            <a:off x="345142" y="1737360"/>
            <a:ext cx="106411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ASP.NET Core 3.1 LTS, ASP.NET Core 3.1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Angular 8 with Angular material component, Angular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CQRS with Mediator: Commands will write to both SQL Server and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, Queries will read from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2 </a:t>
            </a:r>
            <a:r>
              <a:rPr lang="en-US" sz="2000" b="1" dirty="0" err="1">
                <a:latin typeface="-apple-system"/>
              </a:rPr>
              <a:t>DbContext</a:t>
            </a:r>
            <a:r>
              <a:rPr lang="en-US" sz="2000" b="1" dirty="0">
                <a:latin typeface="-apple-system"/>
              </a:rPr>
              <a:t>: 1 for Application entities, 1 for </a:t>
            </a:r>
            <a:r>
              <a:rPr lang="en-US" sz="2000" b="1" dirty="0" err="1">
                <a:latin typeface="-apple-system"/>
              </a:rPr>
              <a:t>IdentityDbContext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Location searching for users and find users based on X distances using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Jwt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Authentication with refresh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Heavily unit tested with separates test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Validation with </a:t>
            </a:r>
            <a:r>
              <a:rPr lang="en-US" sz="2000" b="1" dirty="0" err="1">
                <a:latin typeface="-apple-system"/>
              </a:rPr>
              <a:t>FluentValidation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Remove usage of default ASP.NET Core validation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ModelState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and move validation to Application layer as it's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Implement Presenter and </a:t>
            </a:r>
            <a:r>
              <a:rPr lang="en-US" sz="2000" b="1" dirty="0" err="1">
                <a:latin typeface="-apple-system"/>
              </a:rPr>
              <a:t>IOutputPort</a:t>
            </a:r>
            <a:r>
              <a:rPr lang="en-US" sz="2000" b="1" dirty="0">
                <a:latin typeface="-apple-system"/>
              </a:rPr>
              <a:t> to separate presentation logic from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Cloudinary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integration for uploading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exceptions for each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Unify exceptions errors message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ExceptionMiddleware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76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Entities (Identifiable by 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Value Objects (Does not have an Id, Identifiable by all of its props)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Aggregates (A DDD aggregate is a cluster of domain objects that can be treated as a single 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 root (Any references from outside the aggregate should only go to the aggregate root)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highest level business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Should be as clean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Avoid using data annotation.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CE1D3CA4-0296-4BBA-9792-FBC8C5E1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app business logic (feature business logic)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CQRS ❤ </a:t>
            </a:r>
            <a:r>
              <a:rPr lang="en-US" sz="2800" dirty="0" err="1"/>
              <a:t>MediatR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and 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Validation 💖 </a:t>
            </a:r>
            <a:r>
              <a:rPr lang="en-US" sz="2800" dirty="0" err="1"/>
              <a:t>FluentValidator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vs Exception</a:t>
            </a:r>
          </a:p>
        </p:txBody>
      </p:sp>
    </p:spTree>
    <p:extLst>
      <p:ext uri="{BB962C8B-B14F-4D97-AF65-F5344CB8AC3E}">
        <p14:creationId xmlns:p14="http://schemas.microsoft.com/office/powerpoint/2010/main" val="26981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❤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 Query Responsibility Segregation (CQRS)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Separate read (queries) from write (commands)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Every request is either a command or queries (not both)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But wait, CQRS principle is better than this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0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hardcore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B1B6B-EF99-44DE-B8DA-2DB659B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067832"/>
            <a:ext cx="12192000" cy="1261943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9D091F-1B17-4F1E-A7C5-4D2FFB5866F4}"/>
              </a:ext>
            </a:extLst>
          </p:cNvPr>
          <p:cNvSpPr txBox="1">
            <a:spLocks/>
          </p:cNvSpPr>
          <p:nvPr/>
        </p:nvSpPr>
        <p:spPr>
          <a:xfrm>
            <a:off x="1249680" y="3660246"/>
            <a:ext cx="10058400" cy="266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have side effect and do not return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Queries does not have side effect and return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Exception: var value = </a:t>
            </a:r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9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What’s wrong with </a:t>
            </a:r>
            <a:r>
              <a:rPr lang="en-US" sz="2800" dirty="0" err="1"/>
              <a:t>ModelState</a:t>
            </a:r>
            <a:r>
              <a:rPr lang="en-US" sz="2800" dirty="0"/>
              <a:t>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layer should I do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Fluent validation to rescue</a:t>
            </a:r>
          </a:p>
        </p:txBody>
      </p:sp>
      <p:pic>
        <p:nvPicPr>
          <p:cNvPr id="4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A9309A62-4D19-49BB-B3F1-5C7EBDA6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365125"/>
            <a:ext cx="10170458" cy="1329204"/>
          </a:xfrm>
        </p:spPr>
        <p:txBody>
          <a:bodyPr>
            <a:normAutofit/>
          </a:bodyPr>
          <a:lstStyle/>
          <a:p>
            <a:r>
              <a:rPr lang="en-US" dirty="0"/>
              <a:t>This talk is not about…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666-229B-4D75-82E7-2F38214C4426}"/>
              </a:ext>
            </a:extLst>
          </p:cNvPr>
          <p:cNvSpPr txBox="1"/>
          <p:nvPr/>
        </p:nvSpPr>
        <p:spPr>
          <a:xfrm>
            <a:off x="1183342" y="2326341"/>
            <a:ext cx="4210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Domain driven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 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Microservices.</a:t>
            </a:r>
          </a:p>
        </p:txBody>
      </p:sp>
      <p:pic>
        <p:nvPicPr>
          <p:cNvPr id="2052" name="Picture 4" descr="Image result for domain driven design">
            <a:extLst>
              <a:ext uri="{FF2B5EF4-FFF2-40B4-BE49-F238E27FC236}">
                <a16:creationId xmlns:a16="http://schemas.microsoft.com/office/drawing/2014/main" id="{F5F0D569-B0DE-4390-872A-93CAE5AA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9" y="1853346"/>
            <a:ext cx="3281643" cy="43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5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D4330-165A-431A-B132-3BADEBF9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Exception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harder to predict our application flow. Just like </a:t>
            </a:r>
            <a:r>
              <a:rPr lang="en-US" sz="2800" dirty="0" err="1"/>
              <a:t>goto</a:t>
            </a:r>
            <a:r>
              <a:rPr lang="en-US" sz="2800" dirty="0"/>
              <a:t>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slow!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&lt;10000;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functA</a:t>
            </a:r>
            <a:r>
              <a:rPr lang="en-US" sz="2800" dirty="0"/>
              <a:t> call another </a:t>
            </a:r>
            <a:r>
              <a:rPr lang="en-US" sz="2800" dirty="0" err="1"/>
              <a:t>funcB</a:t>
            </a:r>
            <a:r>
              <a:rPr lang="en-US" sz="2800" dirty="0"/>
              <a:t> then swallow the exception!?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functA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7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Caller always need to check whether the result fail or succeed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tends to be contagious just like await / async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D568-C814-4122-9A1A-0A1AC817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874"/>
            <a:ext cx="12192000" cy="22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Which one should we consider?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17471-D13D-4617-88A2-A9F684AF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412164"/>
            <a:ext cx="10058400" cy="28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generic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</a:t>
            </a:r>
            <a:r>
              <a:rPr lang="en-US" sz="2800" dirty="0" err="1"/>
              <a:t>AppDbContext</a:t>
            </a:r>
            <a:r>
              <a:rPr lang="en-US" sz="2800" dirty="0"/>
              <a:t>, migration and entity configuration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39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153B-E8F7-46FB-B337-996D860D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Why MongoDb + Sql Server</a:t>
            </a:r>
            <a:endParaRPr lang="en-US" dirty="0"/>
          </a:p>
        </p:txBody>
      </p:sp>
      <p:pic>
        <p:nvPicPr>
          <p:cNvPr id="5" name="Picture 2" descr="%D0%B7%D0%B0%D0%B2%D0%B0%D0%BD%D1%82%D0%B0%D0%B6%D0%B5%D0%BD%D0%BD%D1%8F%20(57)">
            <a:extLst>
              <a:ext uri="{FF2B5EF4-FFF2-40B4-BE49-F238E27FC236}">
                <a16:creationId xmlns:a16="http://schemas.microsoft.com/office/drawing/2014/main" id="{B8DD0293-75FD-45D0-A947-7006D93F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413" y="846526"/>
            <a:ext cx="7512509" cy="3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BAF-144A-45D4-964F-A4B9879A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Mongodb</a:t>
            </a:r>
            <a:r>
              <a:rPr lang="en-US" sz="2400" dirty="0"/>
              <a:t> is about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Server is about ACID(atomicity, consistency, isolation, durability) + Analysis Services (SSAS)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6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repository + UOW with EF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No. </a:t>
            </a:r>
            <a:r>
              <a:rPr lang="en-US" sz="2800" dirty="0" err="1"/>
              <a:t>Ef</a:t>
            </a:r>
            <a:r>
              <a:rPr lang="en-US" sz="2800" dirty="0"/>
              <a:t> core has </a:t>
            </a:r>
            <a:r>
              <a:rPr lang="en-US" sz="2800" dirty="0" err="1"/>
              <a:t>DbSet</a:t>
            </a:r>
            <a:r>
              <a:rPr lang="en-US" sz="2800" dirty="0"/>
              <a:t> and </a:t>
            </a:r>
            <a:r>
              <a:rPr lang="en-US" sz="2800" dirty="0" err="1"/>
              <a:t>context.SaveChanges</a:t>
            </a:r>
            <a:r>
              <a:rPr lang="en-US" sz="2800" dirty="0"/>
              <a:t>() is already repository + </a:t>
            </a:r>
            <a:r>
              <a:rPr lang="en-US" sz="2800" dirty="0" err="1"/>
              <a:t>uow</a:t>
            </a:r>
            <a:r>
              <a:rPr lang="en-US" sz="2800" dirty="0"/>
              <a:t>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has in memory provider so </a:t>
            </a:r>
            <a:r>
              <a:rPr lang="en-US" sz="2800" dirty="0" err="1"/>
              <a:t>DbContext</a:t>
            </a:r>
            <a:r>
              <a:rPr lang="en-US" sz="2800" dirty="0"/>
              <a:t> is fully testable.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Unless, you have a very specific reason to do so…</a:t>
            </a:r>
          </a:p>
        </p:txBody>
      </p:sp>
    </p:spTree>
    <p:extLst>
      <p:ext uri="{BB962C8B-B14F-4D97-AF65-F5344CB8AC3E}">
        <p14:creationId xmlns:p14="http://schemas.microsoft.com/office/powerpoint/2010/main" val="231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F01D-A2E2-4E31-9DE9-FE6BDB20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2"/>
            <a:ext cx="12149222" cy="47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IdentityDbContext</a:t>
            </a:r>
            <a:r>
              <a:rPr lang="en-US" sz="2800" dirty="0"/>
              <a:t>, migration, token handler,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 cross-cutting concerns (e.g. storing, uploading photo using </a:t>
            </a:r>
            <a:r>
              <a:rPr lang="en-US" sz="2800" dirty="0" err="1"/>
              <a:t>Cloudinary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838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5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0" y="365125"/>
            <a:ext cx="4215809" cy="4107638"/>
          </a:xfrm>
        </p:spPr>
        <p:txBody>
          <a:bodyPr>
            <a:normAutofit/>
          </a:bodyPr>
          <a:lstStyle/>
          <a:p>
            <a:r>
              <a:rPr lang="en-US" dirty="0"/>
              <a:t>Why do n-layer architecture often fail?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376C4-9532-4670-A999-BC056C23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2" y="0"/>
            <a:ext cx="28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64455-BD24-4D1B-8411-52C649007895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jobs do this controller have to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95A-58F1-41F5-98EC-DB5B479F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640081"/>
            <a:ext cx="6694247" cy="505415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1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40D-F144-49C1-90C6-98EFDBFF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and Output port pattern</a:t>
            </a:r>
          </a:p>
        </p:txBody>
      </p:sp>
      <p:pic>
        <p:nvPicPr>
          <p:cNvPr id="9218" name="Picture 2" descr="Clean architecture">
            <a:extLst>
              <a:ext uri="{FF2B5EF4-FFF2-40B4-BE49-F238E27FC236}">
                <a16:creationId xmlns:a16="http://schemas.microsoft.com/office/drawing/2014/main" id="{27D45AB6-76A6-4DD0-9277-8841297D2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6042"/>
            <a:ext cx="6912217" cy="49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8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uncle bob meme">
            <a:extLst>
              <a:ext uri="{FF2B5EF4-FFF2-40B4-BE49-F238E27FC236}">
                <a16:creationId xmlns:a16="http://schemas.microsoft.com/office/drawing/2014/main" id="{FEF06392-9D32-4368-99AC-20F149B2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8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TIME!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814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parts of application should I test?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6DA82-D3FA-4051-99A9-9D869EBB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040808"/>
            <a:ext cx="12192000" cy="293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5520C-D8CA-442A-AA86-A7AE2138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3887787"/>
            <a:ext cx="9801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ết quả hình ảnh cho questions meme">
            <a:extLst>
              <a:ext uri="{FF2B5EF4-FFF2-40B4-BE49-F238E27FC236}">
                <a16:creationId xmlns:a16="http://schemas.microsoft.com/office/drawing/2014/main" id="{1CF9EBEB-88B7-490D-A4F0-FABE86EB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0"/>
            <a:ext cx="5778500" cy="68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3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pic>
        <p:nvPicPr>
          <p:cNvPr id="2050" name="Picture 2" descr="Kết quả hình ảnh cho clean architecture book">
            <a:extLst>
              <a:ext uri="{FF2B5EF4-FFF2-40B4-BE49-F238E27FC236}">
                <a16:creationId xmlns:a16="http://schemas.microsoft.com/office/drawing/2014/main" id="{CA95184D-3F13-4602-8B7D-06D9B863B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60" y="1871663"/>
            <a:ext cx="3385820" cy="44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63839E-319E-447C-AC29-6535FD880784}"/>
              </a:ext>
            </a:extLst>
          </p:cNvPr>
          <p:cNvSpPr/>
          <p:nvPr/>
        </p:nvSpPr>
        <p:spPr>
          <a:xfrm>
            <a:off x="6113655" y="5301734"/>
            <a:ext cx="521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https://github.com/jasontaylordev/NorthwindTraders</a:t>
            </a:r>
            <a:endParaRPr lang="en-US" dirty="0"/>
          </a:p>
        </p:txBody>
      </p:sp>
      <p:pic>
        <p:nvPicPr>
          <p:cNvPr id="2052" name="Picture 4" descr="https://avatars1.githubusercontent.com/u/1988321?s=460&amp;v=4">
            <a:extLst>
              <a:ext uri="{FF2B5EF4-FFF2-40B4-BE49-F238E27FC236}">
                <a16:creationId xmlns:a16="http://schemas.microsoft.com/office/drawing/2014/main" id="{FE816745-D36A-49A8-91AC-9DE0F4C8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2" y="1871662"/>
            <a:ext cx="3119437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12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C53-B454-4FDA-A51A-5811A6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2" y="0"/>
            <a:ext cx="397868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E54D9-5C50-460D-872D-CBD627BBCF89}"/>
              </a:ext>
            </a:extLst>
          </p:cNvPr>
          <p:cNvSpPr txBox="1">
            <a:spLocks/>
          </p:cNvSpPr>
          <p:nvPr/>
        </p:nvSpPr>
        <p:spPr>
          <a:xfrm>
            <a:off x="6519425" y="667871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transitive referencing in dotnet core and dotnet standard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-&gt; B -&gt; C (by default A -&gt;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0238E-22BB-4A7D-B35F-D176A4C6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4" y="3429000"/>
            <a:ext cx="6095996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519D1-BA7B-4ED1-86C3-B28008E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623FBF-F143-443C-9A3A-3BB1D10F4856}"/>
              </a:ext>
            </a:extLst>
          </p:cNvPr>
          <p:cNvSpPr txBox="1">
            <a:spLocks/>
          </p:cNvSpPr>
          <p:nvPr/>
        </p:nvSpPr>
        <p:spPr>
          <a:xfrm>
            <a:off x="8460285" y="1425389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Fresher developer often…</a:t>
            </a:r>
          </a:p>
        </p:txBody>
      </p:sp>
    </p:spTree>
    <p:extLst>
      <p:ext uri="{BB962C8B-B14F-4D97-AF65-F5344CB8AC3E}">
        <p14:creationId xmlns:p14="http://schemas.microsoft.com/office/powerpoint/2010/main" val="12309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0CE3-ED8A-4A44-B414-8B06A4B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1285" cy="4981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95D9A8-9634-4AD1-A9EE-645F3F2BEE16}"/>
              </a:ext>
            </a:extLst>
          </p:cNvPr>
          <p:cNvSpPr txBox="1">
            <a:spLocks/>
          </p:cNvSpPr>
          <p:nvPr/>
        </p:nvSpPr>
        <p:spPr>
          <a:xfrm>
            <a:off x="8460286" y="1416424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Junior developer often do ‘service’…</a:t>
            </a:r>
          </a:p>
        </p:txBody>
      </p:sp>
    </p:spTree>
    <p:extLst>
      <p:ext uri="{BB962C8B-B14F-4D97-AF65-F5344CB8AC3E}">
        <p14:creationId xmlns:p14="http://schemas.microsoft.com/office/powerpoint/2010/main" val="389536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6C5B5-6B11-4D57-A5CD-1EDE3B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5567363" cy="6213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F72295-7D3A-4CB9-8813-28ACDA2C76F4}"/>
              </a:ext>
            </a:extLst>
          </p:cNvPr>
          <p:cNvSpPr txBox="1">
            <a:spLocks/>
          </p:cNvSpPr>
          <p:nvPr/>
        </p:nvSpPr>
        <p:spPr>
          <a:xfrm>
            <a:off x="7595192" y="977153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GOD service</a:t>
            </a:r>
          </a:p>
        </p:txBody>
      </p:sp>
    </p:spTree>
    <p:extLst>
      <p:ext uri="{BB962C8B-B14F-4D97-AF65-F5344CB8AC3E}">
        <p14:creationId xmlns:p14="http://schemas.microsoft.com/office/powerpoint/2010/main" val="20099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6BE-4AC7-4326-B621-67F33A4E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298B2-496C-40CA-8635-A445E3E6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15C4-E8C1-4E10-8BCA-8D5635D1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" y="0"/>
            <a:ext cx="1157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5D0-E4A7-444D-951A-DE626A0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dependency always point inward?</a:t>
            </a:r>
          </a:p>
        </p:txBody>
      </p:sp>
      <p:pic>
        <p:nvPicPr>
          <p:cNvPr id="4098" name="Picture 2" descr="Image result for dependency inversion principle">
            <a:extLst>
              <a:ext uri="{FF2B5EF4-FFF2-40B4-BE49-F238E27FC236}">
                <a16:creationId xmlns:a16="http://schemas.microsoft.com/office/drawing/2014/main" id="{E1FA479E-F3DC-4143-9571-239D0A09D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5" y="3238097"/>
            <a:ext cx="7275190" cy="2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15886-0A00-4475-91B9-88C2BADEFD98}"/>
              </a:ext>
            </a:extLst>
          </p:cNvPr>
          <p:cNvSpPr/>
          <p:nvPr/>
        </p:nvSpPr>
        <p:spPr>
          <a:xfrm>
            <a:off x="3048000" y="212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Inversion Principle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(DIP) states that high level modules should not depend on low level modules; both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765</Words>
  <Application>Microsoft Office PowerPoint</Application>
  <PresentationFormat>Widescreen</PresentationFormat>
  <Paragraphs>116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Arial</vt:lpstr>
      <vt:lpstr>Calibri</vt:lpstr>
      <vt:lpstr>Calibri Light</vt:lpstr>
      <vt:lpstr>Wingdings</vt:lpstr>
      <vt:lpstr>Retrospect</vt:lpstr>
      <vt:lpstr>Office Theme</vt:lpstr>
      <vt:lpstr>Clean Architecture </vt:lpstr>
      <vt:lpstr>This talk is not about…</vt:lpstr>
      <vt:lpstr>Why do n-layer architecture often fail?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dependency always point inward?</vt:lpstr>
      <vt:lpstr>PowerPoint Presentation</vt:lpstr>
      <vt:lpstr>Clean architecture systems should be:</vt:lpstr>
      <vt:lpstr>Introducing FlirtingApp</vt:lpstr>
      <vt:lpstr>Domain layer</vt:lpstr>
      <vt:lpstr>Domain layer</vt:lpstr>
      <vt:lpstr>Application layer</vt:lpstr>
      <vt:lpstr>CQRS ❤ MediatR</vt:lpstr>
      <vt:lpstr>CQRS hardcore</vt:lpstr>
      <vt:lpstr>Validation</vt:lpstr>
      <vt:lpstr>Result vs Exception</vt:lpstr>
      <vt:lpstr>Result vs Exception</vt:lpstr>
      <vt:lpstr>Exception drawbacks</vt:lpstr>
      <vt:lpstr>Result drawbacks</vt:lpstr>
      <vt:lpstr>Which one should we consider?</vt:lpstr>
      <vt:lpstr>Persistence layer</vt:lpstr>
      <vt:lpstr>Why MongoDb + Sql Server</vt:lpstr>
      <vt:lpstr>Do you need repository + UOW with EF core?</vt:lpstr>
      <vt:lpstr>PowerPoint Presentation</vt:lpstr>
      <vt:lpstr>Infrastructure layer</vt:lpstr>
      <vt:lpstr>WebApi layer</vt:lpstr>
      <vt:lpstr>PowerPoint Presentation</vt:lpstr>
      <vt:lpstr>Presenter and Output port pattern</vt:lpstr>
      <vt:lpstr>PowerPoint Presentation</vt:lpstr>
      <vt:lpstr>TESTING TIME!</vt:lpstr>
      <vt:lpstr>PowerPoint Presentation</vt:lpstr>
      <vt:lpstr>Credit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</dc:title>
  <dc:creator>Phu Nguyen</dc:creator>
  <cp:lastModifiedBy>Nguyễn Tấn Phú</cp:lastModifiedBy>
  <cp:revision>44</cp:revision>
  <dcterms:created xsi:type="dcterms:W3CDTF">2020-01-05T13:42:34Z</dcterms:created>
  <dcterms:modified xsi:type="dcterms:W3CDTF">2020-03-03T17:36:54Z</dcterms:modified>
</cp:coreProperties>
</file>