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5"/>
  </p:notesMasterIdLst>
  <p:sldIdLst>
    <p:sldId id="260" r:id="rId3"/>
    <p:sldId id="261" r:id="rId4"/>
    <p:sldId id="270" r:id="rId5"/>
    <p:sldId id="258" r:id="rId6"/>
    <p:sldId id="262" r:id="rId7"/>
    <p:sldId id="263" r:id="rId8"/>
    <p:sldId id="264" r:id="rId9"/>
    <p:sldId id="256" r:id="rId10"/>
    <p:sldId id="266" r:id="rId11"/>
    <p:sldId id="257" r:id="rId12"/>
    <p:sldId id="265" r:id="rId13"/>
    <p:sldId id="269" r:id="rId14"/>
    <p:sldId id="268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79" r:id="rId26"/>
    <p:sldId id="271" r:id="rId27"/>
    <p:sldId id="272" r:id="rId28"/>
    <p:sldId id="273" r:id="rId29"/>
    <p:sldId id="274" r:id="rId30"/>
    <p:sldId id="275" r:id="rId31"/>
    <p:sldId id="276" r:id="rId32"/>
    <p:sldId id="278" r:id="rId33"/>
    <p:sldId id="27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4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90ADB-14A4-45B6-9E4B-2EBC906C01E0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56A1E-9917-4BCA-B0CA-FDE01DC7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1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56A1E-9917-4BCA-B0CA-FDE01DC71F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71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56A1E-9917-4BCA-B0CA-FDE01DC71F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50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56A1E-9917-4BCA-B0CA-FDE01DC71F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71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56A1E-9917-4BCA-B0CA-FDE01DC71F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22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56A1E-9917-4BCA-B0CA-FDE01DC71F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11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0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2F03-4A77-4274-BC2B-B019BD978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70BAF-8165-44D4-AA3D-000871B02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3086E-F24B-4B60-B87F-F9B85081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D3565-4CFA-45B4-9ED5-35738100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358C2-DBFF-48F0-AF21-37CCC71F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3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0955-BA97-4F0D-87AF-E93282B4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E2D0D-5335-4C88-BC9D-82061527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490B-3F76-4699-B028-F8A876E9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E1035-5885-4699-8D21-29D044CC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F8ABF-953C-4FD7-A4F3-B30397CA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56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EF8F-B938-44EC-A6FB-5EA8C47A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4EFDB-A20B-44F8-8D45-A62EEC6D2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1DEA2-C264-4E22-AFAC-CB848337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69F47-B8D7-4280-9DCD-16248082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35AC4-EA25-4A56-8E73-2A6CC01A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31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308C-E14B-4C41-AA16-CFF986ED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810D-8614-4DC6-9733-CB46349A6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F237C-D285-48E5-927C-B5B6DF7C8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F8B8F-7F22-44B4-8B8C-A224C4FA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120D8-7E75-4C84-99AC-66638CA6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3EE0B-A4E4-43A8-B750-EADDD955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4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F4C7-12FA-44F6-A480-28AC77A7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68497-FA1B-4552-AECB-81FFA1ADE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55F49-DB52-496C-8263-3AA1D1C5F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6E2EB-59A4-44F4-AB1C-7D9CF65E8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2CF5-E980-4568-8D8C-71EB65317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72E50-856E-48DB-A412-E392898D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C0A62-C4F1-430A-9F7F-73AA1397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6D3A4-69D9-4A6F-B692-EE1C3E6E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6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4D9B-9680-48F6-B76F-A0B8E0C6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37A78-F790-484E-8BB5-5B3EE8BA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2995D-F8ED-4CB6-A90B-8A33A488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D4E56-F0EA-4EAB-81E9-F8FF101B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5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63EF2-0018-483C-BC79-5BDFAEFF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31B37-C8E9-4BF5-8C00-81C8A1F7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FFBBC-FA1C-4BD6-B7B5-DBBFDEFB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482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63C5-565A-4935-BB5A-44A1AC13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5EBED-CC67-4AF4-83AF-2FFDE8E13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2A098-32AD-4B79-A24A-E566AFCEB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A241D-5E96-43D4-893A-28ECBBCB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FA608-BD8D-471E-B2DB-69C94CB8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3112D-AE53-4000-9406-B15DBF13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599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89DE-06BC-42AA-A877-9DCF7CD4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52B603-ADEE-4C0F-952B-4B39EAE08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37826-5D1B-405F-AB47-B0EC519C1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42DCD-7EBB-4170-B9C4-7468CD33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B6E18-FF74-467A-B52E-8F55FAB8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AC0FC-6764-4328-B33A-23DD63E3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92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2497-3994-4E00-BFB3-BFD09F7B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524AB-F32A-4AFC-A1D1-9F1182AC6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672C7-31CD-482A-B87A-246ACFCF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BDBF5-5A50-4738-884D-6524A96E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A5597-6060-4FAA-B3D9-4066731E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5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5796E-F004-488F-825C-83B19E74F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3BC03-DA37-424D-BF8A-388440BC2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F125A-91D0-4FE5-A08F-2BCDC6EE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A9A8A-4D0F-4F3D-85C3-2DEDF44D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5A86-42C9-48FF-97BE-AEC57422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6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2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1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1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7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6A80E0-6C7C-4E44-8FFB-72845EDF7FF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2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4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6A80E0-6C7C-4E44-8FFB-72845EDF7FF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F24F7-448E-43CA-89A0-EC309E65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D8705-0D6E-44DB-BD79-590D3AC4B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7714A-16A5-4B5A-AF88-583EE1735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80E0-6C7C-4E44-8FFB-72845EDF7FFF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CC923-2905-4CCD-B177-DCCDDDA3D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2590-7F11-452E-8A54-716A63532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7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lean building">
            <a:extLst>
              <a:ext uri="{FF2B5EF4-FFF2-40B4-BE49-F238E27FC236}">
                <a16:creationId xmlns:a16="http://schemas.microsoft.com/office/drawing/2014/main" id="{18AB503F-98E1-428A-80F5-0F32E5154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09F76D-4EB8-4EA6-B48E-35D59A961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424" y="506506"/>
            <a:ext cx="9144000" cy="2622175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Clean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6B6D0-1223-4DEC-BE82-6182B99F9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3424"/>
            <a:ext cx="9144000" cy="1014786"/>
          </a:xfr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>
            <a:normAutofit/>
          </a:bodyPr>
          <a:lstStyle/>
          <a:p>
            <a:r>
              <a:rPr lang="en-US" sz="3200" dirty="0"/>
              <a:t>with </a:t>
            </a:r>
            <a:r>
              <a:rPr lang="en-US" sz="3200" dirty="0" err="1"/>
              <a:t>FlirtingApp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789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A5F705-C37F-4E3B-B96F-0EC8C9B6B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308" y="0"/>
            <a:ext cx="5095875" cy="278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6B6096-777B-446C-9330-562B75853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656" y="3811994"/>
            <a:ext cx="4429125" cy="238125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9182E8CF-423A-4CC5-A6DA-DC8897005378}"/>
              </a:ext>
            </a:extLst>
          </p:cNvPr>
          <p:cNvSpPr/>
          <p:nvPr/>
        </p:nvSpPr>
        <p:spPr>
          <a:xfrm>
            <a:off x="5096540" y="2781300"/>
            <a:ext cx="474920" cy="9330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6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architecture systems should be: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93427-6A39-4556-B955-0DDE20066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Independent of Frameworks.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Testable.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Independent of UI.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Independent of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Independent of any external agencies.</a:t>
            </a:r>
          </a:p>
        </p:txBody>
      </p:sp>
    </p:spTree>
    <p:extLst>
      <p:ext uri="{BB962C8B-B14F-4D97-AF65-F5344CB8AC3E}">
        <p14:creationId xmlns:p14="http://schemas.microsoft.com/office/powerpoint/2010/main" val="15684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61D4-6D95-4D0F-98BF-EA4E53AE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FlirtingApp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8DBDFE-1F0F-4A9F-8786-CF4D499A957D}"/>
              </a:ext>
            </a:extLst>
          </p:cNvPr>
          <p:cNvSpPr/>
          <p:nvPr/>
        </p:nvSpPr>
        <p:spPr>
          <a:xfrm>
            <a:off x="345142" y="1737360"/>
            <a:ext cx="10641105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ASP.NET Core 3.1 LTS, ASP.NET Core 3.1 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Angular 8 with Angular material component, Angular flex-layout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-apple-system"/>
              </a:rPr>
              <a:t>CQRS with Mediator: Commands will write to both SQL Server and </a:t>
            </a:r>
            <a:r>
              <a:rPr lang="en-US" sz="2000" b="1" dirty="0" err="1">
                <a:latin typeface="-apple-system"/>
              </a:rPr>
              <a:t>MongoDb</a:t>
            </a:r>
            <a:r>
              <a:rPr lang="en-US" sz="2000" b="1" dirty="0">
                <a:latin typeface="-apple-system"/>
              </a:rPr>
              <a:t>, Queries will read from </a:t>
            </a:r>
            <a:r>
              <a:rPr lang="en-US" sz="2000" b="1" dirty="0" err="1">
                <a:latin typeface="-apple-system"/>
              </a:rPr>
              <a:t>MongoDb</a:t>
            </a:r>
            <a:r>
              <a:rPr lang="en-US" sz="2000" b="1" dirty="0">
                <a:latin typeface="-apple-system"/>
              </a:rPr>
              <a:t> for optimized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-apple-system"/>
              </a:rPr>
              <a:t>2 </a:t>
            </a:r>
            <a:r>
              <a:rPr lang="en-US" sz="2000" b="1" dirty="0" err="1">
                <a:latin typeface="-apple-system"/>
              </a:rPr>
              <a:t>DbContext</a:t>
            </a:r>
            <a:r>
              <a:rPr lang="en-US" sz="2000" b="1" dirty="0">
                <a:latin typeface="-apple-system"/>
              </a:rPr>
              <a:t>: 1 for Application entities, 1 for </a:t>
            </a:r>
            <a:r>
              <a:rPr lang="en-US" sz="2000" b="1" dirty="0" err="1">
                <a:latin typeface="-apple-system"/>
              </a:rPr>
              <a:t>IdentityDbContext</a:t>
            </a:r>
            <a:r>
              <a:rPr lang="en-US" sz="2000" b="1" dirty="0"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-apple-system"/>
              </a:rPr>
              <a:t>Location searching for users and find users based on X distances using </a:t>
            </a:r>
            <a:r>
              <a:rPr lang="en-US" sz="2000" b="1" dirty="0" err="1">
                <a:latin typeface="-apple-system"/>
              </a:rPr>
              <a:t>mongodb</a:t>
            </a:r>
            <a:r>
              <a:rPr lang="en-US" sz="2000" b="1" dirty="0">
                <a:latin typeface="-apple-system"/>
              </a:rPr>
              <a:t> geospatial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Jwt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 Authentication with refresh token.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Heavily unit tested with separates test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-apple-system"/>
              </a:rPr>
              <a:t>Validation with </a:t>
            </a:r>
            <a:r>
              <a:rPr lang="en-US" sz="2000" b="1" dirty="0" err="1">
                <a:latin typeface="-apple-system"/>
              </a:rPr>
              <a:t>FluentValidation</a:t>
            </a:r>
            <a:r>
              <a:rPr lang="en-US" sz="2000" b="1" dirty="0"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Remove usage of default ASP.NET Core validation with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ModelState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 and move validation to Application layer as it's part of business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-apple-system"/>
              </a:rPr>
              <a:t>Implement Presenter and </a:t>
            </a:r>
            <a:r>
              <a:rPr lang="en-US" sz="2000" b="1" dirty="0" err="1">
                <a:latin typeface="-apple-system"/>
              </a:rPr>
              <a:t>IOutputPort</a:t>
            </a:r>
            <a:r>
              <a:rPr lang="en-US" sz="2000" b="1" dirty="0">
                <a:latin typeface="-apple-system"/>
              </a:rPr>
              <a:t> to separate presentation logic from 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Cloudinary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integration for uploading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 exceptions for each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Unify exceptions errors message with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ExceptionMiddleware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97654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Entities (Identifiable by Id)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Value Objects (Does not have an Id, Identifiable by all of its props)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Aggregates (A DDD aggregate is a cluster of domain objects that can be treated as a single unit)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Aggregate root (Any references from outside the aggregate should only go to the aggregate root)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302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Domain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Contain highest level business logic.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Should be as clean as possible.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Avoid using data annotation.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6" descr="Kết quả hình ảnh cho talk is cheap show me the code">
            <a:extLst>
              <a:ext uri="{FF2B5EF4-FFF2-40B4-BE49-F238E27FC236}">
                <a16:creationId xmlns:a16="http://schemas.microsoft.com/office/drawing/2014/main" id="{CE1D3CA4-0296-4BBA-9792-FBC8C5E10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3031364"/>
            <a:ext cx="59055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87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Contain app business logic (feature business logic)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CQRS ❤ </a:t>
            </a:r>
            <a:r>
              <a:rPr lang="en-US" sz="2800" dirty="0" err="1"/>
              <a:t>MediatR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Commands and Queries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Validation 💖 </a:t>
            </a:r>
            <a:r>
              <a:rPr lang="en-US" sz="2800" dirty="0" err="1"/>
              <a:t>FluentValidator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Result vs Exception</a:t>
            </a:r>
          </a:p>
        </p:txBody>
      </p:sp>
    </p:spTree>
    <p:extLst>
      <p:ext uri="{BB962C8B-B14F-4D97-AF65-F5344CB8AC3E}">
        <p14:creationId xmlns:p14="http://schemas.microsoft.com/office/powerpoint/2010/main" val="269811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CQRS ❤ </a:t>
            </a:r>
            <a:r>
              <a:rPr lang="en-US" dirty="0" err="1"/>
              <a:t>MediatR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Command Query Responsibility Segregation (CQRS)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Separate read (queries) from write (commands)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Every request is either a command or queries (not both)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But wait, CQRS principle is better than this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301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CQRS hardcore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B1B6B-EF99-44DE-B8DA-2DB659BB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2067832"/>
            <a:ext cx="12192000" cy="1261943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99D091F-1B17-4F1E-A7C5-4D2FFB5866F4}"/>
              </a:ext>
            </a:extLst>
          </p:cNvPr>
          <p:cNvSpPr txBox="1">
            <a:spLocks/>
          </p:cNvSpPr>
          <p:nvPr/>
        </p:nvSpPr>
        <p:spPr>
          <a:xfrm>
            <a:off x="1249680" y="3660246"/>
            <a:ext cx="10058400" cy="26685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Commands have side effect and do not return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Queries does not have side effect and return values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Exception: var value = </a:t>
            </a:r>
            <a:r>
              <a:rPr lang="en-US" sz="2800" dirty="0" err="1"/>
              <a:t>stack.Pop</a:t>
            </a:r>
            <a:r>
              <a:rPr lang="en-US" sz="2800" dirty="0"/>
              <a:t>();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029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What’s wrong with </a:t>
            </a:r>
            <a:r>
              <a:rPr lang="en-US" sz="2800" dirty="0" err="1"/>
              <a:t>ModelState</a:t>
            </a:r>
            <a:r>
              <a:rPr lang="en-US" sz="2800" dirty="0"/>
              <a:t> validation?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Which layer should I do validation?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Fluent validation to rescue</a:t>
            </a:r>
          </a:p>
        </p:txBody>
      </p:sp>
      <p:pic>
        <p:nvPicPr>
          <p:cNvPr id="4" name="Picture 6" descr="Kết quả hình ảnh cho talk is cheap show me the code">
            <a:extLst>
              <a:ext uri="{FF2B5EF4-FFF2-40B4-BE49-F238E27FC236}">
                <a16:creationId xmlns:a16="http://schemas.microsoft.com/office/drawing/2014/main" id="{A9309A62-4D19-49BB-B3F1-5C7EBDA67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3031364"/>
            <a:ext cx="59055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9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Result vs Exception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942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23E5-B7F9-41F2-A36D-EC60CFF2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42" y="365125"/>
            <a:ext cx="10170458" cy="1329204"/>
          </a:xfrm>
        </p:spPr>
        <p:txBody>
          <a:bodyPr>
            <a:normAutofit/>
          </a:bodyPr>
          <a:lstStyle/>
          <a:p>
            <a:r>
              <a:rPr lang="en-US" dirty="0"/>
              <a:t>This talk is not about…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70666-229B-4D75-82E7-2F38214C4426}"/>
              </a:ext>
            </a:extLst>
          </p:cNvPr>
          <p:cNvSpPr txBox="1"/>
          <p:nvPr/>
        </p:nvSpPr>
        <p:spPr>
          <a:xfrm>
            <a:off x="1183342" y="2326341"/>
            <a:ext cx="42105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Front 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Domain driven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Even sourcing.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Microservices.</a:t>
            </a:r>
          </a:p>
        </p:txBody>
      </p:sp>
      <p:pic>
        <p:nvPicPr>
          <p:cNvPr id="2052" name="Picture 4" descr="Image result for domain driven design">
            <a:extLst>
              <a:ext uri="{FF2B5EF4-FFF2-40B4-BE49-F238E27FC236}">
                <a16:creationId xmlns:a16="http://schemas.microsoft.com/office/drawing/2014/main" id="{F5F0D569-B0DE-4390-872A-93CAE5AA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49" y="1853346"/>
            <a:ext cx="3281643" cy="434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357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Result vs Exception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2D4330-165A-431A-B132-3BADEBF93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48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9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Exception drawbacks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Exceptions are harder to predict our application flow. Just like </a:t>
            </a:r>
            <a:r>
              <a:rPr lang="en-US" sz="2800" dirty="0" err="1"/>
              <a:t>goto</a:t>
            </a:r>
            <a:r>
              <a:rPr lang="en-US" sz="2800" dirty="0"/>
              <a:t> statements.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Exceptions are slow!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for (int </a:t>
            </a:r>
            <a:r>
              <a:rPr lang="en-US" sz="2800" dirty="0" err="1"/>
              <a:t>i</a:t>
            </a:r>
            <a:r>
              <a:rPr lang="en-US" sz="2800" dirty="0"/>
              <a:t> = 0; </a:t>
            </a:r>
            <a:r>
              <a:rPr lang="en-US" sz="2800" dirty="0" err="1"/>
              <a:t>i</a:t>
            </a:r>
            <a:r>
              <a:rPr lang="en-US" sz="2800" dirty="0"/>
              <a:t>&lt;10000; </a:t>
            </a:r>
            <a:r>
              <a:rPr lang="en-US" sz="2800" dirty="0" err="1"/>
              <a:t>i</a:t>
            </a:r>
            <a:r>
              <a:rPr lang="en-US" sz="2800" dirty="0"/>
              <a:t>++) {</a:t>
            </a:r>
          </a:p>
          <a:p>
            <a:pPr marL="0" indent="0">
              <a:buNone/>
            </a:pPr>
            <a:r>
              <a:rPr lang="en-US" sz="2800" dirty="0"/>
              <a:t>// </a:t>
            </a:r>
            <a:r>
              <a:rPr lang="en-US" sz="2800" dirty="0" err="1"/>
              <a:t>functA</a:t>
            </a:r>
            <a:r>
              <a:rPr lang="en-US" sz="2800" dirty="0"/>
              <a:t> call another </a:t>
            </a:r>
            <a:r>
              <a:rPr lang="en-US" sz="2800" dirty="0" err="1"/>
              <a:t>funcB</a:t>
            </a:r>
            <a:r>
              <a:rPr lang="en-US" sz="2800" dirty="0"/>
              <a:t> then swallow the exception!?</a:t>
            </a:r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en-US" sz="2800" dirty="0" err="1"/>
              <a:t>functA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877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Result drawbacks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Caller always need to check whether the result fail or succeed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Result tends to be contagious just like await / async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13D568-C814-4122-9A1A-0A1AC817A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2874"/>
            <a:ext cx="12192000" cy="223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6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Which one wins?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D17471-D13D-4617-88A2-A9F684AFA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6963" y="2412164"/>
            <a:ext cx="10058400" cy="289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2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ORMs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Mongodb</a:t>
            </a:r>
            <a:r>
              <a:rPr lang="en-US" sz="2800" dirty="0"/>
              <a:t> generic repository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Mongo configuration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Ef</a:t>
            </a:r>
            <a:r>
              <a:rPr lang="en-US" sz="2800" dirty="0"/>
              <a:t> core entity configuration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1396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153B-E8F7-46FB-B337-996D860D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Why MongoDb + Sql Server</a:t>
            </a:r>
            <a:endParaRPr lang="en-US" dirty="0"/>
          </a:p>
        </p:txBody>
      </p:sp>
      <p:pic>
        <p:nvPicPr>
          <p:cNvPr id="5" name="Picture 2" descr="%D0%B7%D0%B0%D0%B2%D0%B0%D0%BD%D1%82%D0%B0%D0%B6%D0%B5%D0%BD%D0%BD%D1%8F%20(57)">
            <a:extLst>
              <a:ext uri="{FF2B5EF4-FFF2-40B4-BE49-F238E27FC236}">
                <a16:creationId xmlns:a16="http://schemas.microsoft.com/office/drawing/2014/main" id="{B8DD0293-75FD-45D0-A947-7006D93FD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413" y="846526"/>
            <a:ext cx="7512509" cy="392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EFBAF-144A-45D4-964F-A4B9879A9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Mongodb</a:t>
            </a:r>
            <a:r>
              <a:rPr lang="en-US" sz="2400" dirty="0"/>
              <a:t> is about speed.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Sql</a:t>
            </a:r>
            <a:r>
              <a:rPr lang="en-US" sz="2400" dirty="0"/>
              <a:t> Server is about ACID(atomicity, consistency, isolation, durability) + Analysis Services (SSAS)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9460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227A-CD5B-4F01-B846-C7AD08D6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need repository + UOW with EF 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EBA99-FFB7-4F6A-86FE-6E12674F5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No. </a:t>
            </a:r>
            <a:r>
              <a:rPr lang="en-US" sz="2800" dirty="0" err="1"/>
              <a:t>Ef</a:t>
            </a:r>
            <a:r>
              <a:rPr lang="en-US" sz="2800" dirty="0"/>
              <a:t> core has </a:t>
            </a:r>
            <a:r>
              <a:rPr lang="en-US" sz="2800" dirty="0" err="1"/>
              <a:t>DbSet</a:t>
            </a:r>
            <a:r>
              <a:rPr lang="en-US" sz="2800" dirty="0"/>
              <a:t> and </a:t>
            </a:r>
            <a:r>
              <a:rPr lang="en-US" sz="2800" dirty="0" err="1"/>
              <a:t>context.SaveChanges</a:t>
            </a:r>
            <a:r>
              <a:rPr lang="en-US" sz="2800" dirty="0"/>
              <a:t>() is already repository + </a:t>
            </a:r>
            <a:r>
              <a:rPr lang="en-US" sz="2800" dirty="0" err="1"/>
              <a:t>uow</a:t>
            </a:r>
            <a:r>
              <a:rPr lang="en-US" sz="2800" dirty="0"/>
              <a:t> pattern.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Ef</a:t>
            </a:r>
            <a:r>
              <a:rPr lang="en-US" sz="2800" dirty="0"/>
              <a:t> core has in memory provider so </a:t>
            </a:r>
            <a:r>
              <a:rPr lang="en-US" sz="2800" dirty="0" err="1"/>
              <a:t>DbContext</a:t>
            </a:r>
            <a:r>
              <a:rPr lang="en-US" sz="2800" dirty="0"/>
              <a:t> is fully testable.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Unless, you have a very specific reason to do so…</a:t>
            </a:r>
          </a:p>
        </p:txBody>
      </p:sp>
    </p:spTree>
    <p:extLst>
      <p:ext uri="{BB962C8B-B14F-4D97-AF65-F5344CB8AC3E}">
        <p14:creationId xmlns:p14="http://schemas.microsoft.com/office/powerpoint/2010/main" val="2318569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IdentityDbContext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Any cross-cutting concerns (e.g. storing, uploading photo using </a:t>
            </a:r>
            <a:r>
              <a:rPr lang="en-US" sz="2800" dirty="0" err="1"/>
              <a:t>Cloudinary</a:t>
            </a:r>
            <a:r>
              <a:rPr lang="en-US" sz="28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8838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WebApi</a:t>
            </a:r>
            <a:r>
              <a:rPr lang="en-US" dirty="0"/>
              <a:t>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Controllers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Dependency injection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Exception middleware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Presenters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268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WebApi</a:t>
            </a:r>
            <a:r>
              <a:rPr lang="en-US" dirty="0"/>
              <a:t>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Controllers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Dependency injection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Exception middleware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Hosted 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Presenters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757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23E5-B7F9-41F2-A36D-EC60CFF2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990" y="365125"/>
            <a:ext cx="4215809" cy="4107638"/>
          </a:xfrm>
        </p:spPr>
        <p:txBody>
          <a:bodyPr>
            <a:normAutofit/>
          </a:bodyPr>
          <a:lstStyle/>
          <a:p>
            <a:r>
              <a:rPr lang="en-US" dirty="0"/>
              <a:t>Why do n-tier architecture often fail?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1376C4-9532-4670-A999-BC056C232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202" y="0"/>
            <a:ext cx="2866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62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WebApi</a:t>
            </a:r>
            <a:r>
              <a:rPr lang="en-US" dirty="0"/>
              <a:t>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Presenters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Controllers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Dependency injection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Exception middleware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Hosted services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0959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064455-BD24-4D1B-8411-52C649007895}"/>
              </a:ext>
            </a:extLst>
          </p:cNvPr>
          <p:cNvSpPr txBox="1">
            <a:spLocks/>
          </p:cNvSpPr>
          <p:nvPr/>
        </p:nvSpPr>
        <p:spPr>
          <a:xfrm>
            <a:off x="8141110" y="639097"/>
            <a:ext cx="3401961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How many jobs do this controller have to do?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FCF95A-58F1-41F5-98EC-DB5B479F6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84" y="640081"/>
            <a:ext cx="6694247" cy="5054156"/>
          </a:xfrm>
          <a:prstGeom prst="rect">
            <a:avLst/>
          </a:prstGeom>
        </p:spPr>
      </p:pic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4017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3C40D-F144-49C1-90C6-98EFDBFF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Presenter and Output port pattern</a:t>
            </a:r>
          </a:p>
        </p:txBody>
      </p:sp>
      <p:pic>
        <p:nvPicPr>
          <p:cNvPr id="9218" name="Picture 2" descr="Clean architecture">
            <a:extLst>
              <a:ext uri="{FF2B5EF4-FFF2-40B4-BE49-F238E27FC236}">
                <a16:creationId xmlns:a16="http://schemas.microsoft.com/office/drawing/2014/main" id="{27D45AB6-76A6-4DD0-9277-8841297D2E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696042"/>
            <a:ext cx="6912217" cy="494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698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62AC53-B454-4FDA-A51A-5811A6C47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02" y="0"/>
            <a:ext cx="3978687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BFE54D9-5C50-460D-872D-CBD627BBCF89}"/>
              </a:ext>
            </a:extLst>
          </p:cNvPr>
          <p:cNvSpPr txBox="1">
            <a:spLocks/>
          </p:cNvSpPr>
          <p:nvPr/>
        </p:nvSpPr>
        <p:spPr>
          <a:xfrm>
            <a:off x="6519425" y="667871"/>
            <a:ext cx="4215809" cy="2711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Default transitive referencing in dotnet core and dotnet standard projects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-&gt; B -&gt; C (by default A -&gt; 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0238E-22BB-4A7D-B35F-D176A4C6F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4" y="3429000"/>
            <a:ext cx="6095996" cy="74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5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F519D1-BA7B-4ED1-86C3-B28008EC8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95249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6623FBF-F143-443C-9A3A-3BB1D10F4856}"/>
              </a:ext>
            </a:extLst>
          </p:cNvPr>
          <p:cNvSpPr txBox="1">
            <a:spLocks/>
          </p:cNvSpPr>
          <p:nvPr/>
        </p:nvSpPr>
        <p:spPr>
          <a:xfrm>
            <a:off x="8460285" y="1425389"/>
            <a:ext cx="4215809" cy="2711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Fresher developer often…</a:t>
            </a:r>
          </a:p>
        </p:txBody>
      </p:sp>
    </p:spTree>
    <p:extLst>
      <p:ext uri="{BB962C8B-B14F-4D97-AF65-F5344CB8AC3E}">
        <p14:creationId xmlns:p14="http://schemas.microsoft.com/office/powerpoint/2010/main" val="123099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600CE3-ED8A-4A44-B414-8B06A4B6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91285" cy="49815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795D9A8-9634-4AD1-A9EE-645F3F2BEE16}"/>
              </a:ext>
            </a:extLst>
          </p:cNvPr>
          <p:cNvSpPr txBox="1">
            <a:spLocks/>
          </p:cNvSpPr>
          <p:nvPr/>
        </p:nvSpPr>
        <p:spPr>
          <a:xfrm>
            <a:off x="8460286" y="1416424"/>
            <a:ext cx="2808350" cy="2720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Junior developer often do ‘service’…</a:t>
            </a:r>
          </a:p>
        </p:txBody>
      </p:sp>
    </p:spTree>
    <p:extLst>
      <p:ext uri="{BB962C8B-B14F-4D97-AF65-F5344CB8AC3E}">
        <p14:creationId xmlns:p14="http://schemas.microsoft.com/office/powerpoint/2010/main" val="389536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66C5B5-6B11-4D57-A5CD-1EDE3BFDB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5567363" cy="621336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F72295-7D3A-4CB9-8813-28ACDA2C76F4}"/>
              </a:ext>
            </a:extLst>
          </p:cNvPr>
          <p:cNvSpPr txBox="1">
            <a:spLocks/>
          </p:cNvSpPr>
          <p:nvPr/>
        </p:nvSpPr>
        <p:spPr>
          <a:xfrm>
            <a:off x="7595192" y="977153"/>
            <a:ext cx="2808350" cy="2720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GOD service</a:t>
            </a:r>
          </a:p>
        </p:txBody>
      </p:sp>
    </p:spTree>
    <p:extLst>
      <p:ext uri="{BB962C8B-B14F-4D97-AF65-F5344CB8AC3E}">
        <p14:creationId xmlns:p14="http://schemas.microsoft.com/office/powerpoint/2010/main" val="200993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E6BE-4AC7-4326-B621-67F33A4EA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298B2-496C-40CA-8635-A445E3E64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C15C4-E8C1-4E10-8BCA-8D5635D1B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9" y="0"/>
            <a:ext cx="11573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7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85D0-E4A7-444D-951A-DE626A07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dependency always point inward?</a:t>
            </a:r>
          </a:p>
        </p:txBody>
      </p:sp>
      <p:pic>
        <p:nvPicPr>
          <p:cNvPr id="4098" name="Picture 2" descr="Image result for dependency inversion principle">
            <a:extLst>
              <a:ext uri="{FF2B5EF4-FFF2-40B4-BE49-F238E27FC236}">
                <a16:creationId xmlns:a16="http://schemas.microsoft.com/office/drawing/2014/main" id="{E1FA479E-F3DC-4143-9571-239D0A09DB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405" y="3238097"/>
            <a:ext cx="7275190" cy="285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615886-0A00-4475-91B9-88C2BADEFD98}"/>
              </a:ext>
            </a:extLst>
          </p:cNvPr>
          <p:cNvSpPr/>
          <p:nvPr/>
        </p:nvSpPr>
        <p:spPr>
          <a:xfrm>
            <a:off x="3048000" y="21238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Dependency Inversion Principle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(DIP) states that high level modules should not depend on low level modules; both should depend on abstractions.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816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725</Words>
  <Application>Microsoft Office PowerPoint</Application>
  <PresentationFormat>Widescreen</PresentationFormat>
  <Paragraphs>119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-apple-system</vt:lpstr>
      <vt:lpstr>Arial</vt:lpstr>
      <vt:lpstr>Arial</vt:lpstr>
      <vt:lpstr>Calibri</vt:lpstr>
      <vt:lpstr>Calibri Light</vt:lpstr>
      <vt:lpstr>Wingdings</vt:lpstr>
      <vt:lpstr>Retrospect</vt:lpstr>
      <vt:lpstr>Office Theme</vt:lpstr>
      <vt:lpstr>Clean architecture </vt:lpstr>
      <vt:lpstr>This talk is not about…</vt:lpstr>
      <vt:lpstr>Why do n-tier architecture often fail?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dependency always point inward?</vt:lpstr>
      <vt:lpstr>PowerPoint Presentation</vt:lpstr>
      <vt:lpstr>Clean architecture systems should be:</vt:lpstr>
      <vt:lpstr>Introducing FlirtingApp</vt:lpstr>
      <vt:lpstr>Domain layer</vt:lpstr>
      <vt:lpstr>Domain layer</vt:lpstr>
      <vt:lpstr>Application layer</vt:lpstr>
      <vt:lpstr>CQRS ❤ MediatR</vt:lpstr>
      <vt:lpstr>CQRS hardcore</vt:lpstr>
      <vt:lpstr>Validation</vt:lpstr>
      <vt:lpstr>Result vs Exception</vt:lpstr>
      <vt:lpstr>Result vs Exception</vt:lpstr>
      <vt:lpstr>Exception drawbacks</vt:lpstr>
      <vt:lpstr>Result drawbacks</vt:lpstr>
      <vt:lpstr>Which one wins?</vt:lpstr>
      <vt:lpstr>Persistence layer</vt:lpstr>
      <vt:lpstr>Why MongoDb + Sql Server</vt:lpstr>
      <vt:lpstr>Do you need repository + UOW with EF core?</vt:lpstr>
      <vt:lpstr>Infrastructure layer</vt:lpstr>
      <vt:lpstr>WebApi layer</vt:lpstr>
      <vt:lpstr>WebApi layer</vt:lpstr>
      <vt:lpstr>WebApi layer</vt:lpstr>
      <vt:lpstr>PowerPoint Presentation</vt:lpstr>
      <vt:lpstr>Presenter and Output port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architecture </dc:title>
  <dc:creator>Phu Nguyen</dc:creator>
  <cp:lastModifiedBy>Nguyễn Tấn Phú</cp:lastModifiedBy>
  <cp:revision>26</cp:revision>
  <dcterms:created xsi:type="dcterms:W3CDTF">2020-01-05T13:42:34Z</dcterms:created>
  <dcterms:modified xsi:type="dcterms:W3CDTF">2020-03-01T13:54:13Z</dcterms:modified>
</cp:coreProperties>
</file>