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65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338F-D05A-41A6-BB43-C192588195CD}" type="datetimeFigureOut">
              <a:rPr kumimoji="1" lang="ja-JP" altLang="en-US" smtClean="0"/>
              <a:pPr/>
              <a:t>2019/6/5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AF49-6D49-41BF-AFD4-F5CD5F06A3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6996" y="525101"/>
            <a:ext cx="8120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課題：</a:t>
            </a:r>
            <a:endParaRPr kumimoji="1" lang="en-US" altLang="ja-JP" b="1" dirty="0" smtClean="0"/>
          </a:p>
          <a:p>
            <a:r>
              <a:rPr lang="ja-JP" altLang="en-US" dirty="0"/>
              <a:t>新着情報など自動リンクを使って表示</a:t>
            </a:r>
            <a:r>
              <a:rPr lang="ja-JP" altLang="en-US" dirty="0" smtClean="0"/>
              <a:t>する箇所</a:t>
            </a:r>
            <a:r>
              <a:rPr lang="ja-JP" altLang="en-US" dirty="0"/>
              <a:t>において、「日付ごとに表示できない」「ページ送りがない</a:t>
            </a:r>
            <a:r>
              <a:rPr lang="ja-JP" altLang="en-US" dirty="0" smtClean="0"/>
              <a:t>」。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参考例（一昨日公開されました）</a:t>
            </a:r>
          </a:p>
          <a:p>
            <a:r>
              <a:rPr lang="en-US" altLang="ja-JP" dirty="0"/>
              <a:t>https://www.city.tachikawa.lg.jp/shinchaku/index.html</a:t>
            </a:r>
          </a:p>
          <a:p>
            <a:r>
              <a:rPr lang="ja-JP" altLang="en-US" dirty="0"/>
              <a:t>他社例</a:t>
            </a:r>
          </a:p>
          <a:p>
            <a:r>
              <a:rPr lang="en-US" altLang="ja-JP" dirty="0"/>
              <a:t>https://</a:t>
            </a:r>
            <a:r>
              <a:rPr lang="en-US" altLang="ja-JP" dirty="0" smtClean="0"/>
              <a:t>www.city.hashima.lg.jp/news/0001.html</a:t>
            </a:r>
          </a:p>
          <a:p>
            <a:endParaRPr lang="en-US" altLang="ja-JP" dirty="0"/>
          </a:p>
          <a:p>
            <a:r>
              <a:rPr lang="ja-JP" altLang="en-US" dirty="0"/>
              <a:t>また、並び順も「更新日別、ページカテゴリ別などソート機能でページの絞り込みができること</a:t>
            </a:r>
            <a:r>
              <a:rPr lang="ja-JP" altLang="en-US" dirty="0" smtClean="0"/>
              <a:t>」と</a:t>
            </a:r>
            <a:r>
              <a:rPr lang="ja-JP" altLang="en-US" dirty="0"/>
              <a:t>いった要望がある場合があります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b="1" dirty="0" smtClean="0"/>
              <a:t>CMS</a:t>
            </a:r>
            <a:r>
              <a:rPr lang="ja-JP" altLang="en-US" b="1" dirty="0" smtClean="0"/>
              <a:t>の自動リンクで出力できるソース</a:t>
            </a:r>
            <a:endParaRPr lang="en-US" altLang="ja-JP" b="1" dirty="0" smtClean="0"/>
          </a:p>
          <a:p>
            <a:r>
              <a:rPr lang="ja-JP" altLang="en-US" dirty="0" smtClean="0"/>
              <a:t>下記などを含む繰り返したソース</a:t>
            </a:r>
            <a:endParaRPr lang="en-US" altLang="ja-JP" dirty="0" smtClean="0"/>
          </a:p>
          <a:p>
            <a:r>
              <a:rPr lang="ja-JP" altLang="en-US" dirty="0" smtClean="0"/>
              <a:t>・公開開始日（表記は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日）、時間出力も可能。その場合は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r>
              <a:rPr lang="en-US" altLang="ja-JP" dirty="0" smtClean="0"/>
              <a:t>×</a:t>
            </a:r>
            <a:r>
              <a:rPr lang="ja-JP" altLang="en-US" dirty="0" smtClean="0"/>
              <a:t>時</a:t>
            </a:r>
            <a:r>
              <a:rPr lang="en-US" altLang="ja-JP" dirty="0" smtClean="0"/>
              <a:t>×</a:t>
            </a:r>
            <a:r>
              <a:rPr lang="ja-JP" altLang="en-US" dirty="0" smtClean="0"/>
              <a:t>分という表記。ただし時間は表示したくない）</a:t>
            </a:r>
            <a:endParaRPr lang="en-US" altLang="ja-JP" dirty="0" smtClean="0"/>
          </a:p>
          <a:p>
            <a:r>
              <a:rPr lang="ja-JP" altLang="en-US" dirty="0" smtClean="0"/>
              <a:t>・ページ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（ページ固有・重複なし・新しいページであるほど大きい数字）</a:t>
            </a:r>
            <a:endParaRPr lang="en-US" altLang="ja-JP" dirty="0" smtClean="0"/>
          </a:p>
          <a:p>
            <a:r>
              <a:rPr lang="ja-JP" altLang="en-US" dirty="0" smtClean="0"/>
              <a:t>・ページに設定されている分類コード（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桁もしくは</a:t>
            </a:r>
            <a:r>
              <a:rPr lang="en-US" altLang="ja-JP" dirty="0" smtClean="0"/>
              <a:t>6</a:t>
            </a:r>
            <a:r>
              <a:rPr lang="ja-JP" altLang="en-US" dirty="0" smtClean="0"/>
              <a:t>桁の数字）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出力できる</a:t>
            </a:r>
            <a:r>
              <a:rPr lang="en-US" altLang="ja-JP" dirty="0" smtClean="0"/>
              <a:t>MAX</a:t>
            </a:r>
            <a:r>
              <a:rPr lang="ja-JP" altLang="en-US" dirty="0" smtClean="0"/>
              <a:t>値は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件、通常</a:t>
            </a:r>
            <a:r>
              <a:rPr lang="en-US" altLang="ja-JP" dirty="0" smtClean="0"/>
              <a:t>200</a:t>
            </a:r>
            <a:r>
              <a:rPr lang="ja-JP" altLang="en-US" dirty="0" smtClean="0"/>
              <a:t>件程度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6996" y="525101"/>
            <a:ext cx="81209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やりたいこと </a:t>
            </a:r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ja-JP" altLang="en-US" dirty="0" smtClean="0"/>
              <a:t>日付</a:t>
            </a:r>
            <a:r>
              <a:rPr lang="ja-JP" altLang="en-US" dirty="0"/>
              <a:t>ごとに表示</a:t>
            </a:r>
            <a:r>
              <a:rPr lang="ja-JP" altLang="en-US" dirty="0" smtClean="0"/>
              <a:t>できない課題に対して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1-1:</a:t>
            </a:r>
          </a:p>
          <a:p>
            <a:r>
              <a:rPr lang="ja-JP" altLang="en-US" dirty="0" smtClean="0"/>
              <a:t>日付ごとに表示させる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u="sng" dirty="0" smtClean="0"/>
              <a:t>デフォルト表示：</a:t>
            </a:r>
            <a:endParaRPr lang="en-US" altLang="ja-JP" u="sng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令和元年（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年）第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回定例会議案一覧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プレミアム付商品券（くるりん商品券）取扱店舗一覧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日 </a:t>
            </a:r>
            <a:r>
              <a:rPr lang="ja-JP" altLang="en-US" dirty="0" smtClean="0"/>
              <a:t>条件付き一般競争入札等案件公表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u="sng" dirty="0" smtClean="0"/>
              <a:t>JS</a:t>
            </a:r>
            <a:r>
              <a:rPr lang="ja-JP" altLang="en-US" u="sng" dirty="0" smtClean="0"/>
              <a:t>で変更後の表示：</a:t>
            </a:r>
            <a:endParaRPr lang="en-US" altLang="ja-JP" u="sng" dirty="0" smtClean="0"/>
          </a:p>
          <a:p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※</a:t>
            </a:r>
            <a:r>
              <a:rPr lang="ja-JP" altLang="en-US" dirty="0" smtClean="0"/>
              <a:t>見出し</a:t>
            </a:r>
            <a:endParaRPr lang="en-US" altLang="ja-JP" dirty="0" smtClean="0"/>
          </a:p>
          <a:p>
            <a:r>
              <a:rPr lang="ja-JP" altLang="en-US" dirty="0" smtClean="0"/>
              <a:t>・令和元年（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年）第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回定例会議案一覧</a:t>
            </a:r>
          </a:p>
          <a:p>
            <a:r>
              <a:rPr lang="ja-JP" altLang="en-US" dirty="0" smtClean="0"/>
              <a:t>・プレミアム付商品券（くるりん商品券）取扱店舗一覧</a:t>
            </a:r>
          </a:p>
          <a:p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日</a:t>
            </a:r>
            <a:r>
              <a:rPr lang="en-US" altLang="ja-JP" dirty="0" smtClean="0"/>
              <a:t>※</a:t>
            </a:r>
            <a:r>
              <a:rPr lang="ja-JP" altLang="en-US" dirty="0" smtClean="0"/>
              <a:t>見出し</a:t>
            </a:r>
            <a:endParaRPr lang="en-US" altLang="ja-JP" dirty="0" smtClean="0"/>
          </a:p>
          <a:p>
            <a:r>
              <a:rPr lang="ja-JP" altLang="en-US" dirty="0" smtClean="0"/>
              <a:t>・条件付き</a:t>
            </a:r>
            <a:r>
              <a:rPr lang="ja-JP" altLang="en-US" dirty="0" smtClean="0"/>
              <a:t>一般競争入札等案件公表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情報が無い日の日付は不要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前提として、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ページで完結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6996" y="525101"/>
            <a:ext cx="8120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やりたいこと </a:t>
            </a:r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ja-JP" altLang="en-US" dirty="0" smtClean="0"/>
              <a:t>日付</a:t>
            </a:r>
            <a:r>
              <a:rPr lang="ja-JP" altLang="en-US" dirty="0"/>
              <a:t>ごとに表示</a:t>
            </a:r>
            <a:r>
              <a:rPr lang="ja-JP" altLang="en-US" dirty="0" smtClean="0"/>
              <a:t>できない課題に対して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1-2:</a:t>
            </a:r>
          </a:p>
          <a:p>
            <a:r>
              <a:rPr lang="ja-JP" altLang="en-US" dirty="0" smtClean="0"/>
              <a:t>月で絞り込む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表示例：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令和元年（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年）第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回定例会議案一覧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プレミアム付商品券（くるりん商品券）取扱店舗一覧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 条件付き一般競争入札等案件公表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プルダウンで選択した月のページだけに絞り込まれる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前提として、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ページで完結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88477" y="2688879"/>
            <a:ext cx="1620570" cy="253497"/>
            <a:chOff x="588477" y="2688879"/>
            <a:chExt cx="1620570" cy="253497"/>
          </a:xfrm>
        </p:grpSpPr>
        <p:sp>
          <p:nvSpPr>
            <p:cNvPr id="5" name="正方形/長方形 4"/>
            <p:cNvSpPr/>
            <p:nvPr/>
          </p:nvSpPr>
          <p:spPr>
            <a:xfrm>
              <a:off x="588477" y="2688879"/>
              <a:ext cx="1620570" cy="25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</a:rPr>
                <a:t>2019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年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6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二等辺三角形 5"/>
            <p:cNvSpPr/>
            <p:nvPr/>
          </p:nvSpPr>
          <p:spPr>
            <a:xfrm flipV="1">
              <a:off x="1973653" y="2752255"/>
              <a:ext cx="153909" cy="1267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6996" y="525101"/>
            <a:ext cx="81209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やりたいこと </a:t>
            </a:r>
            <a:r>
              <a:rPr lang="en-US" altLang="ja-JP" b="1" dirty="0"/>
              <a:t>2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ja-JP" altLang="en-US" dirty="0" smtClean="0"/>
              <a:t>ページ送りがない課題に対して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2-1:</a:t>
            </a:r>
          </a:p>
          <a:p>
            <a:r>
              <a:rPr lang="en-US" altLang="ja-JP" dirty="0" smtClean="0"/>
              <a:t>50</a:t>
            </a:r>
            <a:r>
              <a:rPr lang="ja-JP" altLang="en-US" dirty="0" smtClean="0"/>
              <a:t>件など決められた件数ごとに表示させる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ページ送り参考イメージ</a:t>
            </a:r>
            <a:endParaRPr lang="en-US" altLang="ja-JP" dirty="0" smtClean="0"/>
          </a:p>
          <a:p>
            <a:r>
              <a:rPr lang="en-US" altLang="ja-JP" dirty="0" smtClean="0"/>
              <a:t>http://www.pref.tochigi.lg.jp/culture/event/index.html</a:t>
            </a:r>
          </a:p>
          <a:p>
            <a:r>
              <a:rPr lang="en-US" altLang="ja-JP" dirty="0" smtClean="0"/>
              <a:t>※GD</a:t>
            </a:r>
            <a:r>
              <a:rPr lang="ja-JP" altLang="en-US" dirty="0" smtClean="0"/>
              <a:t>案件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2-2:</a:t>
            </a:r>
          </a:p>
          <a:p>
            <a:r>
              <a:rPr lang="ja-JP" altLang="en-US" dirty="0"/>
              <a:t>月</a:t>
            </a:r>
            <a:r>
              <a:rPr lang="ja-JP" altLang="en-US" dirty="0" smtClean="0"/>
              <a:t>ごとに表示させる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ページ</a:t>
            </a:r>
            <a:r>
              <a:rPr lang="ja-JP" altLang="en-US" dirty="0" smtClean="0"/>
              <a:t>送り参考イメージ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令和元年（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年）第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回定例会議案一覧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プレミアム付商品券（くるりん商品券）取扱店舗一覧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 条件付き一般競争入札等案件公表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u="sng" dirty="0" smtClean="0"/>
              <a:t>2019</a:t>
            </a:r>
            <a:r>
              <a:rPr lang="ja-JP" altLang="en-US" u="sng" dirty="0" smtClean="0"/>
              <a:t>年</a:t>
            </a:r>
            <a:r>
              <a:rPr lang="en-US" altLang="ja-JP" u="sng" dirty="0" smtClean="0"/>
              <a:t>6</a:t>
            </a:r>
            <a:r>
              <a:rPr lang="ja-JP" altLang="en-US" u="sng" dirty="0" smtClean="0"/>
              <a:t>月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en-US" altLang="ja-JP" u="sng" dirty="0" smtClean="0"/>
              <a:t>2019</a:t>
            </a:r>
            <a:r>
              <a:rPr lang="ja-JP" altLang="en-US" u="sng" dirty="0" smtClean="0"/>
              <a:t>年</a:t>
            </a:r>
            <a:r>
              <a:rPr lang="en-US" altLang="ja-JP" u="sng" dirty="0" smtClean="0"/>
              <a:t>5</a:t>
            </a:r>
            <a:r>
              <a:rPr lang="ja-JP" altLang="en-US" u="sng" dirty="0" smtClean="0"/>
              <a:t>月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en-US" altLang="ja-JP" u="sng" dirty="0" smtClean="0"/>
              <a:t>2019</a:t>
            </a:r>
            <a:r>
              <a:rPr lang="ja-JP" altLang="en-US" u="sng" dirty="0" smtClean="0"/>
              <a:t>年</a:t>
            </a:r>
            <a:r>
              <a:rPr lang="en-US" altLang="ja-JP" u="sng" dirty="0" smtClean="0"/>
              <a:t>4</a:t>
            </a:r>
            <a:r>
              <a:rPr lang="ja-JP" altLang="en-US" u="sng" dirty="0" smtClean="0"/>
              <a:t>月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en-US" altLang="ja-JP" u="sng" dirty="0" smtClean="0"/>
              <a:t>2019</a:t>
            </a:r>
            <a:r>
              <a:rPr lang="ja-JP" altLang="en-US" u="sng" dirty="0" smtClean="0"/>
              <a:t>年</a:t>
            </a:r>
            <a:r>
              <a:rPr lang="en-US" altLang="ja-JP" u="sng" dirty="0" smtClean="0"/>
              <a:t>3</a:t>
            </a:r>
            <a:r>
              <a:rPr lang="ja-JP" altLang="en-US" u="sng" dirty="0" smtClean="0"/>
              <a:t>月</a:t>
            </a:r>
            <a:r>
              <a:rPr lang="ja-JP" altLang="en-US" dirty="0" smtClean="0"/>
              <a:t> 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前提として、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ページで完結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6996" y="525101"/>
            <a:ext cx="81209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やりたいこと </a:t>
            </a:r>
            <a:r>
              <a:rPr lang="en-US" altLang="ja-JP" b="1" dirty="0" smtClean="0"/>
              <a:t>3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ja-JP" altLang="en-US" dirty="0" smtClean="0"/>
              <a:t>カテゴリで絞り込みたいという要望に対して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3-1:</a:t>
            </a:r>
          </a:p>
          <a:p>
            <a:r>
              <a:rPr lang="ja-JP" altLang="en-US" dirty="0" smtClean="0"/>
              <a:t>カテゴリで絞り込む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表示例：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令和元年（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年）第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回定例会議案一覧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 プレミアム付商品券（くるりん商品券）取扱店舗一覧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 条件付き一般競争入札等案件公表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プルダウンで選択したカテゴリのページだけに絞り込まれる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3-2:</a:t>
            </a:r>
          </a:p>
          <a:p>
            <a:r>
              <a:rPr lang="ja-JP" altLang="en-US" dirty="0" smtClean="0"/>
              <a:t>ページ送りのように、カテゴリごとに表示させる</a:t>
            </a:r>
            <a:endParaRPr lang="en-US" altLang="ja-JP" dirty="0" smtClean="0"/>
          </a:p>
          <a:p>
            <a:r>
              <a:rPr lang="en-US" altLang="ja-JP" dirty="0" smtClean="0"/>
              <a:t>2-2</a:t>
            </a:r>
            <a:r>
              <a:rPr lang="ja-JP" altLang="en-US" dirty="0" smtClean="0"/>
              <a:t>と同様にページ送り</a:t>
            </a:r>
            <a:endParaRPr lang="en-US" altLang="ja-JP" dirty="0" smtClean="0"/>
          </a:p>
          <a:p>
            <a:r>
              <a:rPr lang="ja-JP" altLang="en-US" u="sng" dirty="0" smtClean="0"/>
              <a:t>暮らし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ja-JP" altLang="en-US" u="sng" dirty="0" smtClean="0"/>
              <a:t>観光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ja-JP" altLang="en-US" u="sng" dirty="0" smtClean="0"/>
              <a:t>産業</a:t>
            </a:r>
            <a:r>
              <a:rPr lang="ja-JP" altLang="en-US" dirty="0" smtClean="0"/>
              <a:t> </a:t>
            </a:r>
            <a:r>
              <a:rPr lang="en-US" altLang="ja-JP" dirty="0" smtClean="0"/>
              <a:t>/ </a:t>
            </a:r>
            <a:r>
              <a:rPr lang="ja-JP" altLang="en-US" u="sng" dirty="0" smtClean="0"/>
              <a:t>防災</a:t>
            </a:r>
            <a:r>
              <a:rPr lang="ja-JP" altLang="en-US" dirty="0" smtClean="0"/>
              <a:t> 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前提として、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ページで完結</a:t>
            </a: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88477" y="2688879"/>
            <a:ext cx="1620570" cy="253497"/>
            <a:chOff x="588477" y="2688879"/>
            <a:chExt cx="1620570" cy="253497"/>
          </a:xfrm>
        </p:grpSpPr>
        <p:sp>
          <p:nvSpPr>
            <p:cNvPr id="6" name="正方形/長方形 5"/>
            <p:cNvSpPr/>
            <p:nvPr/>
          </p:nvSpPr>
          <p:spPr>
            <a:xfrm>
              <a:off x="588477" y="2688879"/>
              <a:ext cx="1620570" cy="253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暮らし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二等辺三角形 6"/>
            <p:cNvSpPr/>
            <p:nvPr/>
          </p:nvSpPr>
          <p:spPr>
            <a:xfrm flipV="1">
              <a:off x="1973653" y="2752255"/>
              <a:ext cx="153909" cy="1267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648</Words>
  <Application>Microsoft Office PowerPoint</Application>
  <PresentationFormat>画面に合わせる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kurashina-h</dc:creator>
  <cp:lastModifiedBy>kurashina-h</cp:lastModifiedBy>
  <cp:revision>5</cp:revision>
  <dcterms:created xsi:type="dcterms:W3CDTF">2019-06-05T01:56:49Z</dcterms:created>
  <dcterms:modified xsi:type="dcterms:W3CDTF">2019-06-05T05:34:51Z</dcterms:modified>
</cp:coreProperties>
</file>