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7" r:id="rId4"/>
    <p:sldMasterId id="2147483692" r:id="rId5"/>
  </p:sldMasterIdLst>
  <p:notesMasterIdLst>
    <p:notesMasterId r:id="rId33"/>
  </p:notesMasterIdLst>
  <p:handoutMasterIdLst>
    <p:handoutMasterId r:id="rId34"/>
  </p:handoutMasterIdLst>
  <p:sldIdLst>
    <p:sldId id="256" r:id="rId6"/>
    <p:sldId id="259" r:id="rId7"/>
    <p:sldId id="283" r:id="rId8"/>
    <p:sldId id="282" r:id="rId9"/>
    <p:sldId id="280" r:id="rId10"/>
    <p:sldId id="281" r:id="rId11"/>
    <p:sldId id="279" r:id="rId12"/>
    <p:sldId id="284"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66"/>
    <a:srgbClr val="F2F2F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8" autoAdjust="0"/>
    <p:restoredTop sz="75915" autoAdjust="0"/>
  </p:normalViewPr>
  <p:slideViewPr>
    <p:cSldViewPr>
      <p:cViewPr varScale="1">
        <p:scale>
          <a:sx n="72" d="100"/>
          <a:sy n="72" d="100"/>
        </p:scale>
        <p:origin x="960" y="72"/>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928"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03A7C97-7D02-434B-9918-01A2F3D53A0C}" type="datetimeFigureOut">
              <a:rPr lang="vi-VN" smtClean="0"/>
              <a:t>24/02/2016</a:t>
            </a:fld>
            <a:endParaRPr lang="vi-VN"/>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9EF4F2F-672B-42D7-959A-03FCABF0C12F}" type="slidenum">
              <a:rPr lang="vi-VN" smtClean="0"/>
              <a:t>‹#›</a:t>
            </a:fld>
            <a:endParaRPr lang="vi-VN"/>
          </a:p>
        </p:txBody>
      </p:sp>
    </p:spTree>
    <p:extLst>
      <p:ext uri="{BB962C8B-B14F-4D97-AF65-F5344CB8AC3E}">
        <p14:creationId xmlns:p14="http://schemas.microsoft.com/office/powerpoint/2010/main" val="970765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5EC775-880C-44CB-8AE2-3269D895F24F}" type="datetimeFigureOut">
              <a:rPr lang="en-US" smtClean="0"/>
              <a:pPr/>
              <a:t>2/24/2016</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25310F0-22F4-44BC-9418-29B3E40774BE}" type="slidenum">
              <a:rPr lang="en-US" smtClean="0"/>
              <a:pPr/>
              <a:t>‹#›</a:t>
            </a:fld>
            <a:endParaRPr lang="en-US"/>
          </a:p>
        </p:txBody>
      </p:sp>
    </p:spTree>
    <p:extLst>
      <p:ext uri="{BB962C8B-B14F-4D97-AF65-F5344CB8AC3E}">
        <p14:creationId xmlns:p14="http://schemas.microsoft.com/office/powerpoint/2010/main" val="116476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5310F0-22F4-44BC-9418-29B3E40774BE}" type="slidenum">
              <a:rPr lang="en-US" smtClean="0"/>
              <a:pPr/>
              <a:t>27</a:t>
            </a:fld>
            <a:endParaRPr lang="en-US"/>
          </a:p>
        </p:txBody>
      </p:sp>
    </p:spTree>
    <p:extLst>
      <p:ext uri="{BB962C8B-B14F-4D97-AF65-F5344CB8AC3E}">
        <p14:creationId xmlns:p14="http://schemas.microsoft.com/office/powerpoint/2010/main" val="3517385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730251" y="1905002"/>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custDataLst>
              <p:tags r:id="rId2"/>
            </p:custDataLst>
          </p:nvPr>
        </p:nvSpPr>
        <p:spPr>
          <a:xfrm>
            <a:off x="730250" y="4344990"/>
            <a:ext cx="7681913" cy="461665"/>
          </a:xfrm>
        </p:spPr>
        <p:txBody>
          <a:bodyPr>
            <a:noAutofit/>
          </a:bodyPr>
          <a:lstStyle>
            <a:lvl1pPr marL="0" indent="0" algn="l">
              <a:lnSpc>
                <a:spcPct val="90000"/>
              </a:lnSpc>
              <a:spcBef>
                <a:spcPts val="0"/>
              </a:spcBef>
              <a:buNone/>
              <a:defRPr>
                <a:solidFill>
                  <a:schemeClr val="tx1">
                    <a:tint val="75000"/>
                  </a:schemeClr>
                </a:solidFill>
                <a:latin typeface="Tahoma" pitchFamily="34" charset="0"/>
                <a:ea typeface="Tahoma" pitchFamily="34" charset="0"/>
                <a:cs typeface="Tahoma"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12/09/2012</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7" name="Slide Number Placeholder 5"/>
          <p:cNvSpPr>
            <a:spLocks noGrp="1"/>
          </p:cNvSpPr>
          <p:nvPr>
            <p:ph type="sldNum" sz="quarter" idx="12"/>
          </p:nvPr>
        </p:nvSpPr>
        <p:spPr/>
        <p:txBody>
          <a:bodyPr/>
          <a:lstStyle>
            <a:lvl1pPr>
              <a:defRPr/>
            </a:lvl1pPr>
          </a:lstStyle>
          <a:p>
            <a:fld id="{067E6E58-6A76-4BB3-9407-1346E2411AC8}" type="slidenum">
              <a:rPr lang="en-US" altLang="en-US"/>
              <a:pPr/>
              <a:t>‹#›</a:t>
            </a:fld>
            <a:endParaRPr lang="en-US" altLang="en-US"/>
          </a:p>
        </p:txBody>
      </p:sp>
    </p:spTree>
    <p:extLst>
      <p:ext uri="{BB962C8B-B14F-4D97-AF65-F5344CB8AC3E}">
        <p14:creationId xmlns:p14="http://schemas.microsoft.com/office/powerpoint/2010/main" val="222119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12/09/2012</a:t>
            </a: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9" name="Slide Number Placeholder 5"/>
          <p:cNvSpPr>
            <a:spLocks noGrp="1"/>
          </p:cNvSpPr>
          <p:nvPr>
            <p:ph type="sldNum" sz="quarter" idx="12"/>
          </p:nvPr>
        </p:nvSpPr>
        <p:spPr/>
        <p:txBody>
          <a:bodyPr/>
          <a:lstStyle>
            <a:lvl1pPr>
              <a:defRPr/>
            </a:lvl1pPr>
          </a:lstStyle>
          <a:p>
            <a:fld id="{CD73704A-09E0-4270-8585-5310F949EB06}" type="slidenum">
              <a:rPr lang="en-US" altLang="en-US"/>
              <a:pPr/>
              <a:t>‹#›</a:t>
            </a:fld>
            <a:endParaRPr lang="en-US" altLang="en-US"/>
          </a:p>
        </p:txBody>
      </p:sp>
    </p:spTree>
    <p:extLst>
      <p:ext uri="{BB962C8B-B14F-4D97-AF65-F5344CB8AC3E}">
        <p14:creationId xmlns:p14="http://schemas.microsoft.com/office/powerpoint/2010/main" val="243443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12/09/2012</a:t>
            </a: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5" name="Slide Number Placeholder 5"/>
          <p:cNvSpPr>
            <a:spLocks noGrp="1"/>
          </p:cNvSpPr>
          <p:nvPr>
            <p:ph type="sldNum" sz="quarter" idx="12"/>
          </p:nvPr>
        </p:nvSpPr>
        <p:spPr/>
        <p:txBody>
          <a:bodyPr/>
          <a:lstStyle>
            <a:lvl1pPr>
              <a:defRPr/>
            </a:lvl1pPr>
          </a:lstStyle>
          <a:p>
            <a:fld id="{033600D0-AF3D-4F3F-AF2E-17F07C64396B}" type="slidenum">
              <a:rPr lang="en-US" altLang="en-US"/>
              <a:pPr/>
              <a:t>‹#›</a:t>
            </a:fld>
            <a:endParaRPr lang="en-US" altLang="en-US"/>
          </a:p>
        </p:txBody>
      </p:sp>
    </p:spTree>
    <p:extLst>
      <p:ext uri="{BB962C8B-B14F-4D97-AF65-F5344CB8AC3E}">
        <p14:creationId xmlns:p14="http://schemas.microsoft.com/office/powerpoint/2010/main" val="1031537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12/09/2012</a:t>
            </a: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4" name="Slide Number Placeholder 5"/>
          <p:cNvSpPr>
            <a:spLocks noGrp="1"/>
          </p:cNvSpPr>
          <p:nvPr>
            <p:ph type="sldNum" sz="quarter" idx="12"/>
          </p:nvPr>
        </p:nvSpPr>
        <p:spPr/>
        <p:txBody>
          <a:bodyPr/>
          <a:lstStyle>
            <a:lvl1pPr>
              <a:defRPr/>
            </a:lvl1pPr>
          </a:lstStyle>
          <a:p>
            <a:fld id="{EBDA85C9-D9B7-40D8-9156-9CA5FE2E8568}" type="slidenum">
              <a:rPr lang="en-US" altLang="en-US"/>
              <a:pPr/>
              <a:t>‹#›</a:t>
            </a:fld>
            <a:endParaRPr lang="en-US" altLang="en-US"/>
          </a:p>
        </p:txBody>
      </p:sp>
    </p:spTree>
    <p:extLst>
      <p:ext uri="{BB962C8B-B14F-4D97-AF65-F5344CB8AC3E}">
        <p14:creationId xmlns:p14="http://schemas.microsoft.com/office/powerpoint/2010/main" val="422955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12/09/2012</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7" name="Slide Number Placeholder 5"/>
          <p:cNvSpPr>
            <a:spLocks noGrp="1"/>
          </p:cNvSpPr>
          <p:nvPr>
            <p:ph type="sldNum" sz="quarter" idx="12"/>
          </p:nvPr>
        </p:nvSpPr>
        <p:spPr/>
        <p:txBody>
          <a:bodyPr/>
          <a:lstStyle>
            <a:lvl1pPr>
              <a:defRPr/>
            </a:lvl1pPr>
          </a:lstStyle>
          <a:p>
            <a:fld id="{160FDB9D-5785-4723-B920-B508B7A3D001}" type="slidenum">
              <a:rPr lang="en-US" altLang="en-US"/>
              <a:pPr/>
              <a:t>‹#›</a:t>
            </a:fld>
            <a:endParaRPr lang="en-US" altLang="en-US"/>
          </a:p>
        </p:txBody>
      </p:sp>
    </p:spTree>
    <p:extLst>
      <p:ext uri="{BB962C8B-B14F-4D97-AF65-F5344CB8AC3E}">
        <p14:creationId xmlns:p14="http://schemas.microsoft.com/office/powerpoint/2010/main" val="3173059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12/09/2012</a:t>
            </a: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7" name="Slide Number Placeholder 5"/>
          <p:cNvSpPr>
            <a:spLocks noGrp="1"/>
          </p:cNvSpPr>
          <p:nvPr>
            <p:ph type="sldNum" sz="quarter" idx="12"/>
          </p:nvPr>
        </p:nvSpPr>
        <p:spPr/>
        <p:txBody>
          <a:bodyPr/>
          <a:lstStyle>
            <a:lvl1pPr>
              <a:defRPr/>
            </a:lvl1pPr>
          </a:lstStyle>
          <a:p>
            <a:fld id="{A1705841-80B2-4D3E-BC67-7779F3605940}" type="slidenum">
              <a:rPr lang="en-US" altLang="en-US"/>
              <a:pPr/>
              <a:t>‹#›</a:t>
            </a:fld>
            <a:endParaRPr lang="en-US" altLang="en-US"/>
          </a:p>
        </p:txBody>
      </p:sp>
    </p:spTree>
    <p:extLst>
      <p:ext uri="{BB962C8B-B14F-4D97-AF65-F5344CB8AC3E}">
        <p14:creationId xmlns:p14="http://schemas.microsoft.com/office/powerpoint/2010/main" val="1601444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12/09/2012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6" name="Slide Number Placeholder 5"/>
          <p:cNvSpPr>
            <a:spLocks noGrp="1"/>
          </p:cNvSpPr>
          <p:nvPr>
            <p:ph type="sldNum" sz="quarter" idx="12"/>
          </p:nvPr>
        </p:nvSpPr>
        <p:spPr/>
        <p:txBody>
          <a:bodyPr/>
          <a:lstStyle>
            <a:lvl1pPr>
              <a:defRPr/>
            </a:lvl1pPr>
          </a:lstStyle>
          <a:p>
            <a:fld id="{CA6B5A95-897B-4EDA-9D07-542532FC94F2}" type="slidenum">
              <a:rPr lang="en-US" altLang="en-US"/>
              <a:pPr/>
              <a:t>‹#›</a:t>
            </a:fld>
            <a:endParaRPr lang="en-US" altLang="en-US"/>
          </a:p>
        </p:txBody>
      </p:sp>
    </p:spTree>
    <p:extLst>
      <p:ext uri="{BB962C8B-B14F-4D97-AF65-F5344CB8AC3E}">
        <p14:creationId xmlns:p14="http://schemas.microsoft.com/office/powerpoint/2010/main" val="3615859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12/09/2012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6" name="Slide Number Placeholder 5"/>
          <p:cNvSpPr>
            <a:spLocks noGrp="1"/>
          </p:cNvSpPr>
          <p:nvPr>
            <p:ph type="sldNum" sz="quarter" idx="12"/>
          </p:nvPr>
        </p:nvSpPr>
        <p:spPr/>
        <p:txBody>
          <a:bodyPr/>
          <a:lstStyle>
            <a:lvl1pPr>
              <a:defRPr/>
            </a:lvl1pPr>
          </a:lstStyle>
          <a:p>
            <a:fld id="{DD927238-30D2-4135-8435-7DCEBE8C9F11}" type="slidenum">
              <a:rPr lang="en-US" altLang="en-US"/>
              <a:pPr/>
              <a:t>‹#›</a:t>
            </a:fld>
            <a:endParaRPr lang="en-US" altLang="en-US"/>
          </a:p>
        </p:txBody>
      </p:sp>
    </p:spTree>
    <p:extLst>
      <p:ext uri="{BB962C8B-B14F-4D97-AF65-F5344CB8AC3E}">
        <p14:creationId xmlns:p14="http://schemas.microsoft.com/office/powerpoint/2010/main" val="4079271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page">
    <p:bg>
      <p:bgPr>
        <a:blipFill dpi="0" rotWithShape="1">
          <a:blip r:embed="rId7">
            <a:lum/>
          </a:blip>
          <a:srcRect/>
          <a:stretch>
            <a:fillRect l="-17000" r="-17000"/>
          </a:stretch>
        </a:blipFill>
        <a:effectLst/>
      </p:bgPr>
    </p:bg>
    <p:spTree>
      <p:nvGrpSpPr>
        <p:cNvPr id="1" name=""/>
        <p:cNvGrpSpPr/>
        <p:nvPr/>
      </p:nvGrpSpPr>
      <p:grpSpPr>
        <a:xfrm>
          <a:off x="0" y="0"/>
          <a:ext cx="0" cy="0"/>
          <a:chOff x="0" y="0"/>
          <a:chExt cx="0" cy="0"/>
        </a:xfrm>
      </p:grpSpPr>
      <p:sp>
        <p:nvSpPr>
          <p:cNvPr id="19" name="Date Placeholder 18"/>
          <p:cNvSpPr>
            <a:spLocks noGrp="1"/>
          </p:cNvSpPr>
          <p:nvPr>
            <p:ph type="dt" sz="half" idx="14"/>
            <p:custDataLst>
              <p:tags r:id="rId1"/>
            </p:custDataLst>
          </p:nvPr>
        </p:nvSpPr>
        <p:spPr>
          <a:xfrm>
            <a:off x="457200" y="6525346"/>
            <a:ext cx="2133600" cy="365125"/>
          </a:xfrm>
        </p:spPr>
        <p:txBody>
          <a:bodyPr/>
          <a:lstStyle>
            <a:lvl1pPr>
              <a:defRPr>
                <a:solidFill>
                  <a:schemeClr val="accent1">
                    <a:lumMod val="20000"/>
                    <a:lumOff val="80000"/>
                  </a:schemeClr>
                </a:solidFill>
              </a:defRPr>
            </a:lvl1pPr>
          </a:lstStyle>
          <a:p>
            <a:r>
              <a:rPr lang="en-US">
                <a:solidFill>
                  <a:srgbClr val="4F81BD">
                    <a:lumMod val="20000"/>
                    <a:lumOff val="80000"/>
                  </a:srgbClr>
                </a:solidFill>
              </a:rPr>
              <a:t>12/09/2012</a:t>
            </a:r>
            <a:endParaRPr lang="vi-VN">
              <a:solidFill>
                <a:srgbClr val="4F81BD">
                  <a:lumMod val="20000"/>
                  <a:lumOff val="80000"/>
                </a:srgbClr>
              </a:solidFill>
            </a:endParaRPr>
          </a:p>
        </p:txBody>
      </p:sp>
      <p:sp>
        <p:nvSpPr>
          <p:cNvPr id="20" name="Footer Placeholder 19"/>
          <p:cNvSpPr>
            <a:spLocks noGrp="1"/>
          </p:cNvSpPr>
          <p:nvPr>
            <p:ph type="ftr" sz="quarter" idx="15"/>
            <p:custDataLst>
              <p:tags r:id="rId2"/>
            </p:custDataLst>
          </p:nvPr>
        </p:nvSpPr>
        <p:spPr>
          <a:xfrm>
            <a:off x="3124200" y="6525346"/>
            <a:ext cx="2895600" cy="365125"/>
          </a:xfrm>
        </p:spPr>
        <p:txBody>
          <a:bodyPr/>
          <a:lstStyle>
            <a:lvl1pPr>
              <a:defRPr>
                <a:solidFill>
                  <a:schemeClr val="accent1">
                    <a:lumMod val="20000"/>
                    <a:lumOff val="80000"/>
                  </a:schemeClr>
                </a:solidFill>
              </a:defRPr>
            </a:lvl1pPr>
          </a:lstStyle>
          <a:p>
            <a:r>
              <a:rPr lang="vi-VN">
                <a:solidFill>
                  <a:srgbClr val="4F81BD">
                    <a:lumMod val="20000"/>
                    <a:lumOff val="80000"/>
                  </a:srgbClr>
                </a:solidFill>
              </a:rPr>
              <a:t>Footer</a:t>
            </a:r>
            <a:endParaRPr lang="vi-VN" dirty="0">
              <a:solidFill>
                <a:srgbClr val="4F81BD">
                  <a:lumMod val="20000"/>
                  <a:lumOff val="80000"/>
                </a:srgbClr>
              </a:solidFill>
            </a:endParaRPr>
          </a:p>
        </p:txBody>
      </p:sp>
      <p:sp>
        <p:nvSpPr>
          <p:cNvPr id="21" name="Slide Number Placeholder 20"/>
          <p:cNvSpPr>
            <a:spLocks noGrp="1"/>
          </p:cNvSpPr>
          <p:nvPr>
            <p:ph type="sldNum" sz="quarter" idx="16"/>
            <p:custDataLst>
              <p:tags r:id="rId3"/>
            </p:custDataLst>
          </p:nvPr>
        </p:nvSpPr>
        <p:spPr>
          <a:xfrm>
            <a:off x="6553200" y="6525346"/>
            <a:ext cx="2133600" cy="365125"/>
          </a:xfrm>
        </p:spPr>
        <p:txBody>
          <a:bodyPr/>
          <a:lstStyle>
            <a:lvl1pPr>
              <a:defRPr>
                <a:solidFill>
                  <a:schemeClr val="accent1">
                    <a:lumMod val="20000"/>
                    <a:lumOff val="80000"/>
                  </a:schemeClr>
                </a:solidFill>
              </a:defRPr>
            </a:lvl1pPr>
          </a:lstStyle>
          <a:p>
            <a:fld id="{C2633F2A-87B4-4B64-ACC1-BE300AF53389}" type="slidenum">
              <a:rPr lang="vi-VN" smtClean="0">
                <a:solidFill>
                  <a:srgbClr val="4F81BD">
                    <a:lumMod val="20000"/>
                    <a:lumOff val="80000"/>
                  </a:srgbClr>
                </a:solidFill>
              </a:rPr>
              <a:pPr/>
              <a:t>‹#›</a:t>
            </a:fld>
            <a:endParaRPr lang="vi-VN">
              <a:solidFill>
                <a:srgbClr val="4F81BD">
                  <a:lumMod val="20000"/>
                  <a:lumOff val="80000"/>
                </a:srgbClr>
              </a:solidFill>
            </a:endParaRPr>
          </a:p>
        </p:txBody>
      </p:sp>
      <p:sp>
        <p:nvSpPr>
          <p:cNvPr id="22" name="Title 21"/>
          <p:cNvSpPr>
            <a:spLocks noGrp="1"/>
          </p:cNvSpPr>
          <p:nvPr>
            <p:ph type="title"/>
            <p:custDataLst>
              <p:tags r:id="rId4"/>
            </p:custDataLst>
          </p:nvPr>
        </p:nvSpPr>
        <p:spPr>
          <a:xfrm>
            <a:off x="381000" y="227314"/>
            <a:ext cx="8382000" cy="443198"/>
          </a:xfrm>
        </p:spPr>
        <p:txBody>
          <a:bodyPr/>
          <a:lstStyle>
            <a:lvl1pPr>
              <a:defRPr sz="3200">
                <a:latin typeface="Calibri" pitchFamily="34" charset="0"/>
                <a:cs typeface="Calibri" pitchFamily="34" charset="0"/>
              </a:defRPr>
            </a:lvl1pPr>
          </a:lstStyle>
          <a:p>
            <a:r>
              <a:rPr lang="en-US"/>
              <a:t>Click to edit Master title style</a:t>
            </a:r>
            <a:endParaRPr lang="vi-VN"/>
          </a:p>
        </p:txBody>
      </p:sp>
      <p:sp>
        <p:nvSpPr>
          <p:cNvPr id="25" name="Content Placeholder 23"/>
          <p:cNvSpPr>
            <a:spLocks noGrp="1"/>
          </p:cNvSpPr>
          <p:nvPr>
            <p:ph sz="quarter" idx="17"/>
            <p:custDataLst>
              <p:tags r:id="rId5"/>
            </p:custDataLst>
          </p:nvPr>
        </p:nvSpPr>
        <p:spPr>
          <a:xfrm>
            <a:off x="395537" y="1268415"/>
            <a:ext cx="8496944" cy="5184775"/>
          </a:xfrm>
        </p:spPr>
        <p:txBody>
          <a:bodyPr>
            <a:normAutofit/>
          </a:bodyPr>
          <a:lstStyle>
            <a:lvl1pPr>
              <a:lnSpc>
                <a:spcPct val="100000"/>
              </a:lnSpc>
              <a:defRPr sz="2400">
                <a:solidFill>
                  <a:schemeClr val="bg1"/>
                </a:solidFill>
                <a:latin typeface="Calibri" pitchFamily="34" charset="0"/>
                <a:ea typeface="Tahoma" pitchFamily="34" charset="0"/>
                <a:cs typeface="Calibri" pitchFamily="34" charset="0"/>
              </a:defRPr>
            </a:lvl1pPr>
            <a:lvl2pPr>
              <a:lnSpc>
                <a:spcPct val="100000"/>
              </a:lnSpc>
              <a:defRPr sz="2400">
                <a:solidFill>
                  <a:schemeClr val="bg1"/>
                </a:solidFill>
                <a:latin typeface="Calibri" pitchFamily="34" charset="0"/>
                <a:ea typeface="Tahoma" pitchFamily="34" charset="0"/>
                <a:cs typeface="Calibri" pitchFamily="34" charset="0"/>
              </a:defRPr>
            </a:lvl2pPr>
            <a:lvl3pPr>
              <a:lnSpc>
                <a:spcPct val="100000"/>
              </a:lnSpc>
              <a:defRPr sz="2000">
                <a:solidFill>
                  <a:schemeClr val="bg1"/>
                </a:solidFill>
                <a:latin typeface="Calibri" pitchFamily="34" charset="0"/>
                <a:ea typeface="Tahoma" pitchFamily="34" charset="0"/>
                <a:cs typeface="Calibri" pitchFamily="34" charset="0"/>
              </a:defRPr>
            </a:lvl3pPr>
            <a:lvl4pPr>
              <a:lnSpc>
                <a:spcPct val="100000"/>
              </a:lnSpc>
              <a:defRPr sz="2000">
                <a:solidFill>
                  <a:schemeClr val="bg1"/>
                </a:solidFill>
                <a:latin typeface="Calibri" pitchFamily="34" charset="0"/>
                <a:ea typeface="Tahoma" pitchFamily="34" charset="0"/>
                <a:cs typeface="Calibri" pitchFamily="34" charset="0"/>
              </a:defRPr>
            </a:lvl4pPr>
            <a:lvl5pPr>
              <a:lnSpc>
                <a:spcPct val="100000"/>
              </a:lnSpc>
              <a:defRPr sz="2000">
                <a:solidFill>
                  <a:schemeClr val="bg1"/>
                </a:solidFill>
                <a:latin typeface="Calibri" pitchFamily="34" charset="0"/>
                <a:ea typeface="Tahoma"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4001707919"/>
      </p:ext>
    </p:extLst>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custDataLst>
              <p:tags r:id="rId2"/>
            </p:custDataLst>
          </p:nvPr>
        </p:nvSpPr>
        <p:spPr>
          <a:xfrm>
            <a:off x="1368955" y="4344990"/>
            <a:ext cx="7043208" cy="461665"/>
          </a:xfrm>
        </p:spPr>
        <p:txBody>
          <a:bodyPr>
            <a:noAutofit/>
          </a:bodyPr>
          <a:lstStyle>
            <a:lvl1pPr marL="0" indent="0" algn="l">
              <a:lnSpc>
                <a:spcPct val="90000"/>
              </a:lnSpc>
              <a:spcBef>
                <a:spcPts val="0"/>
              </a:spcBef>
              <a:buNone/>
              <a:defRPr>
                <a:solidFill>
                  <a:srgbClr val="F2F2F2"/>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custDataLst>
              <p:tags r:id="rId3"/>
            </p:custDataLst>
          </p:nvPr>
        </p:nvSpPr>
        <p:spPr>
          <a:xfrm>
            <a:off x="722050"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page">
    <p:bg>
      <p:bgPr>
        <a:blipFill dpi="0" rotWithShape="1">
          <a:blip r:embed="rId7">
            <a:lum/>
          </a:blip>
          <a:srcRect/>
          <a:stretch>
            <a:fillRect l="-17000" r="-17000"/>
          </a:stretch>
        </a:blipFill>
        <a:effectLst/>
      </p:bgPr>
    </p:bg>
    <p:spTree>
      <p:nvGrpSpPr>
        <p:cNvPr id="1" name=""/>
        <p:cNvGrpSpPr/>
        <p:nvPr/>
      </p:nvGrpSpPr>
      <p:grpSpPr>
        <a:xfrm>
          <a:off x="0" y="0"/>
          <a:ext cx="0" cy="0"/>
          <a:chOff x="0" y="0"/>
          <a:chExt cx="0" cy="0"/>
        </a:xfrm>
      </p:grpSpPr>
      <p:sp>
        <p:nvSpPr>
          <p:cNvPr id="19" name="Date Placeholder 18"/>
          <p:cNvSpPr>
            <a:spLocks noGrp="1"/>
          </p:cNvSpPr>
          <p:nvPr>
            <p:ph type="dt" sz="half" idx="14"/>
            <p:custDataLst>
              <p:tags r:id="rId1"/>
            </p:custDataLst>
          </p:nvPr>
        </p:nvSpPr>
        <p:spPr>
          <a:xfrm>
            <a:off x="457200" y="6525346"/>
            <a:ext cx="2133600" cy="365125"/>
          </a:xfrm>
        </p:spPr>
        <p:txBody>
          <a:bodyPr/>
          <a:lstStyle>
            <a:lvl1pPr>
              <a:defRPr>
                <a:solidFill>
                  <a:schemeClr val="accent1">
                    <a:lumMod val="20000"/>
                    <a:lumOff val="80000"/>
                  </a:schemeClr>
                </a:solidFill>
              </a:defRPr>
            </a:lvl1pPr>
          </a:lstStyle>
          <a:p>
            <a:r>
              <a:rPr lang="en-US"/>
              <a:t>12/09/2012</a:t>
            </a:r>
            <a:endParaRPr lang="vi-VN"/>
          </a:p>
        </p:txBody>
      </p:sp>
      <p:sp>
        <p:nvSpPr>
          <p:cNvPr id="20" name="Footer Placeholder 19"/>
          <p:cNvSpPr>
            <a:spLocks noGrp="1"/>
          </p:cNvSpPr>
          <p:nvPr>
            <p:ph type="ftr" sz="quarter" idx="15"/>
            <p:custDataLst>
              <p:tags r:id="rId2"/>
            </p:custDataLst>
          </p:nvPr>
        </p:nvSpPr>
        <p:spPr>
          <a:xfrm>
            <a:off x="3124200" y="6525346"/>
            <a:ext cx="2895600" cy="365125"/>
          </a:xfrm>
        </p:spPr>
        <p:txBody>
          <a:bodyPr/>
          <a:lstStyle>
            <a:lvl1pPr>
              <a:defRPr>
                <a:solidFill>
                  <a:schemeClr val="accent1">
                    <a:lumMod val="20000"/>
                    <a:lumOff val="80000"/>
                  </a:schemeClr>
                </a:solidFill>
              </a:defRPr>
            </a:lvl1pPr>
          </a:lstStyle>
          <a:p>
            <a:r>
              <a:rPr lang="en-US"/>
              <a:t>Footer</a:t>
            </a:r>
            <a:endParaRPr lang="vi-VN" dirty="0"/>
          </a:p>
        </p:txBody>
      </p:sp>
      <p:sp>
        <p:nvSpPr>
          <p:cNvPr id="21" name="Slide Number Placeholder 20"/>
          <p:cNvSpPr>
            <a:spLocks noGrp="1"/>
          </p:cNvSpPr>
          <p:nvPr>
            <p:ph type="sldNum" sz="quarter" idx="16"/>
            <p:custDataLst>
              <p:tags r:id="rId3"/>
            </p:custDataLst>
          </p:nvPr>
        </p:nvSpPr>
        <p:spPr>
          <a:xfrm>
            <a:off x="6553200" y="6525346"/>
            <a:ext cx="2133600" cy="365125"/>
          </a:xfrm>
        </p:spPr>
        <p:txBody>
          <a:bodyPr/>
          <a:lstStyle>
            <a:lvl1pPr>
              <a:defRPr>
                <a:solidFill>
                  <a:schemeClr val="accent1">
                    <a:lumMod val="20000"/>
                    <a:lumOff val="80000"/>
                  </a:schemeClr>
                </a:solidFill>
              </a:defRPr>
            </a:lvl1pPr>
          </a:lstStyle>
          <a:p>
            <a:fld id="{C2633F2A-87B4-4B64-ACC1-BE300AF53389}" type="slidenum">
              <a:rPr lang="vi-VN" smtClean="0"/>
              <a:pPr/>
              <a:t>‹#›</a:t>
            </a:fld>
            <a:endParaRPr lang="vi-VN"/>
          </a:p>
        </p:txBody>
      </p:sp>
      <p:sp>
        <p:nvSpPr>
          <p:cNvPr id="22" name="Title 21"/>
          <p:cNvSpPr>
            <a:spLocks noGrp="1"/>
          </p:cNvSpPr>
          <p:nvPr>
            <p:ph type="title"/>
            <p:custDataLst>
              <p:tags r:id="rId4"/>
            </p:custDataLst>
          </p:nvPr>
        </p:nvSpPr>
        <p:spPr>
          <a:xfrm>
            <a:off x="381000" y="227314"/>
            <a:ext cx="8382000" cy="443198"/>
          </a:xfrm>
        </p:spPr>
        <p:txBody>
          <a:bodyPr/>
          <a:lstStyle>
            <a:lvl1pPr>
              <a:defRPr sz="3200">
                <a:latin typeface="Calibri" pitchFamily="34" charset="0"/>
                <a:cs typeface="Calibri" pitchFamily="34" charset="0"/>
              </a:defRPr>
            </a:lvl1pPr>
          </a:lstStyle>
          <a:p>
            <a:r>
              <a:rPr lang="en-US"/>
              <a:t>Click to edit Master title style</a:t>
            </a:r>
            <a:endParaRPr lang="vi-VN"/>
          </a:p>
        </p:txBody>
      </p:sp>
      <p:sp>
        <p:nvSpPr>
          <p:cNvPr id="25" name="Content Placeholder 23"/>
          <p:cNvSpPr>
            <a:spLocks noGrp="1"/>
          </p:cNvSpPr>
          <p:nvPr>
            <p:ph sz="quarter" idx="17"/>
            <p:custDataLst>
              <p:tags r:id="rId5"/>
            </p:custDataLst>
          </p:nvPr>
        </p:nvSpPr>
        <p:spPr>
          <a:xfrm>
            <a:off x="395537" y="1268415"/>
            <a:ext cx="8496944" cy="5184775"/>
          </a:xfrm>
        </p:spPr>
        <p:txBody>
          <a:bodyPr>
            <a:normAutofit/>
          </a:bodyPr>
          <a:lstStyle>
            <a:lvl1pPr>
              <a:lnSpc>
                <a:spcPct val="100000"/>
              </a:lnSpc>
              <a:defRPr sz="2400">
                <a:solidFill>
                  <a:schemeClr val="bg1"/>
                </a:solidFill>
                <a:latin typeface="Calibri" pitchFamily="34" charset="0"/>
                <a:ea typeface="Tahoma" pitchFamily="34" charset="0"/>
                <a:cs typeface="Calibri" pitchFamily="34" charset="0"/>
              </a:defRPr>
            </a:lvl1pPr>
            <a:lvl2pPr>
              <a:lnSpc>
                <a:spcPct val="100000"/>
              </a:lnSpc>
              <a:defRPr sz="2400">
                <a:solidFill>
                  <a:schemeClr val="bg1"/>
                </a:solidFill>
                <a:latin typeface="Calibri" pitchFamily="34" charset="0"/>
                <a:ea typeface="Tahoma" pitchFamily="34" charset="0"/>
                <a:cs typeface="Calibri" pitchFamily="34" charset="0"/>
              </a:defRPr>
            </a:lvl2pPr>
            <a:lvl3pPr>
              <a:lnSpc>
                <a:spcPct val="100000"/>
              </a:lnSpc>
              <a:defRPr sz="2000">
                <a:solidFill>
                  <a:schemeClr val="bg1"/>
                </a:solidFill>
                <a:latin typeface="Calibri" pitchFamily="34" charset="0"/>
                <a:ea typeface="Tahoma" pitchFamily="34" charset="0"/>
                <a:cs typeface="Calibri" pitchFamily="34" charset="0"/>
              </a:defRPr>
            </a:lvl3pPr>
            <a:lvl4pPr>
              <a:lnSpc>
                <a:spcPct val="100000"/>
              </a:lnSpc>
              <a:defRPr sz="2000">
                <a:solidFill>
                  <a:schemeClr val="bg1"/>
                </a:solidFill>
                <a:latin typeface="Calibri" pitchFamily="34" charset="0"/>
                <a:ea typeface="Tahoma" pitchFamily="34" charset="0"/>
                <a:cs typeface="Calibri" pitchFamily="34" charset="0"/>
              </a:defRPr>
            </a:lvl4pPr>
            <a:lvl5pPr>
              <a:lnSpc>
                <a:spcPct val="100000"/>
              </a:lnSpc>
              <a:defRPr sz="2000">
                <a:solidFill>
                  <a:schemeClr val="bg1"/>
                </a:solidFill>
                <a:latin typeface="Calibri" pitchFamily="34" charset="0"/>
                <a:ea typeface="Tahoma"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77648062"/>
      </p:ext>
    </p:extLst>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 Page with reference">
    <p:bg>
      <p:bgPr>
        <a:blipFill dpi="0" rotWithShape="1">
          <a:blip r:embed="rId8">
            <a:lum/>
          </a:blip>
          <a:srcRect/>
          <a:stretch>
            <a:fillRect l="-17000" r="-17000"/>
          </a:stretch>
        </a:blipFill>
        <a:effectLst/>
      </p:bgPr>
    </p:bg>
    <p:spTree>
      <p:nvGrpSpPr>
        <p:cNvPr id="1" name=""/>
        <p:cNvGrpSpPr/>
        <p:nvPr/>
      </p:nvGrpSpPr>
      <p:grpSpPr>
        <a:xfrm>
          <a:off x="0" y="0"/>
          <a:ext cx="0" cy="0"/>
          <a:chOff x="0" y="0"/>
          <a:chExt cx="0" cy="0"/>
        </a:xfrm>
      </p:grpSpPr>
      <p:sp>
        <p:nvSpPr>
          <p:cNvPr id="19" name="Date Placeholder 18"/>
          <p:cNvSpPr>
            <a:spLocks noGrp="1"/>
          </p:cNvSpPr>
          <p:nvPr>
            <p:ph type="dt" sz="half" idx="14"/>
            <p:custDataLst>
              <p:tags r:id="rId1"/>
            </p:custDataLst>
          </p:nvPr>
        </p:nvSpPr>
        <p:spPr>
          <a:xfrm>
            <a:off x="457200" y="6525346"/>
            <a:ext cx="2133600" cy="365125"/>
          </a:xfrm>
        </p:spPr>
        <p:txBody>
          <a:bodyPr/>
          <a:lstStyle>
            <a:lvl1pPr>
              <a:defRPr>
                <a:solidFill>
                  <a:schemeClr val="accent1">
                    <a:lumMod val="20000"/>
                    <a:lumOff val="80000"/>
                  </a:schemeClr>
                </a:solidFill>
              </a:defRPr>
            </a:lvl1pPr>
          </a:lstStyle>
          <a:p>
            <a:r>
              <a:rPr lang="en-US"/>
              <a:t>12/09/2012</a:t>
            </a:r>
            <a:endParaRPr lang="vi-VN"/>
          </a:p>
        </p:txBody>
      </p:sp>
      <p:sp>
        <p:nvSpPr>
          <p:cNvPr id="20" name="Footer Placeholder 19"/>
          <p:cNvSpPr>
            <a:spLocks noGrp="1"/>
          </p:cNvSpPr>
          <p:nvPr>
            <p:ph type="ftr" sz="quarter" idx="15"/>
            <p:custDataLst>
              <p:tags r:id="rId2"/>
            </p:custDataLst>
          </p:nvPr>
        </p:nvSpPr>
        <p:spPr>
          <a:xfrm>
            <a:off x="3124200" y="6525346"/>
            <a:ext cx="2895600" cy="365125"/>
          </a:xfrm>
        </p:spPr>
        <p:txBody>
          <a:bodyPr/>
          <a:lstStyle>
            <a:lvl1pPr>
              <a:defRPr>
                <a:solidFill>
                  <a:schemeClr val="accent1">
                    <a:lumMod val="20000"/>
                    <a:lumOff val="80000"/>
                  </a:schemeClr>
                </a:solidFill>
              </a:defRPr>
            </a:lvl1pPr>
          </a:lstStyle>
          <a:p>
            <a:r>
              <a:rPr lang="en-US"/>
              <a:t>Footer</a:t>
            </a:r>
            <a:endParaRPr lang="vi-VN" dirty="0"/>
          </a:p>
        </p:txBody>
      </p:sp>
      <p:sp>
        <p:nvSpPr>
          <p:cNvPr id="21" name="Slide Number Placeholder 20"/>
          <p:cNvSpPr>
            <a:spLocks noGrp="1"/>
          </p:cNvSpPr>
          <p:nvPr>
            <p:ph type="sldNum" sz="quarter" idx="16"/>
            <p:custDataLst>
              <p:tags r:id="rId3"/>
            </p:custDataLst>
          </p:nvPr>
        </p:nvSpPr>
        <p:spPr>
          <a:xfrm>
            <a:off x="6553200" y="6525346"/>
            <a:ext cx="2133600" cy="365125"/>
          </a:xfrm>
        </p:spPr>
        <p:txBody>
          <a:bodyPr/>
          <a:lstStyle>
            <a:lvl1pPr>
              <a:defRPr>
                <a:solidFill>
                  <a:schemeClr val="accent1">
                    <a:lumMod val="20000"/>
                    <a:lumOff val="80000"/>
                  </a:schemeClr>
                </a:solidFill>
              </a:defRPr>
            </a:lvl1pPr>
          </a:lstStyle>
          <a:p>
            <a:fld id="{C2633F2A-87B4-4B64-ACC1-BE300AF53389}" type="slidenum">
              <a:rPr lang="vi-VN" smtClean="0"/>
              <a:pPr/>
              <a:t>‹#›</a:t>
            </a:fld>
            <a:endParaRPr lang="vi-VN"/>
          </a:p>
        </p:txBody>
      </p:sp>
      <p:sp>
        <p:nvSpPr>
          <p:cNvPr id="22" name="Title 21"/>
          <p:cNvSpPr>
            <a:spLocks noGrp="1"/>
          </p:cNvSpPr>
          <p:nvPr>
            <p:ph type="title"/>
            <p:custDataLst>
              <p:tags r:id="rId4"/>
            </p:custDataLst>
          </p:nvPr>
        </p:nvSpPr>
        <p:spPr>
          <a:xfrm>
            <a:off x="381000" y="227314"/>
            <a:ext cx="8382000" cy="609398"/>
          </a:xfrm>
        </p:spPr>
        <p:txBody>
          <a:bodyPr/>
          <a:lstStyle>
            <a:lvl1pPr>
              <a:defRPr sz="4400">
                <a:latin typeface="+mj-lt"/>
                <a:cs typeface="Calibri" pitchFamily="34" charset="0"/>
              </a:defRPr>
            </a:lvl1pPr>
          </a:lstStyle>
          <a:p>
            <a:r>
              <a:rPr lang="en-US"/>
              <a:t>Click to edit Master title style</a:t>
            </a:r>
            <a:endParaRPr lang="vi-VN"/>
          </a:p>
        </p:txBody>
      </p:sp>
      <p:sp>
        <p:nvSpPr>
          <p:cNvPr id="25" name="Content Placeholder 23"/>
          <p:cNvSpPr>
            <a:spLocks noGrp="1"/>
          </p:cNvSpPr>
          <p:nvPr>
            <p:ph sz="quarter" idx="17"/>
            <p:custDataLst>
              <p:tags r:id="rId5"/>
            </p:custDataLst>
          </p:nvPr>
        </p:nvSpPr>
        <p:spPr>
          <a:xfrm>
            <a:off x="395537" y="1268415"/>
            <a:ext cx="8496944" cy="4680867"/>
          </a:xfrm>
        </p:spPr>
        <p:txBody>
          <a:bodyPr>
            <a:normAutofit/>
          </a:bodyPr>
          <a:lstStyle>
            <a:lvl1pPr>
              <a:lnSpc>
                <a:spcPct val="100000"/>
              </a:lnSpc>
              <a:defRPr sz="2800">
                <a:solidFill>
                  <a:schemeClr val="bg1"/>
                </a:solidFill>
                <a:latin typeface="Tahoma" pitchFamily="34" charset="0"/>
                <a:ea typeface="Tahoma" pitchFamily="34" charset="0"/>
                <a:cs typeface="Tahoma" pitchFamily="34" charset="0"/>
              </a:defRPr>
            </a:lvl1pPr>
            <a:lvl2pPr>
              <a:lnSpc>
                <a:spcPct val="100000"/>
              </a:lnSpc>
              <a:defRPr sz="2400">
                <a:solidFill>
                  <a:schemeClr val="bg1"/>
                </a:solidFill>
                <a:latin typeface="Tahoma" pitchFamily="34" charset="0"/>
                <a:ea typeface="Tahoma" pitchFamily="34" charset="0"/>
                <a:cs typeface="Tahoma" pitchFamily="34" charset="0"/>
              </a:defRPr>
            </a:lvl2pPr>
            <a:lvl3pPr>
              <a:lnSpc>
                <a:spcPct val="100000"/>
              </a:lnSpc>
              <a:defRPr sz="2000">
                <a:solidFill>
                  <a:schemeClr val="bg1"/>
                </a:solidFill>
                <a:latin typeface="Tahoma" pitchFamily="34" charset="0"/>
                <a:ea typeface="Tahoma" pitchFamily="34" charset="0"/>
                <a:cs typeface="Tahoma" pitchFamily="34" charset="0"/>
              </a:defRPr>
            </a:lvl3pPr>
            <a:lvl4pPr>
              <a:lnSpc>
                <a:spcPct val="100000"/>
              </a:lnSpc>
              <a:defRPr sz="2000">
                <a:solidFill>
                  <a:schemeClr val="bg1"/>
                </a:solidFill>
                <a:latin typeface="Tahoma" pitchFamily="34" charset="0"/>
                <a:ea typeface="Tahoma" pitchFamily="34" charset="0"/>
                <a:cs typeface="Tahoma" pitchFamily="34" charset="0"/>
              </a:defRPr>
            </a:lvl4pPr>
            <a:lvl5pPr>
              <a:lnSpc>
                <a:spcPct val="100000"/>
              </a:lnSpc>
              <a:defRPr sz="2000">
                <a:solidFill>
                  <a:schemeClr val="bg1"/>
                </a:solidFill>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a:t>
            </a:r>
            <a:r>
              <a:rPr lang="vi-VN"/>
              <a:t>s</a:t>
            </a:r>
            <a:r>
              <a:rPr lang="en-US"/>
              <a:t>vel</a:t>
            </a:r>
          </a:p>
          <a:p>
            <a:pPr lvl="3"/>
            <a:r>
              <a:rPr lang="en-US"/>
              <a:t>Fourth level</a:t>
            </a:r>
          </a:p>
          <a:p>
            <a:pPr lvl="4"/>
            <a:r>
              <a:rPr lang="en-US"/>
              <a:t>Fifth level</a:t>
            </a:r>
            <a:endParaRPr lang="vi-VN"/>
          </a:p>
        </p:txBody>
      </p:sp>
      <p:sp>
        <p:nvSpPr>
          <p:cNvPr id="3" name="Text Placeholder 2"/>
          <p:cNvSpPr>
            <a:spLocks noGrp="1"/>
          </p:cNvSpPr>
          <p:nvPr>
            <p:ph type="body" sz="quarter" idx="18"/>
            <p:custDataLst>
              <p:tags r:id="rId6"/>
            </p:custDataLst>
          </p:nvPr>
        </p:nvSpPr>
        <p:spPr>
          <a:xfrm>
            <a:off x="395288" y="6093298"/>
            <a:ext cx="8497887" cy="360099"/>
          </a:xfrm>
        </p:spPr>
        <p:txBody>
          <a:bodyPr anchor="b">
            <a:noAutofit/>
          </a:bodyPr>
          <a:lstStyle>
            <a:lvl1pPr marL="0" indent="0">
              <a:buFont typeface="Arial" pitchFamily="34" charset="0"/>
              <a:buNone/>
              <a:defRPr lang="en-US" sz="1400" i="0" smtClean="0">
                <a:solidFill>
                  <a:schemeClr val="bg1"/>
                </a:solidFill>
                <a:effectLst/>
              </a:defRPr>
            </a:lvl1pPr>
          </a:lstStyle>
          <a:p>
            <a:pPr lvl="0"/>
            <a:endParaRPr lang="vi-VN"/>
          </a:p>
        </p:txBody>
      </p:sp>
    </p:spTree>
    <p:extLst>
      <p:ext uri="{BB962C8B-B14F-4D97-AF65-F5344CB8AC3E}">
        <p14:creationId xmlns:p14="http://schemas.microsoft.com/office/powerpoint/2010/main" val="1484779854"/>
      </p:ext>
    </p:extLst>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6">
            <a:lum/>
          </a:blip>
          <a:srcRect/>
          <a:stretch>
            <a:fillRect l="-17000" r="-17000"/>
          </a:stretch>
        </a:blipFill>
        <a:effectLst/>
      </p:bgPr>
    </p:bg>
    <p:spTree>
      <p:nvGrpSpPr>
        <p:cNvPr id="1" name=""/>
        <p:cNvGrpSpPr/>
        <p:nvPr/>
      </p:nvGrpSpPr>
      <p:grpSpPr>
        <a:xfrm>
          <a:off x="0" y="0"/>
          <a:ext cx="0" cy="0"/>
          <a:chOff x="0" y="0"/>
          <a:chExt cx="0" cy="0"/>
        </a:xfrm>
      </p:grpSpPr>
      <p:sp>
        <p:nvSpPr>
          <p:cNvPr id="19" name="Date Placeholder 18"/>
          <p:cNvSpPr>
            <a:spLocks noGrp="1"/>
          </p:cNvSpPr>
          <p:nvPr>
            <p:ph type="dt" sz="half" idx="14"/>
            <p:custDataLst>
              <p:tags r:id="rId1"/>
            </p:custDataLst>
          </p:nvPr>
        </p:nvSpPr>
        <p:spPr>
          <a:xfrm>
            <a:off x="457200" y="6525346"/>
            <a:ext cx="2133600" cy="365125"/>
          </a:xfrm>
        </p:spPr>
        <p:txBody>
          <a:bodyPr/>
          <a:lstStyle>
            <a:lvl1pPr>
              <a:defRPr>
                <a:solidFill>
                  <a:schemeClr val="accent1">
                    <a:lumMod val="20000"/>
                    <a:lumOff val="80000"/>
                  </a:schemeClr>
                </a:solidFill>
              </a:defRPr>
            </a:lvl1pPr>
          </a:lstStyle>
          <a:p>
            <a:r>
              <a:rPr lang="en-US"/>
              <a:t>12/09/2012</a:t>
            </a:r>
            <a:endParaRPr lang="vi-VN"/>
          </a:p>
        </p:txBody>
      </p:sp>
      <p:sp>
        <p:nvSpPr>
          <p:cNvPr id="20" name="Footer Placeholder 19"/>
          <p:cNvSpPr>
            <a:spLocks noGrp="1"/>
          </p:cNvSpPr>
          <p:nvPr>
            <p:ph type="ftr" sz="quarter" idx="15"/>
            <p:custDataLst>
              <p:tags r:id="rId2"/>
            </p:custDataLst>
          </p:nvPr>
        </p:nvSpPr>
        <p:spPr>
          <a:xfrm>
            <a:off x="3124200" y="6525346"/>
            <a:ext cx="2895600" cy="365125"/>
          </a:xfrm>
        </p:spPr>
        <p:txBody>
          <a:bodyPr/>
          <a:lstStyle>
            <a:lvl1pPr>
              <a:defRPr>
                <a:solidFill>
                  <a:schemeClr val="accent1">
                    <a:lumMod val="20000"/>
                    <a:lumOff val="80000"/>
                  </a:schemeClr>
                </a:solidFill>
              </a:defRPr>
            </a:lvl1pPr>
          </a:lstStyle>
          <a:p>
            <a:r>
              <a:rPr lang="en-US"/>
              <a:t>Footer</a:t>
            </a:r>
            <a:endParaRPr lang="vi-VN" dirty="0"/>
          </a:p>
        </p:txBody>
      </p:sp>
      <p:sp>
        <p:nvSpPr>
          <p:cNvPr id="21" name="Slide Number Placeholder 20"/>
          <p:cNvSpPr>
            <a:spLocks noGrp="1"/>
          </p:cNvSpPr>
          <p:nvPr>
            <p:ph type="sldNum" sz="quarter" idx="16"/>
            <p:custDataLst>
              <p:tags r:id="rId3"/>
            </p:custDataLst>
          </p:nvPr>
        </p:nvSpPr>
        <p:spPr>
          <a:xfrm>
            <a:off x="6553200" y="6525346"/>
            <a:ext cx="2133600" cy="365125"/>
          </a:xfrm>
        </p:spPr>
        <p:txBody>
          <a:bodyPr/>
          <a:lstStyle>
            <a:lvl1pPr>
              <a:defRPr>
                <a:solidFill>
                  <a:schemeClr val="accent1">
                    <a:lumMod val="20000"/>
                    <a:lumOff val="80000"/>
                  </a:schemeClr>
                </a:solidFill>
              </a:defRPr>
            </a:lvl1pPr>
          </a:lstStyle>
          <a:p>
            <a:fld id="{C2633F2A-87B4-4B64-ACC1-BE300AF53389}" type="slidenum">
              <a:rPr lang="vi-VN" smtClean="0"/>
              <a:pPr/>
              <a:t>‹#›</a:t>
            </a:fld>
            <a:endParaRPr lang="vi-VN"/>
          </a:p>
        </p:txBody>
      </p:sp>
      <p:sp>
        <p:nvSpPr>
          <p:cNvPr id="22" name="Title 21"/>
          <p:cNvSpPr>
            <a:spLocks noGrp="1"/>
          </p:cNvSpPr>
          <p:nvPr>
            <p:ph type="title"/>
            <p:custDataLst>
              <p:tags r:id="rId4"/>
            </p:custDataLst>
          </p:nvPr>
        </p:nvSpPr>
        <p:spPr>
          <a:xfrm>
            <a:off x="381000" y="227314"/>
            <a:ext cx="8382000" cy="609398"/>
          </a:xfrm>
        </p:spPr>
        <p:txBody>
          <a:bodyPr/>
          <a:lstStyle>
            <a:lvl1pPr>
              <a:defRPr sz="4400">
                <a:latin typeface="+mj-lt"/>
                <a:cs typeface="Calibri" pitchFamily="34" charset="0"/>
              </a:defRPr>
            </a:lvl1pPr>
          </a:lstStyle>
          <a:p>
            <a:r>
              <a:rPr lang="en-US"/>
              <a:t>Click to edit Master title style</a:t>
            </a:r>
            <a:endParaRPr lang="vi-VN"/>
          </a:p>
        </p:txBody>
      </p:sp>
    </p:spTree>
    <p:extLst>
      <p:ext uri="{BB962C8B-B14F-4D97-AF65-F5344CB8AC3E}">
        <p14:creationId xmlns:p14="http://schemas.microsoft.com/office/powerpoint/2010/main" val="626530394"/>
      </p:ext>
    </p:extLst>
  </p:cSld>
  <p:clrMapOvr>
    <a:masterClrMapping/>
  </p:clrMapOvr>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a:xfrm>
            <a:off x="381000" y="1412877"/>
            <a:ext cx="8382000" cy="1877437"/>
          </a:xfrm>
        </p:spPr>
        <p:txBody>
          <a:bodyPr/>
          <a:lstStyle>
            <a:lvl1pPr>
              <a:defRPr sz="2800">
                <a:latin typeface="Tahoma" pitchFamily="34" charset="0"/>
                <a:ea typeface="Tahoma" pitchFamily="34" charset="0"/>
                <a:cs typeface="Tahoma" pitchFamily="34" charset="0"/>
              </a:defRPr>
            </a:lvl1pPr>
            <a:lvl2pP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A5354E0A-EA43-4ABC-A4FE-66B297451C84}" type="slidenum">
              <a:rPr lang="en-US"/>
              <a:pPr/>
              <a:t>‹#›</a:t>
            </a:fld>
            <a:endParaRPr lang="en-US"/>
          </a:p>
        </p:txBody>
      </p:sp>
    </p:spTree>
    <p:extLst>
      <p:ext uri="{BB962C8B-B14F-4D97-AF65-F5344CB8AC3E}">
        <p14:creationId xmlns:p14="http://schemas.microsoft.com/office/powerpoint/2010/main" val="12477895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960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400"/>
            </a:lvl2pPr>
            <a:lvl3pPr marL="1201738" indent="-287338">
              <a:buClr>
                <a:schemeClr val="accent6"/>
              </a:buClr>
              <a:defRPr sz="2400"/>
            </a:lvl3pPr>
            <a:lvl4pPr>
              <a:buClr>
                <a:srgbClr val="0F75BD"/>
              </a:buClr>
              <a:defRPr sz="2400"/>
            </a:lvl4pPr>
            <a:lvl5pPr>
              <a:buClr>
                <a:schemeClr val="accent6"/>
              </a:buCl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r>
              <a:rPr lang="en-US">
                <a:solidFill>
                  <a:prstClr val="black"/>
                </a:solidFill>
              </a:rPr>
              <a:t>12/09/2012</a:t>
            </a:r>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solidFill>
                  <a:prstClr val="black"/>
                </a:solidFill>
              </a:rPr>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AFAC82AD-8CFC-4AB9-AD4D-B4038A0EFAC2}"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05246969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12/09/2012</a:t>
            </a: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Footer</a:t>
            </a:r>
          </a:p>
        </p:txBody>
      </p:sp>
      <p:sp>
        <p:nvSpPr>
          <p:cNvPr id="6" name="Slide Number Placeholder 5"/>
          <p:cNvSpPr>
            <a:spLocks noGrp="1"/>
          </p:cNvSpPr>
          <p:nvPr>
            <p:ph type="sldNum" sz="quarter" idx="12"/>
          </p:nvPr>
        </p:nvSpPr>
        <p:spPr/>
        <p:txBody>
          <a:bodyPr/>
          <a:lstStyle>
            <a:lvl1pPr>
              <a:defRPr/>
            </a:lvl1pPr>
          </a:lstStyle>
          <a:p>
            <a:fld id="{0855AF5E-F3AC-42E6-AF7A-57A1C8DB4769}" type="slidenum">
              <a:rPr lang="en-US" altLang="en-US"/>
              <a:pPr/>
              <a:t>‹#›</a:t>
            </a:fld>
            <a:endParaRPr lang="en-US" altLang="en-US"/>
          </a:p>
        </p:txBody>
      </p:sp>
    </p:spTree>
    <p:extLst>
      <p:ext uri="{BB962C8B-B14F-4D97-AF65-F5344CB8AC3E}">
        <p14:creationId xmlns:p14="http://schemas.microsoft.com/office/powerpoint/2010/main" val="71328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8"/>
            </p:custDataLst>
          </p:nvPr>
        </p:nvSpPr>
        <p:spPr>
          <a:xfrm>
            <a:off x="381000" y="315931"/>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custDataLst>
              <p:tags r:id="rId9"/>
            </p:custDataLst>
          </p:nvPr>
        </p:nvSpPr>
        <p:spPr>
          <a:xfrm>
            <a:off x="381000" y="1412877"/>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0"/>
            </p:custDataLst>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12/09/2012</a:t>
            </a:r>
            <a:endParaRPr lang="vi-VN"/>
          </a:p>
        </p:txBody>
      </p:sp>
      <p:sp>
        <p:nvSpPr>
          <p:cNvPr id="5" name="Footer Placeholder 4"/>
          <p:cNvSpPr>
            <a:spLocks noGrp="1"/>
          </p:cNvSpPr>
          <p:nvPr>
            <p:ph type="ftr" sz="quarter" idx="3"/>
            <p:custDataLst>
              <p:tags r:id="rId11"/>
            </p:custDataLst>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a:t>
            </a:r>
            <a:endParaRPr lang="vi-VN"/>
          </a:p>
        </p:txBody>
      </p:sp>
      <p:sp>
        <p:nvSpPr>
          <p:cNvPr id="6" name="Slide Number Placeholder 5"/>
          <p:cNvSpPr>
            <a:spLocks noGrp="1"/>
          </p:cNvSpPr>
          <p:nvPr>
            <p:ph type="sldNum" sz="quarter" idx="4"/>
            <p:custDataLst>
              <p:tags r:id="rId12"/>
            </p:custDataLst>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3F2A-87B4-4B64-ACC1-BE300AF53389}" type="slidenum">
              <a:rPr lang="vi-VN" smtClean="0"/>
              <a:t>‹#›</a:t>
            </a:fld>
            <a:endParaRPr lang="vi-VN"/>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7" r:id="rId3"/>
    <p:sldLayoutId id="2147483689" r:id="rId4"/>
    <p:sldLayoutId id="2147483690" r:id="rId5"/>
    <p:sldLayoutId id="2147483691" r:id="rId6"/>
  </p:sldLayoutIdLst>
  <mc:AlternateContent xmlns:mc="http://schemas.openxmlformats.org/markup-compatibility/2006" xmlns:p14="http://schemas.microsoft.com/office/powerpoint/2010/main">
    <mc:Choice Requires="p14">
      <p:transition p14:dur="200">
        <p:push/>
      </p:transition>
    </mc:Choice>
    <mc:Fallback xmlns="">
      <p:transition>
        <p:push/>
      </p:transition>
    </mc:Fallback>
  </mc:AlternateContent>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4"/>
        </a:buBlip>
        <a:defRPr sz="3200" kern="1200" baseline="0">
          <a:solidFill>
            <a:schemeClr val="tx1"/>
          </a:solidFill>
          <a:latin typeface="Tahoma" pitchFamily="34" charset="0"/>
          <a:ea typeface="Tahoma" pitchFamily="34" charset="0"/>
          <a:cs typeface="Tahoma" pitchFamily="34" charset="0"/>
        </a:defRPr>
      </a:lvl1pPr>
      <a:lvl2pPr marL="914400" indent="-396875" algn="l" defTabSz="914363" rtl="0" eaLnBrk="1" latinLnBrk="0" hangingPunct="1">
        <a:lnSpc>
          <a:spcPct val="90000"/>
        </a:lnSpc>
        <a:spcBef>
          <a:spcPct val="20000"/>
        </a:spcBef>
        <a:buFontTx/>
        <a:buBlip>
          <a:blip r:embed="rId15"/>
        </a:buBlip>
        <a:defRPr sz="2800" kern="1200" baseline="0">
          <a:solidFill>
            <a:schemeClr val="tx1"/>
          </a:solidFill>
          <a:latin typeface="Tahoma" pitchFamily="34" charset="0"/>
          <a:ea typeface="Tahoma" pitchFamily="34" charset="0"/>
          <a:cs typeface="Tahoma" pitchFamily="34" charset="0"/>
        </a:defRPr>
      </a:lvl2pPr>
      <a:lvl3pPr marL="1258888" indent="-344488" algn="l" defTabSz="914363" rtl="0" eaLnBrk="1" latinLnBrk="0" hangingPunct="1">
        <a:lnSpc>
          <a:spcPct val="90000"/>
        </a:lnSpc>
        <a:spcBef>
          <a:spcPct val="20000"/>
        </a:spcBef>
        <a:buFontTx/>
        <a:buBlip>
          <a:blip r:embed="rId15"/>
        </a:buBlip>
        <a:defRPr sz="2400" kern="1200" baseline="0">
          <a:solidFill>
            <a:schemeClr val="tx1"/>
          </a:solidFill>
          <a:latin typeface="Tahoma" pitchFamily="34" charset="0"/>
          <a:ea typeface="Tahoma" pitchFamily="34" charset="0"/>
          <a:cs typeface="Tahoma" pitchFamily="34" charset="0"/>
        </a:defRPr>
      </a:lvl3pPr>
      <a:lvl4pPr marL="1604963" indent="-346075" algn="l" defTabSz="914363" rtl="0" eaLnBrk="1" latinLnBrk="0" hangingPunct="1">
        <a:lnSpc>
          <a:spcPct val="90000"/>
        </a:lnSpc>
        <a:spcBef>
          <a:spcPct val="20000"/>
        </a:spcBef>
        <a:buFontTx/>
        <a:buBlip>
          <a:blip r:embed="rId15"/>
        </a:buBlip>
        <a:defRPr sz="2400" kern="1200" baseline="0">
          <a:solidFill>
            <a:schemeClr val="tx1"/>
          </a:solidFill>
          <a:latin typeface="Tahoma" pitchFamily="34" charset="0"/>
          <a:ea typeface="Tahoma" pitchFamily="34" charset="0"/>
          <a:cs typeface="Tahoma" pitchFamily="34" charset="0"/>
        </a:defRPr>
      </a:lvl4pPr>
      <a:lvl5pPr marL="1941513" indent="-336550" algn="l" defTabSz="914363" rtl="0" eaLnBrk="1" latinLnBrk="0" hangingPunct="1">
        <a:lnSpc>
          <a:spcPct val="90000"/>
        </a:lnSpc>
        <a:spcBef>
          <a:spcPct val="20000"/>
        </a:spcBef>
        <a:buFontTx/>
        <a:buBlip>
          <a:blip r:embed="rId15"/>
        </a:buBlip>
        <a:defRPr sz="2400" kern="1200" baseline="0">
          <a:solidFill>
            <a:schemeClr val="tx1"/>
          </a:solidFill>
          <a:latin typeface="Tahoma" pitchFamily="34" charset="0"/>
          <a:ea typeface="Tahoma" pitchFamily="34" charset="0"/>
          <a:cs typeface="Tahom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457200" fontAlgn="base">
              <a:spcBef>
                <a:spcPct val="0"/>
              </a:spcBef>
              <a:spcAft>
                <a:spcPct val="0"/>
              </a:spcAft>
              <a:defRPr/>
            </a:pPr>
            <a:r>
              <a:rPr lang="en-US">
                <a:ea typeface="MS PGothic" panose="020B0600070205080204" pitchFamily="34" charset="-128"/>
              </a:rPr>
              <a:t>12/09/2012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defTabSz="457200">
              <a:defRPr/>
            </a:pPr>
            <a:r>
              <a:rPr lang="en-US">
                <a:solidFill>
                  <a:prstClr val="black">
                    <a:tint val="75000"/>
                  </a:prstClr>
                </a:solidFill>
              </a:rPr>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fontAlgn="base">
              <a:spcBef>
                <a:spcPct val="0"/>
              </a:spcBef>
              <a:spcAft>
                <a:spcPct val="0"/>
              </a:spcAft>
            </a:pPr>
            <a:fld id="{CFD7561E-52D8-4BD4-8567-3C9923E01D33}" type="slidenum">
              <a:rPr lang="en-US" altLang="en-US" smtClean="0">
                <a:ea typeface="MS PGothic" panose="020B0600070205080204" pitchFamily="34" charset="-128"/>
              </a:rPr>
              <a:pPr defTabSz="457200" fontAlgn="base">
                <a:spcBef>
                  <a:spcPct val="0"/>
                </a:spcBef>
                <a:spcAft>
                  <a:spcPct val="0"/>
                </a:spcAft>
              </a:pPr>
              <a:t>‹#›</a:t>
            </a:fld>
            <a:endParaRPr lang="en-US" altLang="en-US">
              <a:ea typeface="MS PGothic" panose="020B0600070205080204" pitchFamily="34" charset="-128"/>
            </a:endParaRPr>
          </a:p>
        </p:txBody>
      </p:sp>
    </p:spTree>
    <p:extLst>
      <p:ext uri="{BB962C8B-B14F-4D97-AF65-F5344CB8AC3E}">
        <p14:creationId xmlns:p14="http://schemas.microsoft.com/office/powerpoint/2010/main" val="427144801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hdr="0" ftr="0" dt="0"/>
  <p:txStyles>
    <p:titleStyle>
      <a:lvl1pPr algn="ctr" defTabSz="457200" rtl="0" eaLnBrk="0" fontAlgn="base" hangingPunct="0">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2pPr>
      <a:lvl3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3pPr>
      <a:lvl4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4pPr>
      <a:lvl5pPr algn="ctr" defTabSz="457200" rtl="0" eaLnBrk="0" fontAlgn="base" hangingPunct="0">
        <a:spcBef>
          <a:spcPct val="0"/>
        </a:spcBef>
        <a:spcAft>
          <a:spcPct val="0"/>
        </a:spcAft>
        <a:defRPr sz="3600">
          <a:solidFill>
            <a:schemeClr val="tx1"/>
          </a:solidFill>
          <a:latin typeface="Arial" panose="020B0604020202020204" pitchFamily="34" charset="0"/>
          <a:ea typeface="MS PGothic" pitchFamily="34" charset="-128"/>
          <a:cs typeface="Arial" panose="020B0604020202020204" pitchFamily="34" charset="0"/>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0" fontAlgn="base" hangingPunct="0">
        <a:spcBef>
          <a:spcPct val="20000"/>
        </a:spcBef>
        <a:spcAft>
          <a:spcPct val="0"/>
        </a:spcAft>
        <a:buClr>
          <a:srgbClr val="F7941D"/>
        </a:buClr>
        <a:buFont typeface="Wingdings 2" panose="05020102010507070707"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0" fontAlgn="base" hangingPunct="0">
        <a:spcBef>
          <a:spcPct val="20000"/>
        </a:spcBef>
        <a:spcAft>
          <a:spcPct val="0"/>
        </a:spcAft>
        <a:buClr>
          <a:srgbClr val="0F75BD"/>
        </a:buClr>
        <a:buFont typeface="Wingdings" panose="05000000000000000000"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0" fontAlgn="base" hangingPunct="0">
        <a:spcBef>
          <a:spcPct val="20000"/>
        </a:spcBef>
        <a:spcAft>
          <a:spcPct val="0"/>
        </a:spcAft>
        <a:buClr>
          <a:srgbClr val="F7941D"/>
        </a:buClr>
        <a:buFont typeface="Wingdings 2" panose="05020102010507070707"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0" fontAlgn="base" hangingPunct="0">
        <a:spcBef>
          <a:spcPct val="20000"/>
        </a:spcBef>
        <a:spcAft>
          <a:spcPct val="0"/>
        </a:spcAft>
        <a:buClr>
          <a:srgbClr val="0F75BD"/>
        </a:buClr>
        <a:buFont typeface="Wingdings" panose="05000000000000000000"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0" fontAlgn="base" hangingPunct="0">
        <a:spcBef>
          <a:spcPct val="20000"/>
        </a:spcBef>
        <a:spcAft>
          <a:spcPct val="0"/>
        </a:spcAft>
        <a:buClr>
          <a:srgbClr val="F7941D"/>
        </a:buClr>
        <a:buFont typeface="Arial" panose="020B0604020202020204" pitchFamily="34"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a:latin typeface="Calibri" pitchFamily="34" charset="0"/>
                <a:cs typeface="Calibri" pitchFamily="34" charset="0"/>
              </a:rPr>
              <a:t>CTT526 - </a:t>
            </a:r>
            <a:r>
              <a:rPr lang="en-US" sz="3200" dirty="0" err="1">
                <a:latin typeface="Calibri" pitchFamily="34" charset="0"/>
                <a:cs typeface="Calibri" pitchFamily="34" charset="0"/>
              </a:rPr>
              <a:t>Kiến</a:t>
            </a:r>
            <a:r>
              <a:rPr lang="en-US" sz="3200" dirty="0">
                <a:latin typeface="Calibri" pitchFamily="34" charset="0"/>
                <a:cs typeface="Calibri" pitchFamily="34" charset="0"/>
              </a:rPr>
              <a:t> </a:t>
            </a:r>
            <a:r>
              <a:rPr lang="en-US" sz="3200" dirty="0" err="1">
                <a:latin typeface="Calibri" pitchFamily="34" charset="0"/>
                <a:cs typeface="Calibri" pitchFamily="34" charset="0"/>
              </a:rPr>
              <a:t>trúc</a:t>
            </a:r>
            <a:r>
              <a:rPr lang="en-US" sz="3200" dirty="0">
                <a:latin typeface="Calibri" pitchFamily="34" charset="0"/>
                <a:cs typeface="Calibri" pitchFamily="34" charset="0"/>
              </a:rPr>
              <a:t> </a:t>
            </a:r>
            <a:r>
              <a:rPr lang="en-US" sz="3200" dirty="0" err="1">
                <a:latin typeface="Calibri" pitchFamily="34" charset="0"/>
                <a:cs typeface="Calibri" pitchFamily="34" charset="0"/>
              </a:rPr>
              <a:t>phần</a:t>
            </a:r>
            <a:r>
              <a:rPr lang="en-US" sz="3200" dirty="0">
                <a:latin typeface="Calibri" pitchFamily="34" charset="0"/>
                <a:cs typeface="Calibri" pitchFamily="34" charset="0"/>
              </a:rPr>
              <a:t> </a:t>
            </a:r>
            <a:r>
              <a:rPr lang="en-US" sz="3200" dirty="0" err="1">
                <a:latin typeface="Calibri" pitchFamily="34" charset="0"/>
                <a:cs typeface="Calibri" pitchFamily="34" charset="0"/>
              </a:rPr>
              <a:t>mềm</a:t>
            </a:r>
            <a:br>
              <a:rPr lang="en-US" sz="3200" dirty="0">
                <a:latin typeface="Calibri" pitchFamily="34" charset="0"/>
                <a:cs typeface="Calibri" pitchFamily="34" charset="0"/>
              </a:rPr>
            </a:br>
            <a:r>
              <a:rPr lang="en-US" sz="6000" dirty="0" err="1">
                <a:latin typeface="Calibri" pitchFamily="34" charset="0"/>
                <a:cs typeface="Calibri" pitchFamily="34" charset="0"/>
              </a:rPr>
              <a:t>Mẫu</a:t>
            </a:r>
            <a:r>
              <a:rPr lang="en-US" sz="6000" dirty="0">
                <a:latin typeface="Calibri" pitchFamily="34" charset="0"/>
                <a:cs typeface="Calibri" pitchFamily="34" charset="0"/>
              </a:rPr>
              <a:t> </a:t>
            </a:r>
            <a:r>
              <a:rPr lang="en-US" sz="6000" dirty="0" err="1">
                <a:latin typeface="Calibri" pitchFamily="34" charset="0"/>
                <a:cs typeface="Calibri" pitchFamily="34" charset="0"/>
              </a:rPr>
              <a:t>thiết</a:t>
            </a:r>
            <a:r>
              <a:rPr lang="en-US" sz="6000" dirty="0">
                <a:latin typeface="Calibri" pitchFamily="34" charset="0"/>
                <a:cs typeface="Calibri" pitchFamily="34" charset="0"/>
              </a:rPr>
              <a:t> </a:t>
            </a:r>
            <a:r>
              <a:rPr lang="en-US" sz="6000" dirty="0" err="1">
                <a:latin typeface="Calibri" pitchFamily="34" charset="0"/>
                <a:cs typeface="Calibri" pitchFamily="34" charset="0"/>
              </a:rPr>
              <a:t>kế</a:t>
            </a:r>
            <a:br>
              <a:rPr lang="en-US" sz="6000" dirty="0">
                <a:latin typeface="Calibri" pitchFamily="34" charset="0"/>
                <a:cs typeface="Calibri" pitchFamily="34" charset="0"/>
              </a:rPr>
            </a:br>
            <a:r>
              <a:rPr lang="en-US" sz="3600" dirty="0">
                <a:latin typeface="Calibri" pitchFamily="34" charset="0"/>
                <a:cs typeface="Calibri" pitchFamily="34" charset="0"/>
              </a:rPr>
              <a:t>Behavioral Patterns</a:t>
            </a:r>
            <a:endParaRPr lang="en-US" sz="7200" dirty="0">
              <a:latin typeface="Calibri" pitchFamily="34" charset="0"/>
              <a:cs typeface="Calibri" pitchFamily="34" charset="0"/>
            </a:endParaRPr>
          </a:p>
        </p:txBody>
      </p:sp>
      <p:sp>
        <p:nvSpPr>
          <p:cNvPr id="3" name="Subtitle 2"/>
          <p:cNvSpPr>
            <a:spLocks noGrp="1"/>
          </p:cNvSpPr>
          <p:nvPr>
            <p:ph type="subTitle" idx="1"/>
          </p:nvPr>
        </p:nvSpPr>
        <p:spPr>
          <a:xfrm>
            <a:off x="1907704" y="3786225"/>
            <a:ext cx="6400800" cy="750627"/>
          </a:xfrm>
        </p:spPr>
        <p:txBody>
          <a:bodyPr/>
          <a:lstStyle/>
          <a:p>
            <a:pPr algn="r"/>
            <a:r>
              <a:rPr lang="en-US" sz="2000">
                <a:solidFill>
                  <a:srgbClr val="FFFFFF"/>
                </a:solidFill>
                <a:latin typeface="Calibri" pitchFamily="34" charset="0"/>
                <a:cs typeface="Calibri" pitchFamily="34" charset="0"/>
              </a:rPr>
              <a:t>PGS.TS</a:t>
            </a:r>
            <a:r>
              <a:rPr lang="en-US" sz="2000" dirty="0">
                <a:solidFill>
                  <a:srgbClr val="FFFFFF"/>
                </a:solidFill>
                <a:latin typeface="Calibri" pitchFamily="34" charset="0"/>
                <a:cs typeface="Calibri" pitchFamily="34" charset="0"/>
              </a:rPr>
              <a:t>. </a:t>
            </a:r>
            <a:r>
              <a:rPr lang="en-US" sz="2000" dirty="0" err="1">
                <a:solidFill>
                  <a:srgbClr val="FFFFFF"/>
                </a:solidFill>
                <a:latin typeface="Calibri" pitchFamily="34" charset="0"/>
                <a:cs typeface="Calibri" pitchFamily="34" charset="0"/>
              </a:rPr>
              <a:t>Trần</a:t>
            </a:r>
            <a:r>
              <a:rPr lang="en-US" sz="2000" dirty="0">
                <a:solidFill>
                  <a:srgbClr val="FFFFFF"/>
                </a:solidFill>
                <a:latin typeface="Calibri" pitchFamily="34" charset="0"/>
                <a:cs typeface="Calibri" pitchFamily="34" charset="0"/>
              </a:rPr>
              <a:t> Minh </a:t>
            </a:r>
            <a:r>
              <a:rPr lang="en-US" sz="2000" dirty="0" err="1">
                <a:solidFill>
                  <a:srgbClr val="FFFFFF"/>
                </a:solidFill>
                <a:latin typeface="Calibri" pitchFamily="34" charset="0"/>
                <a:cs typeface="Calibri" pitchFamily="34" charset="0"/>
              </a:rPr>
              <a:t>Triết</a:t>
            </a:r>
            <a:endParaRPr lang="en-US" sz="2000" dirty="0">
              <a:solidFill>
                <a:srgbClr val="FFFFFF"/>
              </a:solidFill>
              <a:latin typeface="Calibri" pitchFamily="34" charset="0"/>
              <a:cs typeface="Calibri" pitchFamily="34" charset="0"/>
            </a:endParaRPr>
          </a:p>
          <a:p>
            <a:pPr algn="r"/>
            <a:r>
              <a:rPr lang="en-US" sz="1800" u="sng" dirty="0">
                <a:solidFill>
                  <a:srgbClr val="FFFFFF"/>
                </a:solidFill>
                <a:latin typeface="Calibri" pitchFamily="34" charset="0"/>
                <a:cs typeface="Calibri" pitchFamily="34" charset="0"/>
              </a:rPr>
              <a:t>tmtriet@fit.hcmus.edu.vn </a:t>
            </a:r>
          </a:p>
        </p:txBody>
      </p:sp>
      <p:sp>
        <p:nvSpPr>
          <p:cNvPr id="4" name="TextBox 3"/>
          <p:cNvSpPr txBox="1"/>
          <p:nvPr/>
        </p:nvSpPr>
        <p:spPr>
          <a:xfrm>
            <a:off x="2915299" y="188640"/>
            <a:ext cx="3469476" cy="923330"/>
          </a:xfrm>
          <a:prstGeom prst="rect">
            <a:avLst/>
          </a:prstGeom>
          <a:noFill/>
        </p:spPr>
        <p:txBody>
          <a:bodyPr wrap="none" rtlCol="0">
            <a:spAutoFit/>
          </a:bodyPr>
          <a:lstStyle/>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Trường Đại học Khoa Học Tự Nhiên</a:t>
            </a:r>
          </a:p>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Khoa Công Nghệ Thông Tin</a:t>
            </a:r>
          </a:p>
          <a:p>
            <a:pPr algn="ctr"/>
            <a:r>
              <a:rPr lang="en-US">
                <a:solidFill>
                  <a:srgbClr val="FFFFFF"/>
                </a:solidFill>
                <a:effectLst>
                  <a:outerShdw blurRad="38100" dist="38100" dir="2700000" algn="tl">
                    <a:srgbClr val="000000">
                      <a:alpha val="43137"/>
                    </a:srgbClr>
                  </a:outerShdw>
                </a:effectLst>
                <a:latin typeface="Calibri" pitchFamily="34" charset="0"/>
                <a:cs typeface="Calibri" pitchFamily="34" charset="0"/>
              </a:rPr>
              <a:t>Bộ môn Công Nghệ Phần Mềm</a:t>
            </a:r>
          </a:p>
        </p:txBody>
      </p:sp>
      <p:sp>
        <p:nvSpPr>
          <p:cNvPr id="5" name="TextBox 4"/>
          <p:cNvSpPr txBox="1"/>
          <p:nvPr/>
        </p:nvSpPr>
        <p:spPr>
          <a:xfrm>
            <a:off x="35496" y="6453336"/>
            <a:ext cx="1656184" cy="276999"/>
          </a:xfrm>
          <a:prstGeom prst="rect">
            <a:avLst/>
          </a:prstGeom>
          <a:noFill/>
        </p:spPr>
        <p:txBody>
          <a:bodyPr wrap="square" rtlCol="0">
            <a:spAutoFit/>
          </a:bodyPr>
          <a:lstStyle/>
          <a:p>
            <a:r>
              <a:rPr lang="en-US" sz="1200">
                <a:solidFill>
                  <a:srgbClr val="FFFFFF"/>
                </a:solidFill>
              </a:rPr>
              <a:t>Version 1.0</a:t>
            </a:r>
          </a:p>
        </p:txBody>
      </p:sp>
    </p:spTree>
    <p:extLst>
      <p:ext uri="{BB962C8B-B14F-4D97-AF65-F5344CB8AC3E}">
        <p14:creationId xmlns:p14="http://schemas.microsoft.com/office/powerpoint/2010/main" val="32610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Template Method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10</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6666667" cy="30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276066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Template Method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11</a:t>
            </a:fld>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88640"/>
            <a:ext cx="5013334" cy="595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246142"/>
            <a:ext cx="9144000" cy="307777"/>
          </a:xfrm>
          <a:prstGeom prst="rect">
            <a:avLst/>
          </a:prstGeom>
          <a:noFill/>
        </p:spPr>
        <p:txBody>
          <a:bodyPr wrap="square" rtlCol="0">
            <a:spAutoFit/>
          </a:bodyPr>
          <a:lstStyle/>
          <a:p>
            <a:r>
              <a:rPr lang="en-US" sz="1400">
                <a:solidFill>
                  <a:schemeClr val="bg1"/>
                </a:solidFill>
              </a:rPr>
              <a:t>[Christopher G. Lasater (2007). </a:t>
            </a:r>
            <a:r>
              <a:rPr lang="en-US" sz="1400">
                <a:solidFill>
                  <a:srgbClr val="0070C0"/>
                </a:solidFill>
              </a:rPr>
              <a:t>Design Patterns</a:t>
            </a:r>
            <a:r>
              <a:rPr lang="en-US" sz="1400">
                <a:solidFill>
                  <a:schemeClr val="bg1"/>
                </a:solidFill>
              </a:rPr>
              <a:t>, Wordware Publishing, Inc.]</a:t>
            </a:r>
          </a:p>
        </p:txBody>
      </p:sp>
    </p:spTree>
    <p:extLst>
      <p:ext uri="{BB962C8B-B14F-4D97-AF65-F5344CB8AC3E}">
        <p14:creationId xmlns:p14="http://schemas.microsoft.com/office/powerpoint/2010/main" val="123356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Template Method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12</a:t>
            </a:fld>
            <a:endParaRPr lang="vi-VN"/>
          </a:p>
        </p:txBody>
      </p:sp>
      <p:pic>
        <p:nvPicPr>
          <p:cNvPr id="4098" name="Picture 2" descr="http://pinsoft.ec/images/main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340768"/>
            <a:ext cx="5581650"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45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Template Method</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13</a:t>
            </a:fld>
            <a:endParaRPr lang="vi-VN"/>
          </a:p>
        </p:txBody>
      </p:sp>
      <p:sp>
        <p:nvSpPr>
          <p:cNvPr id="6" name="Rectangle 5"/>
          <p:cNvSpPr/>
          <p:nvPr/>
        </p:nvSpPr>
        <p:spPr bwMode="auto">
          <a:xfrm>
            <a:off x="1763688" y="2217651"/>
            <a:ext cx="1152128"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3851920" y="2217651"/>
            <a:ext cx="1152128"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5940152" y="2217651"/>
            <a:ext cx="1152128" cy="64807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12" name="Group 11"/>
          <p:cNvGrpSpPr/>
          <p:nvPr/>
        </p:nvGrpSpPr>
        <p:grpSpPr>
          <a:xfrm>
            <a:off x="2915816" y="2217651"/>
            <a:ext cx="3024336" cy="648072"/>
            <a:chOff x="2915816" y="2217651"/>
            <a:chExt cx="3024336" cy="648072"/>
          </a:xfrm>
        </p:grpSpPr>
        <p:sp>
          <p:nvSpPr>
            <p:cNvPr id="9" name="Rectangle 8"/>
            <p:cNvSpPr/>
            <p:nvPr/>
          </p:nvSpPr>
          <p:spPr bwMode="auto">
            <a:xfrm>
              <a:off x="2915816" y="2217651"/>
              <a:ext cx="936104" cy="64807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004048" y="2217651"/>
              <a:ext cx="936104" cy="64807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grpSp>
        <p:nvGrpSpPr>
          <p:cNvPr id="13" name="Group 12"/>
          <p:cNvGrpSpPr/>
          <p:nvPr/>
        </p:nvGrpSpPr>
        <p:grpSpPr>
          <a:xfrm>
            <a:off x="2915816" y="2217651"/>
            <a:ext cx="3024336" cy="648072"/>
            <a:chOff x="2915816" y="2217651"/>
            <a:chExt cx="3024336" cy="648072"/>
          </a:xfrm>
        </p:grpSpPr>
        <p:sp>
          <p:nvSpPr>
            <p:cNvPr id="14" name="Rectangle 13"/>
            <p:cNvSpPr/>
            <p:nvPr/>
          </p:nvSpPr>
          <p:spPr bwMode="auto">
            <a:xfrm>
              <a:off x="2915816" y="2217651"/>
              <a:ext cx="936104" cy="64807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5" name="Rectangle 14"/>
            <p:cNvSpPr/>
            <p:nvPr/>
          </p:nvSpPr>
          <p:spPr bwMode="auto">
            <a:xfrm>
              <a:off x="5004048" y="2217651"/>
              <a:ext cx="936104" cy="64807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sp>
        <p:nvSpPr>
          <p:cNvPr id="16" name="Rectangle 15"/>
          <p:cNvSpPr/>
          <p:nvPr/>
        </p:nvSpPr>
        <p:spPr bwMode="auto">
          <a:xfrm>
            <a:off x="2179068" y="3522476"/>
            <a:ext cx="1728192" cy="151216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200847" y="3846884"/>
            <a:ext cx="360040" cy="28803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3189276" y="4278560"/>
            <a:ext cx="360040" cy="28803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9" name="Rectangle 18"/>
          <p:cNvSpPr/>
          <p:nvPr/>
        </p:nvSpPr>
        <p:spPr bwMode="auto">
          <a:xfrm>
            <a:off x="2483049" y="3711996"/>
            <a:ext cx="360040" cy="28803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2483049" y="4101727"/>
            <a:ext cx="360040" cy="28803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483049" y="4486200"/>
            <a:ext cx="360040" cy="28803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31" name="Group 30"/>
          <p:cNvGrpSpPr/>
          <p:nvPr/>
        </p:nvGrpSpPr>
        <p:grpSpPr>
          <a:xfrm>
            <a:off x="3907260" y="3528131"/>
            <a:ext cx="2499320" cy="1512168"/>
            <a:chOff x="3907260" y="3528131"/>
            <a:chExt cx="2499320" cy="1512168"/>
          </a:xfrm>
        </p:grpSpPr>
        <p:sp>
          <p:nvSpPr>
            <p:cNvPr id="22" name="Rectangle 21"/>
            <p:cNvSpPr/>
            <p:nvPr/>
          </p:nvSpPr>
          <p:spPr bwMode="auto">
            <a:xfrm>
              <a:off x="4678388" y="3528131"/>
              <a:ext cx="1728192" cy="151216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5718312" y="3895972"/>
              <a:ext cx="360040" cy="2880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4" name="Rectangle 23"/>
            <p:cNvSpPr/>
            <p:nvPr/>
          </p:nvSpPr>
          <p:spPr bwMode="auto">
            <a:xfrm>
              <a:off x="5706741" y="4327648"/>
              <a:ext cx="360040" cy="288032"/>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cxnSp>
          <p:nvCxnSpPr>
            <p:cNvPr id="29" name="Straight Connector 28"/>
            <p:cNvCxnSpPr>
              <a:stCxn id="22" idx="1"/>
              <a:endCxn id="16" idx="3"/>
            </p:cNvCxnSpPr>
            <p:nvPr/>
          </p:nvCxnSpPr>
          <p:spPr>
            <a:xfrm flipH="1" flipV="1">
              <a:off x="3907260" y="4278560"/>
              <a:ext cx="771128" cy="56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bwMode="auto">
            <a:xfrm rot="16200000">
              <a:off x="3941100" y="4139995"/>
              <a:ext cx="192732" cy="260412"/>
            </a:xfrm>
            <a:prstGeom prst="triangle">
              <a:avLst/>
            </a:prstGeom>
            <a:solidFill>
              <a:schemeClr val="tx1"/>
            </a:solidFill>
            <a:ln>
              <a:solidFill>
                <a:schemeClr val="bg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spTree>
    <p:extLst>
      <p:ext uri="{BB962C8B-B14F-4D97-AF65-F5344CB8AC3E}">
        <p14:creationId xmlns:p14="http://schemas.microsoft.com/office/powerpoint/2010/main" val="263509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Thảo luận</a:t>
            </a:r>
          </a:p>
        </p:txBody>
      </p:sp>
      <p:sp>
        <p:nvSpPr>
          <p:cNvPr id="5" name="Content Placeholder 4"/>
          <p:cNvSpPr>
            <a:spLocks noGrp="1"/>
          </p:cNvSpPr>
          <p:nvPr>
            <p:ph idx="1"/>
          </p:nvPr>
        </p:nvSpPr>
        <p:spPr/>
        <p:txBody>
          <a:bodyPr/>
          <a:lstStyle/>
          <a:p>
            <a:r>
              <a:rPr lang="en-US"/>
              <a:t>Cần xác định rõ quy trình chuẩn gồm những bước xử lý nào (kể cả quy trình có rẽ nhánh và lặp)</a:t>
            </a:r>
          </a:p>
          <a:p>
            <a:r>
              <a:rPr lang="en-US"/>
              <a:t>Cần xác định rõ những bước xử lý nào có thể cần thay đổi cách xử lý cụ thể (nhưng vẫn đảm bảo ý nghĩa trong quy trình của bước xử lý này)</a:t>
            </a:r>
          </a:p>
          <a:p>
            <a:r>
              <a:rPr lang="en-US"/>
              <a:t>Danh sách các tham số và kiểu kết quả trả về của hàm xử lý cho mỗi bước</a:t>
            </a:r>
          </a:p>
          <a:p>
            <a:r>
              <a:rPr lang="en-US"/>
              <a:t>Khi muốn thay đổi cách xử lý cụ thể của một bước trong quy trình đã được định nghĩa, không thay đổi cách xử lý của các bước khác thì sao?</a:t>
            </a:r>
          </a:p>
        </p:txBody>
      </p:sp>
      <p:sp>
        <p:nvSpPr>
          <p:cNvPr id="3" name="Slide Number Placeholder 2"/>
          <p:cNvSpPr>
            <a:spLocks noGrp="1"/>
          </p:cNvSpPr>
          <p:nvPr>
            <p:ph type="sldNum" sz="quarter" idx="12"/>
          </p:nvPr>
        </p:nvSpPr>
        <p:spPr/>
        <p:txBody>
          <a:bodyPr/>
          <a:lstStyle/>
          <a:p>
            <a:fld id="{C2633F2A-87B4-4B64-ACC1-BE300AF53389}" type="slidenum">
              <a:rPr lang="vi-VN" smtClean="0"/>
              <a:pPr/>
              <a:t>14</a:t>
            </a:fld>
            <a:endParaRPr lang="vi-VN"/>
          </a:p>
        </p:txBody>
      </p:sp>
    </p:spTree>
    <p:extLst>
      <p:ext uri="{BB962C8B-B14F-4D97-AF65-F5344CB8AC3E}">
        <p14:creationId xmlns:p14="http://schemas.microsoft.com/office/powerpoint/2010/main" val="325945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Strategy</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15</a:t>
            </a:fld>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41278"/>
            <a:ext cx="6590477" cy="20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185046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Strategy</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16</a:t>
            </a:fld>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04864"/>
            <a:ext cx="6657143" cy="21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114981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Strategy</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17</a:t>
            </a:fld>
            <a:endParaRPr lang="vi-V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52612"/>
            <a:ext cx="6346667" cy="252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246142"/>
            <a:ext cx="9144000" cy="307777"/>
          </a:xfrm>
          <a:prstGeom prst="rect">
            <a:avLst/>
          </a:prstGeom>
          <a:noFill/>
        </p:spPr>
        <p:txBody>
          <a:bodyPr wrap="square" rtlCol="0">
            <a:spAutoFit/>
          </a:bodyPr>
          <a:lstStyle/>
          <a:p>
            <a:r>
              <a:rPr lang="en-US" sz="1400">
                <a:solidFill>
                  <a:schemeClr val="bg1"/>
                </a:solidFill>
              </a:rPr>
              <a:t>[Christopher G. Lasater (2007). </a:t>
            </a:r>
            <a:r>
              <a:rPr lang="en-US" sz="1400">
                <a:solidFill>
                  <a:srgbClr val="0070C0"/>
                </a:solidFill>
              </a:rPr>
              <a:t>Design Patterns</a:t>
            </a:r>
            <a:r>
              <a:rPr lang="en-US" sz="1400">
                <a:solidFill>
                  <a:schemeClr val="bg1"/>
                </a:solidFill>
              </a:rPr>
              <a:t>, Wordware Publishing, Inc.]</a:t>
            </a:r>
          </a:p>
        </p:txBody>
      </p:sp>
    </p:spTree>
    <p:extLst>
      <p:ext uri="{BB962C8B-B14F-4D97-AF65-F5344CB8AC3E}">
        <p14:creationId xmlns:p14="http://schemas.microsoft.com/office/powerpoint/2010/main" val="44880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Strategy</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18</a:t>
            </a:fld>
            <a:endParaRPr lang="vi-V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202" y="188640"/>
            <a:ext cx="4990477" cy="604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246142"/>
            <a:ext cx="9144000" cy="307777"/>
          </a:xfrm>
          <a:prstGeom prst="rect">
            <a:avLst/>
          </a:prstGeom>
          <a:noFill/>
        </p:spPr>
        <p:txBody>
          <a:bodyPr wrap="square" rtlCol="0">
            <a:spAutoFit/>
          </a:bodyPr>
          <a:lstStyle/>
          <a:p>
            <a:r>
              <a:rPr lang="en-US" sz="1400">
                <a:solidFill>
                  <a:schemeClr val="bg1"/>
                </a:solidFill>
              </a:rPr>
              <a:t>[Christopher G. Lasater (2007). </a:t>
            </a:r>
            <a:r>
              <a:rPr lang="en-US" sz="1400">
                <a:solidFill>
                  <a:srgbClr val="0070C0"/>
                </a:solidFill>
              </a:rPr>
              <a:t>Design Patterns</a:t>
            </a:r>
            <a:r>
              <a:rPr lang="en-US" sz="1400">
                <a:solidFill>
                  <a:schemeClr val="bg1"/>
                </a:solidFill>
              </a:rPr>
              <a:t>, Wordware Publishing, Inc.]</a:t>
            </a:r>
          </a:p>
        </p:txBody>
      </p:sp>
    </p:spTree>
    <p:extLst>
      <p:ext uri="{BB962C8B-B14F-4D97-AF65-F5344CB8AC3E}">
        <p14:creationId xmlns:p14="http://schemas.microsoft.com/office/powerpoint/2010/main" val="422985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Thảo luận</a:t>
            </a:r>
          </a:p>
        </p:txBody>
      </p:sp>
      <p:sp>
        <p:nvSpPr>
          <p:cNvPr id="5" name="Content Placeholder 4"/>
          <p:cNvSpPr>
            <a:spLocks noGrp="1"/>
          </p:cNvSpPr>
          <p:nvPr>
            <p:ph idx="1"/>
          </p:nvPr>
        </p:nvSpPr>
        <p:spPr/>
        <p:txBody>
          <a:bodyPr/>
          <a:lstStyle/>
          <a:p>
            <a:r>
              <a:rPr lang="en-US"/>
              <a:t>Có thể cho phép thay thế riêng lẻ từng thao tác xử lý cụ thể trong một quy trình xử lý tổng quát</a:t>
            </a:r>
          </a:p>
          <a:p>
            <a:r>
              <a:rPr lang="en-US"/>
              <a:t>Plug-and-play</a:t>
            </a:r>
          </a:p>
          <a:p>
            <a:r>
              <a:rPr lang="en-US"/>
              <a:t>Kết hợp mẫu Strategy vào mẫu Template Method?</a:t>
            </a:r>
          </a:p>
        </p:txBody>
      </p:sp>
      <p:sp>
        <p:nvSpPr>
          <p:cNvPr id="3" name="Slide Number Placeholder 2"/>
          <p:cNvSpPr>
            <a:spLocks noGrp="1"/>
          </p:cNvSpPr>
          <p:nvPr>
            <p:ph type="sldNum" sz="quarter" idx="12"/>
          </p:nvPr>
        </p:nvSpPr>
        <p:spPr/>
        <p:txBody>
          <a:bodyPr/>
          <a:lstStyle/>
          <a:p>
            <a:fld id="{C2633F2A-87B4-4B64-ACC1-BE300AF53389}" type="slidenum">
              <a:rPr lang="vi-VN" smtClean="0"/>
              <a:pPr/>
              <a:t>19</a:t>
            </a:fld>
            <a:endParaRPr lang="vi-VN"/>
          </a:p>
        </p:txBody>
      </p:sp>
    </p:spTree>
    <p:extLst>
      <p:ext uri="{BB962C8B-B14F-4D97-AF65-F5344CB8AC3E}">
        <p14:creationId xmlns:p14="http://schemas.microsoft.com/office/powerpoint/2010/main" val="224850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thiết kế trong nhóm Behavioral Pattern</a:t>
            </a:r>
          </a:p>
        </p:txBody>
      </p:sp>
      <p:sp>
        <p:nvSpPr>
          <p:cNvPr id="5" name="Content Placeholder 4"/>
          <p:cNvSpPr>
            <a:spLocks noGrp="1"/>
          </p:cNvSpPr>
          <p:nvPr>
            <p:ph idx="1"/>
          </p:nvPr>
        </p:nvSpPr>
        <p:spPr/>
        <p:txBody>
          <a:bodyPr/>
          <a:lstStyle/>
          <a:p>
            <a:r>
              <a:rPr lang="en-US"/>
              <a:t>Mẫu Chain of Responsibility</a:t>
            </a:r>
          </a:p>
          <a:p>
            <a:r>
              <a:rPr lang="en-US"/>
              <a:t>Mẫu Command</a:t>
            </a:r>
          </a:p>
          <a:p>
            <a:r>
              <a:rPr lang="en-US"/>
              <a:t>Mẫu Interpreter</a:t>
            </a:r>
          </a:p>
          <a:p>
            <a:r>
              <a:rPr lang="en-US"/>
              <a:t>Mẫu Iterator</a:t>
            </a:r>
          </a:p>
          <a:p>
            <a:r>
              <a:rPr lang="en-US"/>
              <a:t>Mẫu Mediator</a:t>
            </a:r>
          </a:p>
          <a:p>
            <a:r>
              <a:rPr lang="en-US"/>
              <a:t>Mẫu Memento</a:t>
            </a:r>
          </a:p>
          <a:p>
            <a:r>
              <a:rPr lang="en-US"/>
              <a:t>Mẫu Observer</a:t>
            </a:r>
          </a:p>
          <a:p>
            <a:r>
              <a:rPr lang="en-US"/>
              <a:t>Mẫu State</a:t>
            </a:r>
          </a:p>
          <a:p>
            <a:r>
              <a:rPr lang="en-US"/>
              <a:t>Mẫu Strategy</a:t>
            </a:r>
          </a:p>
          <a:p>
            <a:r>
              <a:rPr lang="en-US"/>
              <a:t>Mẫu Template Method</a:t>
            </a:r>
          </a:p>
          <a:p>
            <a:r>
              <a:rPr lang="en-US"/>
              <a:t>Mẫu Visitor</a:t>
            </a:r>
          </a:p>
          <a:p>
            <a:endParaRPr lang="en-US"/>
          </a:p>
          <a:p>
            <a:endParaRPr lang="en-US"/>
          </a:p>
          <a:p>
            <a:endParaRPr lang="en-US"/>
          </a:p>
          <a:p>
            <a:endParaRPr lang="en-US"/>
          </a:p>
          <a:p>
            <a:endParaRPr lang="en-US"/>
          </a:p>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a:t>
            </a:fld>
            <a:endParaRPr lang="vi-VN"/>
          </a:p>
        </p:txBody>
      </p:sp>
      <p:sp>
        <p:nvSpPr>
          <p:cNvPr id="6" name="TextBox 5"/>
          <p:cNvSpPr txBox="1"/>
          <p:nvPr/>
        </p:nvSpPr>
        <p:spPr>
          <a:xfrm>
            <a:off x="0" y="6026507"/>
            <a:ext cx="9144000" cy="523220"/>
          </a:xfrm>
          <a:prstGeom prst="rect">
            <a:avLst/>
          </a:prstGeom>
          <a:noFill/>
        </p:spPr>
        <p:txBody>
          <a:bodyPr wrap="square" rtlCol="0">
            <a:spAutoFit/>
          </a:bodyPr>
          <a:lstStyle/>
          <a:p>
            <a:r>
              <a:rPr lang="en-US" sz="1400" dirty="0">
                <a:solidFill>
                  <a:schemeClr val="bg1"/>
                </a:solidFill>
              </a:rPr>
              <a:t>[Erich Gamma, Richard Helm, Ralph Johnson, John </a:t>
            </a:r>
            <a:r>
              <a:rPr lang="en-US" sz="1400" dirty="0" err="1">
                <a:solidFill>
                  <a:schemeClr val="bg1"/>
                </a:solidFill>
              </a:rPr>
              <a:t>Vlissides</a:t>
            </a:r>
            <a:r>
              <a:rPr lang="en-US" sz="1400" dirty="0">
                <a:solidFill>
                  <a:schemeClr val="bg1"/>
                </a:solidFill>
              </a:rPr>
              <a:t> (1995). </a:t>
            </a:r>
            <a:r>
              <a:rPr lang="en-US" sz="1400" dirty="0">
                <a:solidFill>
                  <a:srgbClr val="0070C0"/>
                </a:solidFill>
              </a:rPr>
              <a:t>Design Patterns - Elements of Reusable Object-Oriented Software</a:t>
            </a:r>
            <a:r>
              <a:rPr lang="en-US" sz="1400" dirty="0">
                <a:solidFill>
                  <a:schemeClr val="bg1"/>
                </a:solidFill>
              </a:rPr>
              <a:t>, Addison-Wesley]</a:t>
            </a:r>
          </a:p>
        </p:txBody>
      </p:sp>
      <p:sp>
        <p:nvSpPr>
          <p:cNvPr id="7" name="TextBox 6"/>
          <p:cNvSpPr txBox="1"/>
          <p:nvPr/>
        </p:nvSpPr>
        <p:spPr>
          <a:xfrm>
            <a:off x="0" y="6246142"/>
            <a:ext cx="9144000" cy="307777"/>
          </a:xfrm>
          <a:prstGeom prst="rect">
            <a:avLst/>
          </a:prstGeom>
          <a:noFill/>
        </p:spPr>
        <p:txBody>
          <a:bodyPr wrap="square" rtlCol="0">
            <a:spAutoFit/>
          </a:bodyPr>
          <a:lstStyle/>
          <a:p>
            <a:r>
              <a:rPr lang="en-US" sz="1400" dirty="0">
                <a:solidFill>
                  <a:schemeClr val="bg1"/>
                </a:solidFill>
              </a:rPr>
              <a:t>[Christopher G. </a:t>
            </a:r>
            <a:r>
              <a:rPr lang="en-US" sz="1400" dirty="0" err="1">
                <a:solidFill>
                  <a:schemeClr val="bg1"/>
                </a:solidFill>
              </a:rPr>
              <a:t>Lasater</a:t>
            </a:r>
            <a:r>
              <a:rPr lang="en-US" sz="1400" dirty="0">
                <a:solidFill>
                  <a:schemeClr val="bg1"/>
                </a:solidFill>
              </a:rPr>
              <a:t> (2007). </a:t>
            </a:r>
            <a:r>
              <a:rPr lang="en-US" sz="1400" dirty="0">
                <a:solidFill>
                  <a:srgbClr val="0070C0"/>
                </a:solidFill>
              </a:rPr>
              <a:t>Design Patterns</a:t>
            </a:r>
            <a:r>
              <a:rPr lang="en-US" sz="1400" dirty="0">
                <a:solidFill>
                  <a:schemeClr val="bg1"/>
                </a:solidFill>
              </a:rPr>
              <a:t>, </a:t>
            </a:r>
            <a:r>
              <a:rPr lang="en-US" sz="1400" dirty="0" err="1">
                <a:solidFill>
                  <a:schemeClr val="bg1"/>
                </a:solidFill>
              </a:rPr>
              <a:t>Wordware</a:t>
            </a:r>
            <a:r>
              <a:rPr lang="en-US" sz="1400" dirty="0">
                <a:solidFill>
                  <a:schemeClr val="bg1"/>
                </a:solidFill>
              </a:rPr>
              <a:t> Publishing, Inc.]</a:t>
            </a:r>
          </a:p>
        </p:txBody>
      </p:sp>
    </p:spTree>
    <p:extLst>
      <p:ext uri="{BB962C8B-B14F-4D97-AF65-F5344CB8AC3E}">
        <p14:creationId xmlns:p14="http://schemas.microsoft.com/office/powerpoint/2010/main" val="296490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State</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20</a:t>
            </a:fld>
            <a:endParaRPr lang="vi-V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11351"/>
            <a:ext cx="5666667" cy="22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1222239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State</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21</a:t>
            </a:fld>
            <a:endParaRPr lang="vi-V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6832"/>
            <a:ext cx="6552382" cy="29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396701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State</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22</a:t>
            </a:fld>
            <a:endParaRPr lang="vi-VN"/>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247"/>
          <a:stretch/>
        </p:blipFill>
        <p:spPr bwMode="auto">
          <a:xfrm>
            <a:off x="2555776" y="188640"/>
            <a:ext cx="6441898" cy="624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246142"/>
            <a:ext cx="9144000" cy="307777"/>
          </a:xfrm>
          <a:prstGeom prst="rect">
            <a:avLst/>
          </a:prstGeom>
          <a:noFill/>
        </p:spPr>
        <p:txBody>
          <a:bodyPr wrap="square" rtlCol="0">
            <a:spAutoFit/>
          </a:bodyPr>
          <a:lstStyle/>
          <a:p>
            <a:r>
              <a:rPr lang="en-US" sz="1400">
                <a:solidFill>
                  <a:schemeClr val="bg1"/>
                </a:solidFill>
              </a:rPr>
              <a:t>[Christopher G. Lasater (2007). </a:t>
            </a:r>
            <a:r>
              <a:rPr lang="en-US" sz="1400">
                <a:solidFill>
                  <a:srgbClr val="0070C0"/>
                </a:solidFill>
              </a:rPr>
              <a:t>Design Patterns</a:t>
            </a:r>
            <a:r>
              <a:rPr lang="en-US" sz="1400">
                <a:solidFill>
                  <a:schemeClr val="bg1"/>
                </a:solidFill>
              </a:rPr>
              <a:t>, Wordware Publishing, Inc.]</a:t>
            </a:r>
          </a:p>
        </p:txBody>
      </p:sp>
    </p:spTree>
    <p:extLst>
      <p:ext uri="{BB962C8B-B14F-4D97-AF65-F5344CB8AC3E}">
        <p14:creationId xmlns:p14="http://schemas.microsoft.com/office/powerpoint/2010/main" val="128531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Thảo luận</a:t>
            </a:r>
          </a:p>
        </p:txBody>
      </p:sp>
      <p:sp>
        <p:nvSpPr>
          <p:cNvPr id="5" name="Content Placeholder 4"/>
          <p:cNvSpPr>
            <a:spLocks noGrp="1"/>
          </p:cNvSpPr>
          <p:nvPr>
            <p:ph idx="1"/>
          </p:nvPr>
        </p:nvSpPr>
        <p:spPr/>
        <p:txBody>
          <a:bodyPr/>
          <a:lstStyle/>
          <a:p>
            <a:r>
              <a:rPr lang="en-US"/>
              <a:t>Strategy và State?</a:t>
            </a:r>
          </a:p>
          <a:p>
            <a:r>
              <a:rPr lang="en-US"/>
              <a:t>Trạng thái, chuyển đổi trạng thái</a:t>
            </a:r>
          </a:p>
          <a:p>
            <a:r>
              <a:rPr lang="en-US"/>
              <a:t>Trạng thái thay đổi dẫn đến MỘT SỐ hành vi sẽ thay đổi cách xử lý cụ thể</a:t>
            </a:r>
          </a:p>
          <a:p>
            <a:r>
              <a:rPr lang="en-US"/>
              <a:t>Tính che giấu thông tin và cách xử lý nội bộ trong đối tượng</a:t>
            </a:r>
          </a:p>
        </p:txBody>
      </p:sp>
      <p:sp>
        <p:nvSpPr>
          <p:cNvPr id="3" name="Slide Number Placeholder 2"/>
          <p:cNvSpPr>
            <a:spLocks noGrp="1"/>
          </p:cNvSpPr>
          <p:nvPr>
            <p:ph type="sldNum" sz="quarter" idx="12"/>
          </p:nvPr>
        </p:nvSpPr>
        <p:spPr/>
        <p:txBody>
          <a:bodyPr/>
          <a:lstStyle/>
          <a:p>
            <a:fld id="{C2633F2A-87B4-4B64-ACC1-BE300AF53389}" type="slidenum">
              <a:rPr lang="vi-VN" smtClean="0"/>
              <a:pPr/>
              <a:t>23</a:t>
            </a:fld>
            <a:endParaRPr lang="vi-VN"/>
          </a:p>
        </p:txBody>
      </p:sp>
    </p:spTree>
    <p:extLst>
      <p:ext uri="{BB962C8B-B14F-4D97-AF65-F5344CB8AC3E}">
        <p14:creationId xmlns:p14="http://schemas.microsoft.com/office/powerpoint/2010/main" val="3817572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Observer</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24</a:t>
            </a:fld>
            <a:endParaRPr lang="vi-V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72816"/>
            <a:ext cx="6523810" cy="37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1273146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Observer</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25</a:t>
            </a:fld>
            <a:endParaRPr lang="vi-V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647620" cy="265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153132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Observer</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26</a:t>
            </a:fld>
            <a:endParaRPr lang="vi-V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340768"/>
            <a:ext cx="6118096" cy="43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246142"/>
            <a:ext cx="9144000" cy="307777"/>
          </a:xfrm>
          <a:prstGeom prst="rect">
            <a:avLst/>
          </a:prstGeom>
          <a:noFill/>
        </p:spPr>
        <p:txBody>
          <a:bodyPr wrap="square" rtlCol="0">
            <a:spAutoFit/>
          </a:bodyPr>
          <a:lstStyle/>
          <a:p>
            <a:r>
              <a:rPr lang="en-US" sz="1400">
                <a:solidFill>
                  <a:schemeClr val="bg1"/>
                </a:solidFill>
              </a:rPr>
              <a:t>[Christopher G. Lasater (2007). </a:t>
            </a:r>
            <a:r>
              <a:rPr lang="en-US" sz="1400">
                <a:solidFill>
                  <a:srgbClr val="0070C0"/>
                </a:solidFill>
              </a:rPr>
              <a:t>Design Patterns</a:t>
            </a:r>
            <a:r>
              <a:rPr lang="en-US" sz="1400">
                <a:solidFill>
                  <a:schemeClr val="bg1"/>
                </a:solidFill>
              </a:rPr>
              <a:t>, Wordware Publishing, Inc.]</a:t>
            </a:r>
          </a:p>
        </p:txBody>
      </p:sp>
    </p:spTree>
    <p:extLst>
      <p:ext uri="{BB962C8B-B14F-4D97-AF65-F5344CB8AC3E}">
        <p14:creationId xmlns:p14="http://schemas.microsoft.com/office/powerpoint/2010/main" val="302453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Thảo luận</a:t>
            </a:r>
          </a:p>
        </p:txBody>
      </p:sp>
      <p:sp>
        <p:nvSpPr>
          <p:cNvPr id="5" name="Content Placeholder 4"/>
          <p:cNvSpPr>
            <a:spLocks noGrp="1"/>
          </p:cNvSpPr>
          <p:nvPr>
            <p:ph idx="1"/>
          </p:nvPr>
        </p:nvSpPr>
        <p:spPr/>
        <p:txBody>
          <a:bodyPr/>
          <a:lstStyle/>
          <a:p>
            <a:r>
              <a:rPr lang="en-US"/>
              <a:t>Publish/Subscribe</a:t>
            </a:r>
          </a:p>
          <a:p>
            <a:r>
              <a:rPr lang="en-US"/>
              <a:t>Notification</a:t>
            </a:r>
          </a:p>
          <a:p>
            <a:r>
              <a:rPr lang="en-US"/>
              <a:t>Listener</a:t>
            </a:r>
          </a:p>
          <a:p>
            <a:r>
              <a:rPr lang="en-US"/>
              <a:t>View</a:t>
            </a:r>
          </a:p>
        </p:txBody>
      </p:sp>
      <p:sp>
        <p:nvSpPr>
          <p:cNvPr id="3" name="Slide Number Placeholder 2"/>
          <p:cNvSpPr>
            <a:spLocks noGrp="1"/>
          </p:cNvSpPr>
          <p:nvPr>
            <p:ph type="sldNum" sz="quarter" idx="12"/>
          </p:nvPr>
        </p:nvSpPr>
        <p:spPr/>
        <p:txBody>
          <a:bodyPr/>
          <a:lstStyle/>
          <a:p>
            <a:fld id="{C2633F2A-87B4-4B64-ACC1-BE300AF53389}" type="slidenum">
              <a:rPr lang="vi-VN" smtClean="0"/>
              <a:pPr/>
              <a:t>27</a:t>
            </a:fld>
            <a:endParaRPr lang="vi-VN"/>
          </a:p>
        </p:txBody>
      </p:sp>
    </p:spTree>
    <p:extLst>
      <p:ext uri="{BB962C8B-B14F-4D97-AF65-F5344CB8AC3E}">
        <p14:creationId xmlns:p14="http://schemas.microsoft.com/office/powerpoint/2010/main" val="29477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Command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3</a:t>
            </a:fld>
            <a:endParaRPr lang="vi-V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916832"/>
            <a:ext cx="3481905" cy="294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246142"/>
            <a:ext cx="9144000" cy="307777"/>
          </a:xfrm>
          <a:prstGeom prst="rect">
            <a:avLst/>
          </a:prstGeom>
          <a:noFill/>
        </p:spPr>
        <p:txBody>
          <a:bodyPr wrap="square" rtlCol="0">
            <a:spAutoFit/>
          </a:bodyPr>
          <a:lstStyle/>
          <a:p>
            <a:r>
              <a:rPr lang="en-US" sz="1400">
                <a:solidFill>
                  <a:schemeClr val="bg1"/>
                </a:solidFill>
              </a:rPr>
              <a:t>[Christopher G. Lasater (2007). </a:t>
            </a:r>
            <a:r>
              <a:rPr lang="en-US" sz="1400">
                <a:solidFill>
                  <a:srgbClr val="0070C0"/>
                </a:solidFill>
              </a:rPr>
              <a:t>Design Patterns</a:t>
            </a:r>
            <a:r>
              <a:rPr lang="en-US" sz="1400">
                <a:solidFill>
                  <a:schemeClr val="bg1"/>
                </a:solidFill>
              </a:rPr>
              <a:t>, Wordware Publishing, Inc.]</a:t>
            </a:r>
          </a:p>
        </p:txBody>
      </p:sp>
    </p:spTree>
    <p:extLst>
      <p:ext uri="{BB962C8B-B14F-4D97-AF65-F5344CB8AC3E}">
        <p14:creationId xmlns:p14="http://schemas.microsoft.com/office/powerpoint/2010/main" val="277180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Command</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4</a:t>
            </a:fld>
            <a:endParaRPr lang="vi-V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1911350"/>
            <a:ext cx="8748713"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49639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Command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5</a:t>
            </a:fld>
            <a:endParaRPr lang="vi-V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6638096" cy="3628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5708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Command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6</a:t>
            </a:fld>
            <a:endParaRPr lang="vi-V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88840"/>
            <a:ext cx="6685715" cy="25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153188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Command</a:t>
            </a:r>
          </a:p>
        </p:txBody>
      </p:sp>
      <p:sp>
        <p:nvSpPr>
          <p:cNvPr id="6" name="Content Placeholder 5"/>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7</a:t>
            </a:fld>
            <a:endParaRPr lang="vi-VN"/>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44824"/>
            <a:ext cx="5438096" cy="3495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0" y="6026507"/>
            <a:ext cx="9144000" cy="523220"/>
          </a:xfrm>
          <a:prstGeom prst="rect">
            <a:avLst/>
          </a:prstGeom>
          <a:noFill/>
        </p:spPr>
        <p:txBody>
          <a:bodyPr wrap="square" rtlCol="0">
            <a:spAutoFit/>
          </a:bodyPr>
          <a:lstStyle/>
          <a:p>
            <a:r>
              <a:rPr lang="en-US" sz="1400">
                <a:solidFill>
                  <a:schemeClr val="bg1"/>
                </a:solidFill>
              </a:rPr>
              <a:t>[Erich Gamma, Richard Helm, Ralph Johnson, John Vlissides (1995). </a:t>
            </a:r>
            <a:r>
              <a:rPr lang="en-US" sz="1400">
                <a:solidFill>
                  <a:srgbClr val="0070C0"/>
                </a:solidFill>
              </a:rPr>
              <a:t>Design Patterns - Elements of Reusable Object-Oriented Software</a:t>
            </a:r>
            <a:r>
              <a:rPr lang="en-US" sz="1400">
                <a:solidFill>
                  <a:schemeClr val="bg1"/>
                </a:solidFill>
              </a:rPr>
              <a:t>, Addison-Wesley]</a:t>
            </a:r>
          </a:p>
        </p:txBody>
      </p:sp>
    </p:spTree>
    <p:extLst>
      <p:ext uri="{BB962C8B-B14F-4D97-AF65-F5344CB8AC3E}">
        <p14:creationId xmlns:p14="http://schemas.microsoft.com/office/powerpoint/2010/main" val="355527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Thảo luận</a:t>
            </a:r>
          </a:p>
        </p:txBody>
      </p:sp>
      <p:sp>
        <p:nvSpPr>
          <p:cNvPr id="5" name="Content Placeholder 4"/>
          <p:cNvSpPr>
            <a:spLocks noGrp="1"/>
          </p:cNvSpPr>
          <p:nvPr>
            <p:ph idx="1"/>
          </p:nvPr>
        </p:nvSpPr>
        <p:spPr/>
        <p:txBody>
          <a:bodyPr/>
          <a:lstStyle/>
          <a:p>
            <a:r>
              <a:rPr lang="en-US"/>
              <a:t>Các tình huống sử dụng thông thường?</a:t>
            </a:r>
          </a:p>
          <a:p>
            <a:r>
              <a:rPr lang="en-US"/>
              <a:t>Plugin?</a:t>
            </a:r>
          </a:p>
        </p:txBody>
      </p:sp>
      <p:sp>
        <p:nvSpPr>
          <p:cNvPr id="3" name="Slide Number Placeholder 2"/>
          <p:cNvSpPr>
            <a:spLocks noGrp="1"/>
          </p:cNvSpPr>
          <p:nvPr>
            <p:ph type="sldNum" sz="quarter" idx="12"/>
          </p:nvPr>
        </p:nvSpPr>
        <p:spPr/>
        <p:txBody>
          <a:bodyPr/>
          <a:lstStyle/>
          <a:p>
            <a:fld id="{C2633F2A-87B4-4B64-ACC1-BE300AF53389}" type="slidenum">
              <a:rPr lang="vi-VN" smtClean="0"/>
              <a:pPr/>
              <a:t>8</a:t>
            </a:fld>
            <a:endParaRPr lang="vi-VN"/>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340768"/>
            <a:ext cx="28321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10865" y="2924944"/>
            <a:ext cx="1005403" cy="1862048"/>
          </a:xfrm>
          <a:prstGeom prst="rect">
            <a:avLst/>
          </a:prstGeom>
          <a:noFill/>
        </p:spPr>
        <p:txBody>
          <a:bodyPr wrap="none" rtlCol="0">
            <a:spAutoFit/>
          </a:bodyPr>
          <a:lstStyle/>
          <a:p>
            <a:r>
              <a:rPr lang="en-US" sz="11500">
                <a:solidFill>
                  <a:srgbClr val="92D050"/>
                </a:solidFill>
                <a:effectLst>
                  <a:outerShdw blurRad="38100" dist="38100" dir="2700000" algn="tl">
                    <a:srgbClr val="000000">
                      <a:alpha val="43137"/>
                    </a:srgbClr>
                  </a:outerShdw>
                </a:effectLst>
              </a:rPr>
              <a:t>?</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941168"/>
            <a:ext cx="28575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0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Mẫu Template Method</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C2633F2A-87B4-4B64-ACC1-BE300AF53389}" type="slidenum">
              <a:rPr lang="vi-VN" smtClean="0"/>
              <a:pPr/>
              <a:t>9</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99680"/>
            <a:ext cx="5466667" cy="30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0" y="6026507"/>
            <a:ext cx="9144000" cy="523220"/>
          </a:xfrm>
          <a:prstGeom prst="rect">
            <a:avLst/>
          </a:prstGeom>
          <a:noFill/>
        </p:spPr>
        <p:txBody>
          <a:bodyPr wrap="square" rtlCol="0">
            <a:spAutoFit/>
          </a:bodyPr>
          <a:lstStyle/>
          <a:p>
            <a:r>
              <a:rPr lang="en-US" sz="1400" dirty="0">
                <a:solidFill>
                  <a:schemeClr val="bg1"/>
                </a:solidFill>
              </a:rPr>
              <a:t>[Erich Gamma, Richard Helm, Ralph Johnson, John </a:t>
            </a:r>
            <a:r>
              <a:rPr lang="en-US" sz="1400" dirty="0" err="1">
                <a:solidFill>
                  <a:schemeClr val="bg1"/>
                </a:solidFill>
              </a:rPr>
              <a:t>Vlissides</a:t>
            </a:r>
            <a:r>
              <a:rPr lang="en-US" sz="1400" dirty="0">
                <a:solidFill>
                  <a:schemeClr val="bg1"/>
                </a:solidFill>
              </a:rPr>
              <a:t> (1995). </a:t>
            </a:r>
            <a:r>
              <a:rPr lang="en-US" sz="1400" dirty="0">
                <a:solidFill>
                  <a:srgbClr val="0070C0"/>
                </a:solidFill>
              </a:rPr>
              <a:t>Design Patterns - Elements of Reusable Object-Oriented Software</a:t>
            </a:r>
            <a:r>
              <a:rPr lang="en-US" sz="1400" dirty="0">
                <a:solidFill>
                  <a:schemeClr val="bg1"/>
                </a:solidFill>
              </a:rPr>
              <a:t>, Addison-Wesley]</a:t>
            </a:r>
          </a:p>
        </p:txBody>
      </p:sp>
    </p:spTree>
    <p:extLst>
      <p:ext uri="{BB962C8B-B14F-4D97-AF65-F5344CB8AC3E}">
        <p14:creationId xmlns:p14="http://schemas.microsoft.com/office/powerpoint/2010/main" val="37474564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EOQAoP9Sb6bgY0KgKPEs8X"/>
</p:tagLst>
</file>

<file path=ppt/tags/tag10.xml><?xml version="1.0" encoding="utf-8"?>
<p:tagLst xmlns:a="http://schemas.openxmlformats.org/drawingml/2006/main" xmlns:r="http://schemas.openxmlformats.org/officeDocument/2006/relationships" xmlns:p="http://schemas.openxmlformats.org/presentationml/2006/main">
  <p:tag name="DVSHAPEID" val="LasMbgx6fGL87yw3VeVBdy"/>
</p:tagLst>
</file>

<file path=ppt/tags/tag11.xml><?xml version="1.0" encoding="utf-8"?>
<p:tagLst xmlns:a="http://schemas.openxmlformats.org/drawingml/2006/main" xmlns:r="http://schemas.openxmlformats.org/officeDocument/2006/relationships" xmlns:p="http://schemas.openxmlformats.org/presentationml/2006/main">
  <p:tag name="DVSHAPEID" val="3jHI15DKhAjxMEXJpVeVC1"/>
</p:tagLst>
</file>

<file path=ppt/tags/tag12.xml><?xml version="1.0" encoding="utf-8"?>
<p:tagLst xmlns:a="http://schemas.openxmlformats.org/drawingml/2006/main" xmlns:r="http://schemas.openxmlformats.org/officeDocument/2006/relationships" xmlns:p="http://schemas.openxmlformats.org/presentationml/2006/main">
  <p:tag name="DVSHAPEID" val="jlOGj1vFLavc785sersvpa"/>
</p:tagLst>
</file>

<file path=ppt/tags/tag13.xml><?xml version="1.0" encoding="utf-8"?>
<p:tagLst xmlns:a="http://schemas.openxmlformats.org/drawingml/2006/main" xmlns:r="http://schemas.openxmlformats.org/officeDocument/2006/relationships" xmlns:p="http://schemas.openxmlformats.org/presentationml/2006/main">
  <p:tag name="DVSHAPEID" val="PAMR5cOZmhW2ZlTkMCeBP8"/>
</p:tagLst>
</file>

<file path=ppt/tags/tag14.xml><?xml version="1.0" encoding="utf-8"?>
<p:tagLst xmlns:a="http://schemas.openxmlformats.org/drawingml/2006/main" xmlns:r="http://schemas.openxmlformats.org/officeDocument/2006/relationships" xmlns:p="http://schemas.openxmlformats.org/presentationml/2006/main">
  <p:tag name="DVSHAPEID" val="1zxODWHNs6B9weTrViQLOe"/>
</p:tagLst>
</file>

<file path=ppt/tags/tag15.xml><?xml version="1.0" encoding="utf-8"?>
<p:tagLst xmlns:a="http://schemas.openxmlformats.org/drawingml/2006/main" xmlns:r="http://schemas.openxmlformats.org/officeDocument/2006/relationships" xmlns:p="http://schemas.openxmlformats.org/presentationml/2006/main">
  <p:tag name="DVSHAPEID" val="g58KyTFQgNlGyckhySizPP"/>
</p:tagLst>
</file>

<file path=ppt/tags/tag16.xml><?xml version="1.0" encoding="utf-8"?>
<p:tagLst xmlns:a="http://schemas.openxmlformats.org/drawingml/2006/main" xmlns:r="http://schemas.openxmlformats.org/officeDocument/2006/relationships" xmlns:p="http://schemas.openxmlformats.org/presentationml/2006/main">
  <p:tag name="DVSHAPEID" val="qQOFqkGWL3kMjrFTnN7BQO"/>
</p:tagLst>
</file>

<file path=ppt/tags/tag17.xml><?xml version="1.0" encoding="utf-8"?>
<p:tagLst xmlns:a="http://schemas.openxmlformats.org/drawingml/2006/main" xmlns:r="http://schemas.openxmlformats.org/officeDocument/2006/relationships" xmlns:p="http://schemas.openxmlformats.org/presentationml/2006/main">
  <p:tag name="DVSHAPEID" val="NPFH7EJYteprFiVTsk9j2h"/>
</p:tagLst>
</file>

<file path=ppt/tags/tag18.xml><?xml version="1.0" encoding="utf-8"?>
<p:tagLst xmlns:a="http://schemas.openxmlformats.org/drawingml/2006/main" xmlns:r="http://schemas.openxmlformats.org/officeDocument/2006/relationships" xmlns:p="http://schemas.openxmlformats.org/presentationml/2006/main">
  <p:tag name="DVSHAPEID" val="mLTSBFuvrdYC3Z0Jd2dMA5"/>
</p:tagLst>
</file>

<file path=ppt/tags/tag19.xml><?xml version="1.0" encoding="utf-8"?>
<p:tagLst xmlns:a="http://schemas.openxmlformats.org/drawingml/2006/main" xmlns:r="http://schemas.openxmlformats.org/officeDocument/2006/relationships" xmlns:p="http://schemas.openxmlformats.org/presentationml/2006/main">
  <p:tag name="DVSHAPEID" val="nSMnYukNswLvsTNe24tXMb"/>
</p:tagLst>
</file>

<file path=ppt/tags/tag2.xml><?xml version="1.0" encoding="utf-8"?>
<p:tagLst xmlns:a="http://schemas.openxmlformats.org/drawingml/2006/main" xmlns:r="http://schemas.openxmlformats.org/officeDocument/2006/relationships" xmlns:p="http://schemas.openxmlformats.org/presentationml/2006/main">
  <p:tag name="DVSHAPEID" val="4KKArD1kn80nX7WAXUzlCQ"/>
</p:tagLst>
</file>

<file path=ppt/tags/tag20.xml><?xml version="1.0" encoding="utf-8"?>
<p:tagLst xmlns:a="http://schemas.openxmlformats.org/drawingml/2006/main" xmlns:r="http://schemas.openxmlformats.org/officeDocument/2006/relationships" xmlns:p="http://schemas.openxmlformats.org/presentationml/2006/main">
  <p:tag name="DVSHAPEID" val="s2fVTI666fGhn16eG0aEKs"/>
</p:tagLst>
</file>

<file path=ppt/tags/tag21.xml><?xml version="1.0" encoding="utf-8"?>
<p:tagLst xmlns:a="http://schemas.openxmlformats.org/drawingml/2006/main" xmlns:r="http://schemas.openxmlformats.org/officeDocument/2006/relationships" xmlns:p="http://schemas.openxmlformats.org/presentationml/2006/main">
  <p:tag name="DVSHAPEID" val="Qxw6WZ08jCicpJ82BBGlpw"/>
</p:tagLst>
</file>

<file path=ppt/tags/tag22.xml><?xml version="1.0" encoding="utf-8"?>
<p:tagLst xmlns:a="http://schemas.openxmlformats.org/drawingml/2006/main" xmlns:r="http://schemas.openxmlformats.org/officeDocument/2006/relationships" xmlns:p="http://schemas.openxmlformats.org/presentationml/2006/main">
  <p:tag name="DVSHAPEID" val="3jHI15DKhAjxMEXJpVeVC1"/>
</p:tagLst>
</file>

<file path=ppt/tags/tag23.xml><?xml version="1.0" encoding="utf-8"?>
<p:tagLst xmlns:a="http://schemas.openxmlformats.org/drawingml/2006/main" xmlns:r="http://schemas.openxmlformats.org/officeDocument/2006/relationships" xmlns:p="http://schemas.openxmlformats.org/presentationml/2006/main">
  <p:tag name="DVSHAPEID" val="jlOGj1vFLavc785sersvpa"/>
</p:tagLst>
</file>

<file path=ppt/tags/tag24.xml><?xml version="1.0" encoding="utf-8"?>
<p:tagLst xmlns:a="http://schemas.openxmlformats.org/drawingml/2006/main" xmlns:r="http://schemas.openxmlformats.org/officeDocument/2006/relationships" xmlns:p="http://schemas.openxmlformats.org/presentationml/2006/main">
  <p:tag name="DVSHAPEID" val="PAMR5cOZmhW2ZlTkMCeBP8"/>
</p:tagLst>
</file>

<file path=ppt/tags/tag25.xml><?xml version="1.0" encoding="utf-8"?>
<p:tagLst xmlns:a="http://schemas.openxmlformats.org/drawingml/2006/main" xmlns:r="http://schemas.openxmlformats.org/officeDocument/2006/relationships" xmlns:p="http://schemas.openxmlformats.org/presentationml/2006/main">
  <p:tag name="DVSHAPEID" val="1zxODWHNs6B9weTrViQLOe"/>
</p:tagLst>
</file>

<file path=ppt/tags/tag26.xml><?xml version="1.0" encoding="utf-8"?>
<p:tagLst xmlns:a="http://schemas.openxmlformats.org/drawingml/2006/main" xmlns:r="http://schemas.openxmlformats.org/officeDocument/2006/relationships" xmlns:p="http://schemas.openxmlformats.org/presentationml/2006/main">
  <p:tag name="DVSHAPEID" val="3jHI15DKhAjxMEXJpVeVC1"/>
</p:tagLst>
</file>

<file path=ppt/tags/tag27.xml><?xml version="1.0" encoding="utf-8"?>
<p:tagLst xmlns:a="http://schemas.openxmlformats.org/drawingml/2006/main" xmlns:r="http://schemas.openxmlformats.org/officeDocument/2006/relationships" xmlns:p="http://schemas.openxmlformats.org/presentationml/2006/main">
  <p:tag name="DVSHAPEID" val="jlOGj1vFLavc785sersvpa"/>
</p:tagLst>
</file>

<file path=ppt/tags/tag28.xml><?xml version="1.0" encoding="utf-8"?>
<p:tagLst xmlns:a="http://schemas.openxmlformats.org/drawingml/2006/main" xmlns:r="http://schemas.openxmlformats.org/officeDocument/2006/relationships" xmlns:p="http://schemas.openxmlformats.org/presentationml/2006/main">
  <p:tag name="DVSHAPEID" val="PAMR5cOZmhW2ZlTkMCeBP8"/>
</p:tagLst>
</file>

<file path=ppt/tags/tag29.xml><?xml version="1.0" encoding="utf-8"?>
<p:tagLst xmlns:a="http://schemas.openxmlformats.org/drawingml/2006/main" xmlns:r="http://schemas.openxmlformats.org/officeDocument/2006/relationships" xmlns:p="http://schemas.openxmlformats.org/presentationml/2006/main">
  <p:tag name="DVSHAPEID" val="1zxODWHNs6B9weTrViQLOe"/>
</p:tagLst>
</file>

<file path=ppt/tags/tag3.xml><?xml version="1.0" encoding="utf-8"?>
<p:tagLst xmlns:a="http://schemas.openxmlformats.org/drawingml/2006/main" xmlns:r="http://schemas.openxmlformats.org/officeDocument/2006/relationships" xmlns:p="http://schemas.openxmlformats.org/presentationml/2006/main">
  <p:tag name="DVSHAPEID" val="xRq9nenImXuGK6PNnvRQJ2"/>
</p:tagLst>
</file>

<file path=ppt/tags/tag30.xml><?xml version="1.0" encoding="utf-8"?>
<p:tagLst xmlns:a="http://schemas.openxmlformats.org/drawingml/2006/main" xmlns:r="http://schemas.openxmlformats.org/officeDocument/2006/relationships" xmlns:p="http://schemas.openxmlformats.org/presentationml/2006/main">
  <p:tag name="DVSHAPEID" val="g58KyTFQgNlGyckhySizPP"/>
</p:tagLst>
</file>

<file path=ppt/tags/tag4.xml><?xml version="1.0" encoding="utf-8"?>
<p:tagLst xmlns:a="http://schemas.openxmlformats.org/drawingml/2006/main" xmlns:r="http://schemas.openxmlformats.org/officeDocument/2006/relationships" xmlns:p="http://schemas.openxmlformats.org/presentationml/2006/main">
  <p:tag name="DVSHAPEID" val="gB2Dj9SKTMlecTahgNWEM2"/>
</p:tagLst>
</file>

<file path=ppt/tags/tag5.xml><?xml version="1.0" encoding="utf-8"?>
<p:tagLst xmlns:a="http://schemas.openxmlformats.org/drawingml/2006/main" xmlns:r="http://schemas.openxmlformats.org/officeDocument/2006/relationships" xmlns:p="http://schemas.openxmlformats.org/presentationml/2006/main">
  <p:tag name="DVSHAPEID" val="ShmQK9w3uL7uBO7JUeQB4H"/>
</p:tagLst>
</file>

<file path=ppt/tags/tag6.xml><?xml version="1.0" encoding="utf-8"?>
<p:tagLst xmlns:a="http://schemas.openxmlformats.org/drawingml/2006/main" xmlns:r="http://schemas.openxmlformats.org/officeDocument/2006/relationships" xmlns:p="http://schemas.openxmlformats.org/presentationml/2006/main">
  <p:tag name="DVSHAPEID" val="lvTWC5f3T4gdILgtpIdPiz"/>
</p:tagLst>
</file>

<file path=ppt/tags/tag7.xml><?xml version="1.0" encoding="utf-8"?>
<p:tagLst xmlns:a="http://schemas.openxmlformats.org/drawingml/2006/main" xmlns:r="http://schemas.openxmlformats.org/officeDocument/2006/relationships" xmlns:p="http://schemas.openxmlformats.org/presentationml/2006/main">
  <p:tag name="DVSHAPEID" val="7IilaxSINaXaWQXOwrOqR2"/>
</p:tagLst>
</file>

<file path=ppt/tags/tag8.xml><?xml version="1.0" encoding="utf-8"?>
<p:tagLst xmlns:a="http://schemas.openxmlformats.org/drawingml/2006/main" xmlns:r="http://schemas.openxmlformats.org/officeDocument/2006/relationships" xmlns:p="http://schemas.openxmlformats.org/presentationml/2006/main">
  <p:tag name="DVSHAPEID" val="en6lsrO7nepLobDgUHbbh5"/>
</p:tagLst>
</file>

<file path=ppt/tags/tag9.xml><?xml version="1.0" encoding="utf-8"?>
<p:tagLst xmlns:a="http://schemas.openxmlformats.org/drawingml/2006/main" xmlns:r="http://schemas.openxmlformats.org/officeDocument/2006/relationships" xmlns:p="http://schemas.openxmlformats.org/presentationml/2006/main">
  <p:tag name="DVSHAPEID" val="gxPpvAbM1RH5tVfP4rTGMJ"/>
</p:tagLst>
</file>

<file path=ppt/theme/theme1.xml><?xml version="1.0" encoding="utf-8"?>
<a:theme xmlns:a="http://schemas.openxmlformats.org/drawingml/2006/main" name="2_Blue Rays Segoe Templat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rial">
      <a:majorFont>
        <a:latin typeface="Arial"/>
        <a:ea typeface=""/>
        <a:cs typeface=""/>
      </a:majorFont>
      <a:minorFont>
        <a:latin typeface="Arial"/>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B37FCA-EF47-4CD9-8D1A-A1A3C98D523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A37A17A-5AD6-4B09-81A0-DE04FC5040A4}">
  <ds:schemaRefs>
    <ds:schemaRef ds:uri="http://schemas.microsoft.com/office/2006/metadata/contentType"/>
    <ds:schemaRef ds:uri="http://schemas.microsoft.com/office/2006/metadata/properties/metaAttributes"/>
  </ds:schemaRefs>
</ds:datastoreItem>
</file>

<file path=customXml/itemProps3.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11442</TotalTime>
  <Words>797</Words>
  <Application>Microsoft Office PowerPoint</Application>
  <PresentationFormat>On-screen Show (4:3)</PresentationFormat>
  <Paragraphs>113</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MS PGothic</vt:lpstr>
      <vt:lpstr>Segoe</vt:lpstr>
      <vt:lpstr>Tahoma</vt:lpstr>
      <vt:lpstr>Wingdings</vt:lpstr>
      <vt:lpstr>Wingdings 2</vt:lpstr>
      <vt:lpstr>2_Blue Rays Segoe Template</vt:lpstr>
      <vt:lpstr>Office Theme</vt:lpstr>
      <vt:lpstr>CTT526 - Kiến trúc phần mềm Mẫu thiết kế Behavioral Patterns</vt:lpstr>
      <vt:lpstr>Mẫu thiết kế trong nhóm Behavioral Pattern</vt:lpstr>
      <vt:lpstr>Mẫu Command</vt:lpstr>
      <vt:lpstr>Mẫu Command</vt:lpstr>
      <vt:lpstr>Mẫu Command</vt:lpstr>
      <vt:lpstr>Mẫu Command</vt:lpstr>
      <vt:lpstr>Mẫu Command</vt:lpstr>
      <vt:lpstr>Thảo luận</vt:lpstr>
      <vt:lpstr>Mẫu Template Method</vt:lpstr>
      <vt:lpstr>Mẫu Template Method</vt:lpstr>
      <vt:lpstr>Mẫu Template Method</vt:lpstr>
      <vt:lpstr>Mẫu Template Method</vt:lpstr>
      <vt:lpstr>Mẫu Template Method</vt:lpstr>
      <vt:lpstr>Thảo luận</vt:lpstr>
      <vt:lpstr>Mẫu Strategy</vt:lpstr>
      <vt:lpstr>Mẫu Strategy</vt:lpstr>
      <vt:lpstr>Mẫu Strategy</vt:lpstr>
      <vt:lpstr>Mẫu Strategy</vt:lpstr>
      <vt:lpstr>Thảo luận</vt:lpstr>
      <vt:lpstr>Mẫu State</vt:lpstr>
      <vt:lpstr>Mẫu State</vt:lpstr>
      <vt:lpstr>Mẫu State</vt:lpstr>
      <vt:lpstr>Thảo luận</vt:lpstr>
      <vt:lpstr>Mẫu Observer</vt:lpstr>
      <vt:lpstr>Mẫu Observer</vt:lpstr>
      <vt:lpstr>Mẫu Observer</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và phát triển hệ thống xây dựng và vận hành robot thu thập thông tin trên web và ứng dụng</dc:title>
  <dc:creator>Nguyen Huy Khanh</dc:creator>
  <cp:lastModifiedBy>Minh-Triet TRAN</cp:lastModifiedBy>
  <cp:revision>900</cp:revision>
  <dcterms:created xsi:type="dcterms:W3CDTF">2010-06-07T17:39:31Z</dcterms:created>
  <dcterms:modified xsi:type="dcterms:W3CDTF">2016-02-24T10:27:42Z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