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B0579-CA63-48F3-B8FF-73EFA1D4D00C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54E0B-D5FD-4A4F-9E54-8CE1AABA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07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BDB8-3D4A-4757-BB77-74AA2723861D}" type="datetime1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573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BEDB-CC69-4C51-A989-43D00D6DF022}" type="datetime1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267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197A-B5D5-4FED-9E47-B83A3F1024E2}" type="datetime1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174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B9BF-9740-43F1-9959-67B53F0D5C84}" type="datetime1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286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6330-5943-45D4-B224-99795EA833D9}" type="datetime1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12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D34F-3F25-45B3-A81A-CBE7550E2E10}" type="datetime1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261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8D9D-03D3-45E0-8F42-1AC91BFFB0BD}" type="datetime1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957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2108-5963-4B25-8D2B-749FE8531B05}" type="datetime1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307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00FD-83B3-444B-B9D2-6A837662FA36}" type="datetime1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90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6611-C374-4D2B-BBF7-98762BEA2C11}" type="datetime1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888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1873-E32E-4B41-A4C5-807845B6BD4C}" type="datetime1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374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049F4-8467-4BDC-97DC-F60DD030F87E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7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7" r:id="rId7"/>
    <p:sldLayoutId id="2147483733" r:id="rId8"/>
    <p:sldLayoutId id="2147483734" r:id="rId9"/>
    <p:sldLayoutId id="2147483735" r:id="rId10"/>
    <p:sldLayoutId id="2147483736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guyenthanhdat20130013/qlchitieu_cnpm.git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2.by/VI9M" TargetMode="External"/><Relationship Id="rId2" Type="http://schemas.openxmlformats.org/officeDocument/2006/relationships/hyperlink" Target="https://drive.google.com/file/d/1frDnoTpenOhmyeyuzcNQuCLO_urMEikm/view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AA927391-387E-4BC0-C109-6761A8834C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4375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3836CE5-1E2F-32F6-ABEA-9B5BC7B4F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087505" cy="2847058"/>
          </a:xfrm>
        </p:spPr>
        <p:txBody>
          <a:bodyPr anchor="b">
            <a:normAutofit/>
          </a:bodyPr>
          <a:lstStyle/>
          <a:p>
            <a:r>
              <a:rPr lang="en-US" sz="61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61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1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61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1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61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1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61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61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61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1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US" sz="61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1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vi-VN" sz="61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1295BBD-8BF2-BA1E-AB3C-C7B8F8A65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en-US" sz="19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19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9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sz="19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19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19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9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19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9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vi-VN" sz="19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EAF74D-6991-B18E-8EBD-D6AC135C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646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8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86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6F77D-5EFB-4F78-3DD3-D99DEE6B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" y="-375987"/>
            <a:ext cx="11360735" cy="12297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800" i="0" kern="1200" cap="all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2800" i="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 đồ lớp tổng hợp của nhóm</a:t>
            </a:r>
            <a:endParaRPr lang="en-US" sz="2800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Straight Connector 8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EF594C-3B94-240C-1C6B-73A066939E39}"/>
              </a:ext>
            </a:extLst>
          </p:cNvPr>
          <p:cNvSpPr txBox="1"/>
          <p:nvPr/>
        </p:nvSpPr>
        <p:spPr>
          <a:xfrm>
            <a:off x="529413" y="1114050"/>
            <a:ext cx="54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A64C2-4DAC-EA21-D26D-172EB8E20493}"/>
              </a:ext>
            </a:extLst>
          </p:cNvPr>
          <p:cNvSpPr txBox="1"/>
          <p:nvPr/>
        </p:nvSpPr>
        <p:spPr>
          <a:xfrm>
            <a:off x="529413" y="1644488"/>
            <a:ext cx="167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4C7589C5-5620-604C-A0BF-350D21F2A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444" y="1553302"/>
            <a:ext cx="5347112" cy="523477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B25BD3-8C19-4BE9-66A5-726AC8E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161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8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86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6F77D-5EFB-4F78-3DD3-D99DEE6B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" y="-375987"/>
            <a:ext cx="11360735" cy="12297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800" i="0" kern="1200" cap="all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2800" i="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 đồ lớp tổng hợp của nhóm</a:t>
            </a:r>
            <a:endParaRPr lang="en-US" sz="2800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Straight Connector 8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EF594C-3B94-240C-1C6B-73A066939E39}"/>
              </a:ext>
            </a:extLst>
          </p:cNvPr>
          <p:cNvSpPr txBox="1"/>
          <p:nvPr/>
        </p:nvSpPr>
        <p:spPr>
          <a:xfrm>
            <a:off x="529413" y="1114050"/>
            <a:ext cx="54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A64C2-4DAC-EA21-D26D-172EB8E20493}"/>
              </a:ext>
            </a:extLst>
          </p:cNvPr>
          <p:cNvSpPr txBox="1"/>
          <p:nvPr/>
        </p:nvSpPr>
        <p:spPr>
          <a:xfrm>
            <a:off x="529413" y="1644488"/>
            <a:ext cx="167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0157960-33B7-D3F4-3131-12103D404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105" y="1597682"/>
            <a:ext cx="7859115" cy="510607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92877-A9A1-D486-FEF7-DFC0ABB9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044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8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86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6F77D-5EFB-4F78-3DD3-D99DEE6B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" y="-375987"/>
            <a:ext cx="11360735" cy="12297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i="0" kern="1200" cap="all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vi-VN" sz="2800" i="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 chụp lịch sử đóng góp của cả nhóm trên </a:t>
            </a:r>
            <a:r>
              <a:rPr lang="vi-VN" sz="2800" i="0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Trello</a:t>
            </a:r>
            <a:r>
              <a:rPr lang="vi-VN" sz="2800" i="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Straight Connector 8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92877-A9A1-D486-FEF7-DFC0ABB9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hat&#10;&#10;Description automatically generated">
            <a:extLst>
              <a:ext uri="{FF2B5EF4-FFF2-40B4-BE49-F238E27FC236}">
                <a16:creationId xmlns:a16="http://schemas.microsoft.com/office/drawing/2014/main" id="{72459345-0DA0-EC8B-95DC-4B5A0FF06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22" y="824441"/>
            <a:ext cx="2510528" cy="6043213"/>
          </a:xfrm>
          <a:prstGeom prst="rect">
            <a:avLst/>
          </a:prstGeom>
        </p:spPr>
      </p:pic>
      <p:pic>
        <p:nvPicPr>
          <p:cNvPr id="7" name="Picture 6" descr="A screenshot of a chat&#10;&#10;Description automatically generated">
            <a:extLst>
              <a:ext uri="{FF2B5EF4-FFF2-40B4-BE49-F238E27FC236}">
                <a16:creationId xmlns:a16="http://schemas.microsoft.com/office/drawing/2014/main" id="{3C27A933-4BE9-5C57-80EC-1BDFB7F96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28" y="834251"/>
            <a:ext cx="2358251" cy="6043212"/>
          </a:xfrm>
          <a:prstGeom prst="rect">
            <a:avLst/>
          </a:prstGeom>
        </p:spPr>
      </p:pic>
      <p:pic>
        <p:nvPicPr>
          <p:cNvPr id="9" name="Picture 8" descr="A screenshot of a chat&#10;&#10;Description automatically generated">
            <a:extLst>
              <a:ext uri="{FF2B5EF4-FFF2-40B4-BE49-F238E27FC236}">
                <a16:creationId xmlns:a16="http://schemas.microsoft.com/office/drawing/2014/main" id="{8CC7AC55-2C74-5D0F-E1EC-D4506A2887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088" y="806470"/>
            <a:ext cx="2358250" cy="6056054"/>
          </a:xfrm>
          <a:prstGeom prst="rect">
            <a:avLst/>
          </a:prstGeom>
        </p:spPr>
      </p:pic>
      <p:pic>
        <p:nvPicPr>
          <p:cNvPr id="10" name="Picture 9" descr="A screenshot of a chat&#10;&#10;Description automatically generated with medium confidence">
            <a:extLst>
              <a:ext uri="{FF2B5EF4-FFF2-40B4-BE49-F238E27FC236}">
                <a16:creationId xmlns:a16="http://schemas.microsoft.com/office/drawing/2014/main" id="{AD3B5C32-6015-FBE4-A0CB-65CD1BA560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738" y="773193"/>
            <a:ext cx="2255862" cy="607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10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8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86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6F77D-5EFB-4F78-3DD3-D99DEE6B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" y="-375987"/>
            <a:ext cx="11360735" cy="12297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i="0" kern="1200" cap="all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vi-VN" sz="2800" i="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 chụp lịch sử đóng góp của cả nhóm trên </a:t>
            </a:r>
            <a:r>
              <a:rPr lang="vi-VN" sz="2800" i="0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Trello</a:t>
            </a:r>
            <a:r>
              <a:rPr lang="vi-VN" sz="2800" i="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Straight Connector 8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92877-A9A1-D486-FEF7-DFC0ABB9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 descr="A screenshot of a chat&#10;&#10;Description automatically generated with medium confidence">
            <a:extLst>
              <a:ext uri="{FF2B5EF4-FFF2-40B4-BE49-F238E27FC236}">
                <a16:creationId xmlns:a16="http://schemas.microsoft.com/office/drawing/2014/main" id="{02BFBC91-3756-BB19-FCEF-D70137B6A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590" y="788641"/>
            <a:ext cx="2255862" cy="6061046"/>
          </a:xfrm>
          <a:prstGeom prst="rect">
            <a:avLst/>
          </a:prstGeom>
        </p:spPr>
      </p:pic>
      <p:pic>
        <p:nvPicPr>
          <p:cNvPr id="3" name="Picture 2" descr="A screenshot of a chat&#10;&#10;Description automatically generated with medium confidence">
            <a:extLst>
              <a:ext uri="{FF2B5EF4-FFF2-40B4-BE49-F238E27FC236}">
                <a16:creationId xmlns:a16="http://schemas.microsoft.com/office/drawing/2014/main" id="{9A526A8B-975E-37B6-F8F6-E6CD2A4A3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695" y="824301"/>
            <a:ext cx="2091558" cy="606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17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8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86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6F77D-5EFB-4F78-3DD3-D99DEE6B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" y="-375987"/>
            <a:ext cx="11360735" cy="12297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i="0" kern="1200" cap="all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vi-VN" sz="2800" i="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 chụp lịch sử đóng góp của cả nhóm trên </a:t>
            </a:r>
            <a:r>
              <a:rPr lang="vi-VN" sz="2800" i="0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vi-VN" sz="2800" i="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Straight Connector 8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92877-A9A1-D486-FEF7-DFC0ABB9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824E054-B4CB-DA00-3814-BFD1D5923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62" y="652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2049" name="Picture 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B9858A5-E8C4-65BF-2DE5-DC1250632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45" y="806470"/>
            <a:ext cx="5999531" cy="603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5DB229C0-2FBC-133F-33A7-7B80C1393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3" y="1371193"/>
            <a:ext cx="532751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Link </a:t>
            </a:r>
            <a:r>
              <a:rPr kumimoji="0" lang="en-US" altLang="vi-VN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github</a:t>
            </a:r>
            <a:r>
              <a:rPr kumimoji="0" lang="en-US" altLang="vi-VN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altLang="vi-VN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https://github.com/nguyenthanhdat20130013/qlchitieu_cnpm.git</a:t>
            </a:r>
            <a:endParaRPr kumimoji="0" lang="en-US" altLang="vi-VN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033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8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86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6F77D-5EFB-4F78-3DD3-D99DEE6B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" y="-375987"/>
            <a:ext cx="11360735" cy="12297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800" i="0" kern="1200" cap="all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2800" i="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 dẫn đóng gói ứng dụng và cài đặt ứng dụng.</a:t>
            </a:r>
            <a:endParaRPr lang="en-US" sz="2800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Straight Connector 8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92877-A9A1-D486-FEF7-DFC0ABB9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824E054-B4CB-DA00-3814-BFD1D5923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62" y="652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CF2F6-234A-359F-9DE7-FC7299F2C0A1}"/>
              </a:ext>
            </a:extLst>
          </p:cNvPr>
          <p:cNvSpPr txBox="1"/>
          <p:nvPr/>
        </p:nvSpPr>
        <p:spPr>
          <a:xfrm>
            <a:off x="1477484" y="880700"/>
            <a:ext cx="9237031" cy="367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đóng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đóng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apk</a:t>
            </a:r>
            <a:endParaRPr lang="vi-VN" sz="1400" b="1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A3D96D-6FF5-0838-DC36-EFC4543B4225}"/>
              </a:ext>
            </a:extLst>
          </p:cNvPr>
          <p:cNvSpPr txBox="1"/>
          <p:nvPr/>
        </p:nvSpPr>
        <p:spPr>
          <a:xfrm>
            <a:off x="529414" y="1331448"/>
            <a:ext cx="8824136" cy="367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18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Cách 1:  Đóng </a:t>
            </a:r>
            <a:r>
              <a:rPr lang="en-US" sz="1800" b="1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sz="18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sz="18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18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8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18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8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gỡ</a:t>
            </a:r>
            <a:r>
              <a:rPr lang="en-US" sz="18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18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(debug mode)</a:t>
            </a:r>
            <a:endParaRPr lang="vi-V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6FE60246-AD15-1A32-9A97-159118A1E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28" y="2863277"/>
            <a:ext cx="2805616" cy="305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CFD1230-678D-68A2-D41C-0AFE6B637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066" y="2665379"/>
            <a:ext cx="5066180" cy="227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48A1C91E-1FBC-C49B-0F0A-53ADE089B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88" y="1811818"/>
            <a:ext cx="366957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Build - &gt; Build Bundle(s) / APK(s) -&gt;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Build APK(s)</a:t>
            </a:r>
            <a:endParaRPr kumimoji="0" lang="vi-VN" altLang="vi-V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EBEBA661-D6E2-3156-3FF7-DE0D37066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019" y="1787317"/>
            <a:ext cx="71609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2. Sau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Build APK(s)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báo</a:t>
            </a:r>
            <a:endParaRPr kumimoji="0" lang="vi-VN" altLang="vi-V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32E32805-F89F-A5D3-8F20-98A2EBB1F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7360" y="5430498"/>
            <a:ext cx="75834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Ta </a:t>
            </a:r>
            <a:r>
              <a:rPr kumimoji="0" lang="en-US" altLang="vi-VN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kumimoji="0" lang="en-US" altLang="vi-VN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kumimoji="0" lang="en-US" altLang="vi-VN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bấm</a:t>
            </a:r>
            <a:r>
              <a:rPr kumimoji="0" lang="en-US" altLang="vi-VN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kumimoji="0" lang="en-US" altLang="vi-VN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“locate” </a:t>
            </a:r>
            <a:r>
              <a:rPr kumimoji="0" lang="en-US" altLang="vi-VN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kumimoji="0" lang="en-US" altLang="vi-VN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kumimoji="0" lang="en-US" altLang="vi-VN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kumimoji="0" lang="en-US" altLang="vi-VN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kumimoji="0" lang="en-US" altLang="vi-VN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kumimoji="0" lang="en-US" altLang="vi-VN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kumimoji="0" lang="en-US" altLang="vi-VN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kumimoji="0" lang="en-US" altLang="vi-VN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kumimoji="0" lang="en-US" altLang="vi-VN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vừa</a:t>
            </a:r>
            <a:r>
              <a:rPr kumimoji="0" lang="en-US" altLang="vi-VN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build. </a:t>
            </a:r>
            <a:endParaRPr kumimoji="0" lang="vi-VN" altLang="vi-VN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kumimoji="0" lang="en-US" altLang="vi-VN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kumimoji="0" lang="en-US" altLang="vi-VN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kumimoji="0" lang="en-US" altLang="vi-VN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kumimoji="0" lang="en-US" altLang="vi-VN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kumimoji="0" lang="en-US" altLang="vi-VN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Vị_trí_lưu_project</a:t>
            </a:r>
            <a:r>
              <a:rPr kumimoji="0" lang="en-US" altLang="vi-VN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\app\build\outputs\</a:t>
            </a:r>
            <a:r>
              <a:rPr kumimoji="0" lang="en-US" altLang="vi-VN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apk</a:t>
            </a:r>
            <a:r>
              <a:rPr kumimoji="0" lang="en-US" altLang="vi-VN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\debug”</a:t>
            </a:r>
            <a:endParaRPr kumimoji="0" lang="en-US" altLang="vi-VN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160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8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86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6F77D-5EFB-4F78-3DD3-D99DEE6B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" y="-375987"/>
            <a:ext cx="11360735" cy="12297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800" i="0" kern="1200" cap="all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2800" i="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 dẫn đóng gói ứng dụng và cài đặt ứng dụng.</a:t>
            </a:r>
            <a:endParaRPr lang="en-US" sz="2800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Straight Connector 8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92877-A9A1-D486-FEF7-DFC0ABB9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824E054-B4CB-DA00-3814-BFD1D5923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62" y="652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CF2F6-234A-359F-9DE7-FC7299F2C0A1}"/>
              </a:ext>
            </a:extLst>
          </p:cNvPr>
          <p:cNvSpPr txBox="1"/>
          <p:nvPr/>
        </p:nvSpPr>
        <p:spPr>
          <a:xfrm>
            <a:off x="1477484" y="880700"/>
            <a:ext cx="9237031" cy="367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đóng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đóng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apk</a:t>
            </a:r>
            <a:endParaRPr lang="vi-VN" sz="1400" b="1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A3D96D-6FF5-0838-DC36-EFC4543B4225}"/>
              </a:ext>
            </a:extLst>
          </p:cNvPr>
          <p:cNvSpPr txBox="1"/>
          <p:nvPr/>
        </p:nvSpPr>
        <p:spPr>
          <a:xfrm>
            <a:off x="529414" y="1331448"/>
            <a:ext cx="8824136" cy="367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18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Cách 1:  Đóng </a:t>
            </a:r>
            <a:r>
              <a:rPr lang="en-US" sz="1800" b="1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sz="18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sz="18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18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8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8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18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8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gỡ</a:t>
            </a:r>
            <a:r>
              <a:rPr lang="en-US" sz="18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18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(debug mode)</a:t>
            </a:r>
            <a:endParaRPr lang="vi-V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CC57E6-B953-EB0D-23CC-980EB982F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271" y="1743719"/>
            <a:ext cx="80173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build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2 file</a:t>
            </a:r>
            <a:endParaRPr kumimoji="0" lang="vi-VN" altLang="vi-V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7" name="Picture 1" descr="A picture containing text, screenshot, font, white&#10;&#10;Description automatically generated">
            <a:extLst>
              <a:ext uri="{FF2B5EF4-FFF2-40B4-BE49-F238E27FC236}">
                <a16:creationId xmlns:a16="http://schemas.microsoft.com/office/drawing/2014/main" id="{0754D839-C3E7-D787-AF37-E41CB4A7F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41" y="2192868"/>
            <a:ext cx="4838512" cy="200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5D680D76-13B9-653C-0140-96A86986E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2438416"/>
            <a:ext cx="578908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Ta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tin APK "app-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debug.apk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Android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Tuy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tải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Google Play Store, ta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tin APK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(release APK)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tin "app-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debug.apk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".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tin APK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bao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ổn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Android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nhau</a:t>
            </a:r>
            <a:endParaRPr kumimoji="0" lang="en-US" altLang="vi-V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091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8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86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6F77D-5EFB-4F78-3DD3-D99DEE6B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" y="-375987"/>
            <a:ext cx="11360735" cy="12297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800" i="0" kern="1200" cap="all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2800" i="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 dẫn đóng gói ứng dụng và cài đặt ứng dụng.</a:t>
            </a:r>
            <a:endParaRPr lang="en-US" sz="2800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Straight Connector 8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92877-A9A1-D486-FEF7-DFC0ABB9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824E054-B4CB-DA00-3814-BFD1D5923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62" y="652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CF2F6-234A-359F-9DE7-FC7299F2C0A1}"/>
              </a:ext>
            </a:extLst>
          </p:cNvPr>
          <p:cNvSpPr txBox="1"/>
          <p:nvPr/>
        </p:nvSpPr>
        <p:spPr>
          <a:xfrm>
            <a:off x="1477484" y="880700"/>
            <a:ext cx="9237031" cy="367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đóng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đóng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apk</a:t>
            </a:r>
            <a:endParaRPr lang="vi-VN" sz="1400" b="1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A3D96D-6FF5-0838-DC36-EFC4543B4225}"/>
              </a:ext>
            </a:extLst>
          </p:cNvPr>
          <p:cNvSpPr txBox="1"/>
          <p:nvPr/>
        </p:nvSpPr>
        <p:spPr>
          <a:xfrm>
            <a:off x="529414" y="1331448"/>
            <a:ext cx="8824136" cy="367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18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Cách 2:  </a:t>
            </a:r>
            <a:r>
              <a:rPr lang="vi-VN" sz="18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Đóng gói dưới dạng ứng dụng phát hành (</a:t>
            </a:r>
            <a:r>
              <a:rPr lang="vi-VN" sz="1800" b="1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release</a:t>
            </a:r>
            <a:r>
              <a:rPr lang="vi-VN" sz="18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vi-V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3" name="Picture 3" descr="A picture containing text, screenshot, software, font&#10;&#10;Description automatically generated">
            <a:extLst>
              <a:ext uri="{FF2B5EF4-FFF2-40B4-BE49-F238E27FC236}">
                <a16:creationId xmlns:a16="http://schemas.microsoft.com/office/drawing/2014/main" id="{9653D613-5E7D-D948-440B-A6274FD6F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2524173"/>
            <a:ext cx="181927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CF6326B-E62E-1F59-184D-8150A924C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4" y="2506688"/>
            <a:ext cx="28765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28E5669-3729-0C87-0901-DAC8E481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162" y="2506688"/>
            <a:ext cx="288607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29B41EFC-F35F-4E9F-FF6C-269309E7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367" y="1773562"/>
            <a:ext cx="310212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Build -&gt; Generate Signed Bundle / APK …</a:t>
            </a:r>
            <a:endParaRPr kumimoji="0" lang="vi-VN" altLang="vi-V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2B9F430-7099-0146-B926-A2E3B2A3E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843" y="1788950"/>
            <a:ext cx="40164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2. Tick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APK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Next</a:t>
            </a:r>
            <a:endParaRPr kumimoji="0" lang="vi-VN" altLang="vi-V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C0703EB4-FF46-4F00-5A1F-35F844E3F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2315" y="1787800"/>
            <a:ext cx="320810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hộp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thoại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click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Create new</a:t>
            </a:r>
            <a:endParaRPr kumimoji="0" lang="vi-VN" altLang="vi-V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43BDF22-7CD0-429F-3CFD-D377C0BD7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2355" y="5354557"/>
            <a:ext cx="749698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Ở </a:t>
            </a:r>
            <a:r>
              <a:rPr kumimoji="0" lang="en-US" altLang="vi-VN" b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kumimoji="0" lang="en-US" altLang="vi-VN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Key store path, </a:t>
            </a:r>
            <a:r>
              <a:rPr kumimoji="0" lang="en-US" altLang="vi-VN" b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kumimoji="0" lang="en-US" altLang="vi-VN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kumimoji="0" lang="en-US" altLang="vi-VN" b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kumimoji="0" lang="en-US" altLang="vi-VN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kumimoji="0" lang="en-US" altLang="vi-VN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kumimoji="0" lang="en-US" altLang="vi-VN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kumimoji="0" lang="en-US" altLang="vi-VN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Create new..</a:t>
            </a:r>
            <a:endParaRPr kumimoji="0" lang="vi-VN" altLang="vi-VN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(Key store: keystore (.</a:t>
            </a:r>
            <a:r>
              <a:rPr kumimoji="0" lang="en-US" altLang="vi-VN" b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jks</a:t>
            </a:r>
            <a:r>
              <a:rPr kumimoji="0" lang="en-US" altLang="vi-VN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kumimoji="0" lang="en-US" altLang="vi-VN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.keystore) </a:t>
            </a:r>
            <a:r>
              <a:rPr kumimoji="0" lang="en-US" altLang="vi-VN" b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kumimoji="0" lang="en-US" altLang="vi-VN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kumimoji="0" lang="en-US" altLang="vi-VN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nhị</a:t>
            </a:r>
            <a:r>
              <a:rPr kumimoji="0" lang="en-US" altLang="vi-VN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kumimoji="0" lang="en-US" altLang="vi-VN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kumimoji="0" lang="en-US" altLang="vi-VN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kumimoji="0" lang="en-US" altLang="vi-VN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kumimoji="0" lang="en-US" altLang="vi-VN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kumimoji="0" lang="en-US" altLang="vi-VN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kumimoji="0" lang="en-US" altLang="vi-VN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kumimoji="0" lang="en-US" altLang="vi-VN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kumimoji="0" lang="en-US" altLang="vi-VN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kumimoji="0" lang="en-US" altLang="vi-VN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kumimoji="0" lang="en-US" altLang="vi-VN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kumimoji="0" lang="en-US" altLang="vi-VN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kumimoji="0" lang="en-US" altLang="vi-VN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kumimoji="0" lang="en-US" altLang="vi-VN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0" lang="en-US" altLang="vi-VN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477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8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86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6F77D-5EFB-4F78-3DD3-D99DEE6B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" y="-375987"/>
            <a:ext cx="11360735" cy="12297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800" i="0" kern="1200" cap="all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2800" i="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 dẫn đóng gói ứng dụng và cài đặt ứng dụng.</a:t>
            </a:r>
            <a:endParaRPr lang="en-US" sz="2800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Straight Connector 8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92877-A9A1-D486-FEF7-DFC0ABB9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824E054-B4CB-DA00-3814-BFD1D5923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62" y="652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CF2F6-234A-359F-9DE7-FC7299F2C0A1}"/>
              </a:ext>
            </a:extLst>
          </p:cNvPr>
          <p:cNvSpPr txBox="1"/>
          <p:nvPr/>
        </p:nvSpPr>
        <p:spPr>
          <a:xfrm>
            <a:off x="1477484" y="880700"/>
            <a:ext cx="9237031" cy="367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đóng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đóng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apk</a:t>
            </a:r>
            <a:endParaRPr lang="vi-VN" sz="1400" b="1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A3D96D-6FF5-0838-DC36-EFC4543B4225}"/>
              </a:ext>
            </a:extLst>
          </p:cNvPr>
          <p:cNvSpPr txBox="1"/>
          <p:nvPr/>
        </p:nvSpPr>
        <p:spPr>
          <a:xfrm>
            <a:off x="529414" y="1331448"/>
            <a:ext cx="8824136" cy="367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18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Cách 2:  </a:t>
            </a:r>
            <a:r>
              <a:rPr lang="vi-VN" sz="18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Đóng gói dưới dạng ứng dụng phát hành (</a:t>
            </a:r>
            <a:r>
              <a:rPr lang="vi-VN" sz="1800" b="1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release</a:t>
            </a:r>
            <a:r>
              <a:rPr lang="vi-VN" sz="18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vi-V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CC9C16-C251-2D52-3A61-C47533321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367" y="1799056"/>
            <a:ext cx="89007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4. Trong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sổ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New Key Store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vừa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keystore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key.</a:t>
            </a:r>
            <a:endParaRPr kumimoji="0" lang="vi-VN" altLang="vi-V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5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34B94E8-D16E-9A8A-A3C3-2B6085761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146" y="2364900"/>
            <a:ext cx="3025800" cy="316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729779FF-1395-A322-DA74-C458032DD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946" y="2593084"/>
            <a:ext cx="83840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Key store path: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nơi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keystore.</a:t>
            </a:r>
            <a:endParaRPr kumimoji="0" lang="vi-VN" altLang="vi-V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Password: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khẩu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keystore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vi-VN" altLang="vi-V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Key: 	Alias: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vi-VN" altLang="vi-V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	Password: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khẩu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	Validity (years):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khoá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thiểu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25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).</a:t>
            </a:r>
            <a:endParaRPr kumimoji="0" lang="vi-VN" altLang="vi-V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	Certificate: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. Thông tin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bao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APK.</a:t>
            </a:r>
            <a:endParaRPr kumimoji="0" lang="vi-VN" altLang="vi-V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5F88DB-E34F-0CA6-5FEE-BE12E526A97D}"/>
              </a:ext>
            </a:extLst>
          </p:cNvPr>
          <p:cNvSpPr txBox="1"/>
          <p:nvPr/>
        </p:nvSpPr>
        <p:spPr>
          <a:xfrm>
            <a:off x="994872" y="5651241"/>
            <a:ext cx="100040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5. Sau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OK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key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strore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vừa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theo.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file KeyStore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Choose exiting.. ở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3.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khẩu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keystore, alias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khẩu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key.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Next.</a:t>
            </a:r>
            <a:endParaRPr kumimoji="0" lang="en-US" altLang="vi-V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420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8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86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6F77D-5EFB-4F78-3DD3-D99DEE6B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" y="-375987"/>
            <a:ext cx="11360735" cy="12297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800" i="0" kern="1200" cap="all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2800" i="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 dẫn đóng gói ứng dụng và cài đặt ứng dụng.</a:t>
            </a:r>
            <a:endParaRPr lang="en-US" sz="2800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Straight Connector 8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92877-A9A1-D486-FEF7-DFC0ABB9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824E054-B4CB-DA00-3814-BFD1D5923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62" y="652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CF2F6-234A-359F-9DE7-FC7299F2C0A1}"/>
              </a:ext>
            </a:extLst>
          </p:cNvPr>
          <p:cNvSpPr txBox="1"/>
          <p:nvPr/>
        </p:nvSpPr>
        <p:spPr>
          <a:xfrm>
            <a:off x="1477484" y="880700"/>
            <a:ext cx="9237031" cy="367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đóng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đóng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apk</a:t>
            </a:r>
            <a:endParaRPr lang="vi-VN" sz="1400" b="1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A3D96D-6FF5-0838-DC36-EFC4543B4225}"/>
              </a:ext>
            </a:extLst>
          </p:cNvPr>
          <p:cNvSpPr txBox="1"/>
          <p:nvPr/>
        </p:nvSpPr>
        <p:spPr>
          <a:xfrm>
            <a:off x="529414" y="1331448"/>
            <a:ext cx="8824136" cy="367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18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Cách 2:  </a:t>
            </a:r>
            <a:r>
              <a:rPr lang="vi-VN" sz="18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Đóng gói dưới dạng ứng dụng phát hành (</a:t>
            </a:r>
            <a:r>
              <a:rPr lang="vi-VN" sz="1800" b="1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release</a:t>
            </a:r>
            <a:r>
              <a:rPr lang="vi-VN" sz="18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vi-V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1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C8FD01D-E08C-4188-826E-C5CB3FBAE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37" y="2939067"/>
            <a:ext cx="2914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D34A87A-9688-1BFE-00DF-7C6C4B632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321" y="2745580"/>
            <a:ext cx="4567969" cy="130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34CDE2F-040F-58E4-7161-C561DBDF4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938" y="5019486"/>
            <a:ext cx="3505737" cy="183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AB54C284-6822-2491-9AE9-8E3890E31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03" y="1705252"/>
            <a:ext cx="623330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vi-VN" altLang="vi-V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Destination folder: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apk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vi-VN" altLang="vi-V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Build Variants: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apk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release)</a:t>
            </a:r>
            <a:endParaRPr kumimoji="0" lang="vi-VN" altLang="vi-V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Create</a:t>
            </a:r>
            <a:endParaRPr kumimoji="0" lang="vi-VN" altLang="vi-V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755C47A-F3FE-ABB2-EDD2-121325F54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2612" y="1813803"/>
            <a:ext cx="514006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7. Sau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build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build file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apk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release.</a:t>
            </a:r>
            <a:endParaRPr kumimoji="0" lang="vi-VN" altLang="vi-V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A1131B3A-89D9-E1C3-BD34-B6C1D8A62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566" y="4039274"/>
            <a:ext cx="697411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8. Ta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6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upload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Google Play Store</a:t>
            </a:r>
            <a:endParaRPr kumimoji="0" lang="vi-VN" altLang="vi-V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4E4F5216-ED72-458D-CE8C-E83B3789D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918502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vi-VN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endParaRPr kumimoji="0" lang="vi-VN" altLang="vi-VN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664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3F709-D600-944A-D209-9C9942EF8699}"/>
              </a:ext>
            </a:extLst>
          </p:cNvPr>
          <p:cNvSpPr txBox="1"/>
          <p:nvPr/>
        </p:nvSpPr>
        <p:spPr>
          <a:xfrm>
            <a:off x="-228600" y="2334116"/>
            <a:ext cx="7714565" cy="2189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0555">
              <a:lnSpc>
                <a:spcPct val="150000"/>
              </a:lnSpc>
              <a:spcAft>
                <a:spcPts val="800"/>
              </a:spcAft>
            </a:pPr>
            <a:r>
              <a:rPr lang="en-US" sz="20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Nguyễn Thành Đạt – 20130013</a:t>
            </a:r>
          </a:p>
          <a:p>
            <a:pPr marL="630555">
              <a:lnSpc>
                <a:spcPct val="150000"/>
              </a:lnSpc>
              <a:spcAft>
                <a:spcPts val="800"/>
              </a:spcAft>
            </a:pPr>
            <a:r>
              <a:rPr lang="en-US" sz="20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DH20DTB</a:t>
            </a:r>
            <a:endParaRPr lang="vi-VN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630555">
              <a:lnSpc>
                <a:spcPct val="150000"/>
              </a:lnSpc>
              <a:spcAft>
                <a:spcPts val="800"/>
              </a:spcAft>
            </a:pPr>
            <a:r>
              <a:rPr lang="en-US" sz="20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10</a:t>
            </a:r>
            <a:endParaRPr lang="vi-VN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630555">
              <a:lnSpc>
                <a:spcPct val="150000"/>
              </a:lnSpc>
              <a:spcAft>
                <a:spcPts val="800"/>
              </a:spcAft>
            </a:pPr>
            <a:r>
              <a:rPr lang="en-US" sz="20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Nguyễn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Song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vi-VN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A12E2-916E-EDBC-00EA-B9547DAE3FA7}"/>
              </a:ext>
            </a:extLst>
          </p:cNvPr>
          <p:cNvSpPr txBox="1"/>
          <p:nvPr/>
        </p:nvSpPr>
        <p:spPr>
          <a:xfrm>
            <a:off x="8878" y="283250"/>
            <a:ext cx="1866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endParaRPr lang="vi-V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4686EC-11F1-E40B-7581-4A34724C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49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8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86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6F77D-5EFB-4F78-3DD3-D99DEE6B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" y="-375987"/>
            <a:ext cx="11360735" cy="12297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800" i="0" kern="1200" cap="all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2800" i="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 dẫn đóng gói ứng dụng và cài đặt ứng dụng.</a:t>
            </a:r>
            <a:endParaRPr lang="en-US" sz="2800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Straight Connector 8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92877-A9A1-D486-FEF7-DFC0ABB9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>
                <a:solidFill>
                  <a:schemeClr val="bg1"/>
                </a:solidFill>
              </a:r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824E054-B4CB-DA00-3814-BFD1D5923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62" y="652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A3D96D-6FF5-0838-DC36-EFC4543B4225}"/>
              </a:ext>
            </a:extLst>
          </p:cNvPr>
          <p:cNvSpPr txBox="1"/>
          <p:nvPr/>
        </p:nvSpPr>
        <p:spPr>
          <a:xfrm>
            <a:off x="593271" y="1002609"/>
            <a:ext cx="10855556" cy="367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vi-VN" sz="18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Hướng dẫn cài đặt phiên bản </a:t>
            </a:r>
            <a:r>
              <a:rPr lang="vi-VN" sz="1800" b="1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release</a:t>
            </a:r>
            <a:r>
              <a:rPr lang="vi-VN" sz="18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của ứng dụng quản lý chi tiêu</a:t>
            </a:r>
            <a:endParaRPr lang="vi-V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4E4F5216-ED72-458D-CE8C-E83B3789D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918502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vi-VN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endParaRPr kumimoji="0" lang="vi-VN" altLang="vi-VN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C70E5-1D9B-5182-2D63-76A495A6A786}"/>
              </a:ext>
            </a:extLst>
          </p:cNvPr>
          <p:cNvSpPr txBox="1"/>
          <p:nvPr/>
        </p:nvSpPr>
        <p:spPr>
          <a:xfrm>
            <a:off x="1265786" y="2766871"/>
            <a:ext cx="9660428" cy="766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n-US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tải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xuống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https://drive.google.com/file/d/1frDnoTpenOhmyeyuzcNQuCLO_urMEikm/view</a:t>
            </a:r>
            <a:endParaRPr lang="vi-VN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n-US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rút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gọn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https://g2.by/VI9M</a:t>
            </a:r>
            <a:endParaRPr lang="vi-VN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658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8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86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6F77D-5EFB-4F78-3DD3-D99DEE6B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" y="-375987"/>
            <a:ext cx="11360735" cy="12297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800" i="0" kern="1200" cap="all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2800" i="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 dẫn đóng gói ứng dụng và cài đặt ứng dụng.</a:t>
            </a:r>
            <a:endParaRPr lang="en-US" sz="2800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Straight Connector 8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92877-A9A1-D486-FEF7-DFC0ABB9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>
                <a:solidFill>
                  <a:schemeClr val="bg1"/>
                </a:solidFill>
              </a:r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824E054-B4CB-DA00-3814-BFD1D5923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62" y="652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A3D96D-6FF5-0838-DC36-EFC4543B4225}"/>
              </a:ext>
            </a:extLst>
          </p:cNvPr>
          <p:cNvSpPr txBox="1"/>
          <p:nvPr/>
        </p:nvSpPr>
        <p:spPr>
          <a:xfrm>
            <a:off x="545363" y="941360"/>
            <a:ext cx="10855556" cy="367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vi-VN" sz="18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Hướng dẫn cài đặt phiên bản </a:t>
            </a:r>
            <a:r>
              <a:rPr lang="vi-VN" sz="1800" b="1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release</a:t>
            </a:r>
            <a:r>
              <a:rPr lang="vi-VN" sz="18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của ứng dụng quản lý chi tiêu</a:t>
            </a:r>
            <a:endParaRPr lang="vi-V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4E4F5216-ED72-458D-CE8C-E83B3789D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918502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vi-VN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endParaRPr kumimoji="0" lang="vi-VN" altLang="vi-VN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1C471E4-6E91-4F29-303E-746B4F02C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062"/>
          <a:stretch>
            <a:fillRect/>
          </a:stretch>
        </p:blipFill>
        <p:spPr bwMode="auto">
          <a:xfrm>
            <a:off x="6717124" y="2847157"/>
            <a:ext cx="3106899" cy="369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3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E18F3D4-B8CC-884B-1097-3D7410764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8" b="30719"/>
          <a:stretch>
            <a:fillRect/>
          </a:stretch>
        </p:blipFill>
        <p:spPr bwMode="auto">
          <a:xfrm>
            <a:off x="1883851" y="2671584"/>
            <a:ext cx="2897295" cy="409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36247CC7-66C9-2224-9B12-E92308E6B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63" y="1239275"/>
            <a:ext cx="10855556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Samsung Galaxy A50 ( Android 11)</a:t>
            </a:r>
            <a:endParaRPr kumimoji="0" lang="vi-VN" altLang="vi-V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vi-VN" altLang="vi-V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Tải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link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sẻ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quét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vi-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rút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Bấm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vẫn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tải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xuống</a:t>
            </a:r>
            <a:endParaRPr kumimoji="0" lang="vi-VN" altLang="vi-V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1BEF47B-B042-4D0B-0580-343306D57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2546819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 sz="1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507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8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86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6F77D-5EFB-4F78-3DD3-D99DEE6B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" y="-375987"/>
            <a:ext cx="11360735" cy="12297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800" i="0" kern="1200" cap="all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2800" i="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 dẫn đóng gói ứng dụng và cài đặt ứng dụng.</a:t>
            </a:r>
            <a:endParaRPr lang="en-US" sz="2800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Straight Connector 8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92877-A9A1-D486-FEF7-DFC0ABB9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>
                <a:solidFill>
                  <a:schemeClr val="bg1"/>
                </a:solidFill>
              </a:r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824E054-B4CB-DA00-3814-BFD1D5923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62" y="652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A3D96D-6FF5-0838-DC36-EFC4543B4225}"/>
              </a:ext>
            </a:extLst>
          </p:cNvPr>
          <p:cNvSpPr txBox="1"/>
          <p:nvPr/>
        </p:nvSpPr>
        <p:spPr>
          <a:xfrm>
            <a:off x="514057" y="883200"/>
            <a:ext cx="10855556" cy="367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vi-VN" sz="18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Hướng dẫn cài đặt phiên bản </a:t>
            </a:r>
            <a:r>
              <a:rPr lang="vi-VN" sz="1800" b="1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release</a:t>
            </a:r>
            <a:r>
              <a:rPr lang="vi-VN" sz="18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của ứng dụng quản lý chi tiêu</a:t>
            </a:r>
            <a:endParaRPr lang="vi-V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4E4F5216-ED72-458D-CE8C-E83B3789D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918502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vi-VN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endParaRPr kumimoji="0" lang="vi-VN" altLang="vi-VN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1BEF47B-B042-4D0B-0580-343306D57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2546819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 sz="1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053A772-A7E5-2447-A7F5-76517F775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57"/>
          <a:stretch>
            <a:fillRect/>
          </a:stretch>
        </p:blipFill>
        <p:spPr bwMode="auto">
          <a:xfrm>
            <a:off x="1221440" y="2706540"/>
            <a:ext cx="334327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" name="Picture 9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DD7F96C1-3574-E47C-4540-71649764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80"/>
          <a:stretch>
            <a:fillRect/>
          </a:stretch>
        </p:blipFill>
        <p:spPr bwMode="auto">
          <a:xfrm>
            <a:off x="7241873" y="2460096"/>
            <a:ext cx="3622188" cy="417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95535839-BB2E-D6E8-97F3-7BE80FCE0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73" y="1570744"/>
            <a:ext cx="492272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2. Sau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bấm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tải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xuống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tải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xuống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tải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xuống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</a:t>
            </a:r>
            <a:endParaRPr kumimoji="0" lang="vi-VN" altLang="vi-V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EE5AFD1-C71F-000C-79B9-D4F63A0F5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551" y="1542961"/>
            <a:ext cx="631237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“File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Tải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tải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nơi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chép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tính</a:t>
            </a:r>
            <a:endParaRPr kumimoji="0" lang="vi-VN" altLang="vi-V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305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8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86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6F77D-5EFB-4F78-3DD3-D99DEE6B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" y="-375987"/>
            <a:ext cx="11360735" cy="12297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800" i="0" kern="1200" cap="all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2800" i="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 dẫn đóng gói ứng dụng và cài đặt ứng dụng.</a:t>
            </a:r>
            <a:endParaRPr lang="en-US" sz="2800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Straight Connector 8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92877-A9A1-D486-FEF7-DFC0ABB9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>
                <a:solidFill>
                  <a:schemeClr val="bg1"/>
                </a:solidFill>
              </a:r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824E054-B4CB-DA00-3814-BFD1D5923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62" y="652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A3D96D-6FF5-0838-DC36-EFC4543B4225}"/>
              </a:ext>
            </a:extLst>
          </p:cNvPr>
          <p:cNvSpPr txBox="1"/>
          <p:nvPr/>
        </p:nvSpPr>
        <p:spPr>
          <a:xfrm>
            <a:off x="593271" y="1026168"/>
            <a:ext cx="10855556" cy="367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vi-VN" sz="18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Hướng dẫn cài đặt phiên bản </a:t>
            </a:r>
            <a:r>
              <a:rPr lang="vi-VN" sz="1800" b="1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release</a:t>
            </a:r>
            <a:r>
              <a:rPr lang="vi-VN" sz="1800" b="1" i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của ứng dụng quản lý chi tiêu</a:t>
            </a:r>
            <a:endParaRPr lang="vi-VN" sz="1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4E4F5216-ED72-458D-CE8C-E83B3789D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918502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vi-VN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endParaRPr kumimoji="0" lang="vi-VN" altLang="vi-VN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1BEF47B-B042-4D0B-0580-343306D57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2546819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 sz="1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572736-B2E8-17B0-88A9-1D271A563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73" y="1538265"/>
            <a:ext cx="49680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apk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bấm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đặt</a:t>
            </a:r>
            <a:endParaRPr kumimoji="0" lang="en-US" altLang="vi-V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1" name="Picture 10" descr="A screenshot of a chat&#10;&#10;Description automatically generated with medium confidence">
            <a:extLst>
              <a:ext uri="{FF2B5EF4-FFF2-40B4-BE49-F238E27FC236}">
                <a16:creationId xmlns:a16="http://schemas.microsoft.com/office/drawing/2014/main" id="{2BF81CB1-6AE0-9C85-423D-EBAC240AC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3" b="33119"/>
          <a:stretch>
            <a:fillRect/>
          </a:stretch>
        </p:blipFill>
        <p:spPr bwMode="auto">
          <a:xfrm>
            <a:off x="1120171" y="2052478"/>
            <a:ext cx="3285880" cy="402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DE778478-28EA-853D-B567-7D6FFEC57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4338" y="1530573"/>
            <a:ext cx="63064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5. Sau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công</a:t>
            </a:r>
            <a:endParaRPr kumimoji="0" lang="vi-VN" altLang="vi-V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3" name="Picture 11" descr="A screenshot of a chat&#10;&#10;Description automatically generated with medium confidence">
            <a:extLst>
              <a:ext uri="{FF2B5EF4-FFF2-40B4-BE49-F238E27FC236}">
                <a16:creationId xmlns:a16="http://schemas.microsoft.com/office/drawing/2014/main" id="{DB0D2C8C-E506-2144-F6CB-CF043AA36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90" b="27431"/>
          <a:stretch>
            <a:fillRect/>
          </a:stretch>
        </p:blipFill>
        <p:spPr bwMode="auto">
          <a:xfrm>
            <a:off x="6567488" y="2160551"/>
            <a:ext cx="3986212" cy="368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61C2F081-3644-0165-DF01-DCAC67AE9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574" y="5831832"/>
            <a:ext cx="711748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vậy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bấm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Xong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đóng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vi-V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kumimoji="0" lang="en-US" altLang="vi-V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vi-V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306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51A4D0-089B-E750-9A24-99D71459579B}"/>
              </a:ext>
            </a:extLst>
          </p:cNvPr>
          <p:cNvSpPr txBox="1">
            <a:spLocks/>
          </p:cNvSpPr>
          <p:nvPr/>
        </p:nvSpPr>
        <p:spPr>
          <a:xfrm>
            <a:off x="1578043" y="590062"/>
            <a:ext cx="5309140" cy="28389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en-US" sz="4000" b="1" i="0" kern="1200" cap="all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E5D1E6-8244-32F2-79D9-B616BDA3D549}"/>
              </a:ext>
            </a:extLst>
          </p:cNvPr>
          <p:cNvSpPr txBox="1"/>
          <p:nvPr/>
        </p:nvSpPr>
        <p:spPr>
          <a:xfrm>
            <a:off x="1578042" y="3621796"/>
            <a:ext cx="4869574" cy="493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endParaRPr lang="en-US" sz="20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8489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CB5AB4-B321-E680-E493-87462C4E621F}"/>
              </a:ext>
            </a:extLst>
          </p:cNvPr>
          <p:cNvSpPr txBox="1"/>
          <p:nvPr/>
        </p:nvSpPr>
        <p:spPr>
          <a:xfrm>
            <a:off x="1578042" y="2581728"/>
            <a:ext cx="3611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  <a:endParaRPr lang="vi-VN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862601-83DA-521E-9A44-64F28BE0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39C075-0350-26CF-75E6-35A9DA7A5590}"/>
              </a:ext>
            </a:extLst>
          </p:cNvPr>
          <p:cNvSpPr txBox="1"/>
          <p:nvPr/>
        </p:nvSpPr>
        <p:spPr>
          <a:xfrm>
            <a:off x="1541953" y="3429000"/>
            <a:ext cx="8956672" cy="326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Lược đồ </a:t>
            </a:r>
            <a:r>
              <a:rPr lang="vi-VN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vi-V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của nhóm.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Mô tả </a:t>
            </a:r>
            <a:r>
              <a:rPr lang="vi-VN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</a:t>
            </a:r>
            <a:endParaRPr lang="vi-V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vi-VN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vi-V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r>
              <a:rPr lang="vi-V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cho </a:t>
            </a:r>
            <a:r>
              <a:rPr lang="vi-VN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vi-V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</a:t>
            </a:r>
            <a:endParaRPr lang="vi-V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Sơ đồ lớp tổng hợp của Nhóm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Hình chụp lịch sử đóng góp của cả nhóm trên </a:t>
            </a:r>
            <a:r>
              <a:rPr lang="vi-VN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Trello</a:t>
            </a:r>
            <a:r>
              <a:rPr lang="vi-V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Hình chụp lịch sử đóng góp của cả nhóm trên </a:t>
            </a:r>
            <a:r>
              <a:rPr lang="vi-VN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vi-V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Hướng dẫn đóng gói ứng dụng và cài đặt ứng dụng.</a:t>
            </a:r>
          </a:p>
        </p:txBody>
      </p:sp>
    </p:spTree>
    <p:extLst>
      <p:ext uri="{BB962C8B-B14F-4D97-AF65-F5344CB8AC3E}">
        <p14:creationId xmlns:p14="http://schemas.microsoft.com/office/powerpoint/2010/main" val="688358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8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86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6F77D-5EFB-4F78-3DD3-D99DEE6B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" y="-375987"/>
            <a:ext cx="9679449" cy="12297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i="0" kern="1200" cap="all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800" i="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Lược </a:t>
            </a:r>
            <a:r>
              <a:rPr lang="en-US" sz="2800" i="0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i="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0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sz="2800" i="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0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i="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0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endParaRPr lang="en-US" sz="2800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Straight Connector 8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75533DD-3ECA-C1C0-52D3-0A2F5E8E4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697" y="831279"/>
            <a:ext cx="9132606" cy="60491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1A646-134A-9237-8BA2-CA530277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137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8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86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6F77D-5EFB-4F78-3DD3-D99DEE6B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" y="-375987"/>
            <a:ext cx="11360735" cy="12297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i="0" kern="1200" cap="all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i="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</a:t>
            </a:r>
            <a:r>
              <a:rPr lang="en-US" sz="2800" i="0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800" i="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0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i="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0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sz="2800" i="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0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800" i="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0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i="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0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800" i="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0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2800" i="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0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800" i="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0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800" i="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</a:t>
            </a:r>
          </a:p>
        </p:txBody>
      </p:sp>
      <p:cxnSp>
        <p:nvCxnSpPr>
          <p:cNvPr id="99" name="Straight Connector 8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0D7EDED1-3AEA-9174-88AD-3A0C44973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209" y="806470"/>
            <a:ext cx="8830907" cy="603969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D0291-0337-E53A-3B73-C1DA749A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132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8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86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6F77D-5EFB-4F78-3DD3-D99DEE6B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" y="-375987"/>
            <a:ext cx="11360735" cy="12297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i="0" kern="1200" cap="all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 diagram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</a:t>
            </a:r>
            <a:endParaRPr lang="en-US" sz="2800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Straight Connector 8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C7EDFF6-860D-1DF2-7FBD-99E98D1B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text, diagram, parallel, line&#10;&#10;Description automatically generated">
            <a:extLst>
              <a:ext uri="{FF2B5EF4-FFF2-40B4-BE49-F238E27FC236}">
                <a16:creationId xmlns:a16="http://schemas.microsoft.com/office/drawing/2014/main" id="{D5B4C3E5-BE3F-59D4-CA08-2F3C5B741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623" y="853235"/>
            <a:ext cx="8534753" cy="600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1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8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86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6F77D-5EFB-4F78-3DD3-D99DEE6B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" y="-375987"/>
            <a:ext cx="11360735" cy="12297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800" i="0" kern="1200" cap="all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2800" i="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 đồ lớp tổng hợp của nhóm</a:t>
            </a:r>
            <a:endParaRPr lang="en-US" sz="2800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Straight Connector 8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F66EAFA-5E81-5A47-4861-672C90864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360" y="972743"/>
            <a:ext cx="7230355" cy="587694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4832E-9FFA-FFB5-5A0A-8DEB6459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359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8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86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6F77D-5EFB-4F78-3DD3-D99DEE6B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" y="-375987"/>
            <a:ext cx="11360735" cy="12297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800" i="0" kern="1200" cap="all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2800" i="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 đồ lớp tổng hợp của nhóm</a:t>
            </a:r>
            <a:endParaRPr lang="en-US" sz="2800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Straight Connector 8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EF594C-3B94-240C-1C6B-73A066939E39}"/>
              </a:ext>
            </a:extLst>
          </p:cNvPr>
          <p:cNvSpPr txBox="1"/>
          <p:nvPr/>
        </p:nvSpPr>
        <p:spPr>
          <a:xfrm>
            <a:off x="529413" y="1114050"/>
            <a:ext cx="54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A64C2-4DAC-EA21-D26D-172EB8E20493}"/>
              </a:ext>
            </a:extLst>
          </p:cNvPr>
          <p:cNvSpPr txBox="1"/>
          <p:nvPr/>
        </p:nvSpPr>
        <p:spPr>
          <a:xfrm>
            <a:off x="529413" y="1644488"/>
            <a:ext cx="167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A532014-3547-3DE5-0A18-C9D308D8C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881" y="1829153"/>
            <a:ext cx="8084770" cy="453952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FAA0279-BC17-4361-99FD-B015D93C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457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8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86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6F77D-5EFB-4F78-3DD3-D99DEE6B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" y="-375987"/>
            <a:ext cx="11360735" cy="12297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800" i="0" kern="1200" cap="all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2800" i="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 đồ lớp tổng hợp của nhóm</a:t>
            </a:r>
            <a:endParaRPr lang="en-US" sz="2800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Straight Connector 8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EF594C-3B94-240C-1C6B-73A066939E39}"/>
              </a:ext>
            </a:extLst>
          </p:cNvPr>
          <p:cNvSpPr txBox="1"/>
          <p:nvPr/>
        </p:nvSpPr>
        <p:spPr>
          <a:xfrm>
            <a:off x="529413" y="1114050"/>
            <a:ext cx="54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A64C2-4DAC-EA21-D26D-172EB8E20493}"/>
              </a:ext>
            </a:extLst>
          </p:cNvPr>
          <p:cNvSpPr txBox="1"/>
          <p:nvPr/>
        </p:nvSpPr>
        <p:spPr>
          <a:xfrm>
            <a:off x="529413" y="1644488"/>
            <a:ext cx="167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4EDA520-EB44-F5EB-5E67-566B0192A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065" y="1612941"/>
            <a:ext cx="6943870" cy="5212026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96029B-5242-E3C9-89EB-1D5204A1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07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1492</Words>
  <Application>Microsoft Office PowerPoint</Application>
  <PresentationFormat>Widescreen</PresentationFormat>
  <Paragraphs>124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Times New Roman</vt:lpstr>
      <vt:lpstr>Univers</vt:lpstr>
      <vt:lpstr>Wingdings</vt:lpstr>
      <vt:lpstr>GradientVTI</vt:lpstr>
      <vt:lpstr>Phần mềm Quản lý chi tiêu cá nhân</vt:lpstr>
      <vt:lpstr>PowerPoint Presentation</vt:lpstr>
      <vt:lpstr>PowerPoint Presentation</vt:lpstr>
      <vt:lpstr>1. Lược đồ Usecase của nhóm</vt:lpstr>
      <vt:lpstr>2. Mô tả cho Usecase chức năng nhập khoản tiền đã chi</vt:lpstr>
      <vt:lpstr>3. Sequence diagram cho Usecase nhập khoản tiền đã chi</vt:lpstr>
      <vt:lpstr>4. Sơ đồ lớp tổng hợp của nhóm</vt:lpstr>
      <vt:lpstr>4. Sơ đồ lớp tổng hợp của nhóm</vt:lpstr>
      <vt:lpstr>4. Sơ đồ lớp tổng hợp của nhóm</vt:lpstr>
      <vt:lpstr>4. Sơ đồ lớp tổng hợp của nhóm</vt:lpstr>
      <vt:lpstr>4. Sơ đồ lớp tổng hợp của nhóm</vt:lpstr>
      <vt:lpstr>5. Hình chụp lịch sử đóng góp của cả nhóm trên Trello.</vt:lpstr>
      <vt:lpstr>5. Hình chụp lịch sử đóng góp của cả nhóm trên Trello.</vt:lpstr>
      <vt:lpstr>6. Hình chụp lịch sử đóng góp của cả nhóm trên Github.</vt:lpstr>
      <vt:lpstr>7. Hướng dẫn đóng gói ứng dụng và cài đặt ứng dụng.</vt:lpstr>
      <vt:lpstr>7. Hướng dẫn đóng gói ứng dụng và cài đặt ứng dụng.</vt:lpstr>
      <vt:lpstr>7. Hướng dẫn đóng gói ứng dụng và cài đặt ứng dụng.</vt:lpstr>
      <vt:lpstr>7. Hướng dẫn đóng gói ứng dụng và cài đặt ứng dụng.</vt:lpstr>
      <vt:lpstr>7. Hướng dẫn đóng gói ứng dụng và cài đặt ứng dụng.</vt:lpstr>
      <vt:lpstr>7. Hướng dẫn đóng gói ứng dụng và cài đặt ứng dụng.</vt:lpstr>
      <vt:lpstr>7. Hướng dẫn đóng gói ứng dụng và cài đặt ứng dụng.</vt:lpstr>
      <vt:lpstr>7. Hướng dẫn đóng gói ứng dụng và cài đặt ứng dụng.</vt:lpstr>
      <vt:lpstr>7. Hướng dẫn đóng gói ứng dụng và cài đặt ứng dụng.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mềm hỗ trợ theo dõi chi tiêu cá nhân</dc:title>
  <dc:creator>Uin</dc:creator>
  <cp:lastModifiedBy>Uin</cp:lastModifiedBy>
  <cp:revision>13</cp:revision>
  <dcterms:created xsi:type="dcterms:W3CDTF">2023-04-09T15:54:27Z</dcterms:created>
  <dcterms:modified xsi:type="dcterms:W3CDTF">2023-05-21T12:31:51Z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2023-04-09T16:15:29Z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8a14d7a2-4b68-424a-8449-fa9ee2373e7d</vt:lpwstr>
  </property>
  <property fmtid="{D5CDD505-2E9C-101B-9397-08002B2CF9AE}" pid="7" name="MSIP_Label_defa4170-0d19-0005-0004-bc88714345d2_ActionId">
    <vt:lpwstr>f3f23736-d6cb-4542-80c0-f5e7b8b4702c</vt:lpwstr>
  </property>
  <property fmtid="{D5CDD505-2E9C-101B-9397-08002B2CF9AE}" pid="8" name="MSIP_Label_defa4170-0d19-0005-0004-bc88714345d2_ContentBits">
    <vt:lpwstr>0</vt:lpwstr>
  </property>
</Properties>
</file>