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08" r:id="rId3"/>
    <p:sldId id="258" r:id="rId4"/>
    <p:sldId id="307" r:id="rId6"/>
    <p:sldId id="259" r:id="rId7"/>
    <p:sldId id="312" r:id="rId8"/>
    <p:sldId id="313" r:id="rId9"/>
    <p:sldId id="314" r:id="rId10"/>
    <p:sldId id="315" r:id="rId11"/>
    <p:sldId id="316" r:id="rId12"/>
    <p:sldId id="310" r:id="rId13"/>
    <p:sldId id="311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260" r:id="rId23"/>
  </p:sldIdLst>
  <p:sldSz cx="9144000" cy="5143500" type="screen16x9"/>
  <p:notesSz cx="6858000" cy="9144000"/>
  <p:embeddedFontLst>
    <p:embeddedFont>
      <p:font typeface="Kavoon" panose="00000500000000000000"/>
      <p:regular r:id="rId27"/>
    </p:embeddedFont>
    <p:embeddedFont>
      <p:font typeface="Comfortaa Medium"/>
      <p:regular r:id="rId28"/>
    </p:embeddedFont>
    <p:embeddedFont>
      <p:font typeface="Open Sans" panose="020B0606030504020204"/>
      <p:regular r:id="rId29"/>
    </p:embeddedFont>
    <p:embeddedFont>
      <p:font typeface="Bebas Neue" panose="020B0606020202050201"/>
      <p:regular r:id="rId30"/>
    </p:embeddedFont>
    <p:embeddedFont>
      <p:font typeface="Kavoon" panose="00000500000000000000" charset="0"/>
      <p:regular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1T08:22:01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723 307,'3'4,"-1"0,0 0,5 6,1 1,0-1,-4-4,12 15,-11-15,0 1,-2-2,2 1,-2-2,-1-1,0 1,0-1,-1 0,1 0,-1 0,2 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1T08:22:01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1080 310,'1'3,"-1"0,1 3,1-1,1 1,0-3,5 8,-6-7,2 6,-2-6,0-1,0 1,0 0,-1-1,0 1,-1-1,2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1T08:22:01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1608 292,'3'3,"-2"0,2 9,-2-9,1 3,-1-2,0-1,-1 0,1 2,0 0,1 0,-1-2,-1 0,2 1,-1 0,0-1,0 3,0-3,0 0,-1 1,1-1,0 1,1-1,-2 1,0-1,0 2,1-1,0-1,0 0,0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21T08:22:01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285 761,'4'6,"-1"-3,-2 0,2-1,-2 1,6 10,-4-8,4 7,-6-7,1-2,-1 0,2 0,-1 0,-1 0,7 7,-4-5,-2-2,1 0,-1 3,0-3,0 2,-2-2,2 0,1-1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8725" y="26617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68725" y="13153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68725" y="3414450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4499988">
            <a:off x="7634376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rot="6300012">
            <a:off x="-870591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-118100" y="1017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>
            <a:off x="618400" y="42107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23;p3"/>
          <p:cNvGrpSpPr/>
          <p:nvPr/>
        </p:nvGrpSpPr>
        <p:grpSpPr>
          <a:xfrm>
            <a:off x="618409" y="3781553"/>
            <a:ext cx="313522" cy="285052"/>
            <a:chOff x="6004795" y="1272021"/>
            <a:chExt cx="300885" cy="273536"/>
          </a:xfrm>
        </p:grpSpPr>
        <p:sp>
          <p:nvSpPr>
            <p:cNvPr id="24" name="Google Shape;24;p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7729925" y="169625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/>
          <p:nvPr/>
        </p:nvSpPr>
        <p:spPr>
          <a:xfrm rot="4499988" flipH="1">
            <a:off x="-870591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0" name="Google Shape;430;p29"/>
          <p:cNvGrpSpPr/>
          <p:nvPr/>
        </p:nvGrpSpPr>
        <p:grpSpPr>
          <a:xfrm flipH="1">
            <a:off x="710614" y="768753"/>
            <a:ext cx="389722" cy="361252"/>
            <a:chOff x="6004795" y="1272021"/>
            <a:chExt cx="374013" cy="346658"/>
          </a:xfrm>
        </p:grpSpPr>
        <p:sp>
          <p:nvSpPr>
            <p:cNvPr id="431" name="Google Shape;431;p29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276113" y="1481642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3" name="Google Shape;433;p29"/>
          <p:cNvSpPr/>
          <p:nvPr/>
        </p:nvSpPr>
        <p:spPr>
          <a:xfrm flipH="1">
            <a:off x="786813" y="530824"/>
            <a:ext cx="107009" cy="142810"/>
          </a:xfrm>
          <a:custGeom>
            <a:avLst/>
            <a:gdLst/>
            <a:ahLst/>
            <a:cxnLst/>
            <a:rect l="l" t="t" r="r" b="b"/>
            <a:pathLst>
              <a:path w="2497" h="3332" extrusionOk="0">
                <a:moveTo>
                  <a:pt x="1246" y="1"/>
                </a:moveTo>
                <a:cubicBezTo>
                  <a:pt x="1214" y="64"/>
                  <a:pt x="1135" y="1327"/>
                  <a:pt x="1" y="1614"/>
                </a:cubicBezTo>
                <a:cubicBezTo>
                  <a:pt x="365" y="1784"/>
                  <a:pt x="1090" y="2178"/>
                  <a:pt x="1297" y="3331"/>
                </a:cubicBezTo>
                <a:cubicBezTo>
                  <a:pt x="1415" y="2786"/>
                  <a:pt x="1527" y="2046"/>
                  <a:pt x="2496" y="1666"/>
                </a:cubicBezTo>
                <a:cubicBezTo>
                  <a:pt x="1470" y="1412"/>
                  <a:pt x="1362" y="544"/>
                  <a:pt x="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9"/>
          <p:cNvSpPr/>
          <p:nvPr/>
        </p:nvSpPr>
        <p:spPr>
          <a:xfrm rot="-6300012" flipH="1">
            <a:off x="7634376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9"/>
          <p:cNvSpPr/>
          <p:nvPr/>
        </p:nvSpPr>
        <p:spPr>
          <a:xfrm flipH="1">
            <a:off x="8574809" y="445433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6" name="Google Shape;436;p29"/>
          <p:cNvGrpSpPr/>
          <p:nvPr/>
        </p:nvGrpSpPr>
        <p:grpSpPr>
          <a:xfrm flipH="1">
            <a:off x="8432539" y="4077603"/>
            <a:ext cx="313522" cy="285052"/>
            <a:chOff x="6004795" y="1272021"/>
            <a:chExt cx="300885" cy="273536"/>
          </a:xfrm>
        </p:grpSpPr>
        <p:sp>
          <p:nvSpPr>
            <p:cNvPr id="437" name="Google Shape;437;p29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9" name="Google Shape;439;p29"/>
          <p:cNvSpPr/>
          <p:nvPr/>
        </p:nvSpPr>
        <p:spPr>
          <a:xfrm flipH="1">
            <a:off x="7640982" y="4454325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9"/>
          <p:cNvSpPr/>
          <p:nvPr/>
        </p:nvSpPr>
        <p:spPr>
          <a:xfrm>
            <a:off x="8275087" y="9784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9"/>
          <p:cNvSpPr/>
          <p:nvPr/>
        </p:nvSpPr>
        <p:spPr>
          <a:xfrm>
            <a:off x="-336813" y="406506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8221624" y="3442501"/>
            <a:ext cx="2382009" cy="194829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7"/>
          <p:cNvSpPr/>
          <p:nvPr/>
        </p:nvSpPr>
        <p:spPr>
          <a:xfrm rot="6300012">
            <a:off x="-1204716" y="-725977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" name="Google Shape;72;p7"/>
          <p:cNvGrpSpPr/>
          <p:nvPr/>
        </p:nvGrpSpPr>
        <p:grpSpPr>
          <a:xfrm>
            <a:off x="202484" y="732678"/>
            <a:ext cx="313522" cy="285052"/>
            <a:chOff x="6004795" y="1272021"/>
            <a:chExt cx="300885" cy="273536"/>
          </a:xfrm>
        </p:grpSpPr>
        <p:sp>
          <p:nvSpPr>
            <p:cNvPr id="73" name="Google Shape;73;p7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202472" y="1229386"/>
            <a:ext cx="107009" cy="142810"/>
          </a:xfrm>
          <a:custGeom>
            <a:avLst/>
            <a:gdLst/>
            <a:ahLst/>
            <a:cxnLst/>
            <a:rect l="l" t="t" r="r" b="b"/>
            <a:pathLst>
              <a:path w="2497" h="3332" extrusionOk="0">
                <a:moveTo>
                  <a:pt x="1246" y="1"/>
                </a:moveTo>
                <a:cubicBezTo>
                  <a:pt x="1214" y="64"/>
                  <a:pt x="1135" y="1327"/>
                  <a:pt x="1" y="1614"/>
                </a:cubicBezTo>
                <a:cubicBezTo>
                  <a:pt x="365" y="1784"/>
                  <a:pt x="1090" y="2178"/>
                  <a:pt x="1297" y="3331"/>
                </a:cubicBezTo>
                <a:cubicBezTo>
                  <a:pt x="1415" y="2786"/>
                  <a:pt x="1527" y="2046"/>
                  <a:pt x="2496" y="1666"/>
                </a:cubicBezTo>
                <a:cubicBezTo>
                  <a:pt x="1470" y="1412"/>
                  <a:pt x="1362" y="544"/>
                  <a:pt x="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" name="Google Shape;76;p7"/>
          <p:cNvGrpSpPr/>
          <p:nvPr/>
        </p:nvGrpSpPr>
        <p:grpSpPr>
          <a:xfrm>
            <a:off x="8262872" y="4876103"/>
            <a:ext cx="313522" cy="285052"/>
            <a:chOff x="6004795" y="1272021"/>
            <a:chExt cx="300885" cy="273536"/>
          </a:xfrm>
        </p:grpSpPr>
        <p:sp>
          <p:nvSpPr>
            <p:cNvPr id="77" name="Google Shape;77;p7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7"/>
          <p:cNvSpPr/>
          <p:nvPr/>
        </p:nvSpPr>
        <p:spPr>
          <a:xfrm>
            <a:off x="250025" y="4342750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7"/>
          <p:cNvSpPr/>
          <p:nvPr/>
        </p:nvSpPr>
        <p:spPr>
          <a:xfrm>
            <a:off x="8488625" y="1151988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965988" y="1727525"/>
            <a:ext cx="21123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Open Sans" panose="020B0606030504020204"/>
              <a:buChar char="■"/>
              <a:defRPr/>
            </a:lvl9pPr>
          </a:lstStyle>
          <a:p/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rot="-4499988">
            <a:off x="7634376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9"/>
          <p:cNvSpPr/>
          <p:nvPr/>
        </p:nvSpPr>
        <p:spPr>
          <a:xfrm rot="6300012">
            <a:off x="-718191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01509" y="4600878"/>
            <a:ext cx="313522" cy="285052"/>
            <a:chOff x="6004795" y="1272021"/>
            <a:chExt cx="300885" cy="273536"/>
          </a:xfrm>
        </p:grpSpPr>
        <p:sp>
          <p:nvSpPr>
            <p:cNvPr id="103" name="Google Shape;103;p9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" name="Google Shape;105;p9"/>
          <p:cNvSpPr/>
          <p:nvPr/>
        </p:nvSpPr>
        <p:spPr>
          <a:xfrm>
            <a:off x="7669887" y="3968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9"/>
          <p:cNvSpPr/>
          <p:nvPr/>
        </p:nvSpPr>
        <p:spPr>
          <a:xfrm>
            <a:off x="-373075" y="757650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363434" y="254453"/>
            <a:ext cx="313522" cy="285052"/>
            <a:chOff x="6004795" y="1272021"/>
            <a:chExt cx="300885" cy="273536"/>
          </a:xfrm>
        </p:grpSpPr>
        <p:sp>
          <p:nvSpPr>
            <p:cNvPr id="108" name="Google Shape;108;p9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8231475" y="17028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720000" y="2152000"/>
            <a:ext cx="4065300" cy="1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 panose="020B0606030504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 panose="020B0606030504020204"/>
              <a:buChar char="■"/>
              <a:defRPr/>
            </a:lvl9pPr>
          </a:lstStyle>
          <a:p/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20000" y="1275500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 hasCustomPrompt="1"/>
          </p:nvPr>
        </p:nvSpPr>
        <p:spPr>
          <a:xfrm>
            <a:off x="958542" y="1711375"/>
            <a:ext cx="995700" cy="98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 hasCustomPrompt="1"/>
          </p:nvPr>
        </p:nvSpPr>
        <p:spPr>
          <a:xfrm>
            <a:off x="958461" y="3042225"/>
            <a:ext cx="995700" cy="9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/>
          <p:nvPr/>
        </p:nvSpPr>
        <p:spPr>
          <a:xfrm>
            <a:off x="8221624" y="3442501"/>
            <a:ext cx="2382009" cy="194829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3"/>
          <p:cNvSpPr/>
          <p:nvPr/>
        </p:nvSpPr>
        <p:spPr>
          <a:xfrm rot="6300012">
            <a:off x="-1204716" y="-725977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0" name="Google Shape;150;p13"/>
          <p:cNvGrpSpPr/>
          <p:nvPr/>
        </p:nvGrpSpPr>
        <p:grpSpPr>
          <a:xfrm>
            <a:off x="201509" y="4600878"/>
            <a:ext cx="313522" cy="285052"/>
            <a:chOff x="6004795" y="1272021"/>
            <a:chExt cx="300885" cy="273536"/>
          </a:xfrm>
        </p:grpSpPr>
        <p:sp>
          <p:nvSpPr>
            <p:cNvPr id="151" name="Google Shape;151;p1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8221637" y="4133550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3"/>
          <p:cNvSpPr/>
          <p:nvPr/>
        </p:nvSpPr>
        <p:spPr>
          <a:xfrm>
            <a:off x="610687" y="4153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3"/>
          <p:cNvSpPr/>
          <p:nvPr/>
        </p:nvSpPr>
        <p:spPr>
          <a:xfrm>
            <a:off x="-531650" y="30422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361659" y="648353"/>
            <a:ext cx="313522" cy="285052"/>
            <a:chOff x="6004795" y="1272021"/>
            <a:chExt cx="300885" cy="273536"/>
          </a:xfrm>
        </p:grpSpPr>
        <p:sp>
          <p:nvSpPr>
            <p:cNvPr id="157" name="Google Shape;157;p1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" name="Google Shape;159;p13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0" name="Google Shape;160;p13"/>
          <p:cNvGrpSpPr/>
          <p:nvPr/>
        </p:nvGrpSpPr>
        <p:grpSpPr>
          <a:xfrm>
            <a:off x="8424009" y="1117003"/>
            <a:ext cx="313522" cy="285052"/>
            <a:chOff x="6004795" y="1272021"/>
            <a:chExt cx="300885" cy="273536"/>
          </a:xfrm>
        </p:grpSpPr>
        <p:sp>
          <p:nvSpPr>
            <p:cNvPr id="161" name="Google Shape;161;p1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3" name="Google Shape;163;p13"/>
          <p:cNvSpPr/>
          <p:nvPr/>
        </p:nvSpPr>
        <p:spPr>
          <a:xfrm>
            <a:off x="7780387" y="30238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3"/>
          <p:cNvSpPr/>
          <p:nvPr/>
        </p:nvSpPr>
        <p:spPr>
          <a:xfrm>
            <a:off x="8307675" y="3907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954261" y="2168525"/>
            <a:ext cx="24747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>
            <a:spLocks noGrp="1"/>
          </p:cNvSpPr>
          <p:nvPr>
            <p:ph type="subTitle" idx="4"/>
          </p:nvPr>
        </p:nvSpPr>
        <p:spPr>
          <a:xfrm>
            <a:off x="5687137" y="2168525"/>
            <a:ext cx="24984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>
            <a:spLocks noGrp="1"/>
          </p:cNvSpPr>
          <p:nvPr>
            <p:ph type="subTitle" idx="5"/>
          </p:nvPr>
        </p:nvSpPr>
        <p:spPr>
          <a:xfrm>
            <a:off x="1954261" y="3499425"/>
            <a:ext cx="247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>
            <a:spLocks noGrp="1"/>
          </p:cNvSpPr>
          <p:nvPr>
            <p:ph type="subTitle" idx="6"/>
          </p:nvPr>
        </p:nvSpPr>
        <p:spPr>
          <a:xfrm>
            <a:off x="5687139" y="3499425"/>
            <a:ext cx="249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>
            <a:spLocks noGrp="1"/>
          </p:cNvSpPr>
          <p:nvPr>
            <p:ph type="title" idx="7" hasCustomPrompt="1"/>
          </p:nvPr>
        </p:nvSpPr>
        <p:spPr>
          <a:xfrm>
            <a:off x="4691436" y="1711375"/>
            <a:ext cx="995700" cy="98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8" hasCustomPrompt="1"/>
          </p:nvPr>
        </p:nvSpPr>
        <p:spPr>
          <a:xfrm>
            <a:off x="4691450" y="3042225"/>
            <a:ext cx="995700" cy="9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9"/>
          </p:nvPr>
        </p:nvSpPr>
        <p:spPr>
          <a:xfrm>
            <a:off x="1954261" y="1711375"/>
            <a:ext cx="247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3" name="Google Shape;173;p13"/>
          <p:cNvSpPr txBox="1">
            <a:spLocks noGrp="1"/>
          </p:cNvSpPr>
          <p:nvPr>
            <p:ph type="subTitle" idx="13"/>
          </p:nvPr>
        </p:nvSpPr>
        <p:spPr>
          <a:xfrm>
            <a:off x="5687136" y="1711375"/>
            <a:ext cx="2498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4" name="Google Shape;174;p13"/>
          <p:cNvSpPr txBox="1">
            <a:spLocks noGrp="1"/>
          </p:cNvSpPr>
          <p:nvPr>
            <p:ph type="subTitle" idx="14"/>
          </p:nvPr>
        </p:nvSpPr>
        <p:spPr>
          <a:xfrm>
            <a:off x="1954261" y="3042227"/>
            <a:ext cx="2474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5" name="Google Shape;175;p13"/>
          <p:cNvSpPr txBox="1">
            <a:spLocks noGrp="1"/>
          </p:cNvSpPr>
          <p:nvPr>
            <p:ph type="subTitle" idx="15"/>
          </p:nvPr>
        </p:nvSpPr>
        <p:spPr>
          <a:xfrm>
            <a:off x="5687136" y="3042227"/>
            <a:ext cx="2498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rot="6300012">
            <a:off x="-870591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4"/>
          <p:cNvSpPr/>
          <p:nvPr/>
        </p:nvSpPr>
        <p:spPr>
          <a:xfrm>
            <a:off x="233025" y="437813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14"/>
          <p:cNvGrpSpPr/>
          <p:nvPr/>
        </p:nvGrpSpPr>
        <p:grpSpPr>
          <a:xfrm>
            <a:off x="171097" y="4001403"/>
            <a:ext cx="313522" cy="285052"/>
            <a:chOff x="6004795" y="1272021"/>
            <a:chExt cx="300885" cy="273536"/>
          </a:xfrm>
        </p:grpSpPr>
        <p:sp>
          <p:nvSpPr>
            <p:cNvPr id="180" name="Google Shape;180;p14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" name="Google Shape;182;p14"/>
          <p:cNvSpPr/>
          <p:nvPr/>
        </p:nvSpPr>
        <p:spPr>
          <a:xfrm>
            <a:off x="810700" y="4454325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45422" y="768753"/>
            <a:ext cx="389722" cy="361252"/>
            <a:chOff x="6004795" y="1272021"/>
            <a:chExt cx="374013" cy="346658"/>
          </a:xfrm>
        </p:grpSpPr>
        <p:sp>
          <p:nvSpPr>
            <p:cNvPr id="184" name="Google Shape;184;p14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276113" y="1481642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" name="Google Shape;186;p14"/>
          <p:cNvSpPr/>
          <p:nvPr/>
        </p:nvSpPr>
        <p:spPr>
          <a:xfrm rot="-4499988">
            <a:off x="7634376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4"/>
          <p:cNvSpPr/>
          <p:nvPr/>
        </p:nvSpPr>
        <p:spPr>
          <a:xfrm>
            <a:off x="8251935" y="530824"/>
            <a:ext cx="107009" cy="142810"/>
          </a:xfrm>
          <a:custGeom>
            <a:avLst/>
            <a:gdLst/>
            <a:ahLst/>
            <a:cxnLst/>
            <a:rect l="l" t="t" r="r" b="b"/>
            <a:pathLst>
              <a:path w="2497" h="3332" extrusionOk="0">
                <a:moveTo>
                  <a:pt x="1246" y="1"/>
                </a:moveTo>
                <a:cubicBezTo>
                  <a:pt x="1214" y="64"/>
                  <a:pt x="1135" y="1327"/>
                  <a:pt x="1" y="1614"/>
                </a:cubicBezTo>
                <a:cubicBezTo>
                  <a:pt x="365" y="1784"/>
                  <a:pt x="1090" y="2178"/>
                  <a:pt x="1297" y="3331"/>
                </a:cubicBezTo>
                <a:cubicBezTo>
                  <a:pt x="1415" y="2786"/>
                  <a:pt x="1527" y="2046"/>
                  <a:pt x="2496" y="1666"/>
                </a:cubicBezTo>
                <a:cubicBezTo>
                  <a:pt x="1470" y="1412"/>
                  <a:pt x="1362" y="544"/>
                  <a:pt x="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8221624" y="3442501"/>
            <a:ext cx="2382009" cy="194829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6"/>
          <p:cNvSpPr/>
          <p:nvPr/>
        </p:nvSpPr>
        <p:spPr>
          <a:xfrm rot="6300012">
            <a:off x="-1204716" y="-725977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6"/>
          <p:cNvSpPr/>
          <p:nvPr/>
        </p:nvSpPr>
        <p:spPr>
          <a:xfrm>
            <a:off x="8185025" y="4083650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8" name="Google Shape;208;p16"/>
          <p:cNvGrpSpPr/>
          <p:nvPr/>
        </p:nvGrpSpPr>
        <p:grpSpPr>
          <a:xfrm>
            <a:off x="345934" y="613103"/>
            <a:ext cx="313522" cy="285052"/>
            <a:chOff x="6004795" y="1272021"/>
            <a:chExt cx="300885" cy="273536"/>
          </a:xfrm>
        </p:grpSpPr>
        <p:sp>
          <p:nvSpPr>
            <p:cNvPr id="209" name="Google Shape;209;p1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952409" y="3648728"/>
            <a:ext cx="313522" cy="285052"/>
            <a:chOff x="6004795" y="1272021"/>
            <a:chExt cx="300885" cy="273536"/>
          </a:xfrm>
        </p:grpSpPr>
        <p:sp>
          <p:nvSpPr>
            <p:cNvPr id="212" name="Google Shape;212;p1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" name="Google Shape;214;p16"/>
          <p:cNvSpPr/>
          <p:nvPr/>
        </p:nvSpPr>
        <p:spPr>
          <a:xfrm>
            <a:off x="288787" y="107488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6"/>
          <p:cNvSpPr/>
          <p:nvPr/>
        </p:nvSpPr>
        <p:spPr>
          <a:xfrm>
            <a:off x="-118100" y="41143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285050" y="3221800"/>
            <a:ext cx="657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780750" y="1511325"/>
            <a:ext cx="75825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 rot="-4499988">
            <a:off x="7634376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0" name="Google Shape;370;p26"/>
          <p:cNvGrpSpPr/>
          <p:nvPr/>
        </p:nvGrpSpPr>
        <p:grpSpPr>
          <a:xfrm>
            <a:off x="8045422" y="768753"/>
            <a:ext cx="389722" cy="361252"/>
            <a:chOff x="6004795" y="1272021"/>
            <a:chExt cx="374013" cy="346658"/>
          </a:xfrm>
        </p:grpSpPr>
        <p:sp>
          <p:nvSpPr>
            <p:cNvPr id="371" name="Google Shape;371;p2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276113" y="1481642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3" name="Google Shape;373;p26"/>
          <p:cNvSpPr/>
          <p:nvPr/>
        </p:nvSpPr>
        <p:spPr>
          <a:xfrm>
            <a:off x="8251935" y="530824"/>
            <a:ext cx="107009" cy="142810"/>
          </a:xfrm>
          <a:custGeom>
            <a:avLst/>
            <a:gdLst/>
            <a:ahLst/>
            <a:cxnLst/>
            <a:rect l="l" t="t" r="r" b="b"/>
            <a:pathLst>
              <a:path w="2497" h="3332" extrusionOk="0">
                <a:moveTo>
                  <a:pt x="1246" y="1"/>
                </a:moveTo>
                <a:cubicBezTo>
                  <a:pt x="1214" y="64"/>
                  <a:pt x="1135" y="1327"/>
                  <a:pt x="1" y="1614"/>
                </a:cubicBezTo>
                <a:cubicBezTo>
                  <a:pt x="365" y="1784"/>
                  <a:pt x="1090" y="2178"/>
                  <a:pt x="1297" y="3331"/>
                </a:cubicBezTo>
                <a:cubicBezTo>
                  <a:pt x="1415" y="2786"/>
                  <a:pt x="1527" y="2046"/>
                  <a:pt x="2496" y="1666"/>
                </a:cubicBezTo>
                <a:cubicBezTo>
                  <a:pt x="1470" y="1412"/>
                  <a:pt x="1362" y="544"/>
                  <a:pt x="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6"/>
          <p:cNvSpPr/>
          <p:nvPr/>
        </p:nvSpPr>
        <p:spPr>
          <a:xfrm rot="6300012">
            <a:off x="-870591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26"/>
          <p:cNvSpPr/>
          <p:nvPr/>
        </p:nvSpPr>
        <p:spPr>
          <a:xfrm>
            <a:off x="461625" y="445433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399697" y="4077603"/>
            <a:ext cx="313522" cy="285052"/>
            <a:chOff x="6004795" y="1272021"/>
            <a:chExt cx="300885" cy="273536"/>
          </a:xfrm>
        </p:grpSpPr>
        <p:sp>
          <p:nvSpPr>
            <p:cNvPr id="377" name="Google Shape;377;p2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9" name="Google Shape;379;p26"/>
          <p:cNvSpPr/>
          <p:nvPr/>
        </p:nvSpPr>
        <p:spPr>
          <a:xfrm>
            <a:off x="810700" y="4454325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26"/>
          <p:cNvSpPr/>
          <p:nvPr/>
        </p:nvSpPr>
        <p:spPr>
          <a:xfrm>
            <a:off x="-179363" y="9784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1" name="Google Shape;381;p26"/>
          <p:cNvGrpSpPr/>
          <p:nvPr/>
        </p:nvGrpSpPr>
        <p:grpSpPr>
          <a:xfrm>
            <a:off x="318497" y="194978"/>
            <a:ext cx="313522" cy="285052"/>
            <a:chOff x="6004795" y="1272021"/>
            <a:chExt cx="300885" cy="273536"/>
          </a:xfrm>
        </p:grpSpPr>
        <p:sp>
          <p:nvSpPr>
            <p:cNvPr id="382" name="Google Shape;382;p2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6"/>
          <p:cNvSpPr txBox="1">
            <a:spLocks noGrp="1"/>
          </p:cNvSpPr>
          <p:nvPr>
            <p:ph type="subTitle" idx="1"/>
          </p:nvPr>
        </p:nvSpPr>
        <p:spPr>
          <a:xfrm>
            <a:off x="796150" y="2073953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6"/>
          <p:cNvSpPr txBox="1">
            <a:spLocks noGrp="1"/>
          </p:cNvSpPr>
          <p:nvPr>
            <p:ph type="subTitle" idx="2"/>
          </p:nvPr>
        </p:nvSpPr>
        <p:spPr>
          <a:xfrm>
            <a:off x="3469877" y="2073953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6"/>
          <p:cNvSpPr txBox="1">
            <a:spLocks noGrp="1"/>
          </p:cNvSpPr>
          <p:nvPr>
            <p:ph type="subTitle" idx="3"/>
          </p:nvPr>
        </p:nvSpPr>
        <p:spPr>
          <a:xfrm>
            <a:off x="796150" y="3426476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6"/>
          <p:cNvSpPr txBox="1">
            <a:spLocks noGrp="1"/>
          </p:cNvSpPr>
          <p:nvPr>
            <p:ph type="subTitle" idx="4"/>
          </p:nvPr>
        </p:nvSpPr>
        <p:spPr>
          <a:xfrm>
            <a:off x="3469877" y="3426476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6"/>
          <p:cNvSpPr txBox="1">
            <a:spLocks noGrp="1"/>
          </p:cNvSpPr>
          <p:nvPr>
            <p:ph type="subTitle" idx="5"/>
          </p:nvPr>
        </p:nvSpPr>
        <p:spPr>
          <a:xfrm>
            <a:off x="6143611" y="2073953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6"/>
          <p:cNvSpPr txBox="1">
            <a:spLocks noGrp="1"/>
          </p:cNvSpPr>
          <p:nvPr>
            <p:ph type="subTitle" idx="6"/>
          </p:nvPr>
        </p:nvSpPr>
        <p:spPr>
          <a:xfrm>
            <a:off x="6143611" y="3426476"/>
            <a:ext cx="220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6"/>
          <p:cNvSpPr txBox="1">
            <a:spLocks noGrp="1"/>
          </p:cNvSpPr>
          <p:nvPr>
            <p:ph type="subTitle" idx="7"/>
          </p:nvPr>
        </p:nvSpPr>
        <p:spPr>
          <a:xfrm>
            <a:off x="796150" y="1789025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2" name="Google Shape;392;p26"/>
          <p:cNvSpPr txBox="1">
            <a:spLocks noGrp="1"/>
          </p:cNvSpPr>
          <p:nvPr>
            <p:ph type="subTitle" idx="8"/>
          </p:nvPr>
        </p:nvSpPr>
        <p:spPr>
          <a:xfrm>
            <a:off x="3469876" y="1789025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3" name="Google Shape;393;p26"/>
          <p:cNvSpPr txBox="1">
            <a:spLocks noGrp="1"/>
          </p:cNvSpPr>
          <p:nvPr>
            <p:ph type="subTitle" idx="9"/>
          </p:nvPr>
        </p:nvSpPr>
        <p:spPr>
          <a:xfrm>
            <a:off x="796150" y="31415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4" name="Google Shape;394;p26"/>
          <p:cNvSpPr txBox="1">
            <a:spLocks noGrp="1"/>
          </p:cNvSpPr>
          <p:nvPr>
            <p:ph type="subTitle" idx="13"/>
          </p:nvPr>
        </p:nvSpPr>
        <p:spPr>
          <a:xfrm>
            <a:off x="3469876" y="31415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5" name="Google Shape;395;p26"/>
          <p:cNvSpPr txBox="1">
            <a:spLocks noGrp="1"/>
          </p:cNvSpPr>
          <p:nvPr>
            <p:ph type="subTitle" idx="14"/>
          </p:nvPr>
        </p:nvSpPr>
        <p:spPr>
          <a:xfrm>
            <a:off x="6143610" y="1789025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96" name="Google Shape;396;p26"/>
          <p:cNvSpPr txBox="1">
            <a:spLocks noGrp="1"/>
          </p:cNvSpPr>
          <p:nvPr>
            <p:ph type="subTitle" idx="15"/>
          </p:nvPr>
        </p:nvSpPr>
        <p:spPr>
          <a:xfrm>
            <a:off x="6143610" y="31415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/>
          <p:nvPr/>
        </p:nvSpPr>
        <p:spPr>
          <a:xfrm rot="6300012">
            <a:off x="-870591" y="4357873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1" name="Google Shape;411;p28"/>
          <p:cNvGrpSpPr/>
          <p:nvPr/>
        </p:nvGrpSpPr>
        <p:grpSpPr>
          <a:xfrm>
            <a:off x="163634" y="3773503"/>
            <a:ext cx="313522" cy="285052"/>
            <a:chOff x="6004795" y="1272021"/>
            <a:chExt cx="300885" cy="273536"/>
          </a:xfrm>
        </p:grpSpPr>
        <p:sp>
          <p:nvSpPr>
            <p:cNvPr id="412" name="Google Shape;412;p28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4" name="Google Shape;414;p28"/>
          <p:cNvSpPr/>
          <p:nvPr/>
        </p:nvSpPr>
        <p:spPr>
          <a:xfrm rot="-4499988">
            <a:off x="7634376" y="-974616"/>
            <a:ext cx="2381972" cy="1948262"/>
          </a:xfrm>
          <a:custGeom>
            <a:avLst/>
            <a:gdLst/>
            <a:ahLst/>
            <a:cxnLst/>
            <a:rect l="l" t="t" r="r" b="b"/>
            <a:pathLst>
              <a:path w="70458" h="57629" extrusionOk="0">
                <a:moveTo>
                  <a:pt x="30860" y="1"/>
                </a:moveTo>
                <a:cubicBezTo>
                  <a:pt x="29853" y="1"/>
                  <a:pt x="28846" y="117"/>
                  <a:pt x="27870" y="345"/>
                </a:cubicBezTo>
                <a:cubicBezTo>
                  <a:pt x="24467" y="1140"/>
                  <a:pt x="21441" y="3180"/>
                  <a:pt x="19041" y="5722"/>
                </a:cubicBezTo>
                <a:cubicBezTo>
                  <a:pt x="15972" y="8972"/>
                  <a:pt x="13829" y="13089"/>
                  <a:pt x="12928" y="17468"/>
                </a:cubicBezTo>
                <a:cubicBezTo>
                  <a:pt x="11905" y="22438"/>
                  <a:pt x="12387" y="27886"/>
                  <a:pt x="9811" y="32258"/>
                </a:cubicBezTo>
                <a:cubicBezTo>
                  <a:pt x="7004" y="37023"/>
                  <a:pt x="1" y="42211"/>
                  <a:pt x="3767" y="48760"/>
                </a:cubicBezTo>
                <a:cubicBezTo>
                  <a:pt x="7208" y="54741"/>
                  <a:pt x="14112" y="57024"/>
                  <a:pt x="20473" y="57532"/>
                </a:cubicBezTo>
                <a:lnTo>
                  <a:pt x="20474" y="57532"/>
                </a:lnTo>
                <a:cubicBezTo>
                  <a:pt x="21295" y="57597"/>
                  <a:pt x="22074" y="57628"/>
                  <a:pt x="22816" y="57628"/>
                </a:cubicBezTo>
                <a:cubicBezTo>
                  <a:pt x="33189" y="57628"/>
                  <a:pt x="36062" y="51575"/>
                  <a:pt x="39971" y="49486"/>
                </a:cubicBezTo>
                <a:cubicBezTo>
                  <a:pt x="45291" y="46644"/>
                  <a:pt x="51853" y="47627"/>
                  <a:pt x="57585" y="45747"/>
                </a:cubicBezTo>
                <a:cubicBezTo>
                  <a:pt x="62025" y="44289"/>
                  <a:pt x="65854" y="41052"/>
                  <a:pt x="68031" y="36917"/>
                </a:cubicBezTo>
                <a:cubicBezTo>
                  <a:pt x="69799" y="33556"/>
                  <a:pt x="70458" y="29438"/>
                  <a:pt x="69004" y="25928"/>
                </a:cubicBezTo>
                <a:cubicBezTo>
                  <a:pt x="67575" y="22476"/>
                  <a:pt x="64350" y="20084"/>
                  <a:pt x="60984" y="18462"/>
                </a:cubicBezTo>
                <a:cubicBezTo>
                  <a:pt x="57618" y="16839"/>
                  <a:pt x="53983" y="15809"/>
                  <a:pt x="50673" y="14077"/>
                </a:cubicBezTo>
                <a:cubicBezTo>
                  <a:pt x="47533" y="12434"/>
                  <a:pt x="44721" y="10168"/>
                  <a:pt x="42448" y="7449"/>
                </a:cubicBezTo>
                <a:cubicBezTo>
                  <a:pt x="40959" y="5667"/>
                  <a:pt x="39674" y="3668"/>
                  <a:pt x="37835" y="2247"/>
                </a:cubicBezTo>
                <a:cubicBezTo>
                  <a:pt x="35863" y="723"/>
                  <a:pt x="33365" y="1"/>
                  <a:pt x="30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28"/>
          <p:cNvSpPr/>
          <p:nvPr/>
        </p:nvSpPr>
        <p:spPr>
          <a:xfrm>
            <a:off x="7576175" y="201875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8"/>
          <p:cNvSpPr/>
          <p:nvPr/>
        </p:nvSpPr>
        <p:spPr>
          <a:xfrm>
            <a:off x="-204626" y="915988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28"/>
          <p:cNvSpPr/>
          <p:nvPr/>
        </p:nvSpPr>
        <p:spPr>
          <a:xfrm>
            <a:off x="8354049" y="4310988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28"/>
          <p:cNvGrpSpPr/>
          <p:nvPr/>
        </p:nvGrpSpPr>
        <p:grpSpPr>
          <a:xfrm flipH="1">
            <a:off x="8598739" y="3773503"/>
            <a:ext cx="313522" cy="285052"/>
            <a:chOff x="6004795" y="1272021"/>
            <a:chExt cx="300885" cy="273536"/>
          </a:xfrm>
        </p:grpSpPr>
        <p:sp>
          <p:nvSpPr>
            <p:cNvPr id="419" name="Google Shape;419;p28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" name="Google Shape;421;p28"/>
          <p:cNvGrpSpPr/>
          <p:nvPr/>
        </p:nvGrpSpPr>
        <p:grpSpPr>
          <a:xfrm flipH="1">
            <a:off x="163626" y="201878"/>
            <a:ext cx="313522" cy="285052"/>
            <a:chOff x="6004795" y="1272021"/>
            <a:chExt cx="300885" cy="273536"/>
          </a:xfrm>
        </p:grpSpPr>
        <p:sp>
          <p:nvSpPr>
            <p:cNvPr id="422" name="Google Shape;422;p28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4" name="Google Shape;424;p28"/>
          <p:cNvSpPr/>
          <p:nvPr/>
        </p:nvSpPr>
        <p:spPr>
          <a:xfrm flipH="1">
            <a:off x="367825" y="539503"/>
            <a:ext cx="109323" cy="142638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1"/>
                </a:moveTo>
                <a:cubicBezTo>
                  <a:pt x="1217" y="1015"/>
                  <a:pt x="1219" y="1028"/>
                  <a:pt x="1221" y="1037"/>
                </a:cubicBezTo>
                <a:cubicBezTo>
                  <a:pt x="1226" y="1055"/>
                  <a:pt x="1232" y="1077"/>
                  <a:pt x="1241" y="1103"/>
                </a:cubicBezTo>
                <a:cubicBezTo>
                  <a:pt x="1251" y="1129"/>
                  <a:pt x="1257" y="1149"/>
                  <a:pt x="1279" y="1194"/>
                </a:cubicBezTo>
                <a:cubicBezTo>
                  <a:pt x="1362" y="1353"/>
                  <a:pt x="1464" y="1515"/>
                  <a:pt x="1597" y="1668"/>
                </a:cubicBezTo>
                <a:cubicBezTo>
                  <a:pt x="1664" y="1741"/>
                  <a:pt x="1741" y="1817"/>
                  <a:pt x="1823" y="1878"/>
                </a:cubicBezTo>
                <a:cubicBezTo>
                  <a:pt x="1826" y="1885"/>
                  <a:pt x="1831" y="1894"/>
                  <a:pt x="1829" y="1896"/>
                </a:cubicBezTo>
                <a:cubicBezTo>
                  <a:pt x="1823" y="1899"/>
                  <a:pt x="1814" y="1900"/>
                  <a:pt x="1810" y="1900"/>
                </a:cubicBezTo>
                <a:cubicBezTo>
                  <a:pt x="1810" y="1900"/>
                  <a:pt x="1810" y="1900"/>
                  <a:pt x="1810" y="1900"/>
                </a:cubicBezTo>
                <a:lnTo>
                  <a:pt x="1810" y="1900"/>
                </a:lnTo>
                <a:cubicBezTo>
                  <a:pt x="1810" y="1900"/>
                  <a:pt x="1801" y="1905"/>
                  <a:pt x="1794" y="1910"/>
                </a:cubicBezTo>
                <a:lnTo>
                  <a:pt x="1784" y="1918"/>
                </a:lnTo>
                <a:lnTo>
                  <a:pt x="1744" y="1956"/>
                </a:lnTo>
                <a:cubicBezTo>
                  <a:pt x="1639" y="2056"/>
                  <a:pt x="1549" y="2168"/>
                  <a:pt x="1477" y="2286"/>
                </a:cubicBezTo>
                <a:cubicBezTo>
                  <a:pt x="1379" y="2445"/>
                  <a:pt x="1310" y="2612"/>
                  <a:pt x="1269" y="2775"/>
                </a:cubicBezTo>
                <a:lnTo>
                  <a:pt x="1269" y="2775"/>
                </a:lnTo>
                <a:cubicBezTo>
                  <a:pt x="1255" y="2736"/>
                  <a:pt x="1238" y="2699"/>
                  <a:pt x="1218" y="2664"/>
                </a:cubicBezTo>
                <a:cubicBezTo>
                  <a:pt x="1128" y="2491"/>
                  <a:pt x="968" y="2253"/>
                  <a:pt x="757" y="2056"/>
                </a:cubicBezTo>
                <a:lnTo>
                  <a:pt x="677" y="1984"/>
                </a:lnTo>
                <a:lnTo>
                  <a:pt x="607" y="1927"/>
                </a:lnTo>
                <a:cubicBezTo>
                  <a:pt x="586" y="1910"/>
                  <a:pt x="571" y="1901"/>
                  <a:pt x="553" y="1889"/>
                </a:cubicBezTo>
                <a:lnTo>
                  <a:pt x="526" y="1873"/>
                </a:lnTo>
                <a:cubicBezTo>
                  <a:pt x="522" y="1871"/>
                  <a:pt x="516" y="1868"/>
                  <a:pt x="516" y="1864"/>
                </a:cubicBezTo>
                <a:lnTo>
                  <a:pt x="530" y="1861"/>
                </a:lnTo>
                <a:cubicBezTo>
                  <a:pt x="548" y="1856"/>
                  <a:pt x="565" y="1851"/>
                  <a:pt x="580" y="1842"/>
                </a:cubicBezTo>
                <a:cubicBezTo>
                  <a:pt x="598" y="1835"/>
                  <a:pt x="602" y="1833"/>
                  <a:pt x="621" y="1820"/>
                </a:cubicBezTo>
                <a:cubicBezTo>
                  <a:pt x="654" y="1799"/>
                  <a:pt x="685" y="1784"/>
                  <a:pt x="708" y="1763"/>
                </a:cubicBezTo>
                <a:cubicBezTo>
                  <a:pt x="948" y="1576"/>
                  <a:pt x="1063" y="1371"/>
                  <a:pt x="1155" y="1182"/>
                </a:cubicBezTo>
                <a:cubicBezTo>
                  <a:pt x="1171" y="1148"/>
                  <a:pt x="1182" y="1120"/>
                  <a:pt x="1191" y="1087"/>
                </a:cubicBezTo>
                <a:cubicBezTo>
                  <a:pt x="1196" y="1071"/>
                  <a:pt x="1202" y="1054"/>
                  <a:pt x="1207" y="1037"/>
                </a:cubicBezTo>
                <a:lnTo>
                  <a:pt x="1215" y="1011"/>
                </a:lnTo>
                <a:close/>
                <a:moveTo>
                  <a:pt x="1252" y="0"/>
                </a:moveTo>
                <a:cubicBezTo>
                  <a:pt x="1180" y="181"/>
                  <a:pt x="1117" y="380"/>
                  <a:pt x="1031" y="631"/>
                </a:cubicBezTo>
                <a:cubicBezTo>
                  <a:pt x="995" y="767"/>
                  <a:pt x="953" y="885"/>
                  <a:pt x="911" y="999"/>
                </a:cubicBezTo>
                <a:lnTo>
                  <a:pt x="862" y="1105"/>
                </a:lnTo>
                <a:cubicBezTo>
                  <a:pt x="850" y="1132"/>
                  <a:pt x="834" y="1158"/>
                  <a:pt x="819" y="1183"/>
                </a:cubicBezTo>
                <a:cubicBezTo>
                  <a:pt x="759" y="1276"/>
                  <a:pt x="693" y="1365"/>
                  <a:pt x="613" y="1432"/>
                </a:cubicBezTo>
                <a:cubicBezTo>
                  <a:pt x="576" y="1469"/>
                  <a:pt x="532" y="1494"/>
                  <a:pt x="492" y="1524"/>
                </a:cubicBezTo>
                <a:lnTo>
                  <a:pt x="397" y="1576"/>
                </a:lnTo>
                <a:cubicBezTo>
                  <a:pt x="342" y="1603"/>
                  <a:pt x="270" y="1618"/>
                  <a:pt x="205" y="1640"/>
                </a:cubicBezTo>
                <a:cubicBezTo>
                  <a:pt x="1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8"/>
                </a:lnTo>
                <a:cubicBezTo>
                  <a:pt x="37" y="1808"/>
                  <a:pt x="37" y="1808"/>
                  <a:pt x="37" y="1808"/>
                </a:cubicBezTo>
                <a:lnTo>
                  <a:pt x="37" y="1808"/>
                </a:lnTo>
                <a:cubicBezTo>
                  <a:pt x="37" y="1808"/>
                  <a:pt x="103" y="1816"/>
                  <a:pt x="102" y="1816"/>
                </a:cubicBezTo>
                <a:cubicBezTo>
                  <a:pt x="101" y="1816"/>
                  <a:pt x="98" y="1815"/>
                  <a:pt x="90" y="1814"/>
                </a:cubicBezTo>
                <a:lnTo>
                  <a:pt x="88" y="1818"/>
                </a:lnTo>
                <a:lnTo>
                  <a:pt x="85" y="1823"/>
                </a:lnTo>
                <a:lnTo>
                  <a:pt x="79" y="1831"/>
                </a:lnTo>
                <a:lnTo>
                  <a:pt x="68" y="1850"/>
                </a:lnTo>
                <a:cubicBezTo>
                  <a:pt x="60" y="1862"/>
                  <a:pt x="51" y="1878"/>
                  <a:pt x="47" y="1895"/>
                </a:cubicBezTo>
                <a:cubicBezTo>
                  <a:pt x="55" y="1932"/>
                  <a:pt x="85" y="1977"/>
                  <a:pt x="151" y="2016"/>
                </a:cubicBezTo>
                <a:cubicBezTo>
                  <a:pt x="249" y="2076"/>
                  <a:pt x="353" y="2146"/>
                  <a:pt x="412" y="2195"/>
                </a:cubicBezTo>
                <a:cubicBezTo>
                  <a:pt x="452" y="2226"/>
                  <a:pt x="488" y="2259"/>
                  <a:pt x="525" y="2292"/>
                </a:cubicBezTo>
                <a:cubicBezTo>
                  <a:pt x="598" y="2359"/>
                  <a:pt x="666" y="2432"/>
                  <a:pt x="732" y="2514"/>
                </a:cubicBezTo>
                <a:cubicBezTo>
                  <a:pt x="862" y="2678"/>
                  <a:pt x="984" y="2878"/>
                  <a:pt x="1086" y="3148"/>
                </a:cubicBezTo>
                <a:lnTo>
                  <a:pt x="1086" y="3148"/>
                </a:lnTo>
                <a:cubicBezTo>
                  <a:pt x="1085" y="3146"/>
                  <a:pt x="1084" y="3145"/>
                  <a:pt x="1084" y="3145"/>
                </a:cubicBezTo>
                <a:lnTo>
                  <a:pt x="1084" y="3145"/>
                </a:lnTo>
                <a:cubicBezTo>
                  <a:pt x="1084" y="3145"/>
                  <a:pt x="1085" y="3146"/>
                  <a:pt x="1087" y="3149"/>
                </a:cubicBezTo>
                <a:lnTo>
                  <a:pt x="1087" y="3149"/>
                </a:lnTo>
                <a:cubicBezTo>
                  <a:pt x="1087" y="3149"/>
                  <a:pt x="1087" y="3150"/>
                  <a:pt x="1088" y="3151"/>
                </a:cubicBezTo>
                <a:lnTo>
                  <a:pt x="1088" y="3150"/>
                </a:lnTo>
                <a:lnTo>
                  <a:pt x="1088" y="3150"/>
                </a:lnTo>
                <a:cubicBezTo>
                  <a:pt x="1104" y="3176"/>
                  <a:pt x="1179" y="3285"/>
                  <a:pt x="1241" y="3323"/>
                </a:cubicBezTo>
                <a:cubicBezTo>
                  <a:pt x="1247" y="3313"/>
                  <a:pt x="1254" y="3302"/>
                  <a:pt x="1262" y="3292"/>
                </a:cubicBezTo>
                <a:lnTo>
                  <a:pt x="1262" y="3292"/>
                </a:lnTo>
                <a:cubicBezTo>
                  <a:pt x="1266" y="3300"/>
                  <a:pt x="1270" y="3306"/>
                  <a:pt x="1274" y="3311"/>
                </a:cubicBezTo>
                <a:cubicBezTo>
                  <a:pt x="1284" y="3322"/>
                  <a:pt x="1293" y="3327"/>
                  <a:pt x="1303" y="3327"/>
                </a:cubicBezTo>
                <a:cubicBezTo>
                  <a:pt x="1336" y="3327"/>
                  <a:pt x="1375" y="3268"/>
                  <a:pt x="1429" y="3122"/>
                </a:cubicBezTo>
                <a:cubicBezTo>
                  <a:pt x="1505" y="2918"/>
                  <a:pt x="1605" y="2728"/>
                  <a:pt x="1724" y="2554"/>
                </a:cubicBezTo>
                <a:cubicBezTo>
                  <a:pt x="1781" y="2468"/>
                  <a:pt x="1847" y="2388"/>
                  <a:pt x="1914" y="2311"/>
                </a:cubicBezTo>
                <a:cubicBezTo>
                  <a:pt x="1948" y="2273"/>
                  <a:pt x="1984" y="2237"/>
                  <a:pt x="2020" y="2203"/>
                </a:cubicBezTo>
                <a:lnTo>
                  <a:pt x="2034" y="2189"/>
                </a:lnTo>
                <a:lnTo>
                  <a:pt x="2061" y="2167"/>
                </a:lnTo>
                <a:lnTo>
                  <a:pt x="2116" y="2123"/>
                </a:lnTo>
                <a:cubicBezTo>
                  <a:pt x="2151" y="2093"/>
                  <a:pt x="2188" y="2063"/>
                  <a:pt x="2241" y="2032"/>
                </a:cubicBezTo>
                <a:cubicBezTo>
                  <a:pt x="2351" y="1958"/>
                  <a:pt x="2459" y="1891"/>
                  <a:pt x="2550" y="1828"/>
                </a:cubicBezTo>
                <a:lnTo>
                  <a:pt x="2265" y="1729"/>
                </a:lnTo>
                <a:cubicBezTo>
                  <a:pt x="2163" y="1695"/>
                  <a:pt x="2091" y="1658"/>
                  <a:pt x="2009" y="1615"/>
                </a:cubicBezTo>
                <a:cubicBezTo>
                  <a:pt x="1932" y="1569"/>
                  <a:pt x="1871" y="1516"/>
                  <a:pt x="1808" y="1457"/>
                </a:cubicBezTo>
                <a:cubicBezTo>
                  <a:pt x="1749" y="1394"/>
                  <a:pt x="1692" y="1328"/>
                  <a:pt x="1647" y="1254"/>
                </a:cubicBezTo>
                <a:cubicBezTo>
                  <a:pt x="1622" y="1219"/>
                  <a:pt x="1603" y="1178"/>
                  <a:pt x="1582" y="1140"/>
                </a:cubicBezTo>
                <a:lnTo>
                  <a:pt x="1555" y="1081"/>
                </a:lnTo>
                <a:lnTo>
                  <a:pt x="1543" y="1050"/>
                </a:lnTo>
                <a:lnTo>
                  <a:pt x="1522" y="995"/>
                </a:lnTo>
                <a:cubicBezTo>
                  <a:pt x="1473" y="882"/>
                  <a:pt x="1431" y="731"/>
                  <a:pt x="1385" y="552"/>
                </a:cubicBezTo>
                <a:lnTo>
                  <a:pt x="12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5" name="Google Shape;425;p28"/>
          <p:cNvGrpSpPr/>
          <p:nvPr/>
        </p:nvGrpSpPr>
        <p:grpSpPr>
          <a:xfrm flipH="1">
            <a:off x="8521126" y="765403"/>
            <a:ext cx="313522" cy="285052"/>
            <a:chOff x="6004795" y="1272021"/>
            <a:chExt cx="300885" cy="273536"/>
          </a:xfrm>
        </p:grpSpPr>
        <p:sp>
          <p:nvSpPr>
            <p:cNvPr id="426" name="Google Shape;426;p28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voon" panose="00000500000000000000"/>
              <a:buNone/>
              <a:defRPr sz="3500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●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○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 Medium"/>
              <a:buChar char="■"/>
              <a:defRPr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slide" Target="slide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1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3" Type="http://schemas.openxmlformats.org/officeDocument/2006/relationships/slide" Target="slide6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6.png"/><Relationship Id="rId23" Type="http://schemas.openxmlformats.org/officeDocument/2006/relationships/customXml" Target="../ink/ink4.xml"/><Relationship Id="rId22" Type="http://schemas.openxmlformats.org/officeDocument/2006/relationships/image" Target="../media/image5.png"/><Relationship Id="rId21" Type="http://schemas.openxmlformats.org/officeDocument/2006/relationships/customXml" Target="../ink/ink3.xml"/><Relationship Id="rId20" Type="http://schemas.openxmlformats.org/officeDocument/2006/relationships/image" Target="../media/image4.png"/><Relationship Id="rId2" Type="http://schemas.openxmlformats.org/officeDocument/2006/relationships/slide" Target="slide5.xml"/><Relationship Id="rId19" Type="http://schemas.openxmlformats.org/officeDocument/2006/relationships/customXml" Target="../ink/ink2.xml"/><Relationship Id="rId18" Type="http://schemas.openxmlformats.org/officeDocument/2006/relationships/image" Target="../media/image3.png"/><Relationship Id="rId17" Type="http://schemas.openxmlformats.org/officeDocument/2006/relationships/customXml" Target="../ink/ink1.xml"/><Relationship Id="rId16" Type="http://schemas.openxmlformats.org/officeDocument/2006/relationships/slide" Target="slide19.xml"/><Relationship Id="rId15" Type="http://schemas.openxmlformats.org/officeDocument/2006/relationships/slide" Target="slide14.xml"/><Relationship Id="rId14" Type="http://schemas.openxmlformats.org/officeDocument/2006/relationships/slide" Target="slide13.xml"/><Relationship Id="rId13" Type="http://schemas.openxmlformats.org/officeDocument/2006/relationships/slide" Target="slide12.xml"/><Relationship Id="rId12" Type="http://schemas.openxmlformats.org/officeDocument/2006/relationships/slide" Target="slide15.xml"/><Relationship Id="rId11" Type="http://schemas.openxmlformats.org/officeDocument/2006/relationships/slide" Target="slide16.xml"/><Relationship Id="rId10" Type="http://schemas.openxmlformats.org/officeDocument/2006/relationships/slide" Target="slide17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452;p33"/>
          <p:cNvSpPr txBox="1"/>
          <p:nvPr/>
        </p:nvSpPr>
        <p:spPr>
          <a:xfrm>
            <a:off x="1800860" y="2199005"/>
            <a:ext cx="1629410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5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Group 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1" name="Google Shape;453;p33"/>
          <p:cNvSpPr txBox="1">
            <a:spLocks noGrp="1"/>
          </p:cNvSpPr>
          <p:nvPr>
            <p:ph type="subTitle" idx="1"/>
          </p:nvPr>
        </p:nvSpPr>
        <p:spPr>
          <a:xfrm>
            <a:off x="1800860" y="2775585"/>
            <a:ext cx="2795905" cy="214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Chung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Trang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455;p33"/>
          <p:cNvSpPr/>
          <p:nvPr/>
        </p:nvSpPr>
        <p:spPr>
          <a:xfrm>
            <a:off x="5167325" y="1422954"/>
            <a:ext cx="3510124" cy="2634811"/>
          </a:xfrm>
          <a:custGeom>
            <a:avLst/>
            <a:gdLst/>
            <a:ahLst/>
            <a:cxnLst/>
            <a:rect l="l" t="t" r="r" b="b"/>
            <a:pathLst>
              <a:path w="81907" h="61482" extrusionOk="0">
                <a:moveTo>
                  <a:pt x="29738" y="1"/>
                </a:moveTo>
                <a:cubicBezTo>
                  <a:pt x="25386" y="1"/>
                  <a:pt x="19381" y="1076"/>
                  <a:pt x="16249" y="6835"/>
                </a:cubicBezTo>
                <a:cubicBezTo>
                  <a:pt x="10684" y="17065"/>
                  <a:pt x="17617" y="19393"/>
                  <a:pt x="10387" y="29335"/>
                </a:cubicBezTo>
                <a:cubicBezTo>
                  <a:pt x="7990" y="32630"/>
                  <a:pt x="0" y="37078"/>
                  <a:pt x="0" y="45418"/>
                </a:cubicBezTo>
                <a:cubicBezTo>
                  <a:pt x="0" y="55476"/>
                  <a:pt x="8343" y="61482"/>
                  <a:pt x="19781" y="61482"/>
                </a:cubicBezTo>
                <a:cubicBezTo>
                  <a:pt x="20981" y="61482"/>
                  <a:pt x="22215" y="61416"/>
                  <a:pt x="23477" y="61281"/>
                </a:cubicBezTo>
                <a:cubicBezTo>
                  <a:pt x="44690" y="59021"/>
                  <a:pt x="48885" y="43915"/>
                  <a:pt x="58717" y="40055"/>
                </a:cubicBezTo>
                <a:cubicBezTo>
                  <a:pt x="72899" y="34487"/>
                  <a:pt x="81907" y="31203"/>
                  <a:pt x="76882" y="23235"/>
                </a:cubicBezTo>
                <a:cubicBezTo>
                  <a:pt x="72486" y="16267"/>
                  <a:pt x="65271" y="17743"/>
                  <a:pt x="59573" y="15761"/>
                </a:cubicBezTo>
                <a:cubicBezTo>
                  <a:pt x="54346" y="13942"/>
                  <a:pt x="50902" y="9071"/>
                  <a:pt x="46545" y="5658"/>
                </a:cubicBezTo>
                <a:cubicBezTo>
                  <a:pt x="42705" y="2652"/>
                  <a:pt x="38018" y="740"/>
                  <a:pt x="33171" y="203"/>
                </a:cubicBezTo>
                <a:cubicBezTo>
                  <a:pt x="32275" y="104"/>
                  <a:pt x="31086" y="1"/>
                  <a:pt x="29738" y="1"/>
                </a:cubicBezTo>
                <a:close/>
              </a:path>
            </a:pathLst>
          </a:custGeom>
          <a:solidFill>
            <a:srgbClr val="589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456;p33"/>
          <p:cNvSpPr/>
          <p:nvPr/>
        </p:nvSpPr>
        <p:spPr>
          <a:xfrm>
            <a:off x="5167325" y="2254000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457;p33"/>
          <p:cNvSpPr/>
          <p:nvPr/>
        </p:nvSpPr>
        <p:spPr>
          <a:xfrm>
            <a:off x="7510512" y="3286785"/>
            <a:ext cx="1050076" cy="297585"/>
          </a:xfrm>
          <a:custGeom>
            <a:avLst/>
            <a:gdLst/>
            <a:ahLst/>
            <a:cxnLst/>
            <a:rect l="l" t="t" r="r" b="b"/>
            <a:pathLst>
              <a:path w="24503" h="6944" extrusionOk="0">
                <a:moveTo>
                  <a:pt x="15322" y="1"/>
                </a:moveTo>
                <a:cubicBezTo>
                  <a:pt x="11789" y="1"/>
                  <a:pt x="9605" y="2599"/>
                  <a:pt x="8827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5" y="2910"/>
                  <a:pt x="4065" y="2970"/>
                  <a:pt x="3611" y="3095"/>
                </a:cubicBezTo>
                <a:cubicBezTo>
                  <a:pt x="1800" y="3594"/>
                  <a:pt x="494" y="5134"/>
                  <a:pt x="1" y="6943"/>
                </a:cubicBezTo>
                <a:cubicBezTo>
                  <a:pt x="82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7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3" y="3897"/>
                  <a:pt x="19960" y="3915"/>
                  <a:pt x="19594" y="3955"/>
                </a:cubicBezTo>
                <a:cubicBezTo>
                  <a:pt x="19561" y="1963"/>
                  <a:pt x="18357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458;p33"/>
          <p:cNvSpPr/>
          <p:nvPr/>
        </p:nvSpPr>
        <p:spPr>
          <a:xfrm>
            <a:off x="5321603" y="3860896"/>
            <a:ext cx="630483" cy="604984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459;p33"/>
          <p:cNvSpPr/>
          <p:nvPr/>
        </p:nvSpPr>
        <p:spPr>
          <a:xfrm>
            <a:off x="7929813" y="1402555"/>
            <a:ext cx="630783" cy="599713"/>
          </a:xfrm>
          <a:custGeom>
            <a:avLst/>
            <a:gdLst/>
            <a:ahLst/>
            <a:cxnLst/>
            <a:rect l="l" t="t" r="r" b="b"/>
            <a:pathLst>
              <a:path w="14719" h="13994" extrusionOk="0">
                <a:moveTo>
                  <a:pt x="10316" y="0"/>
                </a:moveTo>
                <a:lnTo>
                  <a:pt x="7590" y="3863"/>
                </a:lnTo>
                <a:lnTo>
                  <a:pt x="3954" y="483"/>
                </a:lnTo>
                <a:lnTo>
                  <a:pt x="5871" y="5188"/>
                </a:lnTo>
                <a:lnTo>
                  <a:pt x="0" y="4449"/>
                </a:lnTo>
                <a:lnTo>
                  <a:pt x="0" y="4449"/>
                </a:lnTo>
                <a:lnTo>
                  <a:pt x="5222" y="7061"/>
                </a:lnTo>
                <a:lnTo>
                  <a:pt x="2501" y="11756"/>
                </a:lnTo>
                <a:lnTo>
                  <a:pt x="6967" y="8497"/>
                </a:lnTo>
                <a:lnTo>
                  <a:pt x="8677" y="13993"/>
                </a:lnTo>
                <a:lnTo>
                  <a:pt x="8868" y="8147"/>
                </a:lnTo>
                <a:lnTo>
                  <a:pt x="13290" y="10997"/>
                </a:lnTo>
                <a:lnTo>
                  <a:pt x="10072" y="6809"/>
                </a:lnTo>
                <a:lnTo>
                  <a:pt x="14718" y="4696"/>
                </a:lnTo>
                <a:lnTo>
                  <a:pt x="14718" y="4696"/>
                </a:lnTo>
                <a:lnTo>
                  <a:pt x="9283" y="4908"/>
                </a:lnTo>
                <a:lnTo>
                  <a:pt x="103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460;p33"/>
          <p:cNvSpPr/>
          <p:nvPr/>
        </p:nvSpPr>
        <p:spPr>
          <a:xfrm>
            <a:off x="5399214" y="2141720"/>
            <a:ext cx="109280" cy="142621"/>
          </a:xfrm>
          <a:custGeom>
            <a:avLst/>
            <a:gdLst/>
            <a:ahLst/>
            <a:cxnLst/>
            <a:rect l="l" t="t" r="r" b="b"/>
            <a:pathLst>
              <a:path w="2550" h="3328" extrusionOk="0">
                <a:moveTo>
                  <a:pt x="1214" y="1012"/>
                </a:moveTo>
                <a:cubicBezTo>
                  <a:pt x="1216" y="1015"/>
                  <a:pt x="1219" y="1028"/>
                  <a:pt x="1221" y="1037"/>
                </a:cubicBezTo>
                <a:cubicBezTo>
                  <a:pt x="1225" y="1055"/>
                  <a:pt x="1232" y="1078"/>
                  <a:pt x="1241" y="1102"/>
                </a:cubicBezTo>
                <a:cubicBezTo>
                  <a:pt x="1251" y="1131"/>
                  <a:pt x="1258" y="1150"/>
                  <a:pt x="1280" y="1195"/>
                </a:cubicBezTo>
                <a:cubicBezTo>
                  <a:pt x="1362" y="1354"/>
                  <a:pt x="1463" y="1516"/>
                  <a:pt x="1596" y="1668"/>
                </a:cubicBezTo>
                <a:cubicBezTo>
                  <a:pt x="1663" y="1741"/>
                  <a:pt x="1740" y="1818"/>
                  <a:pt x="1822" y="1878"/>
                </a:cubicBezTo>
                <a:cubicBezTo>
                  <a:pt x="1826" y="1885"/>
                  <a:pt x="1832" y="1894"/>
                  <a:pt x="1829" y="1896"/>
                </a:cubicBezTo>
                <a:cubicBezTo>
                  <a:pt x="1822" y="1899"/>
                  <a:pt x="1813" y="1900"/>
                  <a:pt x="1811" y="1901"/>
                </a:cubicBezTo>
                <a:cubicBezTo>
                  <a:pt x="1811" y="1901"/>
                  <a:pt x="1811" y="1900"/>
                  <a:pt x="1810" y="1900"/>
                </a:cubicBezTo>
                <a:cubicBezTo>
                  <a:pt x="1808" y="1900"/>
                  <a:pt x="1800" y="1907"/>
                  <a:pt x="1795" y="1911"/>
                </a:cubicBezTo>
                <a:lnTo>
                  <a:pt x="1783" y="1919"/>
                </a:lnTo>
                <a:lnTo>
                  <a:pt x="1744" y="1956"/>
                </a:lnTo>
                <a:cubicBezTo>
                  <a:pt x="1639" y="2057"/>
                  <a:pt x="1548" y="2170"/>
                  <a:pt x="1476" y="2287"/>
                </a:cubicBezTo>
                <a:cubicBezTo>
                  <a:pt x="1379" y="2445"/>
                  <a:pt x="1310" y="2612"/>
                  <a:pt x="1269" y="2775"/>
                </a:cubicBezTo>
                <a:lnTo>
                  <a:pt x="1269" y="2775"/>
                </a:lnTo>
                <a:cubicBezTo>
                  <a:pt x="1254" y="2737"/>
                  <a:pt x="1238" y="2700"/>
                  <a:pt x="1219" y="2665"/>
                </a:cubicBezTo>
                <a:cubicBezTo>
                  <a:pt x="1127" y="2491"/>
                  <a:pt x="969" y="2253"/>
                  <a:pt x="757" y="2056"/>
                </a:cubicBezTo>
                <a:lnTo>
                  <a:pt x="677" y="1984"/>
                </a:lnTo>
                <a:lnTo>
                  <a:pt x="606" y="1927"/>
                </a:lnTo>
                <a:cubicBezTo>
                  <a:pt x="585" y="1911"/>
                  <a:pt x="571" y="1901"/>
                  <a:pt x="552" y="1889"/>
                </a:cubicBezTo>
                <a:lnTo>
                  <a:pt x="527" y="1873"/>
                </a:lnTo>
                <a:cubicBezTo>
                  <a:pt x="523" y="1870"/>
                  <a:pt x="516" y="1868"/>
                  <a:pt x="516" y="1864"/>
                </a:cubicBezTo>
                <a:lnTo>
                  <a:pt x="529" y="1861"/>
                </a:lnTo>
                <a:cubicBezTo>
                  <a:pt x="547" y="1856"/>
                  <a:pt x="564" y="1851"/>
                  <a:pt x="579" y="1844"/>
                </a:cubicBezTo>
                <a:cubicBezTo>
                  <a:pt x="597" y="1836"/>
                  <a:pt x="601" y="1834"/>
                  <a:pt x="621" y="1822"/>
                </a:cubicBezTo>
                <a:cubicBezTo>
                  <a:pt x="655" y="1800"/>
                  <a:pt x="684" y="1784"/>
                  <a:pt x="707" y="1763"/>
                </a:cubicBezTo>
                <a:cubicBezTo>
                  <a:pt x="948" y="1576"/>
                  <a:pt x="1064" y="1371"/>
                  <a:pt x="1155" y="1182"/>
                </a:cubicBezTo>
                <a:cubicBezTo>
                  <a:pt x="1171" y="1148"/>
                  <a:pt x="1181" y="1121"/>
                  <a:pt x="1192" y="1087"/>
                </a:cubicBezTo>
                <a:cubicBezTo>
                  <a:pt x="1197" y="1071"/>
                  <a:pt x="1202" y="1055"/>
                  <a:pt x="1207" y="1038"/>
                </a:cubicBezTo>
                <a:lnTo>
                  <a:pt x="1214" y="1012"/>
                </a:lnTo>
                <a:close/>
                <a:moveTo>
                  <a:pt x="1252" y="0"/>
                </a:moveTo>
                <a:cubicBezTo>
                  <a:pt x="1180" y="181"/>
                  <a:pt x="1116" y="380"/>
                  <a:pt x="1031" y="631"/>
                </a:cubicBezTo>
                <a:cubicBezTo>
                  <a:pt x="994" y="767"/>
                  <a:pt x="954" y="885"/>
                  <a:pt x="910" y="999"/>
                </a:cubicBezTo>
                <a:lnTo>
                  <a:pt x="861" y="1106"/>
                </a:lnTo>
                <a:cubicBezTo>
                  <a:pt x="849" y="1133"/>
                  <a:pt x="833" y="1157"/>
                  <a:pt x="818" y="1183"/>
                </a:cubicBezTo>
                <a:cubicBezTo>
                  <a:pt x="759" y="1277"/>
                  <a:pt x="693" y="1365"/>
                  <a:pt x="613" y="1432"/>
                </a:cubicBezTo>
                <a:cubicBezTo>
                  <a:pt x="575" y="1469"/>
                  <a:pt x="531" y="1496"/>
                  <a:pt x="491" y="1525"/>
                </a:cubicBezTo>
                <a:lnTo>
                  <a:pt x="396" y="1576"/>
                </a:lnTo>
                <a:cubicBezTo>
                  <a:pt x="341" y="1603"/>
                  <a:pt x="269" y="1619"/>
                  <a:pt x="204" y="1640"/>
                </a:cubicBezTo>
                <a:cubicBezTo>
                  <a:pt x="0" y="1696"/>
                  <a:pt x="60" y="1750"/>
                  <a:pt x="37" y="1806"/>
                </a:cubicBezTo>
                <a:lnTo>
                  <a:pt x="37" y="1807"/>
                </a:lnTo>
                <a:lnTo>
                  <a:pt x="37" y="1808"/>
                </a:lnTo>
                <a:cubicBezTo>
                  <a:pt x="37" y="1808"/>
                  <a:pt x="36" y="1808"/>
                  <a:pt x="36" y="1808"/>
                </a:cubicBezTo>
                <a:lnTo>
                  <a:pt x="36" y="1808"/>
                </a:lnTo>
                <a:cubicBezTo>
                  <a:pt x="36" y="1808"/>
                  <a:pt x="71" y="1812"/>
                  <a:pt x="90" y="1815"/>
                </a:cubicBezTo>
                <a:lnTo>
                  <a:pt x="90" y="1815"/>
                </a:lnTo>
                <a:lnTo>
                  <a:pt x="90" y="1815"/>
                </a:lnTo>
                <a:lnTo>
                  <a:pt x="87" y="1818"/>
                </a:lnTo>
                <a:lnTo>
                  <a:pt x="85" y="1824"/>
                </a:lnTo>
                <a:lnTo>
                  <a:pt x="79" y="1833"/>
                </a:lnTo>
                <a:lnTo>
                  <a:pt x="68" y="1850"/>
                </a:lnTo>
                <a:cubicBezTo>
                  <a:pt x="59" y="1863"/>
                  <a:pt x="50" y="1878"/>
                  <a:pt x="47" y="1896"/>
                </a:cubicBezTo>
                <a:cubicBezTo>
                  <a:pt x="54" y="1931"/>
                  <a:pt x="85" y="1977"/>
                  <a:pt x="152" y="2017"/>
                </a:cubicBezTo>
                <a:cubicBezTo>
                  <a:pt x="248" y="2077"/>
                  <a:pt x="352" y="2146"/>
                  <a:pt x="412" y="2196"/>
                </a:cubicBezTo>
                <a:cubicBezTo>
                  <a:pt x="451" y="2226"/>
                  <a:pt x="488" y="2259"/>
                  <a:pt x="524" y="2292"/>
                </a:cubicBezTo>
                <a:cubicBezTo>
                  <a:pt x="596" y="2359"/>
                  <a:pt x="666" y="2432"/>
                  <a:pt x="732" y="2514"/>
                </a:cubicBezTo>
                <a:cubicBezTo>
                  <a:pt x="862" y="2678"/>
                  <a:pt x="984" y="2878"/>
                  <a:pt x="1087" y="3150"/>
                </a:cubicBezTo>
                <a:lnTo>
                  <a:pt x="1087" y="3150"/>
                </a:lnTo>
                <a:cubicBezTo>
                  <a:pt x="1085" y="3147"/>
                  <a:pt x="1084" y="3145"/>
                  <a:pt x="1084" y="3145"/>
                </a:cubicBezTo>
                <a:lnTo>
                  <a:pt x="1084" y="3145"/>
                </a:lnTo>
                <a:cubicBezTo>
                  <a:pt x="1084" y="3145"/>
                  <a:pt x="1085" y="3147"/>
                  <a:pt x="1087" y="3151"/>
                </a:cubicBezTo>
                <a:cubicBezTo>
                  <a:pt x="1087" y="3151"/>
                  <a:pt x="1087" y="3151"/>
                  <a:pt x="1087" y="3150"/>
                </a:cubicBezTo>
                <a:lnTo>
                  <a:pt x="1087" y="3150"/>
                </a:lnTo>
                <a:cubicBezTo>
                  <a:pt x="1103" y="3174"/>
                  <a:pt x="1178" y="3285"/>
                  <a:pt x="1241" y="3323"/>
                </a:cubicBezTo>
                <a:cubicBezTo>
                  <a:pt x="1247" y="3313"/>
                  <a:pt x="1254" y="3302"/>
                  <a:pt x="1261" y="3292"/>
                </a:cubicBezTo>
                <a:lnTo>
                  <a:pt x="1261" y="3292"/>
                </a:lnTo>
                <a:cubicBezTo>
                  <a:pt x="1265" y="3300"/>
                  <a:pt x="1269" y="3306"/>
                  <a:pt x="1274" y="3311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3"/>
                </a:cubicBezTo>
                <a:cubicBezTo>
                  <a:pt x="1506" y="2919"/>
                  <a:pt x="1605" y="2728"/>
                  <a:pt x="1723" y="2555"/>
                </a:cubicBezTo>
                <a:cubicBezTo>
                  <a:pt x="1782" y="2469"/>
                  <a:pt x="1846" y="2388"/>
                  <a:pt x="1915" y="2312"/>
                </a:cubicBezTo>
                <a:cubicBezTo>
                  <a:pt x="1948" y="2273"/>
                  <a:pt x="1984" y="2238"/>
                  <a:pt x="2020" y="2203"/>
                </a:cubicBezTo>
                <a:lnTo>
                  <a:pt x="2033" y="2189"/>
                </a:lnTo>
                <a:lnTo>
                  <a:pt x="2060" y="2168"/>
                </a:lnTo>
                <a:lnTo>
                  <a:pt x="2115" y="2123"/>
                </a:lnTo>
                <a:cubicBezTo>
                  <a:pt x="2150" y="2094"/>
                  <a:pt x="2188" y="2063"/>
                  <a:pt x="2241" y="2032"/>
                </a:cubicBezTo>
                <a:cubicBezTo>
                  <a:pt x="2351" y="1960"/>
                  <a:pt x="2458" y="1892"/>
                  <a:pt x="2550" y="1829"/>
                </a:cubicBezTo>
                <a:lnTo>
                  <a:pt x="2264" y="1730"/>
                </a:lnTo>
                <a:cubicBezTo>
                  <a:pt x="2164" y="1695"/>
                  <a:pt x="2091" y="1659"/>
                  <a:pt x="2009" y="1616"/>
                </a:cubicBezTo>
                <a:cubicBezTo>
                  <a:pt x="1932" y="1569"/>
                  <a:pt x="1871" y="1518"/>
                  <a:pt x="1809" y="1458"/>
                </a:cubicBezTo>
                <a:cubicBezTo>
                  <a:pt x="1749" y="1394"/>
                  <a:pt x="1691" y="1328"/>
                  <a:pt x="1646" y="1254"/>
                </a:cubicBezTo>
                <a:cubicBezTo>
                  <a:pt x="1622" y="1218"/>
                  <a:pt x="1603" y="1178"/>
                  <a:pt x="1581" y="1140"/>
                </a:cubicBezTo>
                <a:lnTo>
                  <a:pt x="1556" y="1081"/>
                </a:lnTo>
                <a:lnTo>
                  <a:pt x="1542" y="1050"/>
                </a:lnTo>
                <a:lnTo>
                  <a:pt x="1522" y="995"/>
                </a:lnTo>
                <a:cubicBezTo>
                  <a:pt x="1473" y="881"/>
                  <a:pt x="1430" y="733"/>
                  <a:pt x="1386" y="552"/>
                </a:cubicBezTo>
                <a:lnTo>
                  <a:pt x="12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461;p33"/>
          <p:cNvSpPr/>
          <p:nvPr/>
        </p:nvSpPr>
        <p:spPr>
          <a:xfrm>
            <a:off x="8629724" y="2011783"/>
            <a:ext cx="109323" cy="142621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9" name="Google Shape;462;p33"/>
          <p:cNvGrpSpPr/>
          <p:nvPr/>
        </p:nvGrpSpPr>
        <p:grpSpPr>
          <a:xfrm>
            <a:off x="5889681" y="1109260"/>
            <a:ext cx="313522" cy="285025"/>
            <a:chOff x="6004795" y="1272021"/>
            <a:chExt cx="300885" cy="273536"/>
          </a:xfrm>
        </p:grpSpPr>
        <p:sp>
          <p:nvSpPr>
            <p:cNvPr id="170" name="Google Shape;463;p3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464;p3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" name="Google Shape;465;p33"/>
          <p:cNvGrpSpPr/>
          <p:nvPr/>
        </p:nvGrpSpPr>
        <p:grpSpPr>
          <a:xfrm>
            <a:off x="8146326" y="4020457"/>
            <a:ext cx="286052" cy="347677"/>
            <a:chOff x="8170481" y="4065875"/>
            <a:chExt cx="274522" cy="333663"/>
          </a:xfrm>
        </p:grpSpPr>
        <p:sp>
          <p:nvSpPr>
            <p:cNvPr id="173" name="Google Shape;466;p33"/>
            <p:cNvSpPr/>
            <p:nvPr/>
          </p:nvSpPr>
          <p:spPr>
            <a:xfrm>
              <a:off x="8340046" y="4262666"/>
              <a:ext cx="104957" cy="136872"/>
            </a:xfrm>
            <a:custGeom>
              <a:avLst/>
              <a:gdLst/>
              <a:ahLst/>
              <a:cxnLst/>
              <a:rect l="l" t="t" r="r" b="b"/>
              <a:pathLst>
                <a:path w="2552" h="3328" extrusionOk="0">
                  <a:moveTo>
                    <a:pt x="1215" y="1011"/>
                  </a:moveTo>
                  <a:cubicBezTo>
                    <a:pt x="1218" y="1015"/>
                    <a:pt x="1219" y="1028"/>
                    <a:pt x="1221" y="1036"/>
                  </a:cubicBezTo>
                  <a:cubicBezTo>
                    <a:pt x="1226" y="1054"/>
                    <a:pt x="1232" y="1077"/>
                    <a:pt x="1242" y="1103"/>
                  </a:cubicBezTo>
                  <a:cubicBezTo>
                    <a:pt x="1251" y="1130"/>
                    <a:pt x="1258" y="1149"/>
                    <a:pt x="1280" y="1194"/>
                  </a:cubicBezTo>
                  <a:cubicBezTo>
                    <a:pt x="1363" y="1353"/>
                    <a:pt x="1464" y="1516"/>
                    <a:pt x="1598" y="1667"/>
                  </a:cubicBezTo>
                  <a:cubicBezTo>
                    <a:pt x="1665" y="1741"/>
                    <a:pt x="1742" y="1817"/>
                    <a:pt x="1823" y="1878"/>
                  </a:cubicBezTo>
                  <a:cubicBezTo>
                    <a:pt x="1826" y="1886"/>
                    <a:pt x="1832" y="1894"/>
                    <a:pt x="1829" y="1895"/>
                  </a:cubicBezTo>
                  <a:cubicBezTo>
                    <a:pt x="1823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5"/>
                    <a:pt x="1795" y="1910"/>
                  </a:cubicBezTo>
                  <a:lnTo>
                    <a:pt x="1784" y="1918"/>
                  </a:lnTo>
                  <a:lnTo>
                    <a:pt x="1745" y="1956"/>
                  </a:lnTo>
                  <a:cubicBezTo>
                    <a:pt x="1640" y="2056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5"/>
                  </a:cubicBezTo>
                  <a:lnTo>
                    <a:pt x="1270" y="2775"/>
                  </a:lnTo>
                  <a:cubicBezTo>
                    <a:pt x="1255" y="2737"/>
                    <a:pt x="1238" y="2699"/>
                    <a:pt x="1219" y="2664"/>
                  </a:cubicBezTo>
                  <a:cubicBezTo>
                    <a:pt x="1127" y="2491"/>
                    <a:pt x="969" y="2253"/>
                    <a:pt x="758" y="2056"/>
                  </a:cubicBezTo>
                  <a:lnTo>
                    <a:pt x="678" y="1984"/>
                  </a:lnTo>
                  <a:lnTo>
                    <a:pt x="607" y="1926"/>
                  </a:lnTo>
                  <a:cubicBezTo>
                    <a:pt x="587" y="1910"/>
                    <a:pt x="572" y="1901"/>
                    <a:pt x="554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1" y="1843"/>
                  </a:cubicBezTo>
                  <a:cubicBezTo>
                    <a:pt x="599" y="1835"/>
                    <a:pt x="602" y="1833"/>
                    <a:pt x="622" y="1821"/>
                  </a:cubicBezTo>
                  <a:cubicBezTo>
                    <a:pt x="655" y="1799"/>
                    <a:pt x="686" y="1784"/>
                    <a:pt x="709" y="1763"/>
                  </a:cubicBezTo>
                  <a:cubicBezTo>
                    <a:pt x="948" y="1577"/>
                    <a:pt x="1064" y="1372"/>
                    <a:pt x="1156" y="1182"/>
                  </a:cubicBezTo>
                  <a:cubicBezTo>
                    <a:pt x="1171" y="1147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8" y="1037"/>
                  </a:cubicBezTo>
                  <a:lnTo>
                    <a:pt x="1215" y="1011"/>
                  </a:lnTo>
                  <a:close/>
                  <a:moveTo>
                    <a:pt x="1253" y="0"/>
                  </a:moveTo>
                  <a:cubicBezTo>
                    <a:pt x="1181" y="181"/>
                    <a:pt x="1118" y="380"/>
                    <a:pt x="1032" y="632"/>
                  </a:cubicBezTo>
                  <a:cubicBezTo>
                    <a:pt x="996" y="767"/>
                    <a:pt x="954" y="886"/>
                    <a:pt x="911" y="998"/>
                  </a:cubicBezTo>
                  <a:lnTo>
                    <a:pt x="863" y="1105"/>
                  </a:lnTo>
                  <a:cubicBezTo>
                    <a:pt x="849" y="1132"/>
                    <a:pt x="833" y="1158"/>
                    <a:pt x="819" y="1183"/>
                  </a:cubicBezTo>
                  <a:cubicBezTo>
                    <a:pt x="760" y="1276"/>
                    <a:pt x="693" y="1365"/>
                    <a:pt x="613" y="1431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2"/>
                    <a:pt x="270" y="1618"/>
                    <a:pt x="206" y="1640"/>
                  </a:cubicBezTo>
                  <a:cubicBezTo>
                    <a:pt x="1" y="1695"/>
                    <a:pt x="62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8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59" y="1862"/>
                    <a:pt x="52" y="1878"/>
                    <a:pt x="48" y="1895"/>
                  </a:cubicBezTo>
                  <a:cubicBezTo>
                    <a:pt x="56" y="1931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6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4" y="2679"/>
                    <a:pt x="986" y="2878"/>
                    <a:pt x="1088" y="3149"/>
                  </a:cubicBezTo>
                  <a:lnTo>
                    <a:pt x="1088" y="3149"/>
                  </a:lnTo>
                  <a:cubicBezTo>
                    <a:pt x="1086" y="3146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5" y="3145"/>
                    <a:pt x="1086" y="3146"/>
                    <a:pt x="1088" y="3150"/>
                  </a:cubicBezTo>
                  <a:cubicBezTo>
                    <a:pt x="1088" y="3150"/>
                    <a:pt x="1088" y="3150"/>
                    <a:pt x="1088" y="3149"/>
                  </a:cubicBezTo>
                  <a:lnTo>
                    <a:pt x="1088" y="3149"/>
                  </a:lnTo>
                  <a:cubicBezTo>
                    <a:pt x="1104" y="3174"/>
                    <a:pt x="1179" y="3285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6"/>
                    <a:pt x="1274" y="3312"/>
                  </a:cubicBezTo>
                  <a:cubicBezTo>
                    <a:pt x="1283" y="3322"/>
                    <a:pt x="1293" y="3328"/>
                    <a:pt x="1304" y="3328"/>
                  </a:cubicBezTo>
                  <a:cubicBezTo>
                    <a:pt x="1337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5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5" y="2237"/>
                    <a:pt x="2021" y="2203"/>
                  </a:cubicBezTo>
                  <a:lnTo>
                    <a:pt x="2035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1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6"/>
                  </a:cubicBezTo>
                  <a:cubicBezTo>
                    <a:pt x="1933" y="1569"/>
                    <a:pt x="1872" y="1517"/>
                    <a:pt x="1809" y="1457"/>
                  </a:cubicBezTo>
                  <a:cubicBezTo>
                    <a:pt x="1750" y="1395"/>
                    <a:pt x="1693" y="1329"/>
                    <a:pt x="1648" y="1254"/>
                  </a:cubicBezTo>
                  <a:cubicBezTo>
                    <a:pt x="1623" y="1218"/>
                    <a:pt x="1604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3" y="995"/>
                  </a:lnTo>
                  <a:cubicBezTo>
                    <a:pt x="1474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467;p33"/>
            <p:cNvSpPr/>
            <p:nvPr/>
          </p:nvSpPr>
          <p:spPr>
            <a:xfrm>
              <a:off x="8170481" y="4065875"/>
              <a:ext cx="102695" cy="137078"/>
            </a:xfrm>
            <a:custGeom>
              <a:avLst/>
              <a:gdLst/>
              <a:ahLst/>
              <a:cxnLst/>
              <a:rect l="l" t="t" r="r" b="b"/>
              <a:pathLst>
                <a:path w="2497" h="3333" extrusionOk="0">
                  <a:moveTo>
                    <a:pt x="1246" y="1"/>
                  </a:moveTo>
                  <a:cubicBezTo>
                    <a:pt x="1214" y="65"/>
                    <a:pt x="1135" y="1328"/>
                    <a:pt x="1" y="1615"/>
                  </a:cubicBezTo>
                  <a:cubicBezTo>
                    <a:pt x="366" y="1784"/>
                    <a:pt x="1091" y="2179"/>
                    <a:pt x="1297" y="3333"/>
                  </a:cubicBezTo>
                  <a:cubicBezTo>
                    <a:pt x="1416" y="2786"/>
                    <a:pt x="1527" y="2046"/>
                    <a:pt x="2496" y="1667"/>
                  </a:cubicBezTo>
                  <a:cubicBezTo>
                    <a:pt x="1469" y="1412"/>
                    <a:pt x="1362" y="545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" name="Google Shape;468;p33"/>
          <p:cNvGrpSpPr/>
          <p:nvPr/>
        </p:nvGrpSpPr>
        <p:grpSpPr>
          <a:xfrm>
            <a:off x="6017085" y="3844884"/>
            <a:ext cx="279196" cy="430685"/>
            <a:chOff x="6127064" y="3897380"/>
            <a:chExt cx="267942" cy="413325"/>
          </a:xfrm>
        </p:grpSpPr>
        <p:sp>
          <p:nvSpPr>
            <p:cNvPr id="176" name="Google Shape;469;p33"/>
            <p:cNvSpPr/>
            <p:nvPr/>
          </p:nvSpPr>
          <p:spPr>
            <a:xfrm>
              <a:off x="6290131" y="3897380"/>
              <a:ext cx="104875" cy="136872"/>
            </a:xfrm>
            <a:custGeom>
              <a:avLst/>
              <a:gdLst/>
              <a:ahLst/>
              <a:cxnLst/>
              <a:rect l="l" t="t" r="r" b="b"/>
              <a:pathLst>
                <a:path w="2550" h="3328" extrusionOk="0">
                  <a:moveTo>
                    <a:pt x="1214" y="1011"/>
                  </a:moveTo>
                  <a:cubicBezTo>
                    <a:pt x="1216" y="1015"/>
                    <a:pt x="1219" y="1028"/>
                    <a:pt x="1221" y="1037"/>
                  </a:cubicBezTo>
                  <a:cubicBezTo>
                    <a:pt x="1225" y="1055"/>
                    <a:pt x="1232" y="1077"/>
                    <a:pt x="1241" y="1103"/>
                  </a:cubicBezTo>
                  <a:cubicBezTo>
                    <a:pt x="1250" y="1130"/>
                    <a:pt x="1258" y="1149"/>
                    <a:pt x="1280" y="1194"/>
                  </a:cubicBezTo>
                  <a:cubicBezTo>
                    <a:pt x="1361" y="1353"/>
                    <a:pt x="1463" y="1515"/>
                    <a:pt x="1596" y="1667"/>
                  </a:cubicBezTo>
                  <a:cubicBezTo>
                    <a:pt x="1663" y="1741"/>
                    <a:pt x="1740" y="1817"/>
                    <a:pt x="1822" y="1878"/>
                  </a:cubicBezTo>
                  <a:cubicBezTo>
                    <a:pt x="1825" y="1885"/>
                    <a:pt x="1831" y="1894"/>
                    <a:pt x="1829" y="1895"/>
                  </a:cubicBezTo>
                  <a:cubicBezTo>
                    <a:pt x="1822" y="1899"/>
                    <a:pt x="1813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cubicBezTo>
                    <a:pt x="1809" y="1900"/>
                    <a:pt x="1800" y="1905"/>
                    <a:pt x="1795" y="1910"/>
                  </a:cubicBezTo>
                  <a:lnTo>
                    <a:pt x="1783" y="1918"/>
                  </a:lnTo>
                  <a:lnTo>
                    <a:pt x="1744" y="1956"/>
                  </a:lnTo>
                  <a:cubicBezTo>
                    <a:pt x="1639" y="2056"/>
                    <a:pt x="1548" y="2169"/>
                    <a:pt x="1476" y="2286"/>
                  </a:cubicBezTo>
                  <a:cubicBezTo>
                    <a:pt x="1379" y="2445"/>
                    <a:pt x="1310" y="2611"/>
                    <a:pt x="1269" y="2774"/>
                  </a:cubicBezTo>
                  <a:lnTo>
                    <a:pt x="1269" y="2774"/>
                  </a:lnTo>
                  <a:cubicBezTo>
                    <a:pt x="1254" y="2736"/>
                    <a:pt x="1237" y="2699"/>
                    <a:pt x="1219" y="2664"/>
                  </a:cubicBezTo>
                  <a:cubicBezTo>
                    <a:pt x="1127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5" y="1910"/>
                    <a:pt x="572" y="1901"/>
                    <a:pt x="552" y="1889"/>
                  </a:cubicBezTo>
                  <a:lnTo>
                    <a:pt x="526" y="1873"/>
                  </a:lnTo>
                  <a:cubicBezTo>
                    <a:pt x="523" y="1871"/>
                    <a:pt x="515" y="1868"/>
                    <a:pt x="515" y="1865"/>
                  </a:cubicBezTo>
                  <a:lnTo>
                    <a:pt x="529" y="1861"/>
                  </a:lnTo>
                  <a:cubicBezTo>
                    <a:pt x="547" y="1856"/>
                    <a:pt x="564" y="1851"/>
                    <a:pt x="579" y="1843"/>
                  </a:cubicBezTo>
                  <a:cubicBezTo>
                    <a:pt x="597" y="1835"/>
                    <a:pt x="601" y="1833"/>
                    <a:pt x="620" y="1821"/>
                  </a:cubicBezTo>
                  <a:cubicBezTo>
                    <a:pt x="655" y="1799"/>
                    <a:pt x="684" y="1784"/>
                    <a:pt x="707" y="1763"/>
                  </a:cubicBezTo>
                  <a:cubicBezTo>
                    <a:pt x="948" y="1577"/>
                    <a:pt x="1064" y="1371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6" y="1037"/>
                  </a:cubicBezTo>
                  <a:lnTo>
                    <a:pt x="1214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6" y="380"/>
                    <a:pt x="1031" y="632"/>
                  </a:cubicBezTo>
                  <a:cubicBezTo>
                    <a:pt x="994" y="767"/>
                    <a:pt x="952" y="885"/>
                    <a:pt x="910" y="998"/>
                  </a:cubicBezTo>
                  <a:lnTo>
                    <a:pt x="861" y="1105"/>
                  </a:lnTo>
                  <a:cubicBezTo>
                    <a:pt x="849" y="1132"/>
                    <a:pt x="833" y="1158"/>
                    <a:pt x="818" y="1183"/>
                  </a:cubicBezTo>
                  <a:cubicBezTo>
                    <a:pt x="758" y="1276"/>
                    <a:pt x="692" y="1365"/>
                    <a:pt x="613" y="1431"/>
                  </a:cubicBezTo>
                  <a:cubicBezTo>
                    <a:pt x="575" y="1469"/>
                    <a:pt x="531" y="1495"/>
                    <a:pt x="491" y="1524"/>
                  </a:cubicBezTo>
                  <a:lnTo>
                    <a:pt x="396" y="1577"/>
                  </a:lnTo>
                  <a:cubicBezTo>
                    <a:pt x="341" y="1602"/>
                    <a:pt x="269" y="1618"/>
                    <a:pt x="204" y="1640"/>
                  </a:cubicBezTo>
                  <a:cubicBezTo>
                    <a:pt x="0" y="1695"/>
                    <a:pt x="60" y="1750"/>
                    <a:pt x="37" y="1806"/>
                  </a:cubicBezTo>
                  <a:lnTo>
                    <a:pt x="37" y="1807"/>
                  </a:lnTo>
                  <a:lnTo>
                    <a:pt x="37" y="1809"/>
                  </a:lnTo>
                  <a:cubicBezTo>
                    <a:pt x="36" y="1808"/>
                    <a:pt x="36" y="1808"/>
                    <a:pt x="36" y="1808"/>
                  </a:cubicBezTo>
                  <a:lnTo>
                    <a:pt x="36" y="1808"/>
                  </a:lnTo>
                  <a:cubicBezTo>
                    <a:pt x="36" y="1808"/>
                    <a:pt x="102" y="1816"/>
                    <a:pt x="101" y="1816"/>
                  </a:cubicBezTo>
                  <a:cubicBezTo>
                    <a:pt x="100" y="1816"/>
                    <a:pt x="97" y="1815"/>
                    <a:pt x="89" y="1815"/>
                  </a:cubicBezTo>
                  <a:lnTo>
                    <a:pt x="87" y="1818"/>
                  </a:lnTo>
                  <a:lnTo>
                    <a:pt x="84" y="1823"/>
                  </a:lnTo>
                  <a:lnTo>
                    <a:pt x="78" y="1832"/>
                  </a:lnTo>
                  <a:lnTo>
                    <a:pt x="67" y="1850"/>
                  </a:lnTo>
                  <a:cubicBezTo>
                    <a:pt x="59" y="1862"/>
                    <a:pt x="50" y="1878"/>
                    <a:pt x="47" y="1895"/>
                  </a:cubicBezTo>
                  <a:cubicBezTo>
                    <a:pt x="54" y="1931"/>
                    <a:pt x="84" y="1976"/>
                    <a:pt x="152" y="2016"/>
                  </a:cubicBezTo>
                  <a:cubicBezTo>
                    <a:pt x="248" y="2076"/>
                    <a:pt x="352" y="2147"/>
                    <a:pt x="412" y="2196"/>
                  </a:cubicBezTo>
                  <a:cubicBezTo>
                    <a:pt x="451" y="2226"/>
                    <a:pt x="487" y="2258"/>
                    <a:pt x="524" y="2292"/>
                  </a:cubicBezTo>
                  <a:cubicBezTo>
                    <a:pt x="597" y="2359"/>
                    <a:pt x="666" y="2432"/>
                    <a:pt x="731" y="2514"/>
                  </a:cubicBezTo>
                  <a:cubicBezTo>
                    <a:pt x="862" y="2679"/>
                    <a:pt x="984" y="2878"/>
                    <a:pt x="1087" y="3150"/>
                  </a:cubicBezTo>
                  <a:cubicBezTo>
                    <a:pt x="1084" y="3147"/>
                    <a:pt x="1083" y="3145"/>
                    <a:pt x="1083" y="3145"/>
                  </a:cubicBezTo>
                  <a:lnTo>
                    <a:pt x="1083" y="3145"/>
                  </a:lnTo>
                  <a:cubicBezTo>
                    <a:pt x="1083" y="3145"/>
                    <a:pt x="1169" y="3280"/>
                    <a:pt x="1241" y="3324"/>
                  </a:cubicBezTo>
                  <a:cubicBezTo>
                    <a:pt x="1247" y="3313"/>
                    <a:pt x="1254" y="3303"/>
                    <a:pt x="1261" y="3292"/>
                  </a:cubicBezTo>
                  <a:lnTo>
                    <a:pt x="1261" y="3292"/>
                  </a:lnTo>
                  <a:cubicBezTo>
                    <a:pt x="1265" y="3300"/>
                    <a:pt x="1269" y="3306"/>
                    <a:pt x="1274" y="3311"/>
                  </a:cubicBezTo>
                  <a:cubicBezTo>
                    <a:pt x="1283" y="3322"/>
                    <a:pt x="1292" y="3327"/>
                    <a:pt x="1303" y="3327"/>
                  </a:cubicBezTo>
                  <a:cubicBezTo>
                    <a:pt x="1336" y="3327"/>
                    <a:pt x="1375" y="3269"/>
                    <a:pt x="1429" y="3122"/>
                  </a:cubicBezTo>
                  <a:cubicBezTo>
                    <a:pt x="1506" y="2918"/>
                    <a:pt x="1604" y="2728"/>
                    <a:pt x="1723" y="2554"/>
                  </a:cubicBezTo>
                  <a:cubicBezTo>
                    <a:pt x="1781" y="2468"/>
                    <a:pt x="1846" y="2388"/>
                    <a:pt x="1915" y="2312"/>
                  </a:cubicBezTo>
                  <a:cubicBezTo>
                    <a:pt x="1947" y="2274"/>
                    <a:pt x="1984" y="2237"/>
                    <a:pt x="2020" y="2203"/>
                  </a:cubicBezTo>
                  <a:lnTo>
                    <a:pt x="2033" y="2189"/>
                  </a:lnTo>
                  <a:lnTo>
                    <a:pt x="2060" y="2167"/>
                  </a:lnTo>
                  <a:lnTo>
                    <a:pt x="2115" y="2123"/>
                  </a:lnTo>
                  <a:cubicBezTo>
                    <a:pt x="2150" y="2094"/>
                    <a:pt x="2188" y="2064"/>
                    <a:pt x="2240" y="2032"/>
                  </a:cubicBezTo>
                  <a:cubicBezTo>
                    <a:pt x="2350" y="1959"/>
                    <a:pt x="2458" y="1892"/>
                    <a:pt x="2549" y="1828"/>
                  </a:cubicBezTo>
                  <a:lnTo>
                    <a:pt x="2264" y="1729"/>
                  </a:lnTo>
                  <a:cubicBezTo>
                    <a:pt x="2164" y="1695"/>
                    <a:pt x="2090" y="1658"/>
                    <a:pt x="2009" y="1616"/>
                  </a:cubicBezTo>
                  <a:cubicBezTo>
                    <a:pt x="1932" y="1569"/>
                    <a:pt x="1871" y="1517"/>
                    <a:pt x="1808" y="1457"/>
                  </a:cubicBezTo>
                  <a:cubicBezTo>
                    <a:pt x="1748" y="1395"/>
                    <a:pt x="1691" y="1329"/>
                    <a:pt x="1646" y="1254"/>
                  </a:cubicBezTo>
                  <a:cubicBezTo>
                    <a:pt x="1621" y="1218"/>
                    <a:pt x="1603" y="1179"/>
                    <a:pt x="1581" y="1141"/>
                  </a:cubicBezTo>
                  <a:lnTo>
                    <a:pt x="1556" y="1081"/>
                  </a:lnTo>
                  <a:lnTo>
                    <a:pt x="1542" y="1050"/>
                  </a:lnTo>
                  <a:lnTo>
                    <a:pt x="1521" y="995"/>
                  </a:lnTo>
                  <a:cubicBezTo>
                    <a:pt x="1473" y="882"/>
                    <a:pt x="1430" y="732"/>
                    <a:pt x="1386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470;p33"/>
            <p:cNvSpPr/>
            <p:nvPr/>
          </p:nvSpPr>
          <p:spPr>
            <a:xfrm>
              <a:off x="6127064" y="4173627"/>
              <a:ext cx="102736" cy="137078"/>
            </a:xfrm>
            <a:custGeom>
              <a:avLst/>
              <a:gdLst/>
              <a:ahLst/>
              <a:cxnLst/>
              <a:rect l="l" t="t" r="r" b="b"/>
              <a:pathLst>
                <a:path w="2498" h="3333" extrusionOk="0">
                  <a:moveTo>
                    <a:pt x="1247" y="1"/>
                  </a:moveTo>
                  <a:cubicBezTo>
                    <a:pt x="1214" y="65"/>
                    <a:pt x="1136" y="1328"/>
                    <a:pt x="1" y="1615"/>
                  </a:cubicBezTo>
                  <a:cubicBezTo>
                    <a:pt x="366" y="1785"/>
                    <a:pt x="1091" y="2179"/>
                    <a:pt x="1297" y="3333"/>
                  </a:cubicBezTo>
                  <a:lnTo>
                    <a:pt x="1299" y="3333"/>
                  </a:lnTo>
                  <a:cubicBezTo>
                    <a:pt x="1416" y="2786"/>
                    <a:pt x="1528" y="2046"/>
                    <a:pt x="2498" y="1667"/>
                  </a:cubicBezTo>
                  <a:cubicBezTo>
                    <a:pt x="1470" y="1412"/>
                    <a:pt x="1362" y="545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" name="Google Shape;471;p33"/>
          <p:cNvGrpSpPr/>
          <p:nvPr/>
        </p:nvGrpSpPr>
        <p:grpSpPr>
          <a:xfrm>
            <a:off x="5597413" y="1020742"/>
            <a:ext cx="2738910" cy="4122456"/>
            <a:chOff x="3024504" y="6532793"/>
            <a:chExt cx="2628512" cy="3956292"/>
          </a:xfrm>
        </p:grpSpPr>
        <p:sp>
          <p:nvSpPr>
            <p:cNvPr id="179" name="Google Shape;472;p33"/>
            <p:cNvSpPr/>
            <p:nvPr/>
          </p:nvSpPr>
          <p:spPr>
            <a:xfrm>
              <a:off x="3694045" y="7192587"/>
              <a:ext cx="204280" cy="186266"/>
            </a:xfrm>
            <a:custGeom>
              <a:avLst/>
              <a:gdLst/>
              <a:ahLst/>
              <a:cxnLst/>
              <a:rect l="l" t="t" r="r" b="b"/>
              <a:pathLst>
                <a:path w="4967" h="4529" extrusionOk="0">
                  <a:moveTo>
                    <a:pt x="2502" y="0"/>
                  </a:moveTo>
                  <a:cubicBezTo>
                    <a:pt x="2460" y="0"/>
                    <a:pt x="2417" y="1"/>
                    <a:pt x="2375" y="3"/>
                  </a:cubicBezTo>
                  <a:cubicBezTo>
                    <a:pt x="1037" y="68"/>
                    <a:pt x="0" y="1133"/>
                    <a:pt x="61" y="2382"/>
                  </a:cubicBezTo>
                  <a:cubicBezTo>
                    <a:pt x="119" y="3591"/>
                    <a:pt x="1184" y="4529"/>
                    <a:pt x="2466" y="4529"/>
                  </a:cubicBezTo>
                  <a:cubicBezTo>
                    <a:pt x="2508" y="4529"/>
                    <a:pt x="2551" y="4528"/>
                    <a:pt x="2593" y="4526"/>
                  </a:cubicBezTo>
                  <a:cubicBezTo>
                    <a:pt x="3931" y="4461"/>
                    <a:pt x="4967" y="3396"/>
                    <a:pt x="4907" y="2147"/>
                  </a:cubicBezTo>
                  <a:cubicBezTo>
                    <a:pt x="4848" y="938"/>
                    <a:pt x="3784" y="0"/>
                    <a:pt x="2502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473;p33"/>
            <p:cNvSpPr/>
            <p:nvPr/>
          </p:nvSpPr>
          <p:spPr>
            <a:xfrm>
              <a:off x="3723657" y="7244242"/>
              <a:ext cx="84147" cy="65064"/>
            </a:xfrm>
            <a:custGeom>
              <a:avLst/>
              <a:gdLst/>
              <a:ahLst/>
              <a:cxnLst/>
              <a:rect l="l" t="t" r="r" b="b"/>
              <a:pathLst>
                <a:path w="2046" h="1582" extrusionOk="0">
                  <a:moveTo>
                    <a:pt x="543" y="0"/>
                  </a:moveTo>
                  <a:cubicBezTo>
                    <a:pt x="500" y="0"/>
                    <a:pt x="459" y="1"/>
                    <a:pt x="420" y="4"/>
                  </a:cubicBezTo>
                  <a:cubicBezTo>
                    <a:pt x="159" y="22"/>
                    <a:pt x="5" y="76"/>
                    <a:pt x="3" y="132"/>
                  </a:cubicBezTo>
                  <a:cubicBezTo>
                    <a:pt x="0" y="190"/>
                    <a:pt x="157" y="242"/>
                    <a:pt x="395" y="299"/>
                  </a:cubicBezTo>
                  <a:cubicBezTo>
                    <a:pt x="633" y="357"/>
                    <a:pt x="954" y="424"/>
                    <a:pt x="1237" y="590"/>
                  </a:cubicBezTo>
                  <a:cubicBezTo>
                    <a:pt x="1370" y="669"/>
                    <a:pt x="1484" y="774"/>
                    <a:pt x="1570" y="884"/>
                  </a:cubicBezTo>
                  <a:cubicBezTo>
                    <a:pt x="1655" y="994"/>
                    <a:pt x="1716" y="1105"/>
                    <a:pt x="1749" y="1204"/>
                  </a:cubicBezTo>
                  <a:cubicBezTo>
                    <a:pt x="1822" y="1403"/>
                    <a:pt x="1801" y="1557"/>
                    <a:pt x="1860" y="1580"/>
                  </a:cubicBezTo>
                  <a:cubicBezTo>
                    <a:pt x="1863" y="1581"/>
                    <a:pt x="1866" y="1582"/>
                    <a:pt x="1870" y="1582"/>
                  </a:cubicBezTo>
                  <a:cubicBezTo>
                    <a:pt x="1881" y="1582"/>
                    <a:pt x="1894" y="1576"/>
                    <a:pt x="1907" y="1566"/>
                  </a:cubicBezTo>
                  <a:cubicBezTo>
                    <a:pt x="1926" y="1552"/>
                    <a:pt x="1950" y="1529"/>
                    <a:pt x="1968" y="1492"/>
                  </a:cubicBezTo>
                  <a:cubicBezTo>
                    <a:pt x="2011" y="1422"/>
                    <a:pt x="2045" y="1305"/>
                    <a:pt x="2042" y="1156"/>
                  </a:cubicBezTo>
                  <a:cubicBezTo>
                    <a:pt x="2036" y="861"/>
                    <a:pt x="1843" y="462"/>
                    <a:pt x="1450" y="228"/>
                  </a:cubicBezTo>
                  <a:cubicBezTo>
                    <a:pt x="1260" y="118"/>
                    <a:pt x="1063" y="57"/>
                    <a:pt x="886" y="28"/>
                  </a:cubicBezTo>
                  <a:cubicBezTo>
                    <a:pt x="761" y="7"/>
                    <a:pt x="646" y="0"/>
                    <a:pt x="543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474;p33"/>
            <p:cNvSpPr/>
            <p:nvPr/>
          </p:nvSpPr>
          <p:spPr>
            <a:xfrm>
              <a:off x="3608749" y="7893549"/>
              <a:ext cx="456639" cy="871533"/>
            </a:xfrm>
            <a:custGeom>
              <a:avLst/>
              <a:gdLst/>
              <a:ahLst/>
              <a:cxnLst/>
              <a:rect l="l" t="t" r="r" b="b"/>
              <a:pathLst>
                <a:path w="11103" h="21191" extrusionOk="0">
                  <a:moveTo>
                    <a:pt x="7258" y="1"/>
                  </a:moveTo>
                  <a:cubicBezTo>
                    <a:pt x="5123" y="383"/>
                    <a:pt x="1796" y="4591"/>
                    <a:pt x="1" y="16153"/>
                  </a:cubicBezTo>
                  <a:cubicBezTo>
                    <a:pt x="2771" y="20682"/>
                    <a:pt x="5093" y="21191"/>
                    <a:pt x="5997" y="21191"/>
                  </a:cubicBezTo>
                  <a:cubicBezTo>
                    <a:pt x="6259" y="21191"/>
                    <a:pt x="6402" y="21148"/>
                    <a:pt x="6402" y="21148"/>
                  </a:cubicBezTo>
                  <a:cubicBezTo>
                    <a:pt x="9094" y="14953"/>
                    <a:pt x="11103" y="1678"/>
                    <a:pt x="7258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475;p33"/>
            <p:cNvSpPr/>
            <p:nvPr/>
          </p:nvSpPr>
          <p:spPr>
            <a:xfrm>
              <a:off x="3061806" y="8557867"/>
              <a:ext cx="810294" cy="424600"/>
            </a:xfrm>
            <a:custGeom>
              <a:avLst/>
              <a:gdLst/>
              <a:ahLst/>
              <a:cxnLst/>
              <a:rect l="l" t="t" r="r" b="b"/>
              <a:pathLst>
                <a:path w="19702" h="10324" extrusionOk="0">
                  <a:moveTo>
                    <a:pt x="13300" y="0"/>
                  </a:moveTo>
                  <a:cubicBezTo>
                    <a:pt x="11485" y="1091"/>
                    <a:pt x="7681" y="2783"/>
                    <a:pt x="313" y="4052"/>
                  </a:cubicBezTo>
                  <a:cubicBezTo>
                    <a:pt x="313" y="4052"/>
                    <a:pt x="284" y="4026"/>
                    <a:pt x="235" y="3979"/>
                  </a:cubicBezTo>
                  <a:cubicBezTo>
                    <a:pt x="142" y="4625"/>
                    <a:pt x="20" y="5266"/>
                    <a:pt x="12" y="5924"/>
                  </a:cubicBezTo>
                  <a:cubicBezTo>
                    <a:pt x="1" y="6759"/>
                    <a:pt x="139" y="7578"/>
                    <a:pt x="427" y="8361"/>
                  </a:cubicBezTo>
                  <a:cubicBezTo>
                    <a:pt x="695" y="9094"/>
                    <a:pt x="1384" y="9647"/>
                    <a:pt x="1776" y="10319"/>
                  </a:cubicBezTo>
                  <a:cubicBezTo>
                    <a:pt x="1778" y="10322"/>
                    <a:pt x="1778" y="10324"/>
                    <a:pt x="1778" y="10324"/>
                  </a:cubicBezTo>
                  <a:cubicBezTo>
                    <a:pt x="1778" y="10324"/>
                    <a:pt x="1777" y="10321"/>
                    <a:pt x="1776" y="10319"/>
                  </a:cubicBezTo>
                  <a:lnTo>
                    <a:pt x="1776" y="10319"/>
                  </a:lnTo>
                  <a:cubicBezTo>
                    <a:pt x="2576" y="9769"/>
                    <a:pt x="2559" y="9509"/>
                    <a:pt x="2559" y="9509"/>
                  </a:cubicBezTo>
                  <a:cubicBezTo>
                    <a:pt x="2559" y="9509"/>
                    <a:pt x="17052" y="8708"/>
                    <a:pt x="18850" y="6631"/>
                  </a:cubicBezTo>
                  <a:cubicBezTo>
                    <a:pt x="19361" y="6043"/>
                    <a:pt x="19701" y="4995"/>
                    <a:pt x="19701" y="4995"/>
                  </a:cubicBezTo>
                  <a:cubicBezTo>
                    <a:pt x="18495" y="2375"/>
                    <a:pt x="14207" y="349"/>
                    <a:pt x="14207" y="349"/>
                  </a:cubicBezTo>
                  <a:lnTo>
                    <a:pt x="13300" y="0"/>
                  </a:ln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476;p33"/>
            <p:cNvSpPr/>
            <p:nvPr/>
          </p:nvSpPr>
          <p:spPr>
            <a:xfrm>
              <a:off x="3024504" y="8055053"/>
              <a:ext cx="849900" cy="1140753"/>
            </a:xfrm>
            <a:custGeom>
              <a:avLst/>
              <a:gdLst/>
              <a:ahLst/>
              <a:cxnLst/>
              <a:rect l="l" t="t" r="r" b="b"/>
              <a:pathLst>
                <a:path w="20665" h="27737" extrusionOk="0">
                  <a:moveTo>
                    <a:pt x="16221" y="0"/>
                  </a:moveTo>
                  <a:cubicBezTo>
                    <a:pt x="15333" y="0"/>
                    <a:pt x="1" y="6361"/>
                    <a:pt x="1" y="6361"/>
                  </a:cubicBezTo>
                  <a:cubicBezTo>
                    <a:pt x="1" y="6361"/>
                    <a:pt x="4870" y="27736"/>
                    <a:pt x="5361" y="27736"/>
                  </a:cubicBezTo>
                  <a:cubicBezTo>
                    <a:pt x="5363" y="27736"/>
                    <a:pt x="5365" y="27736"/>
                    <a:pt x="5366" y="27735"/>
                  </a:cubicBezTo>
                  <a:cubicBezTo>
                    <a:pt x="5827" y="27574"/>
                    <a:pt x="20552" y="21539"/>
                    <a:pt x="20608" y="21182"/>
                  </a:cubicBezTo>
                  <a:cubicBezTo>
                    <a:pt x="20664" y="20824"/>
                    <a:pt x="16705" y="0"/>
                    <a:pt x="16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477;p33"/>
            <p:cNvSpPr/>
            <p:nvPr/>
          </p:nvSpPr>
          <p:spPr>
            <a:xfrm>
              <a:off x="3024504" y="8067803"/>
              <a:ext cx="891685" cy="1108139"/>
            </a:xfrm>
            <a:custGeom>
              <a:avLst/>
              <a:gdLst/>
              <a:ahLst/>
              <a:cxnLst/>
              <a:rect l="l" t="t" r="r" b="b"/>
              <a:pathLst>
                <a:path w="21681" h="26944" extrusionOk="0">
                  <a:moveTo>
                    <a:pt x="16865" y="0"/>
                  </a:moveTo>
                  <a:lnTo>
                    <a:pt x="1" y="6637"/>
                  </a:lnTo>
                  <a:cubicBezTo>
                    <a:pt x="57" y="8987"/>
                    <a:pt x="5126" y="26943"/>
                    <a:pt x="5126" y="26943"/>
                  </a:cubicBezTo>
                  <a:cubicBezTo>
                    <a:pt x="5126" y="26943"/>
                    <a:pt x="20373" y="20808"/>
                    <a:pt x="20998" y="20015"/>
                  </a:cubicBezTo>
                  <a:cubicBezTo>
                    <a:pt x="21680" y="19150"/>
                    <a:pt x="16865" y="0"/>
                    <a:pt x="16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478;p33"/>
            <p:cNvSpPr/>
            <p:nvPr/>
          </p:nvSpPr>
          <p:spPr>
            <a:xfrm>
              <a:off x="3487096" y="8170413"/>
              <a:ext cx="204568" cy="218798"/>
            </a:xfrm>
            <a:custGeom>
              <a:avLst/>
              <a:gdLst/>
              <a:ahLst/>
              <a:cxnLst/>
              <a:rect l="l" t="t" r="r" b="b"/>
              <a:pathLst>
                <a:path w="4974" h="5320" extrusionOk="0">
                  <a:moveTo>
                    <a:pt x="2959" y="1"/>
                  </a:moveTo>
                  <a:lnTo>
                    <a:pt x="1952" y="2047"/>
                  </a:lnTo>
                  <a:lnTo>
                    <a:pt x="1" y="1105"/>
                  </a:lnTo>
                  <a:lnTo>
                    <a:pt x="1124" y="2761"/>
                  </a:lnTo>
                  <a:lnTo>
                    <a:pt x="72" y="4156"/>
                  </a:lnTo>
                  <a:lnTo>
                    <a:pt x="2237" y="3269"/>
                  </a:lnTo>
                  <a:lnTo>
                    <a:pt x="3721" y="5319"/>
                  </a:lnTo>
                  <a:lnTo>
                    <a:pt x="3463" y="2900"/>
                  </a:lnTo>
                  <a:lnTo>
                    <a:pt x="4973" y="2384"/>
                  </a:lnTo>
                  <a:lnTo>
                    <a:pt x="3031" y="238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479;p33"/>
            <p:cNvSpPr/>
            <p:nvPr/>
          </p:nvSpPr>
          <p:spPr>
            <a:xfrm>
              <a:off x="3079120" y="8335907"/>
              <a:ext cx="200867" cy="234591"/>
            </a:xfrm>
            <a:custGeom>
              <a:avLst/>
              <a:gdLst/>
              <a:ahLst/>
              <a:cxnLst/>
              <a:rect l="l" t="t" r="r" b="b"/>
              <a:pathLst>
                <a:path w="4884" h="5704" extrusionOk="0">
                  <a:moveTo>
                    <a:pt x="2883" y="1"/>
                  </a:moveTo>
                  <a:lnTo>
                    <a:pt x="1935" y="2106"/>
                  </a:lnTo>
                  <a:lnTo>
                    <a:pt x="1" y="1510"/>
                  </a:lnTo>
                  <a:lnTo>
                    <a:pt x="1" y="1510"/>
                  </a:lnTo>
                  <a:lnTo>
                    <a:pt x="1412" y="3120"/>
                  </a:lnTo>
                  <a:lnTo>
                    <a:pt x="279" y="4828"/>
                  </a:lnTo>
                  <a:lnTo>
                    <a:pt x="2155" y="3949"/>
                  </a:lnTo>
                  <a:lnTo>
                    <a:pt x="3341" y="5704"/>
                  </a:lnTo>
                  <a:lnTo>
                    <a:pt x="3362" y="3383"/>
                  </a:lnTo>
                  <a:lnTo>
                    <a:pt x="4883" y="2860"/>
                  </a:lnTo>
                  <a:lnTo>
                    <a:pt x="2977" y="2256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480;p33"/>
            <p:cNvSpPr/>
            <p:nvPr/>
          </p:nvSpPr>
          <p:spPr>
            <a:xfrm>
              <a:off x="3592792" y="8549231"/>
              <a:ext cx="214439" cy="227846"/>
            </a:xfrm>
            <a:custGeom>
              <a:avLst/>
              <a:gdLst/>
              <a:ahLst/>
              <a:cxnLst/>
              <a:rect l="l" t="t" r="r" b="b"/>
              <a:pathLst>
                <a:path w="5214" h="5540" extrusionOk="0">
                  <a:moveTo>
                    <a:pt x="2146" y="0"/>
                  </a:moveTo>
                  <a:lnTo>
                    <a:pt x="1836" y="1901"/>
                  </a:lnTo>
                  <a:lnTo>
                    <a:pt x="1" y="2463"/>
                  </a:lnTo>
                  <a:lnTo>
                    <a:pt x="1769" y="3176"/>
                  </a:lnTo>
                  <a:lnTo>
                    <a:pt x="1629" y="5540"/>
                  </a:lnTo>
                  <a:lnTo>
                    <a:pt x="3033" y="3564"/>
                  </a:lnTo>
                  <a:lnTo>
                    <a:pt x="4933" y="4628"/>
                  </a:lnTo>
                  <a:lnTo>
                    <a:pt x="3801" y="2680"/>
                  </a:lnTo>
                  <a:lnTo>
                    <a:pt x="5214" y="1182"/>
                  </a:lnTo>
                  <a:lnTo>
                    <a:pt x="5214" y="1182"/>
                  </a:lnTo>
                  <a:lnTo>
                    <a:pt x="3146" y="157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481;p33"/>
            <p:cNvSpPr/>
            <p:nvPr/>
          </p:nvSpPr>
          <p:spPr>
            <a:xfrm>
              <a:off x="3253333" y="8856817"/>
              <a:ext cx="248780" cy="235578"/>
            </a:xfrm>
            <a:custGeom>
              <a:avLst/>
              <a:gdLst/>
              <a:ahLst/>
              <a:cxnLst/>
              <a:rect l="l" t="t" r="r" b="b"/>
              <a:pathLst>
                <a:path w="6049" h="5728" extrusionOk="0">
                  <a:moveTo>
                    <a:pt x="4662" y="1"/>
                  </a:moveTo>
                  <a:lnTo>
                    <a:pt x="3160" y="1384"/>
                  </a:lnTo>
                  <a:lnTo>
                    <a:pt x="1294" y="261"/>
                  </a:lnTo>
                  <a:lnTo>
                    <a:pt x="1294" y="261"/>
                  </a:lnTo>
                  <a:lnTo>
                    <a:pt x="1918" y="2209"/>
                  </a:lnTo>
                  <a:lnTo>
                    <a:pt x="0" y="3682"/>
                  </a:lnTo>
                  <a:lnTo>
                    <a:pt x="2151" y="3564"/>
                  </a:lnTo>
                  <a:lnTo>
                    <a:pt x="3203" y="5728"/>
                  </a:lnTo>
                  <a:lnTo>
                    <a:pt x="3524" y="3468"/>
                  </a:lnTo>
                  <a:lnTo>
                    <a:pt x="6049" y="3686"/>
                  </a:lnTo>
                  <a:lnTo>
                    <a:pt x="4154" y="2162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482;p33"/>
            <p:cNvSpPr/>
            <p:nvPr/>
          </p:nvSpPr>
          <p:spPr>
            <a:xfrm>
              <a:off x="3196578" y="8364325"/>
              <a:ext cx="462849" cy="386599"/>
            </a:xfrm>
            <a:custGeom>
              <a:avLst/>
              <a:gdLst/>
              <a:ahLst/>
              <a:cxnLst/>
              <a:rect l="l" t="t" r="r" b="b"/>
              <a:pathLst>
                <a:path w="11254" h="9400" extrusionOk="0">
                  <a:moveTo>
                    <a:pt x="6452" y="1"/>
                  </a:moveTo>
                  <a:cubicBezTo>
                    <a:pt x="5614" y="1"/>
                    <a:pt x="4733" y="172"/>
                    <a:pt x="3875" y="533"/>
                  </a:cubicBezTo>
                  <a:cubicBezTo>
                    <a:pt x="2506" y="1108"/>
                    <a:pt x="1378" y="2100"/>
                    <a:pt x="738" y="3288"/>
                  </a:cubicBezTo>
                  <a:cubicBezTo>
                    <a:pt x="98" y="4477"/>
                    <a:pt x="1" y="5765"/>
                    <a:pt x="465" y="6871"/>
                  </a:cubicBezTo>
                  <a:cubicBezTo>
                    <a:pt x="930" y="7976"/>
                    <a:pt x="1919" y="8807"/>
                    <a:pt x="3215" y="9182"/>
                  </a:cubicBezTo>
                  <a:cubicBezTo>
                    <a:pt x="3718" y="9328"/>
                    <a:pt x="4251" y="9399"/>
                    <a:pt x="4796" y="9399"/>
                  </a:cubicBezTo>
                  <a:cubicBezTo>
                    <a:pt x="5655" y="9399"/>
                    <a:pt x="6541" y="9220"/>
                    <a:pt x="7379" y="8868"/>
                  </a:cubicBezTo>
                  <a:cubicBezTo>
                    <a:pt x="8747" y="8293"/>
                    <a:pt x="9876" y="7302"/>
                    <a:pt x="10515" y="6113"/>
                  </a:cubicBezTo>
                  <a:cubicBezTo>
                    <a:pt x="11155" y="4925"/>
                    <a:pt x="11254" y="3636"/>
                    <a:pt x="10788" y="2531"/>
                  </a:cubicBezTo>
                  <a:cubicBezTo>
                    <a:pt x="10113" y="922"/>
                    <a:pt x="8397" y="1"/>
                    <a:pt x="6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483;p33"/>
            <p:cNvSpPr/>
            <p:nvPr/>
          </p:nvSpPr>
          <p:spPr>
            <a:xfrm>
              <a:off x="3271305" y="8471954"/>
              <a:ext cx="407245" cy="348021"/>
            </a:xfrm>
            <a:custGeom>
              <a:avLst/>
              <a:gdLst/>
              <a:ahLst/>
              <a:cxnLst/>
              <a:rect l="l" t="t" r="r" b="b"/>
              <a:pathLst>
                <a:path w="9902" h="8462" extrusionOk="0">
                  <a:moveTo>
                    <a:pt x="5256" y="0"/>
                  </a:moveTo>
                  <a:cubicBezTo>
                    <a:pt x="5007" y="0"/>
                    <a:pt x="4749" y="18"/>
                    <a:pt x="4485" y="57"/>
                  </a:cubicBezTo>
                  <a:cubicBezTo>
                    <a:pt x="2421" y="357"/>
                    <a:pt x="0" y="1874"/>
                    <a:pt x="0" y="4580"/>
                  </a:cubicBezTo>
                  <a:cubicBezTo>
                    <a:pt x="0" y="4580"/>
                    <a:pt x="1326" y="8461"/>
                    <a:pt x="4602" y="8461"/>
                  </a:cubicBezTo>
                  <a:cubicBezTo>
                    <a:pt x="4963" y="8461"/>
                    <a:pt x="5348" y="8414"/>
                    <a:pt x="5757" y="8310"/>
                  </a:cubicBezTo>
                  <a:cubicBezTo>
                    <a:pt x="8632" y="7576"/>
                    <a:pt x="9902" y="3891"/>
                    <a:pt x="8206" y="1076"/>
                  </a:cubicBezTo>
                  <a:cubicBezTo>
                    <a:pt x="7956" y="660"/>
                    <a:pt x="6784" y="0"/>
                    <a:pt x="5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484;p33"/>
            <p:cNvSpPr/>
            <p:nvPr/>
          </p:nvSpPr>
          <p:spPr>
            <a:xfrm>
              <a:off x="3256828" y="8463564"/>
              <a:ext cx="470581" cy="367104"/>
            </a:xfrm>
            <a:custGeom>
              <a:avLst/>
              <a:gdLst/>
              <a:ahLst/>
              <a:cxnLst/>
              <a:rect l="l" t="t" r="r" b="b"/>
              <a:pathLst>
                <a:path w="11442" h="8926" extrusionOk="0">
                  <a:moveTo>
                    <a:pt x="6359" y="0"/>
                  </a:moveTo>
                  <a:cubicBezTo>
                    <a:pt x="2135" y="0"/>
                    <a:pt x="1" y="3375"/>
                    <a:pt x="1" y="3375"/>
                  </a:cubicBezTo>
                  <a:cubicBezTo>
                    <a:pt x="40" y="5471"/>
                    <a:pt x="476" y="7455"/>
                    <a:pt x="1925" y="8925"/>
                  </a:cubicBezTo>
                  <a:cubicBezTo>
                    <a:pt x="1461" y="6729"/>
                    <a:pt x="1074" y="4427"/>
                    <a:pt x="1253" y="2967"/>
                  </a:cubicBezTo>
                  <a:lnTo>
                    <a:pt x="1253" y="2967"/>
                  </a:lnTo>
                  <a:lnTo>
                    <a:pt x="1929" y="4357"/>
                  </a:lnTo>
                  <a:lnTo>
                    <a:pt x="2613" y="3978"/>
                  </a:lnTo>
                  <a:cubicBezTo>
                    <a:pt x="2259" y="3229"/>
                    <a:pt x="2294" y="1790"/>
                    <a:pt x="2294" y="1790"/>
                  </a:cubicBezTo>
                  <a:lnTo>
                    <a:pt x="2294" y="1790"/>
                  </a:lnTo>
                  <a:cubicBezTo>
                    <a:pt x="2704" y="1908"/>
                    <a:pt x="3276" y="3580"/>
                    <a:pt x="3276" y="3580"/>
                  </a:cubicBezTo>
                  <a:lnTo>
                    <a:pt x="3727" y="3388"/>
                  </a:lnTo>
                  <a:lnTo>
                    <a:pt x="3534" y="2188"/>
                  </a:lnTo>
                  <a:lnTo>
                    <a:pt x="3995" y="3276"/>
                  </a:lnTo>
                  <a:lnTo>
                    <a:pt x="4492" y="3065"/>
                  </a:lnTo>
                  <a:cubicBezTo>
                    <a:pt x="4492" y="3065"/>
                    <a:pt x="4004" y="509"/>
                    <a:pt x="4546" y="509"/>
                  </a:cubicBezTo>
                  <a:cubicBezTo>
                    <a:pt x="4550" y="509"/>
                    <a:pt x="4554" y="509"/>
                    <a:pt x="4558" y="510"/>
                  </a:cubicBezTo>
                  <a:lnTo>
                    <a:pt x="5694" y="2614"/>
                  </a:lnTo>
                  <a:lnTo>
                    <a:pt x="6563" y="2508"/>
                  </a:lnTo>
                  <a:lnTo>
                    <a:pt x="6268" y="517"/>
                  </a:lnTo>
                  <a:lnTo>
                    <a:pt x="6268" y="517"/>
                  </a:lnTo>
                  <a:cubicBezTo>
                    <a:pt x="6723" y="867"/>
                    <a:pt x="7288" y="1823"/>
                    <a:pt x="7414" y="2293"/>
                  </a:cubicBezTo>
                  <a:lnTo>
                    <a:pt x="8083" y="2293"/>
                  </a:lnTo>
                  <a:cubicBezTo>
                    <a:pt x="8282" y="1947"/>
                    <a:pt x="8065" y="1119"/>
                    <a:pt x="8065" y="1119"/>
                  </a:cubicBezTo>
                  <a:lnTo>
                    <a:pt x="8065" y="1119"/>
                  </a:lnTo>
                  <a:cubicBezTo>
                    <a:pt x="9073" y="2208"/>
                    <a:pt x="10332" y="6581"/>
                    <a:pt x="10332" y="6581"/>
                  </a:cubicBezTo>
                  <a:cubicBezTo>
                    <a:pt x="11442" y="3517"/>
                    <a:pt x="8354" y="240"/>
                    <a:pt x="8354" y="240"/>
                  </a:cubicBezTo>
                  <a:cubicBezTo>
                    <a:pt x="7644" y="73"/>
                    <a:pt x="6979" y="0"/>
                    <a:pt x="6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485;p33"/>
            <p:cNvSpPr/>
            <p:nvPr/>
          </p:nvSpPr>
          <p:spPr>
            <a:xfrm>
              <a:off x="3127074" y="8378720"/>
              <a:ext cx="169939" cy="171049"/>
            </a:xfrm>
            <a:custGeom>
              <a:avLst/>
              <a:gdLst/>
              <a:ahLst/>
              <a:cxnLst/>
              <a:rect l="l" t="t" r="r" b="b"/>
              <a:pathLst>
                <a:path w="4132" h="4159" extrusionOk="0">
                  <a:moveTo>
                    <a:pt x="1458" y="0"/>
                  </a:moveTo>
                  <a:cubicBezTo>
                    <a:pt x="1246" y="0"/>
                    <a:pt x="1082" y="66"/>
                    <a:pt x="1001" y="228"/>
                  </a:cubicBezTo>
                  <a:cubicBezTo>
                    <a:pt x="1" y="2222"/>
                    <a:pt x="2566" y="4159"/>
                    <a:pt x="2566" y="4159"/>
                  </a:cubicBezTo>
                  <a:lnTo>
                    <a:pt x="4131" y="1188"/>
                  </a:lnTo>
                  <a:cubicBezTo>
                    <a:pt x="4131" y="1188"/>
                    <a:pt x="2359" y="0"/>
                    <a:pt x="1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486;p33"/>
            <p:cNvSpPr/>
            <p:nvPr/>
          </p:nvSpPr>
          <p:spPr>
            <a:xfrm>
              <a:off x="3487096" y="8278453"/>
              <a:ext cx="168911" cy="175121"/>
            </a:xfrm>
            <a:custGeom>
              <a:avLst/>
              <a:gdLst/>
              <a:ahLst/>
              <a:cxnLst/>
              <a:rect l="l" t="t" r="r" b="b"/>
              <a:pathLst>
                <a:path w="4107" h="4258" extrusionOk="0">
                  <a:moveTo>
                    <a:pt x="2045" y="1"/>
                  </a:moveTo>
                  <a:cubicBezTo>
                    <a:pt x="1231" y="1"/>
                    <a:pt x="1" y="2439"/>
                    <a:pt x="1" y="2439"/>
                  </a:cubicBezTo>
                  <a:lnTo>
                    <a:pt x="2823" y="4257"/>
                  </a:lnTo>
                  <a:cubicBezTo>
                    <a:pt x="2823" y="4257"/>
                    <a:pt x="4107" y="1312"/>
                    <a:pt x="2257" y="66"/>
                  </a:cubicBezTo>
                  <a:cubicBezTo>
                    <a:pt x="2191" y="21"/>
                    <a:pt x="2120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487;p33"/>
            <p:cNvSpPr/>
            <p:nvPr/>
          </p:nvSpPr>
          <p:spPr>
            <a:xfrm>
              <a:off x="3368569" y="8692598"/>
              <a:ext cx="87848" cy="50134"/>
            </a:xfrm>
            <a:custGeom>
              <a:avLst/>
              <a:gdLst/>
              <a:ahLst/>
              <a:cxnLst/>
              <a:rect l="l" t="t" r="r" b="b"/>
              <a:pathLst>
                <a:path w="2136" h="1219" extrusionOk="0">
                  <a:moveTo>
                    <a:pt x="1836" y="0"/>
                  </a:moveTo>
                  <a:cubicBezTo>
                    <a:pt x="1778" y="0"/>
                    <a:pt x="1718" y="11"/>
                    <a:pt x="1661" y="23"/>
                  </a:cubicBezTo>
                  <a:cubicBezTo>
                    <a:pt x="1324" y="95"/>
                    <a:pt x="878" y="221"/>
                    <a:pt x="595" y="435"/>
                  </a:cubicBezTo>
                  <a:cubicBezTo>
                    <a:pt x="322" y="640"/>
                    <a:pt x="1" y="1219"/>
                    <a:pt x="573" y="1219"/>
                  </a:cubicBezTo>
                  <a:cubicBezTo>
                    <a:pt x="580" y="1219"/>
                    <a:pt x="587" y="1219"/>
                    <a:pt x="595" y="1218"/>
                  </a:cubicBezTo>
                  <a:cubicBezTo>
                    <a:pt x="712" y="1216"/>
                    <a:pt x="826" y="1177"/>
                    <a:pt x="934" y="1132"/>
                  </a:cubicBezTo>
                  <a:cubicBezTo>
                    <a:pt x="1305" y="976"/>
                    <a:pt x="1640" y="744"/>
                    <a:pt x="1949" y="485"/>
                  </a:cubicBezTo>
                  <a:cubicBezTo>
                    <a:pt x="2039" y="408"/>
                    <a:pt x="2136" y="309"/>
                    <a:pt x="2117" y="192"/>
                  </a:cubicBezTo>
                  <a:cubicBezTo>
                    <a:pt x="2104" y="101"/>
                    <a:pt x="2021" y="33"/>
                    <a:pt x="1932" y="11"/>
                  </a:cubicBezTo>
                  <a:cubicBezTo>
                    <a:pt x="1901" y="3"/>
                    <a:pt x="1869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488;p33"/>
            <p:cNvSpPr/>
            <p:nvPr/>
          </p:nvSpPr>
          <p:spPr>
            <a:xfrm>
              <a:off x="3535626" y="8638805"/>
              <a:ext cx="94182" cy="39400"/>
            </a:xfrm>
            <a:custGeom>
              <a:avLst/>
              <a:gdLst/>
              <a:ahLst/>
              <a:cxnLst/>
              <a:rect l="l" t="t" r="r" b="b"/>
              <a:pathLst>
                <a:path w="2290" h="958" extrusionOk="0">
                  <a:moveTo>
                    <a:pt x="1412" y="1"/>
                  </a:moveTo>
                  <a:cubicBezTo>
                    <a:pt x="1385" y="1"/>
                    <a:pt x="1360" y="2"/>
                    <a:pt x="1336" y="4"/>
                  </a:cubicBezTo>
                  <a:cubicBezTo>
                    <a:pt x="984" y="38"/>
                    <a:pt x="570" y="247"/>
                    <a:pt x="274" y="423"/>
                  </a:cubicBezTo>
                  <a:cubicBezTo>
                    <a:pt x="195" y="469"/>
                    <a:pt x="116" y="522"/>
                    <a:pt x="66" y="597"/>
                  </a:cubicBezTo>
                  <a:cubicBezTo>
                    <a:pt x="16" y="674"/>
                    <a:pt x="0" y="779"/>
                    <a:pt x="51" y="855"/>
                  </a:cubicBezTo>
                  <a:cubicBezTo>
                    <a:pt x="108" y="940"/>
                    <a:pt x="219" y="957"/>
                    <a:pt x="325" y="957"/>
                  </a:cubicBezTo>
                  <a:cubicBezTo>
                    <a:pt x="342" y="957"/>
                    <a:pt x="359" y="957"/>
                    <a:pt x="375" y="956"/>
                  </a:cubicBezTo>
                  <a:cubicBezTo>
                    <a:pt x="777" y="939"/>
                    <a:pt x="1181" y="883"/>
                    <a:pt x="1559" y="746"/>
                  </a:cubicBezTo>
                  <a:cubicBezTo>
                    <a:pt x="1669" y="706"/>
                    <a:pt x="1780" y="658"/>
                    <a:pt x="1868" y="580"/>
                  </a:cubicBezTo>
                  <a:cubicBezTo>
                    <a:pt x="2290" y="211"/>
                    <a:pt x="1764" y="1"/>
                    <a:pt x="1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489;p33"/>
            <p:cNvSpPr/>
            <p:nvPr/>
          </p:nvSpPr>
          <p:spPr>
            <a:xfrm>
              <a:off x="3455717" y="8661794"/>
              <a:ext cx="77813" cy="94223"/>
            </a:xfrm>
            <a:custGeom>
              <a:avLst/>
              <a:gdLst/>
              <a:ahLst/>
              <a:cxnLst/>
              <a:rect l="l" t="t" r="r" b="b"/>
              <a:pathLst>
                <a:path w="1892" h="2291" extrusionOk="0">
                  <a:moveTo>
                    <a:pt x="1219" y="0"/>
                  </a:moveTo>
                  <a:cubicBezTo>
                    <a:pt x="363" y="0"/>
                    <a:pt x="1" y="700"/>
                    <a:pt x="1" y="700"/>
                  </a:cubicBezTo>
                  <a:cubicBezTo>
                    <a:pt x="1" y="700"/>
                    <a:pt x="522" y="2290"/>
                    <a:pt x="1153" y="2290"/>
                  </a:cubicBezTo>
                  <a:cubicBezTo>
                    <a:pt x="1178" y="2290"/>
                    <a:pt x="1204" y="2288"/>
                    <a:pt x="1229" y="2282"/>
                  </a:cubicBezTo>
                  <a:cubicBezTo>
                    <a:pt x="1892" y="2147"/>
                    <a:pt x="1887" y="128"/>
                    <a:pt x="1887" y="128"/>
                  </a:cubicBezTo>
                  <a:cubicBezTo>
                    <a:pt x="1637" y="37"/>
                    <a:pt x="1415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490;p33"/>
            <p:cNvSpPr/>
            <p:nvPr/>
          </p:nvSpPr>
          <p:spPr>
            <a:xfrm>
              <a:off x="3476897" y="8704730"/>
              <a:ext cx="45898" cy="44335"/>
            </a:xfrm>
            <a:custGeom>
              <a:avLst/>
              <a:gdLst/>
              <a:ahLst/>
              <a:cxnLst/>
              <a:rect l="l" t="t" r="r" b="b"/>
              <a:pathLst>
                <a:path w="1116" h="1078" extrusionOk="0">
                  <a:moveTo>
                    <a:pt x="778" y="0"/>
                  </a:moveTo>
                  <a:cubicBezTo>
                    <a:pt x="358" y="0"/>
                    <a:pt x="1" y="401"/>
                    <a:pt x="1" y="401"/>
                  </a:cubicBezTo>
                  <a:cubicBezTo>
                    <a:pt x="1" y="401"/>
                    <a:pt x="301" y="1076"/>
                    <a:pt x="677" y="1077"/>
                  </a:cubicBezTo>
                  <a:cubicBezTo>
                    <a:pt x="678" y="1077"/>
                    <a:pt x="678" y="1077"/>
                    <a:pt x="678" y="1077"/>
                  </a:cubicBezTo>
                  <a:cubicBezTo>
                    <a:pt x="1055" y="1077"/>
                    <a:pt x="1116" y="97"/>
                    <a:pt x="1116" y="97"/>
                  </a:cubicBezTo>
                  <a:cubicBezTo>
                    <a:pt x="1002" y="28"/>
                    <a:pt x="888" y="0"/>
                    <a:pt x="778" y="0"/>
                  </a:cubicBezTo>
                  <a:close/>
                </a:path>
              </a:pathLst>
            </a:custGeom>
            <a:solidFill>
              <a:srgbClr val="B7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491;p33"/>
            <p:cNvSpPr/>
            <p:nvPr/>
          </p:nvSpPr>
          <p:spPr>
            <a:xfrm>
              <a:off x="3346649" y="8627207"/>
              <a:ext cx="103847" cy="90480"/>
            </a:xfrm>
            <a:custGeom>
              <a:avLst/>
              <a:gdLst/>
              <a:ahLst/>
              <a:cxnLst/>
              <a:rect l="l" t="t" r="r" b="b"/>
              <a:pathLst>
                <a:path w="2525" h="2200" extrusionOk="0">
                  <a:moveTo>
                    <a:pt x="1364" y="0"/>
                  </a:moveTo>
                  <a:cubicBezTo>
                    <a:pt x="1288" y="0"/>
                    <a:pt x="1209" y="18"/>
                    <a:pt x="1127" y="58"/>
                  </a:cubicBezTo>
                  <a:cubicBezTo>
                    <a:pt x="1" y="597"/>
                    <a:pt x="757" y="2199"/>
                    <a:pt x="1526" y="2199"/>
                  </a:cubicBezTo>
                  <a:cubicBezTo>
                    <a:pt x="1608" y="2199"/>
                    <a:pt x="1691" y="2181"/>
                    <a:pt x="1771" y="2141"/>
                  </a:cubicBezTo>
                  <a:cubicBezTo>
                    <a:pt x="2524" y="1765"/>
                    <a:pt x="2115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492;p33"/>
            <p:cNvSpPr/>
            <p:nvPr/>
          </p:nvSpPr>
          <p:spPr>
            <a:xfrm>
              <a:off x="3391107" y="8654021"/>
              <a:ext cx="13079" cy="20029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185" y="1"/>
                  </a:moveTo>
                  <a:cubicBezTo>
                    <a:pt x="113" y="1"/>
                    <a:pt x="41" y="95"/>
                    <a:pt x="21" y="223"/>
                  </a:cubicBezTo>
                  <a:cubicBezTo>
                    <a:pt x="0" y="356"/>
                    <a:pt x="46" y="474"/>
                    <a:pt x="121" y="485"/>
                  </a:cubicBezTo>
                  <a:cubicBezTo>
                    <a:pt x="126" y="486"/>
                    <a:pt x="130" y="486"/>
                    <a:pt x="134" y="486"/>
                  </a:cubicBezTo>
                  <a:cubicBezTo>
                    <a:pt x="206" y="486"/>
                    <a:pt x="277" y="392"/>
                    <a:pt x="297" y="265"/>
                  </a:cubicBezTo>
                  <a:cubicBezTo>
                    <a:pt x="318" y="132"/>
                    <a:pt x="274" y="14"/>
                    <a:pt x="197" y="2"/>
                  </a:cubicBezTo>
                  <a:cubicBezTo>
                    <a:pt x="193" y="1"/>
                    <a:pt x="189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493;p33"/>
            <p:cNvSpPr/>
            <p:nvPr/>
          </p:nvSpPr>
          <p:spPr>
            <a:xfrm>
              <a:off x="3414302" y="8669033"/>
              <a:ext cx="13079" cy="20029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184" y="1"/>
                  </a:moveTo>
                  <a:cubicBezTo>
                    <a:pt x="112" y="1"/>
                    <a:pt x="41" y="96"/>
                    <a:pt x="21" y="221"/>
                  </a:cubicBezTo>
                  <a:cubicBezTo>
                    <a:pt x="0" y="354"/>
                    <a:pt x="44" y="473"/>
                    <a:pt x="120" y="485"/>
                  </a:cubicBezTo>
                  <a:cubicBezTo>
                    <a:pt x="124" y="486"/>
                    <a:pt x="129" y="486"/>
                    <a:pt x="133" y="486"/>
                  </a:cubicBezTo>
                  <a:cubicBezTo>
                    <a:pt x="206" y="486"/>
                    <a:pt x="276" y="391"/>
                    <a:pt x="296" y="265"/>
                  </a:cubicBezTo>
                  <a:cubicBezTo>
                    <a:pt x="318" y="131"/>
                    <a:pt x="273" y="14"/>
                    <a:pt x="197" y="2"/>
                  </a:cubicBezTo>
                  <a:cubicBezTo>
                    <a:pt x="193" y="1"/>
                    <a:pt x="188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494;p33"/>
            <p:cNvSpPr/>
            <p:nvPr/>
          </p:nvSpPr>
          <p:spPr>
            <a:xfrm>
              <a:off x="3506590" y="8577156"/>
              <a:ext cx="104299" cy="90398"/>
            </a:xfrm>
            <a:custGeom>
              <a:avLst/>
              <a:gdLst/>
              <a:ahLst/>
              <a:cxnLst/>
              <a:rect l="l" t="t" r="r" b="b"/>
              <a:pathLst>
                <a:path w="2536" h="2198" extrusionOk="0">
                  <a:moveTo>
                    <a:pt x="1359" y="0"/>
                  </a:moveTo>
                  <a:cubicBezTo>
                    <a:pt x="1281" y="0"/>
                    <a:pt x="1200" y="20"/>
                    <a:pt x="1116" y="61"/>
                  </a:cubicBezTo>
                  <a:cubicBezTo>
                    <a:pt x="1" y="615"/>
                    <a:pt x="771" y="2198"/>
                    <a:pt x="1537" y="2198"/>
                  </a:cubicBezTo>
                  <a:cubicBezTo>
                    <a:pt x="1622" y="2198"/>
                    <a:pt x="1707" y="2178"/>
                    <a:pt x="1789" y="2136"/>
                  </a:cubicBezTo>
                  <a:cubicBezTo>
                    <a:pt x="2535" y="1750"/>
                    <a:pt x="2105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495;p33"/>
            <p:cNvSpPr/>
            <p:nvPr/>
          </p:nvSpPr>
          <p:spPr>
            <a:xfrm>
              <a:off x="3543686" y="8603230"/>
              <a:ext cx="14066" cy="19659"/>
            </a:xfrm>
            <a:custGeom>
              <a:avLst/>
              <a:gdLst/>
              <a:ahLst/>
              <a:cxnLst/>
              <a:rect l="l" t="t" r="r" b="b"/>
              <a:pathLst>
                <a:path w="342" h="478" extrusionOk="0">
                  <a:moveTo>
                    <a:pt x="128" y="0"/>
                  </a:moveTo>
                  <a:cubicBezTo>
                    <a:pt x="120" y="0"/>
                    <a:pt x="113" y="1"/>
                    <a:pt x="106" y="3"/>
                  </a:cubicBezTo>
                  <a:cubicBezTo>
                    <a:pt x="31" y="24"/>
                    <a:pt x="1" y="146"/>
                    <a:pt x="37" y="276"/>
                  </a:cubicBezTo>
                  <a:cubicBezTo>
                    <a:pt x="69" y="394"/>
                    <a:pt x="146" y="478"/>
                    <a:pt x="215" y="478"/>
                  </a:cubicBezTo>
                  <a:cubicBezTo>
                    <a:pt x="222" y="478"/>
                    <a:pt x="229" y="477"/>
                    <a:pt x="236" y="475"/>
                  </a:cubicBezTo>
                  <a:cubicBezTo>
                    <a:pt x="311" y="454"/>
                    <a:pt x="341" y="332"/>
                    <a:pt x="306" y="201"/>
                  </a:cubicBezTo>
                  <a:cubicBezTo>
                    <a:pt x="273" y="84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496;p33"/>
            <p:cNvSpPr/>
            <p:nvPr/>
          </p:nvSpPr>
          <p:spPr>
            <a:xfrm>
              <a:off x="3576094" y="8619640"/>
              <a:ext cx="14024" cy="19659"/>
            </a:xfrm>
            <a:custGeom>
              <a:avLst/>
              <a:gdLst/>
              <a:ahLst/>
              <a:cxnLst/>
              <a:rect l="l" t="t" r="r" b="b"/>
              <a:pathLst>
                <a:path w="341" h="478" extrusionOk="0">
                  <a:moveTo>
                    <a:pt x="127" y="1"/>
                  </a:moveTo>
                  <a:cubicBezTo>
                    <a:pt x="120" y="1"/>
                    <a:pt x="112" y="2"/>
                    <a:pt x="105" y="4"/>
                  </a:cubicBezTo>
                  <a:cubicBezTo>
                    <a:pt x="31" y="24"/>
                    <a:pt x="0" y="147"/>
                    <a:pt x="36" y="277"/>
                  </a:cubicBezTo>
                  <a:cubicBezTo>
                    <a:pt x="69" y="394"/>
                    <a:pt x="144" y="478"/>
                    <a:pt x="214" y="478"/>
                  </a:cubicBezTo>
                  <a:cubicBezTo>
                    <a:pt x="221" y="478"/>
                    <a:pt x="229" y="477"/>
                    <a:pt x="236" y="475"/>
                  </a:cubicBezTo>
                  <a:cubicBezTo>
                    <a:pt x="310" y="454"/>
                    <a:pt x="341" y="332"/>
                    <a:pt x="305" y="201"/>
                  </a:cubicBezTo>
                  <a:cubicBezTo>
                    <a:pt x="272" y="85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497;p33"/>
            <p:cNvSpPr/>
            <p:nvPr/>
          </p:nvSpPr>
          <p:spPr>
            <a:xfrm>
              <a:off x="3321520" y="8920069"/>
              <a:ext cx="89041" cy="83365"/>
            </a:xfrm>
            <a:custGeom>
              <a:avLst/>
              <a:gdLst/>
              <a:ahLst/>
              <a:cxnLst/>
              <a:rect l="l" t="t" r="r" b="b"/>
              <a:pathLst>
                <a:path w="2165" h="2027" extrusionOk="0">
                  <a:moveTo>
                    <a:pt x="1143" y="556"/>
                  </a:moveTo>
                  <a:cubicBezTo>
                    <a:pt x="1220" y="556"/>
                    <a:pt x="1274" y="604"/>
                    <a:pt x="1308" y="698"/>
                  </a:cubicBezTo>
                  <a:cubicBezTo>
                    <a:pt x="1319" y="730"/>
                    <a:pt x="1326" y="769"/>
                    <a:pt x="1329" y="816"/>
                  </a:cubicBezTo>
                  <a:cubicBezTo>
                    <a:pt x="1340" y="970"/>
                    <a:pt x="1315" y="1113"/>
                    <a:pt x="1257" y="1245"/>
                  </a:cubicBezTo>
                  <a:cubicBezTo>
                    <a:pt x="1216" y="1335"/>
                    <a:pt x="1171" y="1389"/>
                    <a:pt x="1121" y="1405"/>
                  </a:cubicBezTo>
                  <a:cubicBezTo>
                    <a:pt x="1088" y="1417"/>
                    <a:pt x="1057" y="1423"/>
                    <a:pt x="1030" y="1423"/>
                  </a:cubicBezTo>
                  <a:cubicBezTo>
                    <a:pt x="953" y="1423"/>
                    <a:pt x="898" y="1377"/>
                    <a:pt x="867" y="1285"/>
                  </a:cubicBezTo>
                  <a:cubicBezTo>
                    <a:pt x="854" y="1249"/>
                    <a:pt x="845" y="1207"/>
                    <a:pt x="843" y="1160"/>
                  </a:cubicBezTo>
                  <a:cubicBezTo>
                    <a:pt x="832" y="1008"/>
                    <a:pt x="857" y="867"/>
                    <a:pt x="918" y="733"/>
                  </a:cubicBezTo>
                  <a:cubicBezTo>
                    <a:pt x="960" y="644"/>
                    <a:pt x="1006" y="592"/>
                    <a:pt x="1059" y="572"/>
                  </a:cubicBezTo>
                  <a:cubicBezTo>
                    <a:pt x="1089" y="562"/>
                    <a:pt x="1117" y="556"/>
                    <a:pt x="1143" y="556"/>
                  </a:cubicBezTo>
                  <a:close/>
                  <a:moveTo>
                    <a:pt x="1161" y="1"/>
                  </a:moveTo>
                  <a:cubicBezTo>
                    <a:pt x="1023" y="1"/>
                    <a:pt x="873" y="29"/>
                    <a:pt x="711" y="86"/>
                  </a:cubicBezTo>
                  <a:cubicBezTo>
                    <a:pt x="550" y="144"/>
                    <a:pt x="407" y="239"/>
                    <a:pt x="283" y="371"/>
                  </a:cubicBezTo>
                  <a:cubicBezTo>
                    <a:pt x="160" y="503"/>
                    <a:pt x="80" y="657"/>
                    <a:pt x="39" y="830"/>
                  </a:cubicBezTo>
                  <a:cubicBezTo>
                    <a:pt x="0" y="1003"/>
                    <a:pt x="12" y="1183"/>
                    <a:pt x="77" y="1367"/>
                  </a:cubicBezTo>
                  <a:cubicBezTo>
                    <a:pt x="142" y="1551"/>
                    <a:pt x="249" y="1700"/>
                    <a:pt x="399" y="1815"/>
                  </a:cubicBezTo>
                  <a:cubicBezTo>
                    <a:pt x="469" y="1869"/>
                    <a:pt x="545" y="1913"/>
                    <a:pt x="627" y="1945"/>
                  </a:cubicBezTo>
                  <a:cubicBezTo>
                    <a:pt x="761" y="1999"/>
                    <a:pt x="897" y="2026"/>
                    <a:pt x="1034" y="2026"/>
                  </a:cubicBezTo>
                  <a:cubicBezTo>
                    <a:pt x="1158" y="2026"/>
                    <a:pt x="1282" y="2004"/>
                    <a:pt x="1408" y="1960"/>
                  </a:cubicBezTo>
                  <a:cubicBezTo>
                    <a:pt x="1584" y="1898"/>
                    <a:pt x="1736" y="1801"/>
                    <a:pt x="1865" y="1669"/>
                  </a:cubicBezTo>
                  <a:cubicBezTo>
                    <a:pt x="1993" y="1537"/>
                    <a:pt x="2078" y="1382"/>
                    <a:pt x="2122" y="1206"/>
                  </a:cubicBezTo>
                  <a:cubicBezTo>
                    <a:pt x="2165" y="1030"/>
                    <a:pt x="2154" y="851"/>
                    <a:pt x="2089" y="666"/>
                  </a:cubicBezTo>
                  <a:cubicBezTo>
                    <a:pt x="2037" y="519"/>
                    <a:pt x="1963" y="395"/>
                    <a:pt x="1871" y="296"/>
                  </a:cubicBezTo>
                  <a:cubicBezTo>
                    <a:pt x="1777" y="197"/>
                    <a:pt x="1670" y="123"/>
                    <a:pt x="1550" y="74"/>
                  </a:cubicBezTo>
                  <a:cubicBezTo>
                    <a:pt x="1430" y="25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498;p33"/>
            <p:cNvSpPr/>
            <p:nvPr/>
          </p:nvSpPr>
          <p:spPr>
            <a:xfrm>
              <a:off x="3400525" y="8883837"/>
              <a:ext cx="78225" cy="91015"/>
            </a:xfrm>
            <a:custGeom>
              <a:avLst/>
              <a:gdLst/>
              <a:ahLst/>
              <a:cxnLst/>
              <a:rect l="l" t="t" r="r" b="b"/>
              <a:pathLst>
                <a:path w="1902" h="2213" extrusionOk="0">
                  <a:moveTo>
                    <a:pt x="1697" y="0"/>
                  </a:moveTo>
                  <a:lnTo>
                    <a:pt x="1" y="597"/>
                  </a:lnTo>
                  <a:lnTo>
                    <a:pt x="206" y="1179"/>
                  </a:lnTo>
                  <a:lnTo>
                    <a:pt x="705" y="1003"/>
                  </a:lnTo>
                  <a:lnTo>
                    <a:pt x="1130" y="2213"/>
                  </a:lnTo>
                  <a:lnTo>
                    <a:pt x="1829" y="1967"/>
                  </a:lnTo>
                  <a:lnTo>
                    <a:pt x="1403" y="757"/>
                  </a:lnTo>
                  <a:lnTo>
                    <a:pt x="1902" y="58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499;p33"/>
            <p:cNvSpPr/>
            <p:nvPr/>
          </p:nvSpPr>
          <p:spPr>
            <a:xfrm>
              <a:off x="3489317" y="8867510"/>
              <a:ext cx="95292" cy="92496"/>
            </a:xfrm>
            <a:custGeom>
              <a:avLst/>
              <a:gdLst/>
              <a:ahLst/>
              <a:cxnLst/>
              <a:rect l="l" t="t" r="r" b="b"/>
              <a:pathLst>
                <a:path w="2317" h="2249" extrusionOk="0">
                  <a:moveTo>
                    <a:pt x="739" y="844"/>
                  </a:moveTo>
                  <a:lnTo>
                    <a:pt x="1082" y="1268"/>
                  </a:lnTo>
                  <a:lnTo>
                    <a:pt x="720" y="1396"/>
                  </a:lnTo>
                  <a:lnTo>
                    <a:pt x="739" y="844"/>
                  </a:lnTo>
                  <a:close/>
                  <a:moveTo>
                    <a:pt x="585" y="0"/>
                  </a:moveTo>
                  <a:cubicBezTo>
                    <a:pt x="555" y="0"/>
                    <a:pt x="528" y="5"/>
                    <a:pt x="505" y="13"/>
                  </a:cubicBezTo>
                  <a:cubicBezTo>
                    <a:pt x="469" y="26"/>
                    <a:pt x="440" y="38"/>
                    <a:pt x="418" y="53"/>
                  </a:cubicBezTo>
                  <a:cubicBezTo>
                    <a:pt x="344" y="103"/>
                    <a:pt x="301" y="163"/>
                    <a:pt x="292" y="234"/>
                  </a:cubicBezTo>
                  <a:lnTo>
                    <a:pt x="0" y="2247"/>
                  </a:lnTo>
                  <a:lnTo>
                    <a:pt x="0" y="2248"/>
                  </a:lnTo>
                  <a:lnTo>
                    <a:pt x="792" y="1969"/>
                  </a:lnTo>
                  <a:lnTo>
                    <a:pt x="790" y="1771"/>
                  </a:lnTo>
                  <a:lnTo>
                    <a:pt x="1275" y="1600"/>
                  </a:lnTo>
                  <a:lnTo>
                    <a:pt x="1407" y="1753"/>
                  </a:lnTo>
                  <a:lnTo>
                    <a:pt x="2317" y="1432"/>
                  </a:lnTo>
                  <a:lnTo>
                    <a:pt x="761" y="62"/>
                  </a:lnTo>
                  <a:cubicBezTo>
                    <a:pt x="722" y="27"/>
                    <a:pt x="678" y="8"/>
                    <a:pt x="629" y="3"/>
                  </a:cubicBezTo>
                  <a:cubicBezTo>
                    <a:pt x="614" y="1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500;p33"/>
            <p:cNvSpPr/>
            <p:nvPr/>
          </p:nvSpPr>
          <p:spPr>
            <a:xfrm>
              <a:off x="3565648" y="8823175"/>
              <a:ext cx="106520" cy="100762"/>
            </a:xfrm>
            <a:custGeom>
              <a:avLst/>
              <a:gdLst/>
              <a:ahLst/>
              <a:cxnLst/>
              <a:rect l="l" t="t" r="r" b="b"/>
              <a:pathLst>
                <a:path w="2590" h="2450" extrusionOk="0">
                  <a:moveTo>
                    <a:pt x="1869" y="1"/>
                  </a:moveTo>
                  <a:lnTo>
                    <a:pt x="1142" y="257"/>
                  </a:lnTo>
                  <a:lnTo>
                    <a:pt x="905" y="960"/>
                  </a:lnTo>
                  <a:lnTo>
                    <a:pt x="711" y="410"/>
                  </a:lnTo>
                  <a:lnTo>
                    <a:pt x="0" y="659"/>
                  </a:lnTo>
                  <a:lnTo>
                    <a:pt x="631" y="2450"/>
                  </a:lnTo>
                  <a:lnTo>
                    <a:pt x="1357" y="2195"/>
                  </a:lnTo>
                  <a:lnTo>
                    <a:pt x="1159" y="1634"/>
                  </a:lnTo>
                  <a:lnTo>
                    <a:pt x="1175" y="1546"/>
                  </a:lnTo>
                  <a:lnTo>
                    <a:pt x="1773" y="2048"/>
                  </a:lnTo>
                  <a:lnTo>
                    <a:pt x="2590" y="1760"/>
                  </a:lnTo>
                  <a:lnTo>
                    <a:pt x="1557" y="959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501;p33"/>
            <p:cNvSpPr/>
            <p:nvPr/>
          </p:nvSpPr>
          <p:spPr>
            <a:xfrm>
              <a:off x="3655057" y="8793893"/>
              <a:ext cx="93606" cy="91262"/>
            </a:xfrm>
            <a:custGeom>
              <a:avLst/>
              <a:gdLst/>
              <a:ahLst/>
              <a:cxnLst/>
              <a:rect l="l" t="t" r="r" b="b"/>
              <a:pathLst>
                <a:path w="2276" h="2219" extrusionOk="0">
                  <a:moveTo>
                    <a:pt x="1718" y="1"/>
                  </a:moveTo>
                  <a:lnTo>
                    <a:pt x="1098" y="219"/>
                  </a:lnTo>
                  <a:lnTo>
                    <a:pt x="1469" y="1271"/>
                  </a:lnTo>
                  <a:cubicBezTo>
                    <a:pt x="1480" y="1302"/>
                    <a:pt x="1486" y="1334"/>
                    <a:pt x="1489" y="1365"/>
                  </a:cubicBezTo>
                  <a:cubicBezTo>
                    <a:pt x="1496" y="1466"/>
                    <a:pt x="1451" y="1534"/>
                    <a:pt x="1355" y="1568"/>
                  </a:cubicBezTo>
                  <a:cubicBezTo>
                    <a:pt x="1328" y="1578"/>
                    <a:pt x="1303" y="1583"/>
                    <a:pt x="1279" y="1583"/>
                  </a:cubicBezTo>
                  <a:cubicBezTo>
                    <a:pt x="1272" y="1583"/>
                    <a:pt x="1266" y="1583"/>
                    <a:pt x="1259" y="1582"/>
                  </a:cubicBezTo>
                  <a:cubicBezTo>
                    <a:pt x="1178" y="1576"/>
                    <a:pt x="1118" y="1518"/>
                    <a:pt x="1080" y="1412"/>
                  </a:cubicBezTo>
                  <a:lnTo>
                    <a:pt x="709" y="356"/>
                  </a:lnTo>
                  <a:lnTo>
                    <a:pt x="1" y="605"/>
                  </a:lnTo>
                  <a:lnTo>
                    <a:pt x="380" y="1682"/>
                  </a:lnTo>
                  <a:cubicBezTo>
                    <a:pt x="506" y="2040"/>
                    <a:pt x="736" y="2218"/>
                    <a:pt x="1071" y="2218"/>
                  </a:cubicBezTo>
                  <a:cubicBezTo>
                    <a:pt x="1209" y="2218"/>
                    <a:pt x="1365" y="2187"/>
                    <a:pt x="1539" y="2126"/>
                  </a:cubicBezTo>
                  <a:lnTo>
                    <a:pt x="1538" y="2126"/>
                  </a:lnTo>
                  <a:cubicBezTo>
                    <a:pt x="2090" y="1932"/>
                    <a:pt x="2275" y="1582"/>
                    <a:pt x="2098" y="1076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502;p33"/>
            <p:cNvSpPr/>
            <p:nvPr/>
          </p:nvSpPr>
          <p:spPr>
            <a:xfrm>
              <a:off x="3036636" y="8680055"/>
              <a:ext cx="305043" cy="319437"/>
            </a:xfrm>
            <a:custGeom>
              <a:avLst/>
              <a:gdLst/>
              <a:ahLst/>
              <a:cxnLst/>
              <a:rect l="l" t="t" r="r" b="b"/>
              <a:pathLst>
                <a:path w="7417" h="7767" extrusionOk="0">
                  <a:moveTo>
                    <a:pt x="4613" y="0"/>
                  </a:moveTo>
                  <a:cubicBezTo>
                    <a:pt x="3176" y="0"/>
                    <a:pt x="1" y="714"/>
                    <a:pt x="55" y="1388"/>
                  </a:cubicBezTo>
                  <a:cubicBezTo>
                    <a:pt x="114" y="2147"/>
                    <a:pt x="518" y="7766"/>
                    <a:pt x="2958" y="7766"/>
                  </a:cubicBezTo>
                  <a:cubicBezTo>
                    <a:pt x="3120" y="7766"/>
                    <a:pt x="3291" y="7742"/>
                    <a:pt x="3471" y="7689"/>
                  </a:cubicBezTo>
                  <a:cubicBezTo>
                    <a:pt x="6369" y="6843"/>
                    <a:pt x="6917" y="6143"/>
                    <a:pt x="7239" y="5500"/>
                  </a:cubicBezTo>
                  <a:cubicBezTo>
                    <a:pt x="7417" y="5142"/>
                    <a:pt x="7038" y="3788"/>
                    <a:pt x="6500" y="2449"/>
                  </a:cubicBezTo>
                  <a:cubicBezTo>
                    <a:pt x="6500" y="2449"/>
                    <a:pt x="7116" y="2337"/>
                    <a:pt x="6721" y="1815"/>
                  </a:cubicBezTo>
                  <a:cubicBezTo>
                    <a:pt x="6291" y="1251"/>
                    <a:pt x="6026" y="1346"/>
                    <a:pt x="5982" y="1251"/>
                  </a:cubicBezTo>
                  <a:cubicBezTo>
                    <a:pt x="5654" y="539"/>
                    <a:pt x="5439" y="216"/>
                    <a:pt x="5228" y="91"/>
                  </a:cubicBezTo>
                  <a:lnTo>
                    <a:pt x="5228" y="93"/>
                  </a:lnTo>
                  <a:cubicBezTo>
                    <a:pt x="5119" y="29"/>
                    <a:pt x="4901" y="0"/>
                    <a:pt x="4613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503;p33"/>
            <p:cNvSpPr/>
            <p:nvPr/>
          </p:nvSpPr>
          <p:spPr>
            <a:xfrm>
              <a:off x="3094131" y="8730517"/>
              <a:ext cx="229162" cy="122848"/>
            </a:xfrm>
            <a:custGeom>
              <a:avLst/>
              <a:gdLst/>
              <a:ahLst/>
              <a:cxnLst/>
              <a:rect l="l" t="t" r="r" b="b"/>
              <a:pathLst>
                <a:path w="5572" h="2987" extrusionOk="0">
                  <a:moveTo>
                    <a:pt x="4651" y="0"/>
                  </a:moveTo>
                  <a:cubicBezTo>
                    <a:pt x="4611" y="0"/>
                    <a:pt x="4589" y="9"/>
                    <a:pt x="4584" y="24"/>
                  </a:cubicBezTo>
                  <a:cubicBezTo>
                    <a:pt x="4578" y="43"/>
                    <a:pt x="4595" y="71"/>
                    <a:pt x="4629" y="104"/>
                  </a:cubicBezTo>
                  <a:cubicBezTo>
                    <a:pt x="4664" y="135"/>
                    <a:pt x="4712" y="184"/>
                    <a:pt x="4770" y="244"/>
                  </a:cubicBezTo>
                  <a:cubicBezTo>
                    <a:pt x="4827" y="304"/>
                    <a:pt x="4892" y="383"/>
                    <a:pt x="4953" y="480"/>
                  </a:cubicBezTo>
                  <a:cubicBezTo>
                    <a:pt x="5013" y="576"/>
                    <a:pt x="5070" y="692"/>
                    <a:pt x="5097" y="818"/>
                  </a:cubicBezTo>
                  <a:cubicBezTo>
                    <a:pt x="5124" y="944"/>
                    <a:pt x="5112" y="1071"/>
                    <a:pt x="5047" y="1176"/>
                  </a:cubicBezTo>
                  <a:cubicBezTo>
                    <a:pt x="4985" y="1282"/>
                    <a:pt x="4865" y="1378"/>
                    <a:pt x="4701" y="1453"/>
                  </a:cubicBezTo>
                  <a:cubicBezTo>
                    <a:pt x="4334" y="1614"/>
                    <a:pt x="3893" y="1766"/>
                    <a:pt x="3430" y="1908"/>
                  </a:cubicBezTo>
                  <a:cubicBezTo>
                    <a:pt x="2499" y="2195"/>
                    <a:pt x="1638" y="2409"/>
                    <a:pt x="1014" y="2567"/>
                  </a:cubicBezTo>
                  <a:cubicBezTo>
                    <a:pt x="392" y="2726"/>
                    <a:pt x="1" y="2826"/>
                    <a:pt x="8" y="2906"/>
                  </a:cubicBezTo>
                  <a:cubicBezTo>
                    <a:pt x="12" y="2953"/>
                    <a:pt x="189" y="2987"/>
                    <a:pt x="494" y="2987"/>
                  </a:cubicBezTo>
                  <a:cubicBezTo>
                    <a:pt x="656" y="2987"/>
                    <a:pt x="854" y="2977"/>
                    <a:pt x="1081" y="2956"/>
                  </a:cubicBezTo>
                  <a:cubicBezTo>
                    <a:pt x="1736" y="2895"/>
                    <a:pt x="2632" y="2737"/>
                    <a:pt x="3595" y="2442"/>
                  </a:cubicBezTo>
                  <a:cubicBezTo>
                    <a:pt x="4078" y="2293"/>
                    <a:pt x="4527" y="2123"/>
                    <a:pt x="4932" y="1912"/>
                  </a:cubicBezTo>
                  <a:cubicBezTo>
                    <a:pt x="5151" y="1796"/>
                    <a:pt x="5360" y="1616"/>
                    <a:pt x="5465" y="1377"/>
                  </a:cubicBezTo>
                  <a:cubicBezTo>
                    <a:pt x="5572" y="1138"/>
                    <a:pt x="5546" y="881"/>
                    <a:pt x="5474" y="702"/>
                  </a:cubicBezTo>
                  <a:cubicBezTo>
                    <a:pt x="5401" y="517"/>
                    <a:pt x="5295" y="383"/>
                    <a:pt x="5193" y="281"/>
                  </a:cubicBezTo>
                  <a:cubicBezTo>
                    <a:pt x="5090" y="179"/>
                    <a:pt x="4986" y="110"/>
                    <a:pt x="4896" y="67"/>
                  </a:cubicBezTo>
                  <a:cubicBezTo>
                    <a:pt x="4804" y="24"/>
                    <a:pt x="4728" y="2"/>
                    <a:pt x="4673" y="1"/>
                  </a:cubicBezTo>
                  <a:cubicBezTo>
                    <a:pt x="4665" y="0"/>
                    <a:pt x="4658" y="0"/>
                    <a:pt x="4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504;p33"/>
            <p:cNvSpPr/>
            <p:nvPr/>
          </p:nvSpPr>
          <p:spPr>
            <a:xfrm>
              <a:off x="3129048" y="8795456"/>
              <a:ext cx="205144" cy="134322"/>
            </a:xfrm>
            <a:custGeom>
              <a:avLst/>
              <a:gdLst/>
              <a:ahLst/>
              <a:cxnLst/>
              <a:rect l="l" t="t" r="r" b="b"/>
              <a:pathLst>
                <a:path w="4988" h="3266" extrusionOk="0">
                  <a:moveTo>
                    <a:pt x="4350" y="1"/>
                  </a:moveTo>
                  <a:cubicBezTo>
                    <a:pt x="4332" y="1"/>
                    <a:pt x="4320" y="6"/>
                    <a:pt x="4314" y="14"/>
                  </a:cubicBezTo>
                  <a:cubicBezTo>
                    <a:pt x="4291" y="48"/>
                    <a:pt x="4348" y="124"/>
                    <a:pt x="4423" y="256"/>
                  </a:cubicBezTo>
                  <a:cubicBezTo>
                    <a:pt x="4492" y="386"/>
                    <a:pt x="4586" y="592"/>
                    <a:pt x="4579" y="827"/>
                  </a:cubicBezTo>
                  <a:cubicBezTo>
                    <a:pt x="4573" y="946"/>
                    <a:pt x="4543" y="1038"/>
                    <a:pt x="4464" y="1131"/>
                  </a:cubicBezTo>
                  <a:cubicBezTo>
                    <a:pt x="4385" y="1224"/>
                    <a:pt x="4255" y="1313"/>
                    <a:pt x="4097" y="1403"/>
                  </a:cubicBezTo>
                  <a:cubicBezTo>
                    <a:pt x="3934" y="1494"/>
                    <a:pt x="3761" y="1585"/>
                    <a:pt x="3577" y="1674"/>
                  </a:cubicBezTo>
                  <a:cubicBezTo>
                    <a:pt x="3392" y="1762"/>
                    <a:pt x="3199" y="1850"/>
                    <a:pt x="2997" y="1935"/>
                  </a:cubicBezTo>
                  <a:cubicBezTo>
                    <a:pt x="2188" y="2269"/>
                    <a:pt x="1419" y="2524"/>
                    <a:pt x="873" y="2751"/>
                  </a:cubicBezTo>
                  <a:cubicBezTo>
                    <a:pt x="325" y="2974"/>
                    <a:pt x="1" y="3160"/>
                    <a:pt x="26" y="3232"/>
                  </a:cubicBezTo>
                  <a:lnTo>
                    <a:pt x="27" y="3232"/>
                  </a:lnTo>
                  <a:cubicBezTo>
                    <a:pt x="35" y="3255"/>
                    <a:pt x="76" y="3266"/>
                    <a:pt x="146" y="3266"/>
                  </a:cubicBezTo>
                  <a:cubicBezTo>
                    <a:pt x="300" y="3266"/>
                    <a:pt x="595" y="3214"/>
                    <a:pt x="992" y="3127"/>
                  </a:cubicBezTo>
                  <a:cubicBezTo>
                    <a:pt x="1279" y="3064"/>
                    <a:pt x="1621" y="2980"/>
                    <a:pt x="1998" y="2871"/>
                  </a:cubicBezTo>
                  <a:cubicBezTo>
                    <a:pt x="2375" y="2761"/>
                    <a:pt x="2788" y="2626"/>
                    <a:pt x="3213" y="2449"/>
                  </a:cubicBezTo>
                  <a:cubicBezTo>
                    <a:pt x="3425" y="2361"/>
                    <a:pt x="3629" y="2263"/>
                    <a:pt x="3823" y="2163"/>
                  </a:cubicBezTo>
                  <a:cubicBezTo>
                    <a:pt x="4017" y="2060"/>
                    <a:pt x="4199" y="1952"/>
                    <a:pt x="4369" y="1839"/>
                  </a:cubicBezTo>
                  <a:cubicBezTo>
                    <a:pt x="4539" y="1725"/>
                    <a:pt x="4714" y="1590"/>
                    <a:pt x="4839" y="1402"/>
                  </a:cubicBezTo>
                  <a:cubicBezTo>
                    <a:pt x="4900" y="1307"/>
                    <a:pt x="4946" y="1203"/>
                    <a:pt x="4967" y="1095"/>
                  </a:cubicBezTo>
                  <a:cubicBezTo>
                    <a:pt x="4988" y="987"/>
                    <a:pt x="4984" y="888"/>
                    <a:pt x="4972" y="799"/>
                  </a:cubicBezTo>
                  <a:cubicBezTo>
                    <a:pt x="4915" y="440"/>
                    <a:pt x="4724" y="227"/>
                    <a:pt x="4585" y="112"/>
                  </a:cubicBezTo>
                  <a:cubicBezTo>
                    <a:pt x="4479" y="31"/>
                    <a:pt x="4396" y="1"/>
                    <a:pt x="4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505;p33"/>
            <p:cNvSpPr/>
            <p:nvPr/>
          </p:nvSpPr>
          <p:spPr>
            <a:xfrm>
              <a:off x="3177989" y="8855418"/>
              <a:ext cx="166649" cy="141849"/>
            </a:xfrm>
            <a:custGeom>
              <a:avLst/>
              <a:gdLst/>
              <a:ahLst/>
              <a:cxnLst/>
              <a:rect l="l" t="t" r="r" b="b"/>
              <a:pathLst>
                <a:path w="4052" h="3449" extrusionOk="0">
                  <a:moveTo>
                    <a:pt x="3247" y="0"/>
                  </a:moveTo>
                  <a:cubicBezTo>
                    <a:pt x="3176" y="0"/>
                    <a:pt x="3114" y="9"/>
                    <a:pt x="3062" y="19"/>
                  </a:cubicBezTo>
                  <a:cubicBezTo>
                    <a:pt x="2898" y="52"/>
                    <a:pt x="2819" y="99"/>
                    <a:pt x="2820" y="137"/>
                  </a:cubicBezTo>
                  <a:cubicBezTo>
                    <a:pt x="2822" y="176"/>
                    <a:pt x="2914" y="202"/>
                    <a:pt x="3060" y="236"/>
                  </a:cubicBezTo>
                  <a:cubicBezTo>
                    <a:pt x="3202" y="269"/>
                    <a:pt x="3411" y="324"/>
                    <a:pt x="3501" y="480"/>
                  </a:cubicBezTo>
                  <a:cubicBezTo>
                    <a:pt x="3549" y="557"/>
                    <a:pt x="3577" y="665"/>
                    <a:pt x="3570" y="782"/>
                  </a:cubicBezTo>
                  <a:cubicBezTo>
                    <a:pt x="3565" y="898"/>
                    <a:pt x="3522" y="1014"/>
                    <a:pt x="3440" y="1136"/>
                  </a:cubicBezTo>
                  <a:cubicBezTo>
                    <a:pt x="3280" y="1378"/>
                    <a:pt x="2974" y="1603"/>
                    <a:pt x="2629" y="1805"/>
                  </a:cubicBezTo>
                  <a:cubicBezTo>
                    <a:pt x="2455" y="1906"/>
                    <a:pt x="2278" y="2006"/>
                    <a:pt x="2100" y="2097"/>
                  </a:cubicBezTo>
                  <a:cubicBezTo>
                    <a:pt x="1925" y="2189"/>
                    <a:pt x="1757" y="2279"/>
                    <a:pt x="1594" y="2365"/>
                  </a:cubicBezTo>
                  <a:cubicBezTo>
                    <a:pt x="1273" y="2540"/>
                    <a:pt x="987" y="2705"/>
                    <a:pt x="751" y="2850"/>
                  </a:cubicBezTo>
                  <a:cubicBezTo>
                    <a:pt x="278" y="3141"/>
                    <a:pt x="1" y="3355"/>
                    <a:pt x="34" y="3425"/>
                  </a:cubicBezTo>
                  <a:cubicBezTo>
                    <a:pt x="42" y="3441"/>
                    <a:pt x="65" y="3448"/>
                    <a:pt x="102" y="3448"/>
                  </a:cubicBezTo>
                  <a:cubicBezTo>
                    <a:pt x="229" y="3448"/>
                    <a:pt x="522" y="3359"/>
                    <a:pt x="926" y="3203"/>
                  </a:cubicBezTo>
                  <a:cubicBezTo>
                    <a:pt x="1186" y="3103"/>
                    <a:pt x="1493" y="2973"/>
                    <a:pt x="1830" y="2822"/>
                  </a:cubicBezTo>
                  <a:cubicBezTo>
                    <a:pt x="1998" y="2745"/>
                    <a:pt x="2173" y="2664"/>
                    <a:pt x="2354" y="2580"/>
                  </a:cubicBezTo>
                  <a:cubicBezTo>
                    <a:pt x="2535" y="2497"/>
                    <a:pt x="2721" y="2397"/>
                    <a:pt x="2913" y="2286"/>
                  </a:cubicBezTo>
                  <a:cubicBezTo>
                    <a:pt x="3103" y="2174"/>
                    <a:pt x="3288" y="2049"/>
                    <a:pt x="3454" y="1905"/>
                  </a:cubicBezTo>
                  <a:cubicBezTo>
                    <a:pt x="3620" y="1762"/>
                    <a:pt x="3772" y="1596"/>
                    <a:pt x="3881" y="1401"/>
                  </a:cubicBezTo>
                  <a:cubicBezTo>
                    <a:pt x="3991" y="1210"/>
                    <a:pt x="4052" y="980"/>
                    <a:pt x="4032" y="768"/>
                  </a:cubicBezTo>
                  <a:cubicBezTo>
                    <a:pt x="4016" y="560"/>
                    <a:pt x="3935" y="367"/>
                    <a:pt x="3805" y="230"/>
                  </a:cubicBezTo>
                  <a:cubicBezTo>
                    <a:pt x="3676" y="90"/>
                    <a:pt x="3511" y="28"/>
                    <a:pt x="3382" y="10"/>
                  </a:cubicBezTo>
                  <a:cubicBezTo>
                    <a:pt x="3333" y="3"/>
                    <a:pt x="3288" y="0"/>
                    <a:pt x="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506;p33"/>
            <p:cNvSpPr/>
            <p:nvPr/>
          </p:nvSpPr>
          <p:spPr>
            <a:xfrm>
              <a:off x="3055226" y="8676477"/>
              <a:ext cx="240061" cy="106027"/>
            </a:xfrm>
            <a:custGeom>
              <a:avLst/>
              <a:gdLst/>
              <a:ahLst/>
              <a:cxnLst/>
              <a:rect l="l" t="t" r="r" b="b"/>
              <a:pathLst>
                <a:path w="5837" h="2578" extrusionOk="0">
                  <a:moveTo>
                    <a:pt x="4413" y="0"/>
                  </a:moveTo>
                  <a:cubicBezTo>
                    <a:pt x="4409" y="0"/>
                    <a:pt x="4406" y="0"/>
                    <a:pt x="4402" y="0"/>
                  </a:cubicBezTo>
                  <a:cubicBezTo>
                    <a:pt x="4010" y="7"/>
                    <a:pt x="3662" y="53"/>
                    <a:pt x="3325" y="97"/>
                  </a:cubicBezTo>
                  <a:cubicBezTo>
                    <a:pt x="2655" y="189"/>
                    <a:pt x="2059" y="309"/>
                    <a:pt x="1564" y="429"/>
                  </a:cubicBezTo>
                  <a:cubicBezTo>
                    <a:pt x="1067" y="548"/>
                    <a:pt x="671" y="673"/>
                    <a:pt x="404" y="780"/>
                  </a:cubicBezTo>
                  <a:cubicBezTo>
                    <a:pt x="136" y="888"/>
                    <a:pt x="1" y="982"/>
                    <a:pt x="13" y="1015"/>
                  </a:cubicBezTo>
                  <a:cubicBezTo>
                    <a:pt x="18" y="1029"/>
                    <a:pt x="42" y="1035"/>
                    <a:pt x="83" y="1035"/>
                  </a:cubicBezTo>
                  <a:cubicBezTo>
                    <a:pt x="156" y="1035"/>
                    <a:pt x="284" y="1016"/>
                    <a:pt x="462" y="990"/>
                  </a:cubicBezTo>
                  <a:cubicBezTo>
                    <a:pt x="739" y="948"/>
                    <a:pt x="1140" y="884"/>
                    <a:pt x="1637" y="816"/>
                  </a:cubicBezTo>
                  <a:cubicBezTo>
                    <a:pt x="2134" y="747"/>
                    <a:pt x="2727" y="670"/>
                    <a:pt x="3384" y="607"/>
                  </a:cubicBezTo>
                  <a:cubicBezTo>
                    <a:pt x="3705" y="578"/>
                    <a:pt x="4050" y="547"/>
                    <a:pt x="4380" y="547"/>
                  </a:cubicBezTo>
                  <a:cubicBezTo>
                    <a:pt x="4386" y="547"/>
                    <a:pt x="4392" y="547"/>
                    <a:pt x="4398" y="547"/>
                  </a:cubicBezTo>
                  <a:cubicBezTo>
                    <a:pt x="4689" y="551"/>
                    <a:pt x="5069" y="661"/>
                    <a:pt x="5229" y="828"/>
                  </a:cubicBezTo>
                  <a:cubicBezTo>
                    <a:pt x="5287" y="913"/>
                    <a:pt x="5292" y="916"/>
                    <a:pt x="5238" y="1017"/>
                  </a:cubicBezTo>
                  <a:cubicBezTo>
                    <a:pt x="5180" y="1112"/>
                    <a:pt x="5054" y="1216"/>
                    <a:pt x="4922" y="1303"/>
                  </a:cubicBezTo>
                  <a:cubicBezTo>
                    <a:pt x="4651" y="1475"/>
                    <a:pt x="4336" y="1595"/>
                    <a:pt x="4031" y="1692"/>
                  </a:cubicBezTo>
                  <a:cubicBezTo>
                    <a:pt x="3417" y="1885"/>
                    <a:pt x="2827" y="1995"/>
                    <a:pt x="2335" y="2099"/>
                  </a:cubicBezTo>
                  <a:cubicBezTo>
                    <a:pt x="1842" y="2199"/>
                    <a:pt x="1440" y="2284"/>
                    <a:pt x="1164" y="2360"/>
                  </a:cubicBezTo>
                  <a:cubicBezTo>
                    <a:pt x="890" y="2435"/>
                    <a:pt x="741" y="2498"/>
                    <a:pt x="748" y="2536"/>
                  </a:cubicBezTo>
                  <a:cubicBezTo>
                    <a:pt x="753" y="2565"/>
                    <a:pt x="851" y="2578"/>
                    <a:pt x="1028" y="2578"/>
                  </a:cubicBezTo>
                  <a:cubicBezTo>
                    <a:pt x="1078" y="2578"/>
                    <a:pt x="1135" y="2577"/>
                    <a:pt x="1197" y="2575"/>
                  </a:cubicBezTo>
                  <a:cubicBezTo>
                    <a:pt x="1481" y="2565"/>
                    <a:pt x="1890" y="2540"/>
                    <a:pt x="2395" y="2488"/>
                  </a:cubicBezTo>
                  <a:cubicBezTo>
                    <a:pt x="2900" y="2433"/>
                    <a:pt x="3506" y="2364"/>
                    <a:pt x="4176" y="2186"/>
                  </a:cubicBezTo>
                  <a:cubicBezTo>
                    <a:pt x="4511" y="2093"/>
                    <a:pt x="4864" y="1977"/>
                    <a:pt x="5213" y="1766"/>
                  </a:cubicBezTo>
                  <a:cubicBezTo>
                    <a:pt x="5384" y="1654"/>
                    <a:pt x="5563" y="1532"/>
                    <a:pt x="5710" y="1311"/>
                  </a:cubicBezTo>
                  <a:cubicBezTo>
                    <a:pt x="5785" y="1208"/>
                    <a:pt x="5837" y="1044"/>
                    <a:pt x="5832" y="878"/>
                  </a:cubicBezTo>
                  <a:cubicBezTo>
                    <a:pt x="5818" y="706"/>
                    <a:pt x="5735" y="560"/>
                    <a:pt x="5643" y="453"/>
                  </a:cubicBezTo>
                  <a:cubicBezTo>
                    <a:pt x="5450" y="253"/>
                    <a:pt x="5235" y="162"/>
                    <a:pt x="5028" y="95"/>
                  </a:cubicBezTo>
                  <a:cubicBezTo>
                    <a:pt x="4822" y="35"/>
                    <a:pt x="4626" y="0"/>
                    <a:pt x="4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507;p33"/>
            <p:cNvSpPr/>
            <p:nvPr/>
          </p:nvSpPr>
          <p:spPr>
            <a:xfrm>
              <a:off x="3998917" y="8633623"/>
              <a:ext cx="866351" cy="411727"/>
            </a:xfrm>
            <a:custGeom>
              <a:avLst/>
              <a:gdLst/>
              <a:ahLst/>
              <a:cxnLst/>
              <a:rect l="l" t="t" r="r" b="b"/>
              <a:pathLst>
                <a:path w="21065" h="10011" extrusionOk="0">
                  <a:moveTo>
                    <a:pt x="17818" y="1"/>
                  </a:moveTo>
                  <a:lnTo>
                    <a:pt x="1375" y="2141"/>
                  </a:lnTo>
                  <a:lnTo>
                    <a:pt x="1375" y="2142"/>
                  </a:lnTo>
                  <a:lnTo>
                    <a:pt x="0" y="8132"/>
                  </a:lnTo>
                  <a:cubicBezTo>
                    <a:pt x="0" y="8132"/>
                    <a:pt x="3717" y="10011"/>
                    <a:pt x="8891" y="10011"/>
                  </a:cubicBezTo>
                  <a:cubicBezTo>
                    <a:pt x="9620" y="10011"/>
                    <a:pt x="10377" y="9974"/>
                    <a:pt x="11157" y="9889"/>
                  </a:cubicBezTo>
                  <a:cubicBezTo>
                    <a:pt x="15046" y="9465"/>
                    <a:pt x="21065" y="6222"/>
                    <a:pt x="21065" y="6222"/>
                  </a:cubicBezTo>
                  <a:cubicBezTo>
                    <a:pt x="19664" y="4136"/>
                    <a:pt x="18526" y="2536"/>
                    <a:pt x="17818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508;p33"/>
            <p:cNvSpPr/>
            <p:nvPr/>
          </p:nvSpPr>
          <p:spPr>
            <a:xfrm>
              <a:off x="4647854" y="8583530"/>
              <a:ext cx="310225" cy="332804"/>
            </a:xfrm>
            <a:custGeom>
              <a:avLst/>
              <a:gdLst/>
              <a:ahLst/>
              <a:cxnLst/>
              <a:rect l="l" t="t" r="r" b="b"/>
              <a:pathLst>
                <a:path w="7543" h="8092" extrusionOk="0">
                  <a:moveTo>
                    <a:pt x="171" y="0"/>
                  </a:moveTo>
                  <a:lnTo>
                    <a:pt x="0" y="110"/>
                  </a:lnTo>
                  <a:cubicBezTo>
                    <a:pt x="679" y="1156"/>
                    <a:pt x="4228" y="6461"/>
                    <a:pt x="7451" y="8091"/>
                  </a:cubicBezTo>
                  <a:lnTo>
                    <a:pt x="7543" y="7909"/>
                  </a:lnTo>
                  <a:cubicBezTo>
                    <a:pt x="4366" y="6304"/>
                    <a:pt x="844" y="1039"/>
                    <a:pt x="171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509;p33"/>
            <p:cNvSpPr/>
            <p:nvPr/>
          </p:nvSpPr>
          <p:spPr>
            <a:xfrm>
              <a:off x="4560583" y="8611949"/>
              <a:ext cx="308209" cy="331529"/>
            </a:xfrm>
            <a:custGeom>
              <a:avLst/>
              <a:gdLst/>
              <a:ahLst/>
              <a:cxnLst/>
              <a:rect l="l" t="t" r="r" b="b"/>
              <a:pathLst>
                <a:path w="7494" h="8061" extrusionOk="0">
                  <a:moveTo>
                    <a:pt x="174" y="0"/>
                  </a:moveTo>
                  <a:lnTo>
                    <a:pt x="0" y="105"/>
                  </a:lnTo>
                  <a:cubicBezTo>
                    <a:pt x="1368" y="2364"/>
                    <a:pt x="4465" y="6581"/>
                    <a:pt x="7401" y="8061"/>
                  </a:cubicBezTo>
                  <a:lnTo>
                    <a:pt x="7493" y="7880"/>
                  </a:lnTo>
                  <a:cubicBezTo>
                    <a:pt x="4598" y="6420"/>
                    <a:pt x="1530" y="2239"/>
                    <a:pt x="174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510;p33"/>
            <p:cNvSpPr/>
            <p:nvPr/>
          </p:nvSpPr>
          <p:spPr>
            <a:xfrm>
              <a:off x="4473271" y="8640367"/>
              <a:ext cx="306194" cy="330377"/>
            </a:xfrm>
            <a:custGeom>
              <a:avLst/>
              <a:gdLst/>
              <a:ahLst/>
              <a:cxnLst/>
              <a:rect l="l" t="t" r="r" b="b"/>
              <a:pathLst>
                <a:path w="7445" h="8033" extrusionOk="0">
                  <a:moveTo>
                    <a:pt x="177" y="0"/>
                  </a:moveTo>
                  <a:lnTo>
                    <a:pt x="0" y="99"/>
                  </a:lnTo>
                  <a:cubicBezTo>
                    <a:pt x="1614" y="2950"/>
                    <a:pt x="4603" y="6648"/>
                    <a:pt x="7352" y="8033"/>
                  </a:cubicBezTo>
                  <a:lnTo>
                    <a:pt x="7444" y="7851"/>
                  </a:lnTo>
                  <a:cubicBezTo>
                    <a:pt x="4731" y="6486"/>
                    <a:pt x="1775" y="2824"/>
                    <a:pt x="177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511;p33"/>
            <p:cNvSpPr/>
            <p:nvPr/>
          </p:nvSpPr>
          <p:spPr>
            <a:xfrm>
              <a:off x="4386001" y="8668786"/>
              <a:ext cx="304138" cy="329185"/>
            </a:xfrm>
            <a:custGeom>
              <a:avLst/>
              <a:gdLst/>
              <a:ahLst/>
              <a:cxnLst/>
              <a:rect l="l" t="t" r="r" b="b"/>
              <a:pathLst>
                <a:path w="7395" h="8004" extrusionOk="0">
                  <a:moveTo>
                    <a:pt x="180" y="0"/>
                  </a:moveTo>
                  <a:lnTo>
                    <a:pt x="0" y="96"/>
                  </a:lnTo>
                  <a:cubicBezTo>
                    <a:pt x="1473" y="2877"/>
                    <a:pt x="4386" y="6538"/>
                    <a:pt x="7302" y="8003"/>
                  </a:cubicBezTo>
                  <a:lnTo>
                    <a:pt x="7394" y="7821"/>
                  </a:lnTo>
                  <a:cubicBezTo>
                    <a:pt x="4516" y="6377"/>
                    <a:pt x="1638" y="2755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512;p33"/>
            <p:cNvSpPr/>
            <p:nvPr/>
          </p:nvSpPr>
          <p:spPr>
            <a:xfrm>
              <a:off x="4298730" y="8697204"/>
              <a:ext cx="302081" cy="327910"/>
            </a:xfrm>
            <a:custGeom>
              <a:avLst/>
              <a:gdLst/>
              <a:ahLst/>
              <a:cxnLst/>
              <a:rect l="l" t="t" r="r" b="b"/>
              <a:pathLst>
                <a:path w="7345" h="7973" extrusionOk="0">
                  <a:moveTo>
                    <a:pt x="182" y="0"/>
                  </a:moveTo>
                  <a:lnTo>
                    <a:pt x="0" y="89"/>
                  </a:lnTo>
                  <a:cubicBezTo>
                    <a:pt x="1348" y="2812"/>
                    <a:pt x="4192" y="6441"/>
                    <a:pt x="7253" y="7973"/>
                  </a:cubicBezTo>
                  <a:lnTo>
                    <a:pt x="7344" y="7792"/>
                  </a:lnTo>
                  <a:cubicBezTo>
                    <a:pt x="4325" y="6279"/>
                    <a:pt x="1516" y="2692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513;p33"/>
            <p:cNvSpPr/>
            <p:nvPr/>
          </p:nvSpPr>
          <p:spPr>
            <a:xfrm>
              <a:off x="4211459" y="8725623"/>
              <a:ext cx="300025" cy="326717"/>
            </a:xfrm>
            <a:custGeom>
              <a:avLst/>
              <a:gdLst/>
              <a:ahLst/>
              <a:cxnLst/>
              <a:rect l="l" t="t" r="r" b="b"/>
              <a:pathLst>
                <a:path w="7295" h="7944" extrusionOk="0">
                  <a:moveTo>
                    <a:pt x="184" y="0"/>
                  </a:moveTo>
                  <a:lnTo>
                    <a:pt x="0" y="85"/>
                  </a:lnTo>
                  <a:cubicBezTo>
                    <a:pt x="1278" y="2844"/>
                    <a:pt x="4000" y="6343"/>
                    <a:pt x="7203" y="7944"/>
                  </a:cubicBezTo>
                  <a:lnTo>
                    <a:pt x="7294" y="7763"/>
                  </a:lnTo>
                  <a:cubicBezTo>
                    <a:pt x="4136" y="6183"/>
                    <a:pt x="1447" y="2725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514;p33"/>
            <p:cNvSpPr/>
            <p:nvPr/>
          </p:nvSpPr>
          <p:spPr>
            <a:xfrm>
              <a:off x="4124148" y="8754000"/>
              <a:ext cx="298010" cy="325565"/>
            </a:xfrm>
            <a:custGeom>
              <a:avLst/>
              <a:gdLst/>
              <a:ahLst/>
              <a:cxnLst/>
              <a:rect l="l" t="t" r="r" b="b"/>
              <a:pathLst>
                <a:path w="7246" h="7916" extrusionOk="0">
                  <a:moveTo>
                    <a:pt x="187" y="0"/>
                  </a:moveTo>
                  <a:lnTo>
                    <a:pt x="0" y="81"/>
                  </a:lnTo>
                  <a:cubicBezTo>
                    <a:pt x="1434" y="3388"/>
                    <a:pt x="4242" y="6462"/>
                    <a:pt x="7154" y="7915"/>
                  </a:cubicBezTo>
                  <a:lnTo>
                    <a:pt x="7245" y="7735"/>
                  </a:lnTo>
                  <a:cubicBezTo>
                    <a:pt x="4372" y="6301"/>
                    <a:pt x="1602" y="3266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515;p33"/>
            <p:cNvSpPr/>
            <p:nvPr/>
          </p:nvSpPr>
          <p:spPr>
            <a:xfrm>
              <a:off x="4036877" y="8782419"/>
              <a:ext cx="295953" cy="324373"/>
            </a:xfrm>
            <a:custGeom>
              <a:avLst/>
              <a:gdLst/>
              <a:ahLst/>
              <a:cxnLst/>
              <a:rect l="l" t="t" r="r" b="b"/>
              <a:pathLst>
                <a:path w="7196" h="7887" extrusionOk="0">
                  <a:moveTo>
                    <a:pt x="188" y="0"/>
                  </a:moveTo>
                  <a:lnTo>
                    <a:pt x="0" y="76"/>
                  </a:lnTo>
                  <a:cubicBezTo>
                    <a:pt x="1360" y="3429"/>
                    <a:pt x="4016" y="6349"/>
                    <a:pt x="7105" y="7886"/>
                  </a:cubicBezTo>
                  <a:lnTo>
                    <a:pt x="7195" y="7705"/>
                  </a:lnTo>
                  <a:cubicBezTo>
                    <a:pt x="4150" y="6189"/>
                    <a:pt x="1531" y="3309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516;p33"/>
            <p:cNvSpPr/>
            <p:nvPr/>
          </p:nvSpPr>
          <p:spPr>
            <a:xfrm>
              <a:off x="3998901" y="8608300"/>
              <a:ext cx="306203" cy="406751"/>
            </a:xfrm>
            <a:custGeom>
              <a:avLst/>
              <a:gdLst/>
              <a:ahLst/>
              <a:cxnLst/>
              <a:rect l="l" t="t" r="r" b="b"/>
              <a:pathLst>
                <a:path w="8154" h="9890" extrusionOk="0">
                  <a:moveTo>
                    <a:pt x="7970" y="0"/>
                  </a:moveTo>
                  <a:cubicBezTo>
                    <a:pt x="6829" y="2398"/>
                    <a:pt x="1610" y="8274"/>
                    <a:pt x="0" y="9739"/>
                  </a:cubicBezTo>
                  <a:lnTo>
                    <a:pt x="137" y="9889"/>
                  </a:lnTo>
                  <a:cubicBezTo>
                    <a:pt x="1754" y="8417"/>
                    <a:pt x="7002" y="2505"/>
                    <a:pt x="8153" y="88"/>
                  </a:cubicBezTo>
                  <a:lnTo>
                    <a:pt x="7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517;p33"/>
            <p:cNvSpPr/>
            <p:nvPr/>
          </p:nvSpPr>
          <p:spPr>
            <a:xfrm>
              <a:off x="4070231" y="8616062"/>
              <a:ext cx="321699" cy="407903"/>
            </a:xfrm>
            <a:custGeom>
              <a:avLst/>
              <a:gdLst/>
              <a:ahLst/>
              <a:cxnLst/>
              <a:rect l="l" t="t" r="r" b="b"/>
              <a:pathLst>
                <a:path w="7822" h="9918" extrusionOk="0">
                  <a:moveTo>
                    <a:pt x="7638" y="0"/>
                  </a:moveTo>
                  <a:cubicBezTo>
                    <a:pt x="6488" y="2443"/>
                    <a:pt x="1750" y="8123"/>
                    <a:pt x="0" y="9770"/>
                  </a:cubicBezTo>
                  <a:lnTo>
                    <a:pt x="139" y="9918"/>
                  </a:lnTo>
                  <a:cubicBezTo>
                    <a:pt x="1945" y="8219"/>
                    <a:pt x="6639" y="2596"/>
                    <a:pt x="7821" y="87"/>
                  </a:cubicBezTo>
                  <a:lnTo>
                    <a:pt x="7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518;p33"/>
            <p:cNvSpPr/>
            <p:nvPr/>
          </p:nvSpPr>
          <p:spPr>
            <a:xfrm>
              <a:off x="4170744" y="8623876"/>
              <a:ext cx="308004" cy="409054"/>
            </a:xfrm>
            <a:custGeom>
              <a:avLst/>
              <a:gdLst/>
              <a:ahLst/>
              <a:cxnLst/>
              <a:rect l="l" t="t" r="r" b="b"/>
              <a:pathLst>
                <a:path w="7489" h="9946" extrusionOk="0">
                  <a:moveTo>
                    <a:pt x="7305" y="1"/>
                  </a:moveTo>
                  <a:cubicBezTo>
                    <a:pt x="6115" y="2555"/>
                    <a:pt x="1879" y="7978"/>
                    <a:pt x="0" y="9800"/>
                  </a:cubicBezTo>
                  <a:lnTo>
                    <a:pt x="141" y="9945"/>
                  </a:lnTo>
                  <a:cubicBezTo>
                    <a:pt x="2031" y="8114"/>
                    <a:pt x="6290" y="2659"/>
                    <a:pt x="7488" y="86"/>
                  </a:cubicBezTo>
                  <a:lnTo>
                    <a:pt x="7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519;p33"/>
            <p:cNvSpPr/>
            <p:nvPr/>
          </p:nvSpPr>
          <p:spPr>
            <a:xfrm>
              <a:off x="4271216" y="8631690"/>
              <a:ext cx="294391" cy="410206"/>
            </a:xfrm>
            <a:custGeom>
              <a:avLst/>
              <a:gdLst/>
              <a:ahLst/>
              <a:cxnLst/>
              <a:rect l="l" t="t" r="r" b="b"/>
              <a:pathLst>
                <a:path w="7158" h="9974" extrusionOk="0">
                  <a:moveTo>
                    <a:pt x="6973" y="0"/>
                  </a:moveTo>
                  <a:cubicBezTo>
                    <a:pt x="5728" y="2699"/>
                    <a:pt x="1928" y="7912"/>
                    <a:pt x="0" y="9830"/>
                  </a:cubicBezTo>
                  <a:lnTo>
                    <a:pt x="144" y="9974"/>
                  </a:lnTo>
                  <a:cubicBezTo>
                    <a:pt x="2082" y="8043"/>
                    <a:pt x="5903" y="2802"/>
                    <a:pt x="7157" y="84"/>
                  </a:cubicBezTo>
                  <a:lnTo>
                    <a:pt x="6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520;p33"/>
            <p:cNvSpPr/>
            <p:nvPr/>
          </p:nvSpPr>
          <p:spPr>
            <a:xfrm>
              <a:off x="4371730" y="8639463"/>
              <a:ext cx="280695" cy="411357"/>
            </a:xfrm>
            <a:custGeom>
              <a:avLst/>
              <a:gdLst/>
              <a:ahLst/>
              <a:cxnLst/>
              <a:rect l="l" t="t" r="r" b="b"/>
              <a:pathLst>
                <a:path w="6825" h="10002" extrusionOk="0">
                  <a:moveTo>
                    <a:pt x="6639" y="0"/>
                  </a:moveTo>
                  <a:cubicBezTo>
                    <a:pt x="5449" y="2604"/>
                    <a:pt x="2152" y="7666"/>
                    <a:pt x="1" y="9860"/>
                  </a:cubicBezTo>
                  <a:lnTo>
                    <a:pt x="146" y="10002"/>
                  </a:lnTo>
                  <a:cubicBezTo>
                    <a:pt x="2310" y="7795"/>
                    <a:pt x="5628" y="2703"/>
                    <a:pt x="6824" y="8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521;p33"/>
            <p:cNvSpPr/>
            <p:nvPr/>
          </p:nvSpPr>
          <p:spPr>
            <a:xfrm>
              <a:off x="4472243" y="8647235"/>
              <a:ext cx="267000" cy="412591"/>
            </a:xfrm>
            <a:custGeom>
              <a:avLst/>
              <a:gdLst/>
              <a:ahLst/>
              <a:cxnLst/>
              <a:rect l="l" t="t" r="r" b="b"/>
              <a:pathLst>
                <a:path w="6492" h="10032" extrusionOk="0">
                  <a:moveTo>
                    <a:pt x="6306" y="1"/>
                  </a:moveTo>
                  <a:cubicBezTo>
                    <a:pt x="4960" y="2973"/>
                    <a:pt x="2040" y="7767"/>
                    <a:pt x="1" y="9891"/>
                  </a:cubicBezTo>
                  <a:lnTo>
                    <a:pt x="146" y="10031"/>
                  </a:lnTo>
                  <a:cubicBezTo>
                    <a:pt x="2421" y="7663"/>
                    <a:pt x="5292" y="2733"/>
                    <a:pt x="6491" y="84"/>
                  </a:cubicBezTo>
                  <a:lnTo>
                    <a:pt x="6306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522;p33"/>
            <p:cNvSpPr/>
            <p:nvPr/>
          </p:nvSpPr>
          <p:spPr>
            <a:xfrm>
              <a:off x="4572716" y="8655008"/>
              <a:ext cx="253345" cy="413743"/>
            </a:xfrm>
            <a:custGeom>
              <a:avLst/>
              <a:gdLst/>
              <a:ahLst/>
              <a:cxnLst/>
              <a:rect l="l" t="t" r="r" b="b"/>
              <a:pathLst>
                <a:path w="6160" h="10060" extrusionOk="0">
                  <a:moveTo>
                    <a:pt x="5973" y="1"/>
                  </a:moveTo>
                  <a:cubicBezTo>
                    <a:pt x="4557" y="3154"/>
                    <a:pt x="2145" y="7645"/>
                    <a:pt x="1" y="9922"/>
                  </a:cubicBezTo>
                  <a:lnTo>
                    <a:pt x="149" y="10060"/>
                  </a:lnTo>
                  <a:cubicBezTo>
                    <a:pt x="2310" y="7766"/>
                    <a:pt x="4737" y="3252"/>
                    <a:pt x="6159" y="84"/>
                  </a:cubicBezTo>
                  <a:lnTo>
                    <a:pt x="5973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523;p33"/>
            <p:cNvSpPr/>
            <p:nvPr/>
          </p:nvSpPr>
          <p:spPr>
            <a:xfrm>
              <a:off x="4673270" y="8662822"/>
              <a:ext cx="239568" cy="414935"/>
            </a:xfrm>
            <a:custGeom>
              <a:avLst/>
              <a:gdLst/>
              <a:ahLst/>
              <a:cxnLst/>
              <a:rect l="l" t="t" r="r" b="b"/>
              <a:pathLst>
                <a:path w="5825" h="10089" extrusionOk="0">
                  <a:moveTo>
                    <a:pt x="5639" y="0"/>
                  </a:moveTo>
                  <a:cubicBezTo>
                    <a:pt x="4321" y="2959"/>
                    <a:pt x="2330" y="7433"/>
                    <a:pt x="0" y="9950"/>
                  </a:cubicBezTo>
                  <a:lnTo>
                    <a:pt x="149" y="10088"/>
                  </a:lnTo>
                  <a:cubicBezTo>
                    <a:pt x="2502" y="7545"/>
                    <a:pt x="4502" y="3055"/>
                    <a:pt x="5825" y="82"/>
                  </a:cubicBezTo>
                  <a:lnTo>
                    <a:pt x="5639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524;p33"/>
            <p:cNvSpPr/>
            <p:nvPr/>
          </p:nvSpPr>
          <p:spPr>
            <a:xfrm>
              <a:off x="4360790" y="8966625"/>
              <a:ext cx="26280" cy="33190"/>
            </a:xfrm>
            <a:custGeom>
              <a:avLst/>
              <a:gdLst/>
              <a:ahLst/>
              <a:cxnLst/>
              <a:rect l="l" t="t" r="r" b="b"/>
              <a:pathLst>
                <a:path w="639" h="807" extrusionOk="0">
                  <a:moveTo>
                    <a:pt x="276" y="0"/>
                  </a:moveTo>
                  <a:cubicBezTo>
                    <a:pt x="263" y="0"/>
                    <a:pt x="249" y="2"/>
                    <a:pt x="236" y="4"/>
                  </a:cubicBezTo>
                  <a:cubicBezTo>
                    <a:pt x="86" y="35"/>
                    <a:pt x="0" y="240"/>
                    <a:pt x="47" y="461"/>
                  </a:cubicBezTo>
                  <a:cubicBezTo>
                    <a:pt x="89" y="661"/>
                    <a:pt x="226" y="807"/>
                    <a:pt x="363" y="807"/>
                  </a:cubicBezTo>
                  <a:cubicBezTo>
                    <a:pt x="377" y="807"/>
                    <a:pt x="390" y="806"/>
                    <a:pt x="403" y="803"/>
                  </a:cubicBezTo>
                  <a:cubicBezTo>
                    <a:pt x="555" y="771"/>
                    <a:pt x="639" y="567"/>
                    <a:pt x="593" y="346"/>
                  </a:cubicBezTo>
                  <a:cubicBezTo>
                    <a:pt x="551" y="145"/>
                    <a:pt x="415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525;p33"/>
            <p:cNvSpPr/>
            <p:nvPr/>
          </p:nvSpPr>
          <p:spPr>
            <a:xfrm>
              <a:off x="3611093" y="8889554"/>
              <a:ext cx="1810145" cy="1599531"/>
            </a:xfrm>
            <a:custGeom>
              <a:avLst/>
              <a:gdLst/>
              <a:ahLst/>
              <a:cxnLst/>
              <a:rect l="l" t="t" r="r" b="b"/>
              <a:pathLst>
                <a:path w="44013" h="38892" extrusionOk="0">
                  <a:moveTo>
                    <a:pt x="30493" y="1"/>
                  </a:moveTo>
                  <a:cubicBezTo>
                    <a:pt x="25258" y="2603"/>
                    <a:pt x="20711" y="3359"/>
                    <a:pt x="17194" y="3359"/>
                  </a:cubicBezTo>
                  <a:cubicBezTo>
                    <a:pt x="12399" y="3359"/>
                    <a:pt x="9522" y="1953"/>
                    <a:pt x="9433" y="1910"/>
                  </a:cubicBezTo>
                  <a:lnTo>
                    <a:pt x="9432" y="1908"/>
                  </a:lnTo>
                  <a:cubicBezTo>
                    <a:pt x="9432" y="1908"/>
                    <a:pt x="1318" y="26577"/>
                    <a:pt x="0" y="38891"/>
                  </a:cubicBezTo>
                  <a:lnTo>
                    <a:pt x="14627" y="38891"/>
                  </a:lnTo>
                  <a:lnTo>
                    <a:pt x="20322" y="13305"/>
                  </a:lnTo>
                  <a:cubicBezTo>
                    <a:pt x="21225" y="15173"/>
                    <a:pt x="22222" y="18219"/>
                    <a:pt x="22593" y="19342"/>
                  </a:cubicBezTo>
                  <a:cubicBezTo>
                    <a:pt x="25088" y="26929"/>
                    <a:pt x="26505" y="31650"/>
                    <a:pt x="28870" y="38891"/>
                  </a:cubicBezTo>
                  <a:lnTo>
                    <a:pt x="44012" y="38891"/>
                  </a:lnTo>
                  <a:cubicBezTo>
                    <a:pt x="38560" y="24413"/>
                    <a:pt x="35395" y="12399"/>
                    <a:pt x="30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526;p33"/>
            <p:cNvSpPr/>
            <p:nvPr/>
          </p:nvSpPr>
          <p:spPr>
            <a:xfrm>
              <a:off x="4162560" y="9349143"/>
              <a:ext cx="303069" cy="112401"/>
            </a:xfrm>
            <a:custGeom>
              <a:avLst/>
              <a:gdLst/>
              <a:ahLst/>
              <a:cxnLst/>
              <a:rect l="l" t="t" r="r" b="b"/>
              <a:pathLst>
                <a:path w="7369" h="2733" fill="none" extrusionOk="0">
                  <a:moveTo>
                    <a:pt x="0" y="1"/>
                  </a:moveTo>
                  <a:cubicBezTo>
                    <a:pt x="2380" y="139"/>
                    <a:pt x="6633" y="1367"/>
                    <a:pt x="7368" y="2733"/>
                  </a:cubicBezTo>
                </a:path>
              </a:pathLst>
            </a:custGeom>
            <a:noFill/>
            <a:ln w="5075" cap="flat" cmpd="sng">
              <a:solidFill>
                <a:schemeClr val="dk1"/>
              </a:solidFill>
              <a:prstDash val="solid"/>
              <a:miter lim="12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527;p33"/>
            <p:cNvSpPr/>
            <p:nvPr/>
          </p:nvSpPr>
          <p:spPr>
            <a:xfrm>
              <a:off x="4149893" y="9213960"/>
              <a:ext cx="444876" cy="638463"/>
            </a:xfrm>
            <a:custGeom>
              <a:avLst/>
              <a:gdLst/>
              <a:ahLst/>
              <a:cxnLst/>
              <a:rect l="l" t="t" r="r" b="b"/>
              <a:pathLst>
                <a:path w="10817" h="15524" fill="none" extrusionOk="0">
                  <a:moveTo>
                    <a:pt x="1" y="1"/>
                  </a:moveTo>
                  <a:cubicBezTo>
                    <a:pt x="3804" y="3529"/>
                    <a:pt x="5832" y="3864"/>
                    <a:pt x="7399" y="4617"/>
                  </a:cubicBezTo>
                  <a:lnTo>
                    <a:pt x="10817" y="15523"/>
                  </a:lnTo>
                </a:path>
              </a:pathLst>
            </a:custGeom>
            <a:noFill/>
            <a:ln w="5075" cap="flat" cmpd="sng">
              <a:solidFill>
                <a:schemeClr val="dk1"/>
              </a:solidFill>
              <a:prstDash val="solid"/>
              <a:miter lim="12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528;p33"/>
            <p:cNvSpPr/>
            <p:nvPr/>
          </p:nvSpPr>
          <p:spPr>
            <a:xfrm>
              <a:off x="3998752" y="8889142"/>
              <a:ext cx="867502" cy="142671"/>
            </a:xfrm>
            <a:custGeom>
              <a:avLst/>
              <a:gdLst/>
              <a:ahLst/>
              <a:cxnLst/>
              <a:rect l="l" t="t" r="r" b="b"/>
              <a:pathLst>
                <a:path w="21093" h="3469" extrusionOk="0">
                  <a:moveTo>
                    <a:pt x="21036" y="1"/>
                  </a:moveTo>
                  <a:cubicBezTo>
                    <a:pt x="20839" y="1"/>
                    <a:pt x="19731" y="376"/>
                    <a:pt x="18030" y="939"/>
                  </a:cubicBezTo>
                  <a:cubicBezTo>
                    <a:pt x="17101" y="1243"/>
                    <a:pt x="15991" y="1594"/>
                    <a:pt x="14748" y="1927"/>
                  </a:cubicBezTo>
                  <a:cubicBezTo>
                    <a:pt x="14125" y="2091"/>
                    <a:pt x="13470" y="2257"/>
                    <a:pt x="12785" y="2394"/>
                  </a:cubicBezTo>
                  <a:cubicBezTo>
                    <a:pt x="12101" y="2532"/>
                    <a:pt x="11389" y="2659"/>
                    <a:pt x="10657" y="2741"/>
                  </a:cubicBezTo>
                  <a:cubicBezTo>
                    <a:pt x="9921" y="2824"/>
                    <a:pt x="9199" y="2879"/>
                    <a:pt x="8501" y="2910"/>
                  </a:cubicBezTo>
                  <a:cubicBezTo>
                    <a:pt x="8120" y="2927"/>
                    <a:pt x="7747" y="2934"/>
                    <a:pt x="7382" y="2934"/>
                  </a:cubicBezTo>
                  <a:cubicBezTo>
                    <a:pt x="7078" y="2934"/>
                    <a:pt x="6780" y="2929"/>
                    <a:pt x="6489" y="2921"/>
                  </a:cubicBezTo>
                  <a:cubicBezTo>
                    <a:pt x="5848" y="2900"/>
                    <a:pt x="5240" y="2855"/>
                    <a:pt x="4672" y="2798"/>
                  </a:cubicBezTo>
                  <a:cubicBezTo>
                    <a:pt x="4105" y="2736"/>
                    <a:pt x="3578" y="2664"/>
                    <a:pt x="3099" y="2579"/>
                  </a:cubicBezTo>
                  <a:cubicBezTo>
                    <a:pt x="2621" y="2498"/>
                    <a:pt x="2190" y="2408"/>
                    <a:pt x="1813" y="2323"/>
                  </a:cubicBezTo>
                  <a:cubicBezTo>
                    <a:pt x="1434" y="2240"/>
                    <a:pt x="1112" y="2157"/>
                    <a:pt x="847" y="2091"/>
                  </a:cubicBezTo>
                  <a:cubicBezTo>
                    <a:pt x="581" y="2028"/>
                    <a:pt x="377" y="1967"/>
                    <a:pt x="234" y="1940"/>
                  </a:cubicBezTo>
                  <a:cubicBezTo>
                    <a:pt x="144" y="1920"/>
                    <a:pt x="79" y="1910"/>
                    <a:pt x="43" y="1910"/>
                  </a:cubicBezTo>
                  <a:cubicBezTo>
                    <a:pt x="21" y="1910"/>
                    <a:pt x="9" y="1913"/>
                    <a:pt x="7" y="1920"/>
                  </a:cubicBezTo>
                  <a:cubicBezTo>
                    <a:pt x="1" y="1938"/>
                    <a:pt x="65" y="1980"/>
                    <a:pt x="196" y="2045"/>
                  </a:cubicBezTo>
                  <a:cubicBezTo>
                    <a:pt x="328" y="2107"/>
                    <a:pt x="521" y="2202"/>
                    <a:pt x="780" y="2297"/>
                  </a:cubicBezTo>
                  <a:cubicBezTo>
                    <a:pt x="1037" y="2397"/>
                    <a:pt x="1356" y="2511"/>
                    <a:pt x="1732" y="2625"/>
                  </a:cubicBezTo>
                  <a:cubicBezTo>
                    <a:pt x="2107" y="2741"/>
                    <a:pt x="2539" y="2858"/>
                    <a:pt x="3022" y="2966"/>
                  </a:cubicBezTo>
                  <a:cubicBezTo>
                    <a:pt x="3505" y="3078"/>
                    <a:pt x="4038" y="3174"/>
                    <a:pt x="4616" y="3257"/>
                  </a:cubicBezTo>
                  <a:cubicBezTo>
                    <a:pt x="5192" y="3336"/>
                    <a:pt x="5812" y="3400"/>
                    <a:pt x="6467" y="3435"/>
                  </a:cubicBezTo>
                  <a:cubicBezTo>
                    <a:pt x="6894" y="3456"/>
                    <a:pt x="7336" y="3469"/>
                    <a:pt x="7789" y="3469"/>
                  </a:cubicBezTo>
                  <a:cubicBezTo>
                    <a:pt x="8030" y="3469"/>
                    <a:pt x="8274" y="3465"/>
                    <a:pt x="8521" y="3457"/>
                  </a:cubicBezTo>
                  <a:cubicBezTo>
                    <a:pt x="9233" y="3432"/>
                    <a:pt x="9968" y="3380"/>
                    <a:pt x="10719" y="3295"/>
                  </a:cubicBezTo>
                  <a:cubicBezTo>
                    <a:pt x="11474" y="3211"/>
                    <a:pt x="12201" y="3078"/>
                    <a:pt x="12898" y="2929"/>
                  </a:cubicBezTo>
                  <a:cubicBezTo>
                    <a:pt x="13595" y="2782"/>
                    <a:pt x="14257" y="2603"/>
                    <a:pt x="14885" y="2423"/>
                  </a:cubicBezTo>
                  <a:cubicBezTo>
                    <a:pt x="16139" y="2057"/>
                    <a:pt x="17245" y="1665"/>
                    <a:pt x="18162" y="1310"/>
                  </a:cubicBezTo>
                  <a:cubicBezTo>
                    <a:pt x="19995" y="597"/>
                    <a:pt x="21093" y="78"/>
                    <a:pt x="21067" y="11"/>
                  </a:cubicBezTo>
                  <a:cubicBezTo>
                    <a:pt x="21065" y="4"/>
                    <a:pt x="21054" y="1"/>
                    <a:pt x="2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529;p33"/>
            <p:cNvSpPr/>
            <p:nvPr/>
          </p:nvSpPr>
          <p:spPr>
            <a:xfrm>
              <a:off x="3899144" y="7744794"/>
              <a:ext cx="839001" cy="1064544"/>
            </a:xfrm>
            <a:custGeom>
              <a:avLst/>
              <a:gdLst/>
              <a:ahLst/>
              <a:cxnLst/>
              <a:rect l="l" t="t" r="r" b="b"/>
              <a:pathLst>
                <a:path w="20400" h="25884" extrusionOk="0">
                  <a:moveTo>
                    <a:pt x="15904" y="1"/>
                  </a:moveTo>
                  <a:cubicBezTo>
                    <a:pt x="13835" y="1"/>
                    <a:pt x="11280" y="164"/>
                    <a:pt x="8804" y="755"/>
                  </a:cubicBezTo>
                  <a:cubicBezTo>
                    <a:pt x="3414" y="2042"/>
                    <a:pt x="0" y="3520"/>
                    <a:pt x="0" y="3520"/>
                  </a:cubicBezTo>
                  <a:cubicBezTo>
                    <a:pt x="0" y="3520"/>
                    <a:pt x="342" y="19952"/>
                    <a:pt x="3434" y="25355"/>
                  </a:cubicBezTo>
                  <a:cubicBezTo>
                    <a:pt x="3434" y="25355"/>
                    <a:pt x="5548" y="25883"/>
                    <a:pt x="8518" y="25883"/>
                  </a:cubicBezTo>
                  <a:cubicBezTo>
                    <a:pt x="11981" y="25883"/>
                    <a:pt x="16608" y="25165"/>
                    <a:pt x="20399" y="22050"/>
                  </a:cubicBezTo>
                  <a:cubicBezTo>
                    <a:pt x="20399" y="22050"/>
                    <a:pt x="17506" y="7365"/>
                    <a:pt x="20276" y="250"/>
                  </a:cubicBezTo>
                  <a:cubicBezTo>
                    <a:pt x="20276" y="250"/>
                    <a:pt x="18462" y="1"/>
                    <a:pt x="15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530;p33"/>
            <p:cNvSpPr/>
            <p:nvPr/>
          </p:nvSpPr>
          <p:spPr>
            <a:xfrm>
              <a:off x="4090835" y="8115263"/>
              <a:ext cx="457872" cy="349995"/>
            </a:xfrm>
            <a:custGeom>
              <a:avLst/>
              <a:gdLst/>
              <a:ahLst/>
              <a:cxnLst/>
              <a:rect l="l" t="t" r="r" b="b"/>
              <a:pathLst>
                <a:path w="11133" h="8510" extrusionOk="0">
                  <a:moveTo>
                    <a:pt x="6103" y="1"/>
                  </a:moveTo>
                  <a:cubicBezTo>
                    <a:pt x="5727" y="1"/>
                    <a:pt x="5342" y="33"/>
                    <a:pt x="4953" y="100"/>
                  </a:cubicBezTo>
                  <a:cubicBezTo>
                    <a:pt x="2040" y="603"/>
                    <a:pt x="1" y="2870"/>
                    <a:pt x="396" y="5164"/>
                  </a:cubicBezTo>
                  <a:cubicBezTo>
                    <a:pt x="739" y="7153"/>
                    <a:pt x="2798" y="8509"/>
                    <a:pt x="5236" y="8509"/>
                  </a:cubicBezTo>
                  <a:cubicBezTo>
                    <a:pt x="5612" y="8509"/>
                    <a:pt x="5997" y="8477"/>
                    <a:pt x="6386" y="8410"/>
                  </a:cubicBezTo>
                  <a:cubicBezTo>
                    <a:pt x="7785" y="8169"/>
                    <a:pt x="9050" y="7499"/>
                    <a:pt x="9905" y="6549"/>
                  </a:cubicBezTo>
                  <a:cubicBezTo>
                    <a:pt x="10759" y="5600"/>
                    <a:pt x="11133" y="4447"/>
                    <a:pt x="10943" y="3345"/>
                  </a:cubicBezTo>
                  <a:cubicBezTo>
                    <a:pt x="10600" y="1357"/>
                    <a:pt x="8541" y="1"/>
                    <a:pt x="6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531;p33"/>
            <p:cNvSpPr/>
            <p:nvPr/>
          </p:nvSpPr>
          <p:spPr>
            <a:xfrm>
              <a:off x="4142901" y="8316660"/>
              <a:ext cx="105739" cy="49394"/>
            </a:xfrm>
            <a:custGeom>
              <a:avLst/>
              <a:gdLst/>
              <a:ahLst/>
              <a:cxnLst/>
              <a:rect l="l" t="t" r="r" b="b"/>
              <a:pathLst>
                <a:path w="2571" h="1201" extrusionOk="0">
                  <a:moveTo>
                    <a:pt x="1287" y="0"/>
                  </a:moveTo>
                  <a:cubicBezTo>
                    <a:pt x="576" y="0"/>
                    <a:pt x="1" y="269"/>
                    <a:pt x="1" y="600"/>
                  </a:cubicBezTo>
                  <a:cubicBezTo>
                    <a:pt x="1" y="932"/>
                    <a:pt x="576" y="1200"/>
                    <a:pt x="1287" y="1200"/>
                  </a:cubicBezTo>
                  <a:cubicBezTo>
                    <a:pt x="1996" y="1200"/>
                    <a:pt x="2571" y="932"/>
                    <a:pt x="2571" y="600"/>
                  </a:cubicBezTo>
                  <a:cubicBezTo>
                    <a:pt x="2571" y="269"/>
                    <a:pt x="1996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532;p33"/>
            <p:cNvSpPr/>
            <p:nvPr/>
          </p:nvSpPr>
          <p:spPr>
            <a:xfrm>
              <a:off x="4337019" y="8290627"/>
              <a:ext cx="109111" cy="56838"/>
            </a:xfrm>
            <a:custGeom>
              <a:avLst/>
              <a:gdLst/>
              <a:ahLst/>
              <a:cxnLst/>
              <a:rect l="l" t="t" r="r" b="b"/>
              <a:pathLst>
                <a:path w="2653" h="1382" extrusionOk="0">
                  <a:moveTo>
                    <a:pt x="1863" y="1"/>
                  </a:moveTo>
                  <a:cubicBezTo>
                    <a:pt x="1648" y="1"/>
                    <a:pt x="1400" y="39"/>
                    <a:pt x="1146" y="119"/>
                  </a:cubicBezTo>
                  <a:cubicBezTo>
                    <a:pt x="470" y="332"/>
                    <a:pt x="1" y="761"/>
                    <a:pt x="101" y="1077"/>
                  </a:cubicBezTo>
                  <a:cubicBezTo>
                    <a:pt x="163" y="1275"/>
                    <a:pt x="432" y="1382"/>
                    <a:pt x="790" y="1382"/>
                  </a:cubicBezTo>
                  <a:cubicBezTo>
                    <a:pt x="1005" y="1382"/>
                    <a:pt x="1253" y="1343"/>
                    <a:pt x="1506" y="1263"/>
                  </a:cubicBezTo>
                  <a:cubicBezTo>
                    <a:pt x="2184" y="1051"/>
                    <a:pt x="2653" y="621"/>
                    <a:pt x="2553" y="305"/>
                  </a:cubicBezTo>
                  <a:cubicBezTo>
                    <a:pt x="2490" y="107"/>
                    <a:pt x="2221" y="1"/>
                    <a:pt x="1863" y="1"/>
                  </a:cubicBezTo>
                  <a:close/>
                </a:path>
              </a:pathLst>
            </a:custGeom>
            <a:solidFill>
              <a:srgbClr val="E09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533;p33"/>
            <p:cNvSpPr/>
            <p:nvPr/>
          </p:nvSpPr>
          <p:spPr>
            <a:xfrm>
              <a:off x="4243127" y="8280551"/>
              <a:ext cx="80939" cy="72220"/>
            </a:xfrm>
            <a:custGeom>
              <a:avLst/>
              <a:gdLst/>
              <a:ahLst/>
              <a:cxnLst/>
              <a:rect l="l" t="t" r="r" b="b"/>
              <a:pathLst>
                <a:path w="1968" h="1756" extrusionOk="0">
                  <a:moveTo>
                    <a:pt x="1968" y="0"/>
                  </a:moveTo>
                  <a:lnTo>
                    <a:pt x="1" y="102"/>
                  </a:lnTo>
                  <a:cubicBezTo>
                    <a:pt x="1" y="102"/>
                    <a:pt x="346" y="1756"/>
                    <a:pt x="721" y="1756"/>
                  </a:cubicBezTo>
                  <a:cubicBezTo>
                    <a:pt x="726" y="1756"/>
                    <a:pt x="732" y="1755"/>
                    <a:pt x="737" y="1755"/>
                  </a:cubicBezTo>
                  <a:cubicBezTo>
                    <a:pt x="1119" y="1703"/>
                    <a:pt x="1968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534;p33"/>
            <p:cNvSpPr/>
            <p:nvPr/>
          </p:nvSpPr>
          <p:spPr>
            <a:xfrm>
              <a:off x="4177571" y="8041029"/>
              <a:ext cx="161302" cy="157971"/>
            </a:xfrm>
            <a:custGeom>
              <a:avLst/>
              <a:gdLst/>
              <a:ahLst/>
              <a:cxnLst/>
              <a:rect l="l" t="t" r="r" b="b"/>
              <a:pathLst>
                <a:path w="3922" h="3841" extrusionOk="0">
                  <a:moveTo>
                    <a:pt x="2845" y="1"/>
                  </a:moveTo>
                  <a:cubicBezTo>
                    <a:pt x="2369" y="1"/>
                    <a:pt x="2826" y="876"/>
                    <a:pt x="2869" y="957"/>
                  </a:cubicBezTo>
                  <a:lnTo>
                    <a:pt x="2869" y="957"/>
                  </a:lnTo>
                  <a:cubicBezTo>
                    <a:pt x="2831" y="888"/>
                    <a:pt x="2466" y="245"/>
                    <a:pt x="1942" y="245"/>
                  </a:cubicBezTo>
                  <a:cubicBezTo>
                    <a:pt x="1838" y="245"/>
                    <a:pt x="1728" y="270"/>
                    <a:pt x="1613" y="330"/>
                  </a:cubicBezTo>
                  <a:cubicBezTo>
                    <a:pt x="1100" y="597"/>
                    <a:pt x="1572" y="1542"/>
                    <a:pt x="1895" y="2078"/>
                  </a:cubicBezTo>
                  <a:lnTo>
                    <a:pt x="1895" y="2078"/>
                  </a:lnTo>
                  <a:cubicBezTo>
                    <a:pt x="1687" y="1801"/>
                    <a:pt x="1370" y="1472"/>
                    <a:pt x="1034" y="1472"/>
                  </a:cubicBezTo>
                  <a:cubicBezTo>
                    <a:pt x="922" y="1472"/>
                    <a:pt x="809" y="1508"/>
                    <a:pt x="696" y="1595"/>
                  </a:cubicBezTo>
                  <a:cubicBezTo>
                    <a:pt x="0" y="2132"/>
                    <a:pt x="2056" y="3840"/>
                    <a:pt x="2056" y="3840"/>
                  </a:cubicBezTo>
                  <a:lnTo>
                    <a:pt x="3701" y="2069"/>
                  </a:lnTo>
                  <a:cubicBezTo>
                    <a:pt x="3701" y="2069"/>
                    <a:pt x="3922" y="330"/>
                    <a:pt x="3068" y="44"/>
                  </a:cubicBezTo>
                  <a:cubicBezTo>
                    <a:pt x="2978" y="14"/>
                    <a:pt x="2905" y="1"/>
                    <a:pt x="2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535;p33"/>
            <p:cNvSpPr/>
            <p:nvPr/>
          </p:nvSpPr>
          <p:spPr>
            <a:xfrm>
              <a:off x="4169346" y="8268459"/>
              <a:ext cx="57085" cy="57044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694" y="0"/>
                  </a:moveTo>
                  <a:cubicBezTo>
                    <a:pt x="310" y="0"/>
                    <a:pt x="0" y="310"/>
                    <a:pt x="0" y="693"/>
                  </a:cubicBezTo>
                  <a:cubicBezTo>
                    <a:pt x="0" y="1076"/>
                    <a:pt x="310" y="1387"/>
                    <a:pt x="694" y="1387"/>
                  </a:cubicBezTo>
                  <a:cubicBezTo>
                    <a:pt x="1077" y="1387"/>
                    <a:pt x="1387" y="1076"/>
                    <a:pt x="1387" y="693"/>
                  </a:cubicBezTo>
                  <a:cubicBezTo>
                    <a:pt x="1387" y="310"/>
                    <a:pt x="1077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536;p33"/>
            <p:cNvSpPr/>
            <p:nvPr/>
          </p:nvSpPr>
          <p:spPr>
            <a:xfrm>
              <a:off x="4345779" y="8246457"/>
              <a:ext cx="63912" cy="57126"/>
            </a:xfrm>
            <a:custGeom>
              <a:avLst/>
              <a:gdLst/>
              <a:ahLst/>
              <a:cxnLst/>
              <a:rect l="l" t="t" r="r" b="b"/>
              <a:pathLst>
                <a:path w="1554" h="1389" extrusionOk="0">
                  <a:moveTo>
                    <a:pt x="777" y="1"/>
                  </a:moveTo>
                  <a:cubicBezTo>
                    <a:pt x="708" y="1"/>
                    <a:pt x="638" y="11"/>
                    <a:pt x="568" y="33"/>
                  </a:cubicBezTo>
                  <a:cubicBezTo>
                    <a:pt x="203" y="148"/>
                    <a:pt x="0" y="537"/>
                    <a:pt x="115" y="903"/>
                  </a:cubicBezTo>
                  <a:cubicBezTo>
                    <a:pt x="208" y="1199"/>
                    <a:pt x="482" y="1389"/>
                    <a:pt x="777" y="1389"/>
                  </a:cubicBezTo>
                  <a:cubicBezTo>
                    <a:pt x="846" y="1389"/>
                    <a:pt x="915" y="1378"/>
                    <a:pt x="984" y="1357"/>
                  </a:cubicBezTo>
                  <a:cubicBezTo>
                    <a:pt x="1351" y="1241"/>
                    <a:pt x="1553" y="851"/>
                    <a:pt x="1439" y="486"/>
                  </a:cubicBezTo>
                  <a:cubicBezTo>
                    <a:pt x="1345" y="191"/>
                    <a:pt x="1071" y="1"/>
                    <a:pt x="777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537;p33"/>
            <p:cNvSpPr/>
            <p:nvPr/>
          </p:nvSpPr>
          <p:spPr>
            <a:xfrm>
              <a:off x="4139899" y="8125010"/>
              <a:ext cx="342757" cy="90851"/>
            </a:xfrm>
            <a:custGeom>
              <a:avLst/>
              <a:gdLst/>
              <a:ahLst/>
              <a:cxnLst/>
              <a:rect l="l" t="t" r="r" b="b"/>
              <a:pathLst>
                <a:path w="8334" h="2209" extrusionOk="0">
                  <a:moveTo>
                    <a:pt x="6714" y="1"/>
                  </a:moveTo>
                  <a:cubicBezTo>
                    <a:pt x="6688" y="1"/>
                    <a:pt x="6674" y="1"/>
                    <a:pt x="6674" y="1"/>
                  </a:cubicBezTo>
                  <a:cubicBezTo>
                    <a:pt x="4789" y="878"/>
                    <a:pt x="959" y="1050"/>
                    <a:pt x="959" y="1050"/>
                  </a:cubicBezTo>
                  <a:cubicBezTo>
                    <a:pt x="197" y="1100"/>
                    <a:pt x="1" y="2000"/>
                    <a:pt x="1" y="2000"/>
                  </a:cubicBezTo>
                  <a:cubicBezTo>
                    <a:pt x="726" y="2148"/>
                    <a:pt x="1451" y="2209"/>
                    <a:pt x="2155" y="2209"/>
                  </a:cubicBezTo>
                  <a:cubicBezTo>
                    <a:pt x="5492" y="2209"/>
                    <a:pt x="8333" y="834"/>
                    <a:pt x="8333" y="834"/>
                  </a:cubicBezTo>
                  <a:cubicBezTo>
                    <a:pt x="8027" y="42"/>
                    <a:pt x="6937" y="1"/>
                    <a:pt x="6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538;p33"/>
            <p:cNvSpPr/>
            <p:nvPr/>
          </p:nvSpPr>
          <p:spPr>
            <a:xfrm>
              <a:off x="4303706" y="7742532"/>
              <a:ext cx="379895" cy="1209149"/>
            </a:xfrm>
            <a:custGeom>
              <a:avLst/>
              <a:gdLst/>
              <a:ahLst/>
              <a:cxnLst/>
              <a:rect l="l" t="t" r="r" b="b"/>
              <a:pathLst>
                <a:path w="9237" h="29400" extrusionOk="0">
                  <a:moveTo>
                    <a:pt x="8138" y="0"/>
                  </a:moveTo>
                  <a:cubicBezTo>
                    <a:pt x="7842" y="0"/>
                    <a:pt x="7537" y="26"/>
                    <a:pt x="7224" y="67"/>
                  </a:cubicBezTo>
                  <a:cubicBezTo>
                    <a:pt x="0" y="7302"/>
                    <a:pt x="4066" y="29400"/>
                    <a:pt x="4066" y="29400"/>
                  </a:cubicBezTo>
                  <a:lnTo>
                    <a:pt x="6078" y="28902"/>
                  </a:lnTo>
                  <a:cubicBezTo>
                    <a:pt x="3220" y="4823"/>
                    <a:pt x="9236" y="155"/>
                    <a:pt x="9236" y="155"/>
                  </a:cubicBezTo>
                  <a:cubicBezTo>
                    <a:pt x="8895" y="44"/>
                    <a:pt x="8525" y="0"/>
                    <a:pt x="8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539;p33"/>
            <p:cNvSpPr/>
            <p:nvPr/>
          </p:nvSpPr>
          <p:spPr>
            <a:xfrm>
              <a:off x="4426963" y="8931133"/>
              <a:ext cx="315983" cy="968388"/>
            </a:xfrm>
            <a:custGeom>
              <a:avLst/>
              <a:gdLst/>
              <a:ahLst/>
              <a:cxnLst/>
              <a:rect l="l" t="t" r="r" b="b"/>
              <a:pathLst>
                <a:path w="7683" h="23546" extrusionOk="0">
                  <a:moveTo>
                    <a:pt x="3081" y="1"/>
                  </a:moveTo>
                  <a:lnTo>
                    <a:pt x="1069" y="499"/>
                  </a:lnTo>
                  <a:cubicBezTo>
                    <a:pt x="1069" y="499"/>
                    <a:pt x="1" y="20596"/>
                    <a:pt x="1066" y="22252"/>
                  </a:cubicBezTo>
                  <a:cubicBezTo>
                    <a:pt x="1593" y="23069"/>
                    <a:pt x="3156" y="23545"/>
                    <a:pt x="4618" y="23545"/>
                  </a:cubicBezTo>
                  <a:cubicBezTo>
                    <a:pt x="6115" y="23545"/>
                    <a:pt x="7506" y="23045"/>
                    <a:pt x="7565" y="21897"/>
                  </a:cubicBezTo>
                  <a:cubicBezTo>
                    <a:pt x="7682" y="19629"/>
                    <a:pt x="3081" y="1"/>
                    <a:pt x="3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540;p33"/>
            <p:cNvSpPr/>
            <p:nvPr/>
          </p:nvSpPr>
          <p:spPr>
            <a:xfrm>
              <a:off x="4501525" y="8715300"/>
              <a:ext cx="721130" cy="1172339"/>
            </a:xfrm>
            <a:custGeom>
              <a:avLst/>
              <a:gdLst/>
              <a:ahLst/>
              <a:cxnLst/>
              <a:rect l="l" t="t" r="r" b="b"/>
              <a:pathLst>
                <a:path w="17534" h="28505" extrusionOk="0">
                  <a:moveTo>
                    <a:pt x="12627" y="0"/>
                  </a:moveTo>
                  <a:cubicBezTo>
                    <a:pt x="12621" y="0"/>
                    <a:pt x="12616" y="1"/>
                    <a:pt x="12610" y="2"/>
                  </a:cubicBezTo>
                  <a:cubicBezTo>
                    <a:pt x="11727" y="226"/>
                    <a:pt x="1268" y="5249"/>
                    <a:pt x="1268" y="5249"/>
                  </a:cubicBezTo>
                  <a:cubicBezTo>
                    <a:pt x="1268" y="5249"/>
                    <a:pt x="1" y="28505"/>
                    <a:pt x="4372" y="28505"/>
                  </a:cubicBezTo>
                  <a:cubicBezTo>
                    <a:pt x="4464" y="28505"/>
                    <a:pt x="4558" y="28495"/>
                    <a:pt x="4655" y="28474"/>
                  </a:cubicBezTo>
                  <a:cubicBezTo>
                    <a:pt x="9364" y="27457"/>
                    <a:pt x="16914" y="19918"/>
                    <a:pt x="17225" y="18737"/>
                  </a:cubicBezTo>
                  <a:cubicBezTo>
                    <a:pt x="17533" y="17564"/>
                    <a:pt x="13543" y="0"/>
                    <a:pt x="1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541;p33"/>
            <p:cNvSpPr/>
            <p:nvPr/>
          </p:nvSpPr>
          <p:spPr>
            <a:xfrm>
              <a:off x="4546518" y="8585134"/>
              <a:ext cx="378825" cy="398114"/>
            </a:xfrm>
            <a:custGeom>
              <a:avLst/>
              <a:gdLst/>
              <a:ahLst/>
              <a:cxnLst/>
              <a:rect l="l" t="t" r="r" b="b"/>
              <a:pathLst>
                <a:path w="9211" h="9680" extrusionOk="0">
                  <a:moveTo>
                    <a:pt x="8387" y="0"/>
                  </a:moveTo>
                  <a:cubicBezTo>
                    <a:pt x="8315" y="0"/>
                    <a:pt x="1" y="3668"/>
                    <a:pt x="1" y="3668"/>
                  </a:cubicBezTo>
                  <a:lnTo>
                    <a:pt x="728" y="9203"/>
                  </a:lnTo>
                  <a:lnTo>
                    <a:pt x="1092" y="9680"/>
                  </a:lnTo>
                  <a:lnTo>
                    <a:pt x="9211" y="6185"/>
                  </a:lnTo>
                  <a:cubicBezTo>
                    <a:pt x="9211" y="6185"/>
                    <a:pt x="8460" y="0"/>
                    <a:pt x="8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542;p33"/>
            <p:cNvSpPr/>
            <p:nvPr/>
          </p:nvSpPr>
          <p:spPr>
            <a:xfrm>
              <a:off x="4550918" y="8739441"/>
              <a:ext cx="40511" cy="243804"/>
            </a:xfrm>
            <a:custGeom>
              <a:avLst/>
              <a:gdLst/>
              <a:ahLst/>
              <a:cxnLst/>
              <a:rect l="l" t="t" r="r" b="b"/>
              <a:pathLst>
                <a:path w="985" h="5928" extrusionOk="0">
                  <a:moveTo>
                    <a:pt x="1" y="0"/>
                  </a:moveTo>
                  <a:lnTo>
                    <a:pt x="824" y="5716"/>
                  </a:lnTo>
                  <a:lnTo>
                    <a:pt x="985" y="5928"/>
                  </a:lnTo>
                  <a:lnTo>
                    <a:pt x="246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543;p33"/>
            <p:cNvSpPr/>
            <p:nvPr/>
          </p:nvSpPr>
          <p:spPr>
            <a:xfrm>
              <a:off x="4636832" y="7754747"/>
              <a:ext cx="412303" cy="731124"/>
            </a:xfrm>
            <a:custGeom>
              <a:avLst/>
              <a:gdLst/>
              <a:ahLst/>
              <a:cxnLst/>
              <a:rect l="l" t="t" r="r" b="b"/>
              <a:pathLst>
                <a:path w="10025" h="17777" extrusionOk="0">
                  <a:moveTo>
                    <a:pt x="2432" y="1"/>
                  </a:moveTo>
                  <a:cubicBezTo>
                    <a:pt x="2380" y="1"/>
                    <a:pt x="2327" y="3"/>
                    <a:pt x="2274" y="7"/>
                  </a:cubicBezTo>
                  <a:cubicBezTo>
                    <a:pt x="2274" y="7"/>
                    <a:pt x="1" y="3708"/>
                    <a:pt x="1435" y="13474"/>
                  </a:cubicBezTo>
                  <a:cubicBezTo>
                    <a:pt x="5741" y="17190"/>
                    <a:pt x="8177" y="17776"/>
                    <a:pt x="9285" y="17776"/>
                  </a:cubicBezTo>
                  <a:cubicBezTo>
                    <a:pt x="9796" y="17776"/>
                    <a:pt x="10024" y="17652"/>
                    <a:pt x="10024" y="17652"/>
                  </a:cubicBezTo>
                  <a:cubicBezTo>
                    <a:pt x="8562" y="12714"/>
                    <a:pt x="6510" y="1"/>
                    <a:pt x="2432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544;p33"/>
            <p:cNvSpPr/>
            <p:nvPr/>
          </p:nvSpPr>
          <p:spPr>
            <a:xfrm>
              <a:off x="4938043" y="8033092"/>
              <a:ext cx="82" cy="12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1"/>
                  </a:moveTo>
                  <a:cubicBezTo>
                    <a:pt x="1" y="2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545;p33"/>
            <p:cNvSpPr/>
            <p:nvPr/>
          </p:nvSpPr>
          <p:spPr>
            <a:xfrm>
              <a:off x="4710449" y="7887298"/>
              <a:ext cx="244215" cy="537536"/>
            </a:xfrm>
            <a:custGeom>
              <a:avLst/>
              <a:gdLst/>
              <a:ahLst/>
              <a:cxnLst/>
              <a:rect l="l" t="t" r="r" b="b"/>
              <a:pathLst>
                <a:path w="5938" h="13070" extrusionOk="0">
                  <a:moveTo>
                    <a:pt x="3067" y="1177"/>
                  </a:moveTo>
                  <a:cubicBezTo>
                    <a:pt x="3204" y="1177"/>
                    <a:pt x="3365" y="1226"/>
                    <a:pt x="3474" y="1346"/>
                  </a:cubicBezTo>
                  <a:cubicBezTo>
                    <a:pt x="3532" y="1410"/>
                    <a:pt x="3563" y="1476"/>
                    <a:pt x="3568" y="1571"/>
                  </a:cubicBezTo>
                  <a:cubicBezTo>
                    <a:pt x="3578" y="1667"/>
                    <a:pt x="3558" y="1791"/>
                    <a:pt x="3576" y="1940"/>
                  </a:cubicBezTo>
                  <a:cubicBezTo>
                    <a:pt x="3616" y="2227"/>
                    <a:pt x="3735" y="2436"/>
                    <a:pt x="3760" y="2621"/>
                  </a:cubicBezTo>
                  <a:cubicBezTo>
                    <a:pt x="3792" y="2812"/>
                    <a:pt x="3748" y="2957"/>
                    <a:pt x="3646" y="3046"/>
                  </a:cubicBezTo>
                  <a:cubicBezTo>
                    <a:pt x="3545" y="3138"/>
                    <a:pt x="3419" y="3184"/>
                    <a:pt x="3339" y="3221"/>
                  </a:cubicBezTo>
                  <a:cubicBezTo>
                    <a:pt x="3328" y="3225"/>
                    <a:pt x="3320" y="3229"/>
                    <a:pt x="3311" y="3233"/>
                  </a:cubicBezTo>
                  <a:cubicBezTo>
                    <a:pt x="3352" y="3159"/>
                    <a:pt x="3388" y="3073"/>
                    <a:pt x="3406" y="2969"/>
                  </a:cubicBezTo>
                  <a:cubicBezTo>
                    <a:pt x="3455" y="2735"/>
                    <a:pt x="3388" y="2435"/>
                    <a:pt x="3224" y="2178"/>
                  </a:cubicBezTo>
                  <a:cubicBezTo>
                    <a:pt x="3143" y="2049"/>
                    <a:pt x="3043" y="1927"/>
                    <a:pt x="2931" y="1812"/>
                  </a:cubicBezTo>
                  <a:cubicBezTo>
                    <a:pt x="2875" y="1755"/>
                    <a:pt x="2815" y="1698"/>
                    <a:pt x="2745" y="1642"/>
                  </a:cubicBezTo>
                  <a:cubicBezTo>
                    <a:pt x="2726" y="1626"/>
                    <a:pt x="2704" y="1613"/>
                    <a:pt x="2683" y="1598"/>
                  </a:cubicBezTo>
                  <a:cubicBezTo>
                    <a:pt x="2703" y="1535"/>
                    <a:pt x="2727" y="1436"/>
                    <a:pt x="2693" y="1302"/>
                  </a:cubicBezTo>
                  <a:cubicBezTo>
                    <a:pt x="2690" y="1293"/>
                    <a:pt x="2684" y="1285"/>
                    <a:pt x="2682" y="1276"/>
                  </a:cubicBezTo>
                  <a:cubicBezTo>
                    <a:pt x="2760" y="1236"/>
                    <a:pt x="2880" y="1182"/>
                    <a:pt x="3047" y="1177"/>
                  </a:cubicBezTo>
                  <a:cubicBezTo>
                    <a:pt x="3053" y="1177"/>
                    <a:pt x="3060" y="1177"/>
                    <a:pt x="3067" y="1177"/>
                  </a:cubicBezTo>
                  <a:close/>
                  <a:moveTo>
                    <a:pt x="411" y="2343"/>
                  </a:moveTo>
                  <a:cubicBezTo>
                    <a:pt x="479" y="2386"/>
                    <a:pt x="548" y="2430"/>
                    <a:pt x="617" y="2472"/>
                  </a:cubicBezTo>
                  <a:cubicBezTo>
                    <a:pt x="687" y="2516"/>
                    <a:pt x="733" y="2565"/>
                    <a:pt x="759" y="2609"/>
                  </a:cubicBezTo>
                  <a:cubicBezTo>
                    <a:pt x="786" y="2652"/>
                    <a:pt x="809" y="2701"/>
                    <a:pt x="830" y="2756"/>
                  </a:cubicBezTo>
                  <a:cubicBezTo>
                    <a:pt x="869" y="2862"/>
                    <a:pt x="893" y="2991"/>
                    <a:pt x="934" y="3133"/>
                  </a:cubicBezTo>
                  <a:cubicBezTo>
                    <a:pt x="954" y="3222"/>
                    <a:pt x="992" y="3308"/>
                    <a:pt x="1036" y="3389"/>
                  </a:cubicBezTo>
                  <a:cubicBezTo>
                    <a:pt x="1012" y="3399"/>
                    <a:pt x="984" y="3411"/>
                    <a:pt x="949" y="3427"/>
                  </a:cubicBezTo>
                  <a:cubicBezTo>
                    <a:pt x="888" y="3453"/>
                    <a:pt x="809" y="3484"/>
                    <a:pt x="726" y="3484"/>
                  </a:cubicBezTo>
                  <a:cubicBezTo>
                    <a:pt x="675" y="3484"/>
                    <a:pt x="623" y="3473"/>
                    <a:pt x="572" y="3441"/>
                  </a:cubicBezTo>
                  <a:cubicBezTo>
                    <a:pt x="433" y="3360"/>
                    <a:pt x="317" y="3173"/>
                    <a:pt x="302" y="2940"/>
                  </a:cubicBezTo>
                  <a:cubicBezTo>
                    <a:pt x="284" y="2756"/>
                    <a:pt x="332" y="2555"/>
                    <a:pt x="411" y="2343"/>
                  </a:cubicBezTo>
                  <a:close/>
                  <a:moveTo>
                    <a:pt x="1632" y="1052"/>
                  </a:moveTo>
                  <a:cubicBezTo>
                    <a:pt x="1678" y="1052"/>
                    <a:pt x="1718" y="1054"/>
                    <a:pt x="1753" y="1060"/>
                  </a:cubicBezTo>
                  <a:cubicBezTo>
                    <a:pt x="1806" y="1067"/>
                    <a:pt x="1847" y="1078"/>
                    <a:pt x="1875" y="1084"/>
                  </a:cubicBezTo>
                  <a:cubicBezTo>
                    <a:pt x="1833" y="1122"/>
                    <a:pt x="1798" y="1165"/>
                    <a:pt x="1772" y="1209"/>
                  </a:cubicBezTo>
                  <a:cubicBezTo>
                    <a:pt x="1717" y="1296"/>
                    <a:pt x="1686" y="1374"/>
                    <a:pt x="1651" y="1431"/>
                  </a:cubicBezTo>
                  <a:cubicBezTo>
                    <a:pt x="1615" y="1488"/>
                    <a:pt x="1590" y="1515"/>
                    <a:pt x="1544" y="1537"/>
                  </a:cubicBezTo>
                  <a:cubicBezTo>
                    <a:pt x="1495" y="1560"/>
                    <a:pt x="1405" y="1584"/>
                    <a:pt x="1333" y="1635"/>
                  </a:cubicBezTo>
                  <a:cubicBezTo>
                    <a:pt x="1262" y="1684"/>
                    <a:pt x="1212" y="1744"/>
                    <a:pt x="1176" y="1803"/>
                  </a:cubicBezTo>
                  <a:cubicBezTo>
                    <a:pt x="1108" y="1923"/>
                    <a:pt x="1100" y="2037"/>
                    <a:pt x="1113" y="2107"/>
                  </a:cubicBezTo>
                  <a:cubicBezTo>
                    <a:pt x="1126" y="2177"/>
                    <a:pt x="1152" y="2210"/>
                    <a:pt x="1169" y="2210"/>
                  </a:cubicBezTo>
                  <a:cubicBezTo>
                    <a:pt x="1170" y="2210"/>
                    <a:pt x="1171" y="2210"/>
                    <a:pt x="1172" y="2210"/>
                  </a:cubicBezTo>
                  <a:cubicBezTo>
                    <a:pt x="1212" y="2204"/>
                    <a:pt x="1208" y="2056"/>
                    <a:pt x="1338" y="1918"/>
                  </a:cubicBezTo>
                  <a:cubicBezTo>
                    <a:pt x="1369" y="1885"/>
                    <a:pt x="1407" y="1853"/>
                    <a:pt x="1452" y="1834"/>
                  </a:cubicBezTo>
                  <a:cubicBezTo>
                    <a:pt x="1494" y="1812"/>
                    <a:pt x="1546" y="1806"/>
                    <a:pt x="1638" y="1777"/>
                  </a:cubicBezTo>
                  <a:cubicBezTo>
                    <a:pt x="1734" y="1747"/>
                    <a:pt x="1831" y="1659"/>
                    <a:pt x="1881" y="1579"/>
                  </a:cubicBezTo>
                  <a:cubicBezTo>
                    <a:pt x="1935" y="1497"/>
                    <a:pt x="1969" y="1418"/>
                    <a:pt x="2008" y="1358"/>
                  </a:cubicBezTo>
                  <a:cubicBezTo>
                    <a:pt x="2065" y="1258"/>
                    <a:pt x="2162" y="1215"/>
                    <a:pt x="2255" y="1215"/>
                  </a:cubicBezTo>
                  <a:cubicBezTo>
                    <a:pt x="2265" y="1215"/>
                    <a:pt x="2274" y="1215"/>
                    <a:pt x="2284" y="1216"/>
                  </a:cubicBezTo>
                  <a:cubicBezTo>
                    <a:pt x="2383" y="1227"/>
                    <a:pt x="2469" y="1299"/>
                    <a:pt x="2508" y="1371"/>
                  </a:cubicBezTo>
                  <a:cubicBezTo>
                    <a:pt x="2535" y="1421"/>
                    <a:pt x="2549" y="1475"/>
                    <a:pt x="2559" y="1524"/>
                  </a:cubicBezTo>
                  <a:cubicBezTo>
                    <a:pt x="2556" y="1523"/>
                    <a:pt x="2554" y="1521"/>
                    <a:pt x="2551" y="1520"/>
                  </a:cubicBezTo>
                  <a:cubicBezTo>
                    <a:pt x="2485" y="1491"/>
                    <a:pt x="2421" y="1462"/>
                    <a:pt x="2353" y="1433"/>
                  </a:cubicBezTo>
                  <a:lnTo>
                    <a:pt x="2329" y="1422"/>
                  </a:lnTo>
                  <a:cubicBezTo>
                    <a:pt x="2323" y="1506"/>
                    <a:pt x="2318" y="1589"/>
                    <a:pt x="2313" y="1670"/>
                  </a:cubicBezTo>
                  <a:cubicBezTo>
                    <a:pt x="2307" y="1748"/>
                    <a:pt x="2296" y="1847"/>
                    <a:pt x="2294" y="1867"/>
                  </a:cubicBezTo>
                  <a:cubicBezTo>
                    <a:pt x="2284" y="1941"/>
                    <a:pt x="2272" y="2016"/>
                    <a:pt x="2258" y="2088"/>
                  </a:cubicBezTo>
                  <a:cubicBezTo>
                    <a:pt x="2252" y="2121"/>
                    <a:pt x="2244" y="2153"/>
                    <a:pt x="2236" y="2186"/>
                  </a:cubicBezTo>
                  <a:cubicBezTo>
                    <a:pt x="2236" y="2183"/>
                    <a:pt x="2236" y="2183"/>
                    <a:pt x="2235" y="2182"/>
                  </a:cubicBezTo>
                  <a:cubicBezTo>
                    <a:pt x="2213" y="2135"/>
                    <a:pt x="2154" y="2076"/>
                    <a:pt x="2053" y="2056"/>
                  </a:cubicBezTo>
                  <a:cubicBezTo>
                    <a:pt x="2038" y="2053"/>
                    <a:pt x="2023" y="2051"/>
                    <a:pt x="2007" y="2051"/>
                  </a:cubicBezTo>
                  <a:cubicBezTo>
                    <a:pt x="1911" y="2051"/>
                    <a:pt x="1799" y="2110"/>
                    <a:pt x="1737" y="2195"/>
                  </a:cubicBezTo>
                  <a:cubicBezTo>
                    <a:pt x="1658" y="2293"/>
                    <a:pt x="1627" y="2416"/>
                    <a:pt x="1598" y="2505"/>
                  </a:cubicBezTo>
                  <a:lnTo>
                    <a:pt x="1574" y="2568"/>
                  </a:lnTo>
                  <a:cubicBezTo>
                    <a:pt x="1563" y="2597"/>
                    <a:pt x="1550" y="2634"/>
                    <a:pt x="1540" y="2665"/>
                  </a:cubicBezTo>
                  <a:cubicBezTo>
                    <a:pt x="1533" y="2702"/>
                    <a:pt x="1537" y="2750"/>
                    <a:pt x="1540" y="2789"/>
                  </a:cubicBezTo>
                  <a:cubicBezTo>
                    <a:pt x="1546" y="2824"/>
                    <a:pt x="1557" y="2857"/>
                    <a:pt x="1572" y="2886"/>
                  </a:cubicBezTo>
                  <a:cubicBezTo>
                    <a:pt x="1628" y="3006"/>
                    <a:pt x="1733" y="3077"/>
                    <a:pt x="1825" y="3099"/>
                  </a:cubicBezTo>
                  <a:cubicBezTo>
                    <a:pt x="1855" y="3105"/>
                    <a:pt x="1882" y="3107"/>
                    <a:pt x="1907" y="3107"/>
                  </a:cubicBezTo>
                  <a:cubicBezTo>
                    <a:pt x="2040" y="3107"/>
                    <a:pt x="2099" y="3033"/>
                    <a:pt x="2084" y="3008"/>
                  </a:cubicBezTo>
                  <a:cubicBezTo>
                    <a:pt x="2070" y="2973"/>
                    <a:pt x="1979" y="2974"/>
                    <a:pt x="1897" y="2914"/>
                  </a:cubicBezTo>
                  <a:cubicBezTo>
                    <a:pt x="1859" y="2886"/>
                    <a:pt x="1824" y="2842"/>
                    <a:pt x="1809" y="2789"/>
                  </a:cubicBezTo>
                  <a:cubicBezTo>
                    <a:pt x="1806" y="2775"/>
                    <a:pt x="1804" y="2762"/>
                    <a:pt x="1803" y="2748"/>
                  </a:cubicBezTo>
                  <a:cubicBezTo>
                    <a:pt x="1809" y="2740"/>
                    <a:pt x="1805" y="2736"/>
                    <a:pt x="1808" y="2725"/>
                  </a:cubicBezTo>
                  <a:cubicBezTo>
                    <a:pt x="1816" y="2709"/>
                    <a:pt x="1821" y="2697"/>
                    <a:pt x="1828" y="2679"/>
                  </a:cubicBezTo>
                  <a:cubicBezTo>
                    <a:pt x="1842" y="2649"/>
                    <a:pt x="1853" y="2621"/>
                    <a:pt x="1863" y="2593"/>
                  </a:cubicBezTo>
                  <a:cubicBezTo>
                    <a:pt x="1921" y="2364"/>
                    <a:pt x="1971" y="2272"/>
                    <a:pt x="2043" y="2253"/>
                  </a:cubicBezTo>
                  <a:cubicBezTo>
                    <a:pt x="2059" y="2249"/>
                    <a:pt x="2075" y="2247"/>
                    <a:pt x="2089" y="2247"/>
                  </a:cubicBezTo>
                  <a:cubicBezTo>
                    <a:pt x="2144" y="2247"/>
                    <a:pt x="2189" y="2270"/>
                    <a:pt x="2218" y="2270"/>
                  </a:cubicBezTo>
                  <a:cubicBezTo>
                    <a:pt x="2200" y="2347"/>
                    <a:pt x="2179" y="2424"/>
                    <a:pt x="2156" y="2502"/>
                  </a:cubicBezTo>
                  <a:cubicBezTo>
                    <a:pt x="2117" y="2639"/>
                    <a:pt x="2085" y="2790"/>
                    <a:pt x="2095" y="2933"/>
                  </a:cubicBezTo>
                  <a:cubicBezTo>
                    <a:pt x="2102" y="3074"/>
                    <a:pt x="2145" y="3205"/>
                    <a:pt x="2208" y="3310"/>
                  </a:cubicBezTo>
                  <a:cubicBezTo>
                    <a:pt x="2339" y="3526"/>
                    <a:pt x="2549" y="3599"/>
                    <a:pt x="2677" y="3602"/>
                  </a:cubicBezTo>
                  <a:cubicBezTo>
                    <a:pt x="2682" y="3602"/>
                    <a:pt x="2687" y="3602"/>
                    <a:pt x="2691" y="3602"/>
                  </a:cubicBezTo>
                  <a:cubicBezTo>
                    <a:pt x="2816" y="3602"/>
                    <a:pt x="2873" y="3556"/>
                    <a:pt x="2869" y="3542"/>
                  </a:cubicBezTo>
                  <a:cubicBezTo>
                    <a:pt x="2864" y="3521"/>
                    <a:pt x="2797" y="3529"/>
                    <a:pt x="2694" y="3496"/>
                  </a:cubicBezTo>
                  <a:cubicBezTo>
                    <a:pt x="2595" y="3464"/>
                    <a:pt x="2454" y="3381"/>
                    <a:pt x="2380" y="3216"/>
                  </a:cubicBezTo>
                  <a:cubicBezTo>
                    <a:pt x="2344" y="3134"/>
                    <a:pt x="2323" y="3035"/>
                    <a:pt x="2325" y="2928"/>
                  </a:cubicBezTo>
                  <a:cubicBezTo>
                    <a:pt x="2327" y="2820"/>
                    <a:pt x="2357" y="2708"/>
                    <a:pt x="2401" y="2577"/>
                  </a:cubicBezTo>
                  <a:cubicBezTo>
                    <a:pt x="2446" y="2448"/>
                    <a:pt x="2494" y="2297"/>
                    <a:pt x="2526" y="2143"/>
                  </a:cubicBezTo>
                  <a:cubicBezTo>
                    <a:pt x="2543" y="2065"/>
                    <a:pt x="2557" y="1985"/>
                    <a:pt x="2568" y="1904"/>
                  </a:cubicBezTo>
                  <a:cubicBezTo>
                    <a:pt x="2573" y="1867"/>
                    <a:pt x="2574" y="1861"/>
                    <a:pt x="2574" y="1861"/>
                  </a:cubicBezTo>
                  <a:cubicBezTo>
                    <a:pt x="2574" y="1861"/>
                    <a:pt x="2574" y="1862"/>
                    <a:pt x="2574" y="1862"/>
                  </a:cubicBezTo>
                  <a:cubicBezTo>
                    <a:pt x="2574" y="1862"/>
                    <a:pt x="2574" y="1862"/>
                    <a:pt x="2574" y="1862"/>
                  </a:cubicBezTo>
                  <a:cubicBezTo>
                    <a:pt x="2631" y="1905"/>
                    <a:pt x="2686" y="1955"/>
                    <a:pt x="2738" y="2006"/>
                  </a:cubicBezTo>
                  <a:cubicBezTo>
                    <a:pt x="2843" y="2107"/>
                    <a:pt x="2935" y="2212"/>
                    <a:pt x="3009" y="2320"/>
                  </a:cubicBezTo>
                  <a:cubicBezTo>
                    <a:pt x="3158" y="2534"/>
                    <a:pt x="3225" y="2756"/>
                    <a:pt x="3210" y="2945"/>
                  </a:cubicBezTo>
                  <a:cubicBezTo>
                    <a:pt x="3200" y="3138"/>
                    <a:pt x="3125" y="3282"/>
                    <a:pt x="3060" y="3369"/>
                  </a:cubicBezTo>
                  <a:cubicBezTo>
                    <a:pt x="2993" y="3457"/>
                    <a:pt x="2938" y="3497"/>
                    <a:pt x="2948" y="3516"/>
                  </a:cubicBezTo>
                  <a:cubicBezTo>
                    <a:pt x="2950" y="3520"/>
                    <a:pt x="2956" y="3523"/>
                    <a:pt x="2967" y="3523"/>
                  </a:cubicBezTo>
                  <a:cubicBezTo>
                    <a:pt x="2996" y="3523"/>
                    <a:pt x="3058" y="3504"/>
                    <a:pt x="3136" y="3447"/>
                  </a:cubicBezTo>
                  <a:cubicBezTo>
                    <a:pt x="3142" y="3442"/>
                    <a:pt x="3148" y="3435"/>
                    <a:pt x="3154" y="3430"/>
                  </a:cubicBezTo>
                  <a:lnTo>
                    <a:pt x="3154" y="3430"/>
                  </a:lnTo>
                  <a:cubicBezTo>
                    <a:pt x="3129" y="3482"/>
                    <a:pt x="3115" y="3664"/>
                    <a:pt x="2935" y="3863"/>
                  </a:cubicBezTo>
                  <a:cubicBezTo>
                    <a:pt x="2836" y="3975"/>
                    <a:pt x="2686" y="4105"/>
                    <a:pt x="2513" y="4188"/>
                  </a:cubicBezTo>
                  <a:cubicBezTo>
                    <a:pt x="2442" y="4221"/>
                    <a:pt x="2367" y="4242"/>
                    <a:pt x="2294" y="4242"/>
                  </a:cubicBezTo>
                  <a:cubicBezTo>
                    <a:pt x="2279" y="4242"/>
                    <a:pt x="2263" y="4241"/>
                    <a:pt x="2248" y="4239"/>
                  </a:cubicBezTo>
                  <a:cubicBezTo>
                    <a:pt x="2161" y="4229"/>
                    <a:pt x="2058" y="4182"/>
                    <a:pt x="1933" y="4129"/>
                  </a:cubicBezTo>
                  <a:cubicBezTo>
                    <a:pt x="1843" y="4090"/>
                    <a:pt x="1725" y="4053"/>
                    <a:pt x="1606" y="4053"/>
                  </a:cubicBezTo>
                  <a:cubicBezTo>
                    <a:pt x="1568" y="4053"/>
                    <a:pt x="1530" y="4057"/>
                    <a:pt x="1493" y="4066"/>
                  </a:cubicBezTo>
                  <a:cubicBezTo>
                    <a:pt x="1349" y="4096"/>
                    <a:pt x="1244" y="4151"/>
                    <a:pt x="1158" y="4171"/>
                  </a:cubicBezTo>
                  <a:cubicBezTo>
                    <a:pt x="1120" y="4180"/>
                    <a:pt x="1086" y="4185"/>
                    <a:pt x="1056" y="4185"/>
                  </a:cubicBezTo>
                  <a:cubicBezTo>
                    <a:pt x="943" y="4185"/>
                    <a:pt x="892" y="4116"/>
                    <a:pt x="870" y="3996"/>
                  </a:cubicBezTo>
                  <a:cubicBezTo>
                    <a:pt x="843" y="3813"/>
                    <a:pt x="885" y="3671"/>
                    <a:pt x="910" y="3586"/>
                  </a:cubicBezTo>
                  <a:cubicBezTo>
                    <a:pt x="948" y="3564"/>
                    <a:pt x="981" y="3541"/>
                    <a:pt x="1007" y="3519"/>
                  </a:cubicBezTo>
                  <a:cubicBezTo>
                    <a:pt x="1035" y="3494"/>
                    <a:pt x="1056" y="3474"/>
                    <a:pt x="1073" y="3455"/>
                  </a:cubicBezTo>
                  <a:cubicBezTo>
                    <a:pt x="1153" y="3583"/>
                    <a:pt x="1255" y="3695"/>
                    <a:pt x="1369" y="3767"/>
                  </a:cubicBezTo>
                  <a:cubicBezTo>
                    <a:pt x="1519" y="3867"/>
                    <a:pt x="1688" y="3911"/>
                    <a:pt x="1838" y="3911"/>
                  </a:cubicBezTo>
                  <a:cubicBezTo>
                    <a:pt x="1894" y="3911"/>
                    <a:pt x="1946" y="3905"/>
                    <a:pt x="1994" y="3894"/>
                  </a:cubicBezTo>
                  <a:cubicBezTo>
                    <a:pt x="2175" y="3856"/>
                    <a:pt x="2298" y="3763"/>
                    <a:pt x="2362" y="3687"/>
                  </a:cubicBezTo>
                  <a:cubicBezTo>
                    <a:pt x="2427" y="3612"/>
                    <a:pt x="2439" y="3555"/>
                    <a:pt x="2424" y="3546"/>
                  </a:cubicBezTo>
                  <a:cubicBezTo>
                    <a:pt x="2422" y="3543"/>
                    <a:pt x="2419" y="3542"/>
                    <a:pt x="2415" y="3542"/>
                  </a:cubicBezTo>
                  <a:cubicBezTo>
                    <a:pt x="2370" y="3542"/>
                    <a:pt x="2232" y="3683"/>
                    <a:pt x="1966" y="3698"/>
                  </a:cubicBezTo>
                  <a:cubicBezTo>
                    <a:pt x="1953" y="3699"/>
                    <a:pt x="1939" y="3700"/>
                    <a:pt x="1926" y="3700"/>
                  </a:cubicBezTo>
                  <a:cubicBezTo>
                    <a:pt x="1795" y="3700"/>
                    <a:pt x="1650" y="3657"/>
                    <a:pt x="1517" y="3557"/>
                  </a:cubicBezTo>
                  <a:cubicBezTo>
                    <a:pt x="1369" y="3443"/>
                    <a:pt x="1257" y="3279"/>
                    <a:pt x="1202" y="3057"/>
                  </a:cubicBezTo>
                  <a:cubicBezTo>
                    <a:pt x="1165" y="2930"/>
                    <a:pt x="1139" y="2792"/>
                    <a:pt x="1082" y="2656"/>
                  </a:cubicBezTo>
                  <a:cubicBezTo>
                    <a:pt x="1054" y="2588"/>
                    <a:pt x="1020" y="2523"/>
                    <a:pt x="979" y="2463"/>
                  </a:cubicBezTo>
                  <a:cubicBezTo>
                    <a:pt x="970" y="2453"/>
                    <a:pt x="968" y="2455"/>
                    <a:pt x="959" y="2449"/>
                  </a:cubicBezTo>
                  <a:cubicBezTo>
                    <a:pt x="940" y="2442"/>
                    <a:pt x="952" y="2439"/>
                    <a:pt x="957" y="2433"/>
                  </a:cubicBezTo>
                  <a:cubicBezTo>
                    <a:pt x="962" y="2431"/>
                    <a:pt x="964" y="2429"/>
                    <a:pt x="973" y="2426"/>
                  </a:cubicBezTo>
                  <a:lnTo>
                    <a:pt x="988" y="2421"/>
                  </a:lnTo>
                  <a:lnTo>
                    <a:pt x="1031" y="2415"/>
                  </a:lnTo>
                  <a:cubicBezTo>
                    <a:pt x="1116" y="2405"/>
                    <a:pt x="1194" y="2402"/>
                    <a:pt x="1263" y="2402"/>
                  </a:cubicBezTo>
                  <a:cubicBezTo>
                    <a:pt x="1287" y="2402"/>
                    <a:pt x="1310" y="2402"/>
                    <a:pt x="1332" y="2403"/>
                  </a:cubicBezTo>
                  <a:cubicBezTo>
                    <a:pt x="1426" y="2406"/>
                    <a:pt x="1501" y="2412"/>
                    <a:pt x="1549" y="2412"/>
                  </a:cubicBezTo>
                  <a:cubicBezTo>
                    <a:pt x="1588" y="2412"/>
                    <a:pt x="1610" y="2408"/>
                    <a:pt x="1615" y="2396"/>
                  </a:cubicBezTo>
                  <a:cubicBezTo>
                    <a:pt x="1623" y="2372"/>
                    <a:pt x="1535" y="2305"/>
                    <a:pt x="1355" y="2254"/>
                  </a:cubicBezTo>
                  <a:cubicBezTo>
                    <a:pt x="1264" y="2230"/>
                    <a:pt x="1152" y="2210"/>
                    <a:pt x="1021" y="2208"/>
                  </a:cubicBezTo>
                  <a:lnTo>
                    <a:pt x="971" y="2208"/>
                  </a:lnTo>
                  <a:lnTo>
                    <a:pt x="892" y="2212"/>
                  </a:lnTo>
                  <a:cubicBezTo>
                    <a:pt x="837" y="2219"/>
                    <a:pt x="775" y="2227"/>
                    <a:pt x="719" y="2239"/>
                  </a:cubicBezTo>
                  <a:cubicBezTo>
                    <a:pt x="622" y="2259"/>
                    <a:pt x="515" y="2282"/>
                    <a:pt x="427" y="2306"/>
                  </a:cubicBezTo>
                  <a:cubicBezTo>
                    <a:pt x="444" y="2262"/>
                    <a:pt x="460" y="2219"/>
                    <a:pt x="479" y="2173"/>
                  </a:cubicBezTo>
                  <a:cubicBezTo>
                    <a:pt x="606" y="1897"/>
                    <a:pt x="697" y="1604"/>
                    <a:pt x="820" y="1408"/>
                  </a:cubicBezTo>
                  <a:cubicBezTo>
                    <a:pt x="941" y="1202"/>
                    <a:pt x="1119" y="1120"/>
                    <a:pt x="1310" y="1087"/>
                  </a:cubicBezTo>
                  <a:cubicBezTo>
                    <a:pt x="1435" y="1063"/>
                    <a:pt x="1543" y="1052"/>
                    <a:pt x="1632" y="1052"/>
                  </a:cubicBezTo>
                  <a:close/>
                  <a:moveTo>
                    <a:pt x="3184" y="3795"/>
                  </a:moveTo>
                  <a:cubicBezTo>
                    <a:pt x="3200" y="3850"/>
                    <a:pt x="3248" y="3957"/>
                    <a:pt x="3323" y="4117"/>
                  </a:cubicBezTo>
                  <a:cubicBezTo>
                    <a:pt x="3302" y="4163"/>
                    <a:pt x="3281" y="4216"/>
                    <a:pt x="3259" y="4275"/>
                  </a:cubicBezTo>
                  <a:cubicBezTo>
                    <a:pt x="3236" y="4333"/>
                    <a:pt x="3208" y="4393"/>
                    <a:pt x="3174" y="4426"/>
                  </a:cubicBezTo>
                  <a:cubicBezTo>
                    <a:pt x="3147" y="4449"/>
                    <a:pt x="3124" y="4459"/>
                    <a:pt x="3086" y="4459"/>
                  </a:cubicBezTo>
                  <a:cubicBezTo>
                    <a:pt x="3074" y="4459"/>
                    <a:pt x="3061" y="4458"/>
                    <a:pt x="3046" y="4456"/>
                  </a:cubicBezTo>
                  <a:cubicBezTo>
                    <a:pt x="2979" y="4448"/>
                    <a:pt x="2893" y="4412"/>
                    <a:pt x="2773" y="4395"/>
                  </a:cubicBezTo>
                  <a:cubicBezTo>
                    <a:pt x="2750" y="4392"/>
                    <a:pt x="2726" y="4391"/>
                    <a:pt x="2703" y="4391"/>
                  </a:cubicBezTo>
                  <a:cubicBezTo>
                    <a:pt x="2691" y="4391"/>
                    <a:pt x="2679" y="4391"/>
                    <a:pt x="2667" y="4392"/>
                  </a:cubicBezTo>
                  <a:cubicBezTo>
                    <a:pt x="2865" y="4271"/>
                    <a:pt x="2998" y="4124"/>
                    <a:pt x="3093" y="3980"/>
                  </a:cubicBezTo>
                  <a:cubicBezTo>
                    <a:pt x="3135" y="3917"/>
                    <a:pt x="3163" y="3855"/>
                    <a:pt x="3184" y="3795"/>
                  </a:cubicBezTo>
                  <a:close/>
                  <a:moveTo>
                    <a:pt x="2087" y="4485"/>
                  </a:moveTo>
                  <a:cubicBezTo>
                    <a:pt x="2130" y="4497"/>
                    <a:pt x="2174" y="4506"/>
                    <a:pt x="2222" y="4511"/>
                  </a:cubicBezTo>
                  <a:cubicBezTo>
                    <a:pt x="2231" y="4512"/>
                    <a:pt x="2239" y="4512"/>
                    <a:pt x="2248" y="4512"/>
                  </a:cubicBezTo>
                  <a:cubicBezTo>
                    <a:pt x="2266" y="4512"/>
                    <a:pt x="2283" y="4511"/>
                    <a:pt x="2300" y="4511"/>
                  </a:cubicBezTo>
                  <a:cubicBezTo>
                    <a:pt x="2244" y="4543"/>
                    <a:pt x="2190" y="4577"/>
                    <a:pt x="2143" y="4613"/>
                  </a:cubicBezTo>
                  <a:lnTo>
                    <a:pt x="2036" y="4697"/>
                  </a:lnTo>
                  <a:cubicBezTo>
                    <a:pt x="2031" y="4701"/>
                    <a:pt x="2032" y="4702"/>
                    <a:pt x="2030" y="4707"/>
                  </a:cubicBezTo>
                  <a:cubicBezTo>
                    <a:pt x="2024" y="4713"/>
                    <a:pt x="2015" y="4726"/>
                    <a:pt x="1997" y="4737"/>
                  </a:cubicBezTo>
                  <a:cubicBezTo>
                    <a:pt x="1988" y="4741"/>
                    <a:pt x="1983" y="4743"/>
                    <a:pt x="1979" y="4743"/>
                  </a:cubicBezTo>
                  <a:cubicBezTo>
                    <a:pt x="1971" y="4743"/>
                    <a:pt x="1971" y="4736"/>
                    <a:pt x="1969" y="4731"/>
                  </a:cubicBezTo>
                  <a:cubicBezTo>
                    <a:pt x="1966" y="4720"/>
                    <a:pt x="1968" y="4703"/>
                    <a:pt x="1972" y="4680"/>
                  </a:cubicBezTo>
                  <a:lnTo>
                    <a:pt x="1977" y="4662"/>
                  </a:lnTo>
                  <a:lnTo>
                    <a:pt x="1992" y="4625"/>
                  </a:lnTo>
                  <a:lnTo>
                    <a:pt x="2020" y="4560"/>
                  </a:lnTo>
                  <a:cubicBezTo>
                    <a:pt x="2025" y="4535"/>
                    <a:pt x="2047" y="4515"/>
                    <a:pt x="2052" y="4506"/>
                  </a:cubicBezTo>
                  <a:cubicBezTo>
                    <a:pt x="2053" y="4499"/>
                    <a:pt x="2059" y="4498"/>
                    <a:pt x="2066" y="4498"/>
                  </a:cubicBezTo>
                  <a:cubicBezTo>
                    <a:pt x="2069" y="4498"/>
                    <a:pt x="2072" y="4498"/>
                    <a:pt x="2075" y="4498"/>
                  </a:cubicBezTo>
                  <a:cubicBezTo>
                    <a:pt x="2076" y="4498"/>
                    <a:pt x="2078" y="4498"/>
                    <a:pt x="2079" y="4498"/>
                  </a:cubicBezTo>
                  <a:cubicBezTo>
                    <a:pt x="2082" y="4498"/>
                    <a:pt x="2086" y="4493"/>
                    <a:pt x="2087" y="4485"/>
                  </a:cubicBezTo>
                  <a:close/>
                  <a:moveTo>
                    <a:pt x="5424" y="4892"/>
                  </a:moveTo>
                  <a:lnTo>
                    <a:pt x="5424" y="4892"/>
                  </a:lnTo>
                  <a:cubicBezTo>
                    <a:pt x="5425" y="4892"/>
                    <a:pt x="5425" y="4893"/>
                    <a:pt x="5425" y="4893"/>
                  </a:cubicBezTo>
                  <a:cubicBezTo>
                    <a:pt x="5425" y="4893"/>
                    <a:pt x="5425" y="4892"/>
                    <a:pt x="5424" y="4892"/>
                  </a:cubicBezTo>
                  <a:close/>
                  <a:moveTo>
                    <a:pt x="2644" y="5013"/>
                  </a:moveTo>
                  <a:lnTo>
                    <a:pt x="2644" y="5013"/>
                  </a:lnTo>
                  <a:cubicBezTo>
                    <a:pt x="2644" y="5013"/>
                    <a:pt x="2644" y="5013"/>
                    <a:pt x="2644" y="5013"/>
                  </a:cubicBezTo>
                  <a:cubicBezTo>
                    <a:pt x="2644" y="5013"/>
                    <a:pt x="2644" y="5013"/>
                    <a:pt x="2644" y="5013"/>
                  </a:cubicBezTo>
                  <a:close/>
                  <a:moveTo>
                    <a:pt x="3440" y="4371"/>
                  </a:moveTo>
                  <a:cubicBezTo>
                    <a:pt x="3528" y="4565"/>
                    <a:pt x="3633" y="4797"/>
                    <a:pt x="3748" y="5069"/>
                  </a:cubicBezTo>
                  <a:cubicBezTo>
                    <a:pt x="3820" y="5241"/>
                    <a:pt x="3893" y="5431"/>
                    <a:pt x="3967" y="5632"/>
                  </a:cubicBezTo>
                  <a:cubicBezTo>
                    <a:pt x="3906" y="5549"/>
                    <a:pt x="3844" y="5462"/>
                    <a:pt x="3766" y="5368"/>
                  </a:cubicBezTo>
                  <a:cubicBezTo>
                    <a:pt x="3674" y="5266"/>
                    <a:pt x="3593" y="5143"/>
                    <a:pt x="3455" y="5047"/>
                  </a:cubicBezTo>
                  <a:cubicBezTo>
                    <a:pt x="3323" y="4952"/>
                    <a:pt x="3170" y="4879"/>
                    <a:pt x="3009" y="4825"/>
                  </a:cubicBezTo>
                  <a:cubicBezTo>
                    <a:pt x="2928" y="4798"/>
                    <a:pt x="2847" y="4775"/>
                    <a:pt x="2764" y="4756"/>
                  </a:cubicBezTo>
                  <a:lnTo>
                    <a:pt x="2695" y="4740"/>
                  </a:lnTo>
                  <a:lnTo>
                    <a:pt x="2573" y="4714"/>
                  </a:lnTo>
                  <a:cubicBezTo>
                    <a:pt x="2561" y="4712"/>
                    <a:pt x="2548" y="4708"/>
                    <a:pt x="2534" y="4705"/>
                  </a:cubicBezTo>
                  <a:cubicBezTo>
                    <a:pt x="2597" y="4681"/>
                    <a:pt x="2657" y="4666"/>
                    <a:pt x="2713" y="4666"/>
                  </a:cubicBezTo>
                  <a:cubicBezTo>
                    <a:pt x="2723" y="4666"/>
                    <a:pt x="2733" y="4667"/>
                    <a:pt x="2743" y="4668"/>
                  </a:cubicBezTo>
                  <a:cubicBezTo>
                    <a:pt x="2817" y="4673"/>
                    <a:pt x="2910" y="4704"/>
                    <a:pt x="3021" y="4712"/>
                  </a:cubicBezTo>
                  <a:cubicBezTo>
                    <a:pt x="3033" y="4713"/>
                    <a:pt x="3046" y="4714"/>
                    <a:pt x="3059" y="4714"/>
                  </a:cubicBezTo>
                  <a:cubicBezTo>
                    <a:pt x="3166" y="4714"/>
                    <a:pt x="3293" y="4661"/>
                    <a:pt x="3350" y="4575"/>
                  </a:cubicBezTo>
                  <a:cubicBezTo>
                    <a:pt x="3405" y="4502"/>
                    <a:pt x="3425" y="4432"/>
                    <a:pt x="3440" y="4371"/>
                  </a:cubicBezTo>
                  <a:close/>
                  <a:moveTo>
                    <a:pt x="2645" y="5013"/>
                  </a:moveTo>
                  <a:lnTo>
                    <a:pt x="2700" y="5024"/>
                  </a:lnTo>
                  <a:cubicBezTo>
                    <a:pt x="2778" y="5042"/>
                    <a:pt x="2853" y="5062"/>
                    <a:pt x="2925" y="5084"/>
                  </a:cubicBezTo>
                  <a:cubicBezTo>
                    <a:pt x="3070" y="5128"/>
                    <a:pt x="3200" y="5185"/>
                    <a:pt x="3311" y="5256"/>
                  </a:cubicBezTo>
                  <a:cubicBezTo>
                    <a:pt x="3519" y="5410"/>
                    <a:pt x="3684" y="5622"/>
                    <a:pt x="3838" y="5782"/>
                  </a:cubicBezTo>
                  <a:cubicBezTo>
                    <a:pt x="3950" y="5903"/>
                    <a:pt x="4047" y="6003"/>
                    <a:pt x="4127" y="6083"/>
                  </a:cubicBezTo>
                  <a:cubicBezTo>
                    <a:pt x="4132" y="6096"/>
                    <a:pt x="4136" y="6107"/>
                    <a:pt x="4141" y="6121"/>
                  </a:cubicBezTo>
                  <a:cubicBezTo>
                    <a:pt x="4022" y="6080"/>
                    <a:pt x="3870" y="6034"/>
                    <a:pt x="3684" y="5983"/>
                  </a:cubicBezTo>
                  <a:lnTo>
                    <a:pt x="3683" y="5983"/>
                  </a:lnTo>
                  <a:cubicBezTo>
                    <a:pt x="3463" y="5925"/>
                    <a:pt x="3248" y="5819"/>
                    <a:pt x="3058" y="5604"/>
                  </a:cubicBezTo>
                  <a:cubicBezTo>
                    <a:pt x="2961" y="5502"/>
                    <a:pt x="2872" y="5377"/>
                    <a:pt x="2786" y="5243"/>
                  </a:cubicBezTo>
                  <a:cubicBezTo>
                    <a:pt x="2743" y="5173"/>
                    <a:pt x="2700" y="5104"/>
                    <a:pt x="2656" y="5033"/>
                  </a:cubicBezTo>
                  <a:cubicBezTo>
                    <a:pt x="2648" y="5019"/>
                    <a:pt x="2645" y="5014"/>
                    <a:pt x="2644" y="5013"/>
                  </a:cubicBezTo>
                  <a:close/>
                  <a:moveTo>
                    <a:pt x="5423" y="3763"/>
                  </a:moveTo>
                  <a:cubicBezTo>
                    <a:pt x="5365" y="3886"/>
                    <a:pt x="5320" y="4007"/>
                    <a:pt x="5284" y="4135"/>
                  </a:cubicBezTo>
                  <a:cubicBezTo>
                    <a:pt x="5247" y="4266"/>
                    <a:pt x="5218" y="4380"/>
                    <a:pt x="5203" y="4525"/>
                  </a:cubicBezTo>
                  <a:cubicBezTo>
                    <a:pt x="5199" y="4600"/>
                    <a:pt x="5202" y="4691"/>
                    <a:pt x="5266" y="4782"/>
                  </a:cubicBezTo>
                  <a:cubicBezTo>
                    <a:pt x="5297" y="4824"/>
                    <a:pt x="5337" y="4856"/>
                    <a:pt x="5385" y="4878"/>
                  </a:cubicBezTo>
                  <a:cubicBezTo>
                    <a:pt x="5406" y="4887"/>
                    <a:pt x="5421" y="4891"/>
                    <a:pt x="5424" y="4892"/>
                  </a:cubicBezTo>
                  <a:lnTo>
                    <a:pt x="5424" y="4892"/>
                  </a:lnTo>
                  <a:lnTo>
                    <a:pt x="5429" y="4891"/>
                  </a:lnTo>
                  <a:cubicBezTo>
                    <a:pt x="5430" y="4890"/>
                    <a:pt x="5431" y="4890"/>
                    <a:pt x="5431" y="4890"/>
                  </a:cubicBezTo>
                  <a:cubicBezTo>
                    <a:pt x="5433" y="4890"/>
                    <a:pt x="5433" y="4893"/>
                    <a:pt x="5433" y="4895"/>
                  </a:cubicBezTo>
                  <a:cubicBezTo>
                    <a:pt x="5433" y="4893"/>
                    <a:pt x="5433" y="4892"/>
                    <a:pt x="5433" y="4892"/>
                  </a:cubicBezTo>
                  <a:lnTo>
                    <a:pt x="5433" y="4892"/>
                  </a:lnTo>
                  <a:cubicBezTo>
                    <a:pt x="5435" y="4892"/>
                    <a:pt x="5436" y="4982"/>
                    <a:pt x="5433" y="5038"/>
                  </a:cubicBezTo>
                  <a:cubicBezTo>
                    <a:pt x="5429" y="5106"/>
                    <a:pt x="5422" y="5172"/>
                    <a:pt x="5409" y="5237"/>
                  </a:cubicBezTo>
                  <a:cubicBezTo>
                    <a:pt x="5385" y="5364"/>
                    <a:pt x="5351" y="5486"/>
                    <a:pt x="5304" y="5594"/>
                  </a:cubicBezTo>
                  <a:cubicBezTo>
                    <a:pt x="5214" y="5813"/>
                    <a:pt x="5091" y="5986"/>
                    <a:pt x="4976" y="6117"/>
                  </a:cubicBezTo>
                  <a:cubicBezTo>
                    <a:pt x="4743" y="6377"/>
                    <a:pt x="4549" y="6470"/>
                    <a:pt x="4564" y="6499"/>
                  </a:cubicBezTo>
                  <a:cubicBezTo>
                    <a:pt x="4565" y="6502"/>
                    <a:pt x="4570" y="6503"/>
                    <a:pt x="4579" y="6503"/>
                  </a:cubicBezTo>
                  <a:cubicBezTo>
                    <a:pt x="4632" y="6503"/>
                    <a:pt x="4833" y="6439"/>
                    <a:pt x="5082" y="6223"/>
                  </a:cubicBezTo>
                  <a:cubicBezTo>
                    <a:pt x="5223" y="6096"/>
                    <a:pt x="5376" y="5918"/>
                    <a:pt x="5494" y="5680"/>
                  </a:cubicBezTo>
                  <a:cubicBezTo>
                    <a:pt x="5553" y="5563"/>
                    <a:pt x="5601" y="5428"/>
                    <a:pt x="5636" y="5283"/>
                  </a:cubicBezTo>
                  <a:cubicBezTo>
                    <a:pt x="5654" y="5211"/>
                    <a:pt x="5666" y="5135"/>
                    <a:pt x="5674" y="5057"/>
                  </a:cubicBezTo>
                  <a:cubicBezTo>
                    <a:pt x="5680" y="4973"/>
                    <a:pt x="5688" y="4924"/>
                    <a:pt x="5677" y="4753"/>
                  </a:cubicBezTo>
                  <a:cubicBezTo>
                    <a:pt x="5640" y="4731"/>
                    <a:pt x="5594" y="4702"/>
                    <a:pt x="5579" y="4699"/>
                  </a:cubicBezTo>
                  <a:lnTo>
                    <a:pt x="5525" y="4675"/>
                  </a:lnTo>
                  <a:cubicBezTo>
                    <a:pt x="5513" y="4671"/>
                    <a:pt x="5505" y="4663"/>
                    <a:pt x="5498" y="4651"/>
                  </a:cubicBezTo>
                  <a:cubicBezTo>
                    <a:pt x="5495" y="4646"/>
                    <a:pt x="5494" y="4645"/>
                    <a:pt x="5494" y="4645"/>
                  </a:cubicBezTo>
                  <a:cubicBezTo>
                    <a:pt x="5493" y="4645"/>
                    <a:pt x="5493" y="4645"/>
                    <a:pt x="5493" y="4645"/>
                  </a:cubicBezTo>
                  <a:cubicBezTo>
                    <a:pt x="5493" y="4645"/>
                    <a:pt x="5493" y="4645"/>
                    <a:pt x="5492" y="4644"/>
                  </a:cubicBezTo>
                  <a:cubicBezTo>
                    <a:pt x="5486" y="4641"/>
                    <a:pt x="5480" y="4635"/>
                    <a:pt x="5476" y="4630"/>
                  </a:cubicBezTo>
                  <a:cubicBezTo>
                    <a:pt x="5472" y="4624"/>
                    <a:pt x="5462" y="4588"/>
                    <a:pt x="5467" y="4544"/>
                  </a:cubicBezTo>
                  <a:cubicBezTo>
                    <a:pt x="5479" y="4450"/>
                    <a:pt x="5511" y="4323"/>
                    <a:pt x="5545" y="4213"/>
                  </a:cubicBezTo>
                  <a:cubicBezTo>
                    <a:pt x="5547" y="4204"/>
                    <a:pt x="5551" y="4193"/>
                    <a:pt x="5555" y="4183"/>
                  </a:cubicBezTo>
                  <a:lnTo>
                    <a:pt x="5423" y="3763"/>
                  </a:lnTo>
                  <a:close/>
                  <a:moveTo>
                    <a:pt x="3283" y="8030"/>
                  </a:moveTo>
                  <a:cubicBezTo>
                    <a:pt x="3282" y="8030"/>
                    <a:pt x="3282" y="8030"/>
                    <a:pt x="3282" y="8030"/>
                  </a:cubicBezTo>
                  <a:cubicBezTo>
                    <a:pt x="3282" y="8030"/>
                    <a:pt x="3282" y="8030"/>
                    <a:pt x="3282" y="8030"/>
                  </a:cubicBezTo>
                  <a:lnTo>
                    <a:pt x="3282" y="8030"/>
                  </a:lnTo>
                  <a:lnTo>
                    <a:pt x="3283" y="8030"/>
                  </a:lnTo>
                  <a:close/>
                  <a:moveTo>
                    <a:pt x="3281" y="8032"/>
                  </a:moveTo>
                  <a:lnTo>
                    <a:pt x="3281" y="8032"/>
                  </a:lnTo>
                  <a:cubicBezTo>
                    <a:pt x="3280" y="8033"/>
                    <a:pt x="3280" y="8034"/>
                    <a:pt x="3279" y="8036"/>
                  </a:cubicBezTo>
                  <a:lnTo>
                    <a:pt x="3273" y="8050"/>
                  </a:lnTo>
                  <a:lnTo>
                    <a:pt x="3270" y="8050"/>
                  </a:lnTo>
                  <a:lnTo>
                    <a:pt x="3278" y="8037"/>
                  </a:lnTo>
                  <a:lnTo>
                    <a:pt x="3280" y="8032"/>
                  </a:lnTo>
                  <a:lnTo>
                    <a:pt x="3281" y="8032"/>
                  </a:lnTo>
                  <a:close/>
                  <a:moveTo>
                    <a:pt x="1474" y="7013"/>
                  </a:moveTo>
                  <a:lnTo>
                    <a:pt x="1557" y="7024"/>
                  </a:lnTo>
                  <a:cubicBezTo>
                    <a:pt x="1699" y="7044"/>
                    <a:pt x="1837" y="7053"/>
                    <a:pt x="1972" y="7061"/>
                  </a:cubicBezTo>
                  <a:cubicBezTo>
                    <a:pt x="2242" y="7075"/>
                    <a:pt x="2497" y="7076"/>
                    <a:pt x="2736" y="7092"/>
                  </a:cubicBezTo>
                  <a:cubicBezTo>
                    <a:pt x="3209" y="7120"/>
                    <a:pt x="3624" y="7216"/>
                    <a:pt x="3920" y="7395"/>
                  </a:cubicBezTo>
                  <a:cubicBezTo>
                    <a:pt x="4213" y="7571"/>
                    <a:pt x="4392" y="7814"/>
                    <a:pt x="4544" y="7952"/>
                  </a:cubicBezTo>
                  <a:cubicBezTo>
                    <a:pt x="4558" y="7967"/>
                    <a:pt x="4571" y="7978"/>
                    <a:pt x="4585" y="7990"/>
                  </a:cubicBezTo>
                  <a:cubicBezTo>
                    <a:pt x="4547" y="7984"/>
                    <a:pt x="4507" y="7979"/>
                    <a:pt x="4464" y="7976"/>
                  </a:cubicBezTo>
                  <a:cubicBezTo>
                    <a:pt x="4417" y="7972"/>
                    <a:pt x="4368" y="7971"/>
                    <a:pt x="4316" y="7971"/>
                  </a:cubicBezTo>
                  <a:cubicBezTo>
                    <a:pt x="4176" y="7971"/>
                    <a:pt x="4019" y="7983"/>
                    <a:pt x="3849" y="7999"/>
                  </a:cubicBezTo>
                  <a:cubicBezTo>
                    <a:pt x="3731" y="8009"/>
                    <a:pt x="3607" y="8021"/>
                    <a:pt x="3477" y="8034"/>
                  </a:cubicBezTo>
                  <a:cubicBezTo>
                    <a:pt x="3444" y="8037"/>
                    <a:pt x="3411" y="8040"/>
                    <a:pt x="3378" y="8043"/>
                  </a:cubicBezTo>
                  <a:cubicBezTo>
                    <a:pt x="3348" y="8047"/>
                    <a:pt x="3313" y="8050"/>
                    <a:pt x="3307" y="8050"/>
                  </a:cubicBezTo>
                  <a:cubicBezTo>
                    <a:pt x="3306" y="8050"/>
                    <a:pt x="3306" y="8050"/>
                    <a:pt x="3307" y="8050"/>
                  </a:cubicBezTo>
                  <a:lnTo>
                    <a:pt x="3274" y="8050"/>
                  </a:lnTo>
                  <a:lnTo>
                    <a:pt x="3298" y="7998"/>
                  </a:lnTo>
                  <a:lnTo>
                    <a:pt x="3325" y="7942"/>
                  </a:lnTo>
                  <a:lnTo>
                    <a:pt x="3325" y="7942"/>
                  </a:lnTo>
                  <a:cubicBezTo>
                    <a:pt x="3321" y="7951"/>
                    <a:pt x="3314" y="7966"/>
                    <a:pt x="3309" y="7976"/>
                  </a:cubicBezTo>
                  <a:lnTo>
                    <a:pt x="3295" y="8008"/>
                  </a:lnTo>
                  <a:lnTo>
                    <a:pt x="3295" y="8008"/>
                  </a:lnTo>
                  <a:cubicBezTo>
                    <a:pt x="3296" y="8006"/>
                    <a:pt x="3298" y="8002"/>
                    <a:pt x="3298" y="8001"/>
                  </a:cubicBezTo>
                  <a:lnTo>
                    <a:pt x="3320" y="7954"/>
                  </a:lnTo>
                  <a:lnTo>
                    <a:pt x="3408" y="7768"/>
                  </a:lnTo>
                  <a:cubicBezTo>
                    <a:pt x="3411" y="7761"/>
                    <a:pt x="3418" y="7749"/>
                    <a:pt x="3417" y="7747"/>
                  </a:cubicBezTo>
                  <a:lnTo>
                    <a:pt x="3368" y="7747"/>
                  </a:lnTo>
                  <a:lnTo>
                    <a:pt x="3302" y="7748"/>
                  </a:lnTo>
                  <a:cubicBezTo>
                    <a:pt x="3288" y="7748"/>
                    <a:pt x="3275" y="7748"/>
                    <a:pt x="3261" y="7748"/>
                  </a:cubicBezTo>
                  <a:cubicBezTo>
                    <a:pt x="3218" y="7748"/>
                    <a:pt x="3173" y="7748"/>
                    <a:pt x="3128" y="7748"/>
                  </a:cubicBezTo>
                  <a:cubicBezTo>
                    <a:pt x="3096" y="7748"/>
                    <a:pt x="3062" y="7748"/>
                    <a:pt x="3029" y="7747"/>
                  </a:cubicBezTo>
                  <a:cubicBezTo>
                    <a:pt x="2834" y="7738"/>
                    <a:pt x="2651" y="7705"/>
                    <a:pt x="2461" y="7644"/>
                  </a:cubicBezTo>
                  <a:cubicBezTo>
                    <a:pt x="2273" y="7584"/>
                    <a:pt x="2086" y="7496"/>
                    <a:pt x="1910" y="7383"/>
                  </a:cubicBezTo>
                  <a:cubicBezTo>
                    <a:pt x="1822" y="7327"/>
                    <a:pt x="1738" y="7262"/>
                    <a:pt x="1658" y="7192"/>
                  </a:cubicBezTo>
                  <a:cubicBezTo>
                    <a:pt x="1615" y="7160"/>
                    <a:pt x="1579" y="7119"/>
                    <a:pt x="1540" y="7083"/>
                  </a:cubicBezTo>
                  <a:cubicBezTo>
                    <a:pt x="1520" y="7064"/>
                    <a:pt x="1502" y="7044"/>
                    <a:pt x="1484" y="7024"/>
                  </a:cubicBezTo>
                  <a:cubicBezTo>
                    <a:pt x="1478" y="7017"/>
                    <a:pt x="1475" y="7015"/>
                    <a:pt x="1474" y="7014"/>
                  </a:cubicBezTo>
                  <a:lnTo>
                    <a:pt x="1474" y="7014"/>
                  </a:lnTo>
                  <a:lnTo>
                    <a:pt x="1474" y="7013"/>
                  </a:lnTo>
                  <a:close/>
                  <a:moveTo>
                    <a:pt x="2366" y="0"/>
                  </a:moveTo>
                  <a:cubicBezTo>
                    <a:pt x="2218" y="1"/>
                    <a:pt x="2101" y="51"/>
                    <a:pt x="2002" y="105"/>
                  </a:cubicBezTo>
                  <a:cubicBezTo>
                    <a:pt x="1904" y="160"/>
                    <a:pt x="1822" y="225"/>
                    <a:pt x="1756" y="294"/>
                  </a:cubicBezTo>
                  <a:cubicBezTo>
                    <a:pt x="1622" y="434"/>
                    <a:pt x="1570" y="586"/>
                    <a:pt x="1555" y="687"/>
                  </a:cubicBezTo>
                  <a:cubicBezTo>
                    <a:pt x="1540" y="790"/>
                    <a:pt x="1557" y="847"/>
                    <a:pt x="1574" y="849"/>
                  </a:cubicBezTo>
                  <a:cubicBezTo>
                    <a:pt x="1575" y="849"/>
                    <a:pt x="1576" y="849"/>
                    <a:pt x="1577" y="849"/>
                  </a:cubicBezTo>
                  <a:cubicBezTo>
                    <a:pt x="1619" y="849"/>
                    <a:pt x="1655" y="626"/>
                    <a:pt x="1891" y="438"/>
                  </a:cubicBezTo>
                  <a:cubicBezTo>
                    <a:pt x="2003" y="354"/>
                    <a:pt x="2176" y="257"/>
                    <a:pt x="2336" y="257"/>
                  </a:cubicBezTo>
                  <a:cubicBezTo>
                    <a:pt x="2343" y="257"/>
                    <a:pt x="2351" y="257"/>
                    <a:pt x="2358" y="258"/>
                  </a:cubicBezTo>
                  <a:cubicBezTo>
                    <a:pt x="2443" y="264"/>
                    <a:pt x="2490" y="293"/>
                    <a:pt x="2563" y="380"/>
                  </a:cubicBezTo>
                  <a:cubicBezTo>
                    <a:pt x="2599" y="421"/>
                    <a:pt x="2638" y="474"/>
                    <a:pt x="2690" y="529"/>
                  </a:cubicBezTo>
                  <a:cubicBezTo>
                    <a:pt x="2742" y="583"/>
                    <a:pt x="2821" y="641"/>
                    <a:pt x="2905" y="668"/>
                  </a:cubicBezTo>
                  <a:cubicBezTo>
                    <a:pt x="2991" y="695"/>
                    <a:pt x="3071" y="702"/>
                    <a:pt x="3143" y="702"/>
                  </a:cubicBezTo>
                  <a:cubicBezTo>
                    <a:pt x="3212" y="702"/>
                    <a:pt x="3275" y="696"/>
                    <a:pt x="3331" y="695"/>
                  </a:cubicBezTo>
                  <a:cubicBezTo>
                    <a:pt x="3353" y="694"/>
                    <a:pt x="3374" y="693"/>
                    <a:pt x="3395" y="693"/>
                  </a:cubicBezTo>
                  <a:cubicBezTo>
                    <a:pt x="3483" y="693"/>
                    <a:pt x="3566" y="703"/>
                    <a:pt x="3643" y="724"/>
                  </a:cubicBezTo>
                  <a:cubicBezTo>
                    <a:pt x="3832" y="773"/>
                    <a:pt x="3971" y="883"/>
                    <a:pt x="4027" y="1011"/>
                  </a:cubicBezTo>
                  <a:cubicBezTo>
                    <a:pt x="4087" y="1142"/>
                    <a:pt x="4082" y="1269"/>
                    <a:pt x="4059" y="1348"/>
                  </a:cubicBezTo>
                  <a:cubicBezTo>
                    <a:pt x="4048" y="1388"/>
                    <a:pt x="4036" y="1418"/>
                    <a:pt x="4026" y="1441"/>
                  </a:cubicBezTo>
                  <a:cubicBezTo>
                    <a:pt x="3983" y="1444"/>
                    <a:pt x="3944" y="1451"/>
                    <a:pt x="3913" y="1460"/>
                  </a:cubicBezTo>
                  <a:cubicBezTo>
                    <a:pt x="3878" y="1471"/>
                    <a:pt x="3853" y="1482"/>
                    <a:pt x="3832" y="1495"/>
                  </a:cubicBezTo>
                  <a:cubicBezTo>
                    <a:pt x="3810" y="1369"/>
                    <a:pt x="3743" y="1242"/>
                    <a:pt x="3657" y="1165"/>
                  </a:cubicBezTo>
                  <a:cubicBezTo>
                    <a:pt x="3504" y="1020"/>
                    <a:pt x="3317" y="969"/>
                    <a:pt x="3156" y="969"/>
                  </a:cubicBezTo>
                  <a:cubicBezTo>
                    <a:pt x="3110" y="969"/>
                    <a:pt x="3066" y="973"/>
                    <a:pt x="3026" y="981"/>
                  </a:cubicBezTo>
                  <a:cubicBezTo>
                    <a:pt x="2842" y="1012"/>
                    <a:pt x="2715" y="1103"/>
                    <a:pt x="2646" y="1173"/>
                  </a:cubicBezTo>
                  <a:cubicBezTo>
                    <a:pt x="2643" y="1177"/>
                    <a:pt x="2642" y="1181"/>
                    <a:pt x="2638" y="1184"/>
                  </a:cubicBezTo>
                  <a:cubicBezTo>
                    <a:pt x="2577" y="1086"/>
                    <a:pt x="2476" y="998"/>
                    <a:pt x="2331" y="963"/>
                  </a:cubicBezTo>
                  <a:cubicBezTo>
                    <a:pt x="2296" y="956"/>
                    <a:pt x="2259" y="952"/>
                    <a:pt x="2222" y="952"/>
                  </a:cubicBezTo>
                  <a:cubicBezTo>
                    <a:pt x="2155" y="952"/>
                    <a:pt x="2087" y="965"/>
                    <a:pt x="2021" y="992"/>
                  </a:cubicBezTo>
                  <a:cubicBezTo>
                    <a:pt x="1983" y="1006"/>
                    <a:pt x="1948" y="1029"/>
                    <a:pt x="1914" y="1055"/>
                  </a:cubicBezTo>
                  <a:cubicBezTo>
                    <a:pt x="1897" y="1028"/>
                    <a:pt x="1858" y="992"/>
                    <a:pt x="1784" y="956"/>
                  </a:cubicBezTo>
                  <a:cubicBezTo>
                    <a:pt x="1693" y="912"/>
                    <a:pt x="1557" y="887"/>
                    <a:pt x="1398" y="887"/>
                  </a:cubicBezTo>
                  <a:cubicBezTo>
                    <a:pt x="1361" y="887"/>
                    <a:pt x="1323" y="889"/>
                    <a:pt x="1284" y="891"/>
                  </a:cubicBezTo>
                  <a:cubicBezTo>
                    <a:pt x="1178" y="899"/>
                    <a:pt x="1054" y="917"/>
                    <a:pt x="929" y="978"/>
                  </a:cubicBezTo>
                  <a:cubicBezTo>
                    <a:pt x="802" y="1039"/>
                    <a:pt x="689" y="1144"/>
                    <a:pt x="605" y="1265"/>
                  </a:cubicBezTo>
                  <a:cubicBezTo>
                    <a:pt x="520" y="1386"/>
                    <a:pt x="457" y="1520"/>
                    <a:pt x="399" y="1654"/>
                  </a:cubicBezTo>
                  <a:cubicBezTo>
                    <a:pt x="341" y="1789"/>
                    <a:pt x="283" y="1924"/>
                    <a:pt x="222" y="2065"/>
                  </a:cubicBezTo>
                  <a:cubicBezTo>
                    <a:pt x="100" y="2348"/>
                    <a:pt x="1" y="2669"/>
                    <a:pt x="47" y="2969"/>
                  </a:cubicBezTo>
                  <a:cubicBezTo>
                    <a:pt x="81" y="3266"/>
                    <a:pt x="260" y="3525"/>
                    <a:pt x="487" y="3619"/>
                  </a:cubicBezTo>
                  <a:cubicBezTo>
                    <a:pt x="545" y="3645"/>
                    <a:pt x="607" y="3655"/>
                    <a:pt x="666" y="3655"/>
                  </a:cubicBezTo>
                  <a:cubicBezTo>
                    <a:pt x="701" y="3655"/>
                    <a:pt x="735" y="3651"/>
                    <a:pt x="766" y="3645"/>
                  </a:cubicBezTo>
                  <a:lnTo>
                    <a:pt x="766" y="3645"/>
                  </a:lnTo>
                  <a:cubicBezTo>
                    <a:pt x="717" y="3729"/>
                    <a:pt x="671" y="3852"/>
                    <a:pt x="673" y="4013"/>
                  </a:cubicBezTo>
                  <a:cubicBezTo>
                    <a:pt x="677" y="4108"/>
                    <a:pt x="697" y="4235"/>
                    <a:pt x="809" y="4338"/>
                  </a:cubicBezTo>
                  <a:cubicBezTo>
                    <a:pt x="891" y="4409"/>
                    <a:pt x="994" y="4433"/>
                    <a:pt x="1091" y="4433"/>
                  </a:cubicBezTo>
                  <a:cubicBezTo>
                    <a:pt x="1132" y="4433"/>
                    <a:pt x="1171" y="4429"/>
                    <a:pt x="1208" y="4422"/>
                  </a:cubicBezTo>
                  <a:cubicBezTo>
                    <a:pt x="1341" y="4398"/>
                    <a:pt x="1448" y="4349"/>
                    <a:pt x="1542" y="4334"/>
                  </a:cubicBezTo>
                  <a:cubicBezTo>
                    <a:pt x="1561" y="4331"/>
                    <a:pt x="1580" y="4329"/>
                    <a:pt x="1599" y="4329"/>
                  </a:cubicBezTo>
                  <a:cubicBezTo>
                    <a:pt x="1668" y="4329"/>
                    <a:pt x="1739" y="4351"/>
                    <a:pt x="1828" y="4387"/>
                  </a:cubicBezTo>
                  <a:cubicBezTo>
                    <a:pt x="1877" y="4408"/>
                    <a:pt x="1931" y="4431"/>
                    <a:pt x="1987" y="4453"/>
                  </a:cubicBezTo>
                  <a:cubicBezTo>
                    <a:pt x="1966" y="4460"/>
                    <a:pt x="1946" y="4474"/>
                    <a:pt x="1925" y="4494"/>
                  </a:cubicBezTo>
                  <a:cubicBezTo>
                    <a:pt x="1909" y="4510"/>
                    <a:pt x="1892" y="4528"/>
                    <a:pt x="1874" y="4548"/>
                  </a:cubicBezTo>
                  <a:lnTo>
                    <a:pt x="1846" y="4582"/>
                  </a:lnTo>
                  <a:lnTo>
                    <a:pt x="1804" y="4638"/>
                  </a:lnTo>
                  <a:cubicBezTo>
                    <a:pt x="1748" y="4720"/>
                    <a:pt x="1688" y="4823"/>
                    <a:pt x="1633" y="4936"/>
                  </a:cubicBezTo>
                  <a:lnTo>
                    <a:pt x="1643" y="5020"/>
                  </a:lnTo>
                  <a:cubicBezTo>
                    <a:pt x="1636" y="5035"/>
                    <a:pt x="1687" y="5089"/>
                    <a:pt x="1719" y="5097"/>
                  </a:cubicBezTo>
                  <a:cubicBezTo>
                    <a:pt x="1746" y="5107"/>
                    <a:pt x="1769" y="5112"/>
                    <a:pt x="1796" y="5112"/>
                  </a:cubicBezTo>
                  <a:cubicBezTo>
                    <a:pt x="1806" y="5112"/>
                    <a:pt x="1817" y="5111"/>
                    <a:pt x="1830" y="5110"/>
                  </a:cubicBezTo>
                  <a:cubicBezTo>
                    <a:pt x="1872" y="5107"/>
                    <a:pt x="1931" y="5084"/>
                    <a:pt x="1996" y="5045"/>
                  </a:cubicBezTo>
                  <a:cubicBezTo>
                    <a:pt x="2059" y="5010"/>
                    <a:pt x="2130" y="4959"/>
                    <a:pt x="2196" y="4911"/>
                  </a:cubicBezTo>
                  <a:lnTo>
                    <a:pt x="2298" y="4839"/>
                  </a:lnTo>
                  <a:lnTo>
                    <a:pt x="2298" y="4839"/>
                  </a:lnTo>
                  <a:cubicBezTo>
                    <a:pt x="2296" y="4881"/>
                    <a:pt x="2297" y="4925"/>
                    <a:pt x="2313" y="4975"/>
                  </a:cubicBezTo>
                  <a:cubicBezTo>
                    <a:pt x="2325" y="5012"/>
                    <a:pt x="2342" y="5049"/>
                    <a:pt x="2363" y="5086"/>
                  </a:cubicBezTo>
                  <a:lnTo>
                    <a:pt x="2418" y="5177"/>
                  </a:lnTo>
                  <a:cubicBezTo>
                    <a:pt x="2465" y="5250"/>
                    <a:pt x="2510" y="5323"/>
                    <a:pt x="2559" y="5394"/>
                  </a:cubicBezTo>
                  <a:cubicBezTo>
                    <a:pt x="2654" y="5534"/>
                    <a:pt x="2756" y="5669"/>
                    <a:pt x="2872" y="5784"/>
                  </a:cubicBezTo>
                  <a:cubicBezTo>
                    <a:pt x="2987" y="5898"/>
                    <a:pt x="3118" y="5992"/>
                    <a:pt x="3252" y="6058"/>
                  </a:cubicBezTo>
                  <a:cubicBezTo>
                    <a:pt x="3388" y="6125"/>
                    <a:pt x="3524" y="6153"/>
                    <a:pt x="3638" y="6174"/>
                  </a:cubicBezTo>
                  <a:cubicBezTo>
                    <a:pt x="3866" y="6212"/>
                    <a:pt x="4052" y="6237"/>
                    <a:pt x="4181" y="6248"/>
                  </a:cubicBezTo>
                  <a:cubicBezTo>
                    <a:pt x="4339" y="6736"/>
                    <a:pt x="4488" y="7278"/>
                    <a:pt x="4605" y="7863"/>
                  </a:cubicBezTo>
                  <a:cubicBezTo>
                    <a:pt x="4483" y="7706"/>
                    <a:pt x="4331" y="7454"/>
                    <a:pt x="4022" y="7235"/>
                  </a:cubicBezTo>
                  <a:cubicBezTo>
                    <a:pt x="3704" y="7011"/>
                    <a:pt x="3248" y="6886"/>
                    <a:pt x="2755" y="6843"/>
                  </a:cubicBezTo>
                  <a:cubicBezTo>
                    <a:pt x="2507" y="6819"/>
                    <a:pt x="2251" y="6812"/>
                    <a:pt x="1988" y="6793"/>
                  </a:cubicBezTo>
                  <a:cubicBezTo>
                    <a:pt x="1858" y="6783"/>
                    <a:pt x="1727" y="6771"/>
                    <a:pt x="1595" y="6752"/>
                  </a:cubicBezTo>
                  <a:cubicBezTo>
                    <a:pt x="1559" y="6747"/>
                    <a:pt x="1544" y="6746"/>
                    <a:pt x="1465" y="6730"/>
                  </a:cubicBezTo>
                  <a:cubicBezTo>
                    <a:pt x="1401" y="6719"/>
                    <a:pt x="1338" y="6707"/>
                    <a:pt x="1259" y="6685"/>
                  </a:cubicBezTo>
                  <a:cubicBezTo>
                    <a:pt x="1118" y="6648"/>
                    <a:pt x="948" y="6598"/>
                    <a:pt x="805" y="6559"/>
                  </a:cubicBezTo>
                  <a:lnTo>
                    <a:pt x="805" y="6559"/>
                  </a:lnTo>
                  <a:cubicBezTo>
                    <a:pt x="865" y="6647"/>
                    <a:pt x="925" y="6736"/>
                    <a:pt x="985" y="6825"/>
                  </a:cubicBezTo>
                  <a:cubicBezTo>
                    <a:pt x="1048" y="6915"/>
                    <a:pt x="1108" y="7003"/>
                    <a:pt x="1175" y="7094"/>
                  </a:cubicBezTo>
                  <a:cubicBezTo>
                    <a:pt x="1192" y="7116"/>
                    <a:pt x="1209" y="7138"/>
                    <a:pt x="1230" y="7160"/>
                  </a:cubicBezTo>
                  <a:lnTo>
                    <a:pt x="1279" y="7213"/>
                  </a:lnTo>
                  <a:cubicBezTo>
                    <a:pt x="1299" y="7236"/>
                    <a:pt x="1319" y="7258"/>
                    <a:pt x="1341" y="7279"/>
                  </a:cubicBezTo>
                  <a:cubicBezTo>
                    <a:pt x="1386" y="7321"/>
                    <a:pt x="1428" y="7366"/>
                    <a:pt x="1474" y="7402"/>
                  </a:cubicBezTo>
                  <a:cubicBezTo>
                    <a:pt x="1566" y="7482"/>
                    <a:pt x="1661" y="7554"/>
                    <a:pt x="1761" y="7615"/>
                  </a:cubicBezTo>
                  <a:cubicBezTo>
                    <a:pt x="1959" y="7741"/>
                    <a:pt x="2170" y="7836"/>
                    <a:pt x="2381" y="7899"/>
                  </a:cubicBezTo>
                  <a:cubicBezTo>
                    <a:pt x="2591" y="7962"/>
                    <a:pt x="2814" y="7995"/>
                    <a:pt x="3009" y="7998"/>
                  </a:cubicBezTo>
                  <a:lnTo>
                    <a:pt x="3025" y="7996"/>
                  </a:lnTo>
                  <a:cubicBezTo>
                    <a:pt x="3026" y="7995"/>
                    <a:pt x="3027" y="7995"/>
                    <a:pt x="3028" y="7995"/>
                  </a:cubicBezTo>
                  <a:cubicBezTo>
                    <a:pt x="3028" y="7995"/>
                    <a:pt x="3029" y="7995"/>
                    <a:pt x="3030" y="7995"/>
                  </a:cubicBezTo>
                  <a:cubicBezTo>
                    <a:pt x="3032" y="7995"/>
                    <a:pt x="3034" y="7994"/>
                    <a:pt x="3038" y="7987"/>
                  </a:cubicBezTo>
                  <a:lnTo>
                    <a:pt x="3066" y="7927"/>
                  </a:lnTo>
                  <a:lnTo>
                    <a:pt x="3074" y="7914"/>
                  </a:lnTo>
                  <a:lnTo>
                    <a:pt x="3031" y="8007"/>
                  </a:lnTo>
                  <a:lnTo>
                    <a:pt x="3030" y="8010"/>
                  </a:lnTo>
                  <a:lnTo>
                    <a:pt x="3027" y="8020"/>
                  </a:lnTo>
                  <a:cubicBezTo>
                    <a:pt x="2980" y="8124"/>
                    <a:pt x="2933" y="8228"/>
                    <a:pt x="2887" y="8329"/>
                  </a:cubicBezTo>
                  <a:cubicBezTo>
                    <a:pt x="3101" y="8299"/>
                    <a:pt x="3306" y="8271"/>
                    <a:pt x="3504" y="8242"/>
                  </a:cubicBezTo>
                  <a:cubicBezTo>
                    <a:pt x="3632" y="8222"/>
                    <a:pt x="3755" y="8202"/>
                    <a:pt x="3872" y="8184"/>
                  </a:cubicBezTo>
                  <a:cubicBezTo>
                    <a:pt x="4104" y="8146"/>
                    <a:pt x="4300" y="8113"/>
                    <a:pt x="4461" y="8108"/>
                  </a:cubicBezTo>
                  <a:cubicBezTo>
                    <a:pt x="4483" y="8107"/>
                    <a:pt x="4505" y="8106"/>
                    <a:pt x="4526" y="8106"/>
                  </a:cubicBezTo>
                  <a:cubicBezTo>
                    <a:pt x="4571" y="8106"/>
                    <a:pt x="4612" y="8109"/>
                    <a:pt x="4651" y="8113"/>
                  </a:cubicBezTo>
                  <a:cubicBezTo>
                    <a:pt x="4666" y="8197"/>
                    <a:pt x="4683" y="8282"/>
                    <a:pt x="4696" y="8368"/>
                  </a:cubicBezTo>
                  <a:cubicBezTo>
                    <a:pt x="4806" y="9030"/>
                    <a:pt x="4848" y="9668"/>
                    <a:pt x="4905" y="10257"/>
                  </a:cubicBezTo>
                  <a:cubicBezTo>
                    <a:pt x="4914" y="10338"/>
                    <a:pt x="4923" y="10416"/>
                    <a:pt x="4933" y="10494"/>
                  </a:cubicBezTo>
                  <a:cubicBezTo>
                    <a:pt x="4869" y="10463"/>
                    <a:pt x="4807" y="10448"/>
                    <a:pt x="4757" y="10448"/>
                  </a:cubicBezTo>
                  <a:cubicBezTo>
                    <a:pt x="4707" y="10448"/>
                    <a:pt x="4670" y="10464"/>
                    <a:pt x="4657" y="10493"/>
                  </a:cubicBezTo>
                  <a:cubicBezTo>
                    <a:pt x="4626" y="10563"/>
                    <a:pt x="4722" y="10675"/>
                    <a:pt x="4855" y="10771"/>
                  </a:cubicBezTo>
                  <a:cubicBezTo>
                    <a:pt x="4898" y="10800"/>
                    <a:pt x="4939" y="10823"/>
                    <a:pt x="4980" y="10843"/>
                  </a:cubicBezTo>
                  <a:cubicBezTo>
                    <a:pt x="5031" y="11182"/>
                    <a:pt x="5097" y="11496"/>
                    <a:pt x="5181" y="11768"/>
                  </a:cubicBezTo>
                  <a:cubicBezTo>
                    <a:pt x="5157" y="11710"/>
                    <a:pt x="5076" y="11649"/>
                    <a:pt x="4971" y="11617"/>
                  </a:cubicBezTo>
                  <a:cubicBezTo>
                    <a:pt x="4925" y="11603"/>
                    <a:pt x="4880" y="11596"/>
                    <a:pt x="4839" y="11596"/>
                  </a:cubicBezTo>
                  <a:cubicBezTo>
                    <a:pt x="4756" y="11596"/>
                    <a:pt x="4692" y="11624"/>
                    <a:pt x="4677" y="11673"/>
                  </a:cubicBezTo>
                  <a:cubicBezTo>
                    <a:pt x="4654" y="11748"/>
                    <a:pt x="4750" y="11842"/>
                    <a:pt x="4890" y="11884"/>
                  </a:cubicBezTo>
                  <a:cubicBezTo>
                    <a:pt x="4936" y="11898"/>
                    <a:pt x="4982" y="11905"/>
                    <a:pt x="5022" y="11905"/>
                  </a:cubicBezTo>
                  <a:cubicBezTo>
                    <a:pt x="5106" y="11905"/>
                    <a:pt x="5171" y="11877"/>
                    <a:pt x="5186" y="11827"/>
                  </a:cubicBezTo>
                  <a:cubicBezTo>
                    <a:pt x="5189" y="11817"/>
                    <a:pt x="5190" y="11805"/>
                    <a:pt x="5188" y="11793"/>
                  </a:cubicBezTo>
                  <a:lnTo>
                    <a:pt x="5188" y="11793"/>
                  </a:lnTo>
                  <a:cubicBezTo>
                    <a:pt x="5189" y="11799"/>
                    <a:pt x="5190" y="11805"/>
                    <a:pt x="5192" y="11810"/>
                  </a:cubicBezTo>
                  <a:cubicBezTo>
                    <a:pt x="5248" y="11988"/>
                    <a:pt x="5312" y="12144"/>
                    <a:pt x="5376" y="12286"/>
                  </a:cubicBezTo>
                  <a:cubicBezTo>
                    <a:pt x="5376" y="12296"/>
                    <a:pt x="5373" y="12306"/>
                    <a:pt x="5375" y="12315"/>
                  </a:cubicBezTo>
                  <a:cubicBezTo>
                    <a:pt x="5378" y="12330"/>
                    <a:pt x="5390" y="12341"/>
                    <a:pt x="5404" y="12350"/>
                  </a:cubicBezTo>
                  <a:cubicBezTo>
                    <a:pt x="5487" y="12524"/>
                    <a:pt x="5572" y="12668"/>
                    <a:pt x="5647" y="12778"/>
                  </a:cubicBezTo>
                  <a:cubicBezTo>
                    <a:pt x="5785" y="12975"/>
                    <a:pt x="5887" y="13070"/>
                    <a:pt x="5908" y="13070"/>
                  </a:cubicBezTo>
                  <a:cubicBezTo>
                    <a:pt x="5909" y="13070"/>
                    <a:pt x="5910" y="13069"/>
                    <a:pt x="5911" y="13069"/>
                  </a:cubicBezTo>
                  <a:cubicBezTo>
                    <a:pt x="5938" y="13050"/>
                    <a:pt x="5757" y="12810"/>
                    <a:pt x="5574" y="12352"/>
                  </a:cubicBezTo>
                  <a:cubicBezTo>
                    <a:pt x="5625" y="12335"/>
                    <a:pt x="5680" y="12306"/>
                    <a:pt x="5732" y="12257"/>
                  </a:cubicBezTo>
                  <a:cubicBezTo>
                    <a:pt x="5883" y="12112"/>
                    <a:pt x="5879" y="11923"/>
                    <a:pt x="5806" y="11903"/>
                  </a:cubicBezTo>
                  <a:cubicBezTo>
                    <a:pt x="5797" y="11900"/>
                    <a:pt x="5788" y="11899"/>
                    <a:pt x="5779" y="11899"/>
                  </a:cubicBezTo>
                  <a:cubicBezTo>
                    <a:pt x="5709" y="11899"/>
                    <a:pt x="5626" y="11974"/>
                    <a:pt x="5539" y="12054"/>
                  </a:cubicBezTo>
                  <a:cubicBezTo>
                    <a:pt x="5520" y="12072"/>
                    <a:pt x="5503" y="12091"/>
                    <a:pt x="5486" y="12108"/>
                  </a:cubicBezTo>
                  <a:cubicBezTo>
                    <a:pt x="5450" y="11999"/>
                    <a:pt x="5414" y="11884"/>
                    <a:pt x="5382" y="11756"/>
                  </a:cubicBezTo>
                  <a:cubicBezTo>
                    <a:pt x="5273" y="11334"/>
                    <a:pt x="5204" y="10817"/>
                    <a:pt x="5161" y="10234"/>
                  </a:cubicBezTo>
                  <a:cubicBezTo>
                    <a:pt x="5147" y="10036"/>
                    <a:pt x="5132" y="9827"/>
                    <a:pt x="5116" y="9615"/>
                  </a:cubicBezTo>
                  <a:lnTo>
                    <a:pt x="5116" y="9615"/>
                  </a:lnTo>
                  <a:cubicBezTo>
                    <a:pt x="5123" y="9616"/>
                    <a:pt x="5130" y="9616"/>
                    <a:pt x="5138" y="9616"/>
                  </a:cubicBezTo>
                  <a:cubicBezTo>
                    <a:pt x="5205" y="9616"/>
                    <a:pt x="5297" y="9578"/>
                    <a:pt x="5379" y="9500"/>
                  </a:cubicBezTo>
                  <a:cubicBezTo>
                    <a:pt x="5505" y="9382"/>
                    <a:pt x="5542" y="9231"/>
                    <a:pt x="5481" y="9185"/>
                  </a:cubicBezTo>
                  <a:cubicBezTo>
                    <a:pt x="5466" y="9173"/>
                    <a:pt x="5448" y="9168"/>
                    <a:pt x="5427" y="9168"/>
                  </a:cubicBezTo>
                  <a:cubicBezTo>
                    <a:pt x="5361" y="9168"/>
                    <a:pt x="5269" y="9220"/>
                    <a:pt x="5187" y="9297"/>
                  </a:cubicBezTo>
                  <a:cubicBezTo>
                    <a:pt x="5152" y="9332"/>
                    <a:pt x="5124" y="9367"/>
                    <a:pt x="5099" y="9401"/>
                  </a:cubicBezTo>
                  <a:cubicBezTo>
                    <a:pt x="5071" y="9054"/>
                    <a:pt x="5033" y="8693"/>
                    <a:pt x="4972" y="8323"/>
                  </a:cubicBezTo>
                  <a:cubicBezTo>
                    <a:pt x="4964" y="8271"/>
                    <a:pt x="4953" y="8220"/>
                    <a:pt x="4944" y="8168"/>
                  </a:cubicBezTo>
                  <a:lnTo>
                    <a:pt x="4944" y="8168"/>
                  </a:lnTo>
                  <a:cubicBezTo>
                    <a:pt x="4949" y="8169"/>
                    <a:pt x="4954" y="8169"/>
                    <a:pt x="4958" y="8169"/>
                  </a:cubicBezTo>
                  <a:cubicBezTo>
                    <a:pt x="4962" y="8169"/>
                    <a:pt x="4965" y="8168"/>
                    <a:pt x="4966" y="8166"/>
                  </a:cubicBezTo>
                  <a:cubicBezTo>
                    <a:pt x="4971" y="8162"/>
                    <a:pt x="4960" y="8147"/>
                    <a:pt x="4937" y="8128"/>
                  </a:cubicBezTo>
                  <a:cubicBezTo>
                    <a:pt x="4884" y="7837"/>
                    <a:pt x="4825" y="7555"/>
                    <a:pt x="4755" y="7284"/>
                  </a:cubicBezTo>
                  <a:cubicBezTo>
                    <a:pt x="4820" y="7267"/>
                    <a:pt x="4895" y="7218"/>
                    <a:pt x="4955" y="7133"/>
                  </a:cubicBezTo>
                  <a:cubicBezTo>
                    <a:pt x="5070" y="6965"/>
                    <a:pt x="5027" y="6787"/>
                    <a:pt x="4951" y="6782"/>
                  </a:cubicBezTo>
                  <a:cubicBezTo>
                    <a:pt x="4949" y="6782"/>
                    <a:pt x="4946" y="6782"/>
                    <a:pt x="4943" y="6782"/>
                  </a:cubicBezTo>
                  <a:cubicBezTo>
                    <a:pt x="4868" y="6782"/>
                    <a:pt x="4796" y="6875"/>
                    <a:pt x="4724" y="6975"/>
                  </a:cubicBezTo>
                  <a:cubicBezTo>
                    <a:pt x="4712" y="6995"/>
                    <a:pt x="4700" y="7014"/>
                    <a:pt x="4688" y="7033"/>
                  </a:cubicBezTo>
                  <a:cubicBezTo>
                    <a:pt x="4540" y="6495"/>
                    <a:pt x="4368" y="6007"/>
                    <a:pt x="4192" y="5582"/>
                  </a:cubicBezTo>
                  <a:cubicBezTo>
                    <a:pt x="4195" y="5548"/>
                    <a:pt x="4197" y="5509"/>
                    <a:pt x="4201" y="5465"/>
                  </a:cubicBezTo>
                  <a:cubicBezTo>
                    <a:pt x="4213" y="5295"/>
                    <a:pt x="4225" y="5047"/>
                    <a:pt x="4297" y="4759"/>
                  </a:cubicBezTo>
                  <a:cubicBezTo>
                    <a:pt x="4368" y="4475"/>
                    <a:pt x="4516" y="4139"/>
                    <a:pt x="4801" y="3894"/>
                  </a:cubicBezTo>
                  <a:cubicBezTo>
                    <a:pt x="4942" y="3769"/>
                    <a:pt x="5116" y="3692"/>
                    <a:pt x="5329" y="3619"/>
                  </a:cubicBezTo>
                  <a:cubicBezTo>
                    <a:pt x="5343" y="3613"/>
                    <a:pt x="5357" y="3608"/>
                    <a:pt x="5371" y="3603"/>
                  </a:cubicBezTo>
                  <a:lnTo>
                    <a:pt x="5288" y="3345"/>
                  </a:lnTo>
                  <a:lnTo>
                    <a:pt x="5288" y="3344"/>
                  </a:lnTo>
                  <a:cubicBezTo>
                    <a:pt x="5270" y="3352"/>
                    <a:pt x="5253" y="3358"/>
                    <a:pt x="5235" y="3365"/>
                  </a:cubicBezTo>
                  <a:cubicBezTo>
                    <a:pt x="5025" y="3441"/>
                    <a:pt x="4798" y="3547"/>
                    <a:pt x="4634" y="3703"/>
                  </a:cubicBezTo>
                  <a:cubicBezTo>
                    <a:pt x="4302" y="4013"/>
                    <a:pt x="4163" y="4404"/>
                    <a:pt x="4110" y="4719"/>
                  </a:cubicBezTo>
                  <a:cubicBezTo>
                    <a:pt x="4070" y="4958"/>
                    <a:pt x="4071" y="5163"/>
                    <a:pt x="4082" y="5323"/>
                  </a:cubicBezTo>
                  <a:cubicBezTo>
                    <a:pt x="4031" y="5206"/>
                    <a:pt x="3978" y="5094"/>
                    <a:pt x="3927" y="4989"/>
                  </a:cubicBezTo>
                  <a:cubicBezTo>
                    <a:pt x="3757" y="4641"/>
                    <a:pt x="3602" y="4365"/>
                    <a:pt x="3475" y="4159"/>
                  </a:cubicBezTo>
                  <a:cubicBezTo>
                    <a:pt x="3499" y="3989"/>
                    <a:pt x="3497" y="3887"/>
                    <a:pt x="3469" y="3879"/>
                  </a:cubicBezTo>
                  <a:cubicBezTo>
                    <a:pt x="3468" y="3879"/>
                    <a:pt x="3467" y="3878"/>
                    <a:pt x="3465" y="3878"/>
                  </a:cubicBezTo>
                  <a:cubicBezTo>
                    <a:pt x="3445" y="3878"/>
                    <a:pt x="3413" y="3923"/>
                    <a:pt x="3375" y="4000"/>
                  </a:cubicBezTo>
                  <a:cubicBezTo>
                    <a:pt x="3286" y="3866"/>
                    <a:pt x="3224" y="3785"/>
                    <a:pt x="3196" y="3763"/>
                  </a:cubicBezTo>
                  <a:cubicBezTo>
                    <a:pt x="3218" y="3688"/>
                    <a:pt x="3226" y="3620"/>
                    <a:pt x="3224" y="3566"/>
                  </a:cubicBezTo>
                  <a:cubicBezTo>
                    <a:pt x="3218" y="3464"/>
                    <a:pt x="3187" y="3415"/>
                    <a:pt x="3169" y="3415"/>
                  </a:cubicBezTo>
                  <a:cubicBezTo>
                    <a:pt x="3197" y="3391"/>
                    <a:pt x="3225" y="3360"/>
                    <a:pt x="3252" y="3323"/>
                  </a:cubicBezTo>
                  <a:cubicBezTo>
                    <a:pt x="3271" y="3326"/>
                    <a:pt x="3297" y="3328"/>
                    <a:pt x="3329" y="3328"/>
                  </a:cubicBezTo>
                  <a:cubicBezTo>
                    <a:pt x="3340" y="3328"/>
                    <a:pt x="3351" y="3327"/>
                    <a:pt x="3363" y="3327"/>
                  </a:cubicBezTo>
                  <a:cubicBezTo>
                    <a:pt x="3457" y="3319"/>
                    <a:pt x="3601" y="3308"/>
                    <a:pt x="3766" y="3203"/>
                  </a:cubicBezTo>
                  <a:cubicBezTo>
                    <a:pt x="3847" y="3150"/>
                    <a:pt x="3928" y="3062"/>
                    <a:pt x="3971" y="2950"/>
                  </a:cubicBezTo>
                  <a:cubicBezTo>
                    <a:pt x="4016" y="2838"/>
                    <a:pt x="4026" y="2713"/>
                    <a:pt x="4015" y="2591"/>
                  </a:cubicBezTo>
                  <a:cubicBezTo>
                    <a:pt x="3992" y="2342"/>
                    <a:pt x="3877" y="2118"/>
                    <a:pt x="3853" y="1906"/>
                  </a:cubicBezTo>
                  <a:cubicBezTo>
                    <a:pt x="3839" y="1811"/>
                    <a:pt x="3851" y="1696"/>
                    <a:pt x="3842" y="1565"/>
                  </a:cubicBezTo>
                  <a:cubicBezTo>
                    <a:pt x="3865" y="1565"/>
                    <a:pt x="3892" y="1567"/>
                    <a:pt x="3927" y="1568"/>
                  </a:cubicBezTo>
                  <a:cubicBezTo>
                    <a:pt x="4014" y="1573"/>
                    <a:pt x="4141" y="1593"/>
                    <a:pt x="4263" y="1672"/>
                  </a:cubicBezTo>
                  <a:cubicBezTo>
                    <a:pt x="4381" y="1745"/>
                    <a:pt x="4497" y="1902"/>
                    <a:pt x="4464" y="2048"/>
                  </a:cubicBezTo>
                  <a:cubicBezTo>
                    <a:pt x="4448" y="2123"/>
                    <a:pt x="4396" y="2210"/>
                    <a:pt x="4328" y="2313"/>
                  </a:cubicBezTo>
                  <a:cubicBezTo>
                    <a:pt x="4264" y="2414"/>
                    <a:pt x="4170" y="2541"/>
                    <a:pt x="4162" y="2728"/>
                  </a:cubicBezTo>
                  <a:cubicBezTo>
                    <a:pt x="4157" y="2820"/>
                    <a:pt x="4185" y="2901"/>
                    <a:pt x="4202" y="2960"/>
                  </a:cubicBezTo>
                  <a:cubicBezTo>
                    <a:pt x="4221" y="3021"/>
                    <a:pt x="4231" y="3058"/>
                    <a:pt x="4232" y="3102"/>
                  </a:cubicBezTo>
                  <a:cubicBezTo>
                    <a:pt x="4235" y="3190"/>
                    <a:pt x="4204" y="3282"/>
                    <a:pt x="4155" y="3359"/>
                  </a:cubicBezTo>
                  <a:cubicBezTo>
                    <a:pt x="4058" y="3515"/>
                    <a:pt x="3895" y="3601"/>
                    <a:pt x="3750" y="3635"/>
                  </a:cubicBezTo>
                  <a:cubicBezTo>
                    <a:pt x="3678" y="3651"/>
                    <a:pt x="3612" y="3657"/>
                    <a:pt x="3553" y="3657"/>
                  </a:cubicBezTo>
                  <a:cubicBezTo>
                    <a:pt x="3405" y="3657"/>
                    <a:pt x="3301" y="3620"/>
                    <a:pt x="3258" y="3620"/>
                  </a:cubicBezTo>
                  <a:cubicBezTo>
                    <a:pt x="3246" y="3620"/>
                    <a:pt x="3239" y="3623"/>
                    <a:pt x="3236" y="3629"/>
                  </a:cubicBezTo>
                  <a:cubicBezTo>
                    <a:pt x="3226" y="3643"/>
                    <a:pt x="3261" y="3691"/>
                    <a:pt x="3350" y="3743"/>
                  </a:cubicBezTo>
                  <a:cubicBezTo>
                    <a:pt x="3427" y="3788"/>
                    <a:pt x="3551" y="3832"/>
                    <a:pt x="3708" y="3832"/>
                  </a:cubicBezTo>
                  <a:cubicBezTo>
                    <a:pt x="3731" y="3832"/>
                    <a:pt x="3755" y="3831"/>
                    <a:pt x="3779" y="3829"/>
                  </a:cubicBezTo>
                  <a:cubicBezTo>
                    <a:pt x="3966" y="3815"/>
                    <a:pt x="4208" y="3724"/>
                    <a:pt x="4368" y="3504"/>
                  </a:cubicBezTo>
                  <a:cubicBezTo>
                    <a:pt x="4446" y="3397"/>
                    <a:pt x="4505" y="3259"/>
                    <a:pt x="4506" y="3100"/>
                  </a:cubicBezTo>
                  <a:cubicBezTo>
                    <a:pt x="4506" y="2932"/>
                    <a:pt x="4428" y="2802"/>
                    <a:pt x="4440" y="2735"/>
                  </a:cubicBezTo>
                  <a:cubicBezTo>
                    <a:pt x="4441" y="2657"/>
                    <a:pt x="4495" y="2562"/>
                    <a:pt x="4558" y="2459"/>
                  </a:cubicBezTo>
                  <a:cubicBezTo>
                    <a:pt x="4621" y="2355"/>
                    <a:pt x="4696" y="2237"/>
                    <a:pt x="4718" y="2089"/>
                  </a:cubicBezTo>
                  <a:cubicBezTo>
                    <a:pt x="4740" y="1936"/>
                    <a:pt x="4684" y="1796"/>
                    <a:pt x="4611" y="1701"/>
                  </a:cubicBezTo>
                  <a:cubicBezTo>
                    <a:pt x="4538" y="1603"/>
                    <a:pt x="4445" y="1538"/>
                    <a:pt x="4356" y="1498"/>
                  </a:cubicBezTo>
                  <a:cubicBezTo>
                    <a:pt x="4271" y="1460"/>
                    <a:pt x="4191" y="1444"/>
                    <a:pt x="4119" y="1440"/>
                  </a:cubicBezTo>
                  <a:cubicBezTo>
                    <a:pt x="4131" y="1427"/>
                    <a:pt x="4143" y="1414"/>
                    <a:pt x="4157" y="1397"/>
                  </a:cubicBezTo>
                  <a:cubicBezTo>
                    <a:pt x="4221" y="1309"/>
                    <a:pt x="4268" y="1139"/>
                    <a:pt x="4212" y="944"/>
                  </a:cubicBezTo>
                  <a:cubicBezTo>
                    <a:pt x="4160" y="742"/>
                    <a:pt x="3961" y="554"/>
                    <a:pt x="3716" y="478"/>
                  </a:cubicBezTo>
                  <a:cubicBezTo>
                    <a:pt x="3601" y="440"/>
                    <a:pt x="3475" y="421"/>
                    <a:pt x="3348" y="421"/>
                  </a:cubicBezTo>
                  <a:cubicBezTo>
                    <a:pt x="3340" y="421"/>
                    <a:pt x="3332" y="421"/>
                    <a:pt x="3324" y="421"/>
                  </a:cubicBezTo>
                  <a:cubicBezTo>
                    <a:pt x="3271" y="422"/>
                    <a:pt x="3220" y="424"/>
                    <a:pt x="3172" y="424"/>
                  </a:cubicBezTo>
                  <a:cubicBezTo>
                    <a:pt x="3104" y="424"/>
                    <a:pt x="3042" y="420"/>
                    <a:pt x="2994" y="403"/>
                  </a:cubicBezTo>
                  <a:cubicBezTo>
                    <a:pt x="2919" y="382"/>
                    <a:pt x="2860" y="304"/>
                    <a:pt x="2769" y="199"/>
                  </a:cubicBezTo>
                  <a:cubicBezTo>
                    <a:pt x="2723" y="149"/>
                    <a:pt x="2666" y="94"/>
                    <a:pt x="2593" y="55"/>
                  </a:cubicBezTo>
                  <a:cubicBezTo>
                    <a:pt x="2518" y="17"/>
                    <a:pt x="2438" y="0"/>
                    <a:pt x="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546;p33"/>
            <p:cNvSpPr/>
            <p:nvPr/>
          </p:nvSpPr>
          <p:spPr>
            <a:xfrm>
              <a:off x="4890748" y="8071463"/>
              <a:ext cx="27843" cy="72919"/>
            </a:xfrm>
            <a:custGeom>
              <a:avLst/>
              <a:gdLst/>
              <a:ahLst/>
              <a:cxnLst/>
              <a:rect l="l" t="t" r="r" b="b"/>
              <a:pathLst>
                <a:path w="677" h="1773" extrusionOk="0">
                  <a:moveTo>
                    <a:pt x="595" y="1"/>
                  </a:moveTo>
                  <a:cubicBezTo>
                    <a:pt x="516" y="1"/>
                    <a:pt x="285" y="345"/>
                    <a:pt x="148" y="828"/>
                  </a:cubicBezTo>
                  <a:cubicBezTo>
                    <a:pt x="1" y="1334"/>
                    <a:pt x="23" y="1766"/>
                    <a:pt x="97" y="1772"/>
                  </a:cubicBezTo>
                  <a:cubicBezTo>
                    <a:pt x="98" y="1772"/>
                    <a:pt x="99" y="1772"/>
                    <a:pt x="100" y="1772"/>
                  </a:cubicBezTo>
                  <a:cubicBezTo>
                    <a:pt x="177" y="1772"/>
                    <a:pt x="278" y="1378"/>
                    <a:pt x="416" y="905"/>
                  </a:cubicBezTo>
                  <a:cubicBezTo>
                    <a:pt x="552" y="428"/>
                    <a:pt x="676" y="37"/>
                    <a:pt x="605" y="3"/>
                  </a:cubicBezTo>
                  <a:cubicBezTo>
                    <a:pt x="602" y="1"/>
                    <a:pt x="599" y="1"/>
                    <a:pt x="595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547;p33"/>
            <p:cNvSpPr/>
            <p:nvPr/>
          </p:nvSpPr>
          <p:spPr>
            <a:xfrm>
              <a:off x="4224414" y="8067803"/>
              <a:ext cx="895963" cy="743750"/>
            </a:xfrm>
            <a:custGeom>
              <a:avLst/>
              <a:gdLst/>
              <a:ahLst/>
              <a:cxnLst/>
              <a:rect l="l" t="t" r="r" b="b"/>
              <a:pathLst>
                <a:path w="21785" h="18084" extrusionOk="0">
                  <a:moveTo>
                    <a:pt x="8921" y="0"/>
                  </a:moveTo>
                  <a:cubicBezTo>
                    <a:pt x="8417" y="0"/>
                    <a:pt x="7430" y="502"/>
                    <a:pt x="7354" y="1951"/>
                  </a:cubicBezTo>
                  <a:cubicBezTo>
                    <a:pt x="7354" y="1951"/>
                    <a:pt x="5594" y="856"/>
                    <a:pt x="4712" y="856"/>
                  </a:cubicBezTo>
                  <a:cubicBezTo>
                    <a:pt x="4535" y="856"/>
                    <a:pt x="4394" y="900"/>
                    <a:pt x="4309" y="1005"/>
                  </a:cubicBezTo>
                  <a:cubicBezTo>
                    <a:pt x="3796" y="1635"/>
                    <a:pt x="0" y="6817"/>
                    <a:pt x="2682" y="8202"/>
                  </a:cubicBezTo>
                  <a:cubicBezTo>
                    <a:pt x="4303" y="9040"/>
                    <a:pt x="5473" y="9206"/>
                    <a:pt x="6145" y="9206"/>
                  </a:cubicBezTo>
                  <a:cubicBezTo>
                    <a:pt x="6584" y="9206"/>
                    <a:pt x="6811" y="9135"/>
                    <a:pt x="6811" y="9135"/>
                  </a:cubicBezTo>
                  <a:cubicBezTo>
                    <a:pt x="6811" y="9135"/>
                    <a:pt x="15695" y="18084"/>
                    <a:pt x="18756" y="18084"/>
                  </a:cubicBezTo>
                  <a:cubicBezTo>
                    <a:pt x="18991" y="18084"/>
                    <a:pt x="19191" y="18031"/>
                    <a:pt x="19350" y="17918"/>
                  </a:cubicBezTo>
                  <a:cubicBezTo>
                    <a:pt x="21785" y="16191"/>
                    <a:pt x="20053" y="10040"/>
                    <a:pt x="20052" y="10040"/>
                  </a:cubicBezTo>
                  <a:lnTo>
                    <a:pt x="20052" y="10040"/>
                  </a:lnTo>
                  <a:cubicBezTo>
                    <a:pt x="20052" y="10040"/>
                    <a:pt x="19931" y="10093"/>
                    <a:pt x="19647" y="10093"/>
                  </a:cubicBezTo>
                  <a:cubicBezTo>
                    <a:pt x="18654" y="10093"/>
                    <a:pt x="15676" y="9446"/>
                    <a:pt x="8947" y="3635"/>
                  </a:cubicBezTo>
                  <a:cubicBezTo>
                    <a:pt x="8947" y="3635"/>
                    <a:pt x="8773" y="749"/>
                    <a:pt x="9166" y="66"/>
                  </a:cubicBezTo>
                  <a:cubicBezTo>
                    <a:pt x="9116" y="24"/>
                    <a:pt x="9030" y="0"/>
                    <a:pt x="8921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548;p33"/>
            <p:cNvSpPr/>
            <p:nvPr/>
          </p:nvSpPr>
          <p:spPr>
            <a:xfrm>
              <a:off x="4588508" y="8216969"/>
              <a:ext cx="397292" cy="247752"/>
            </a:xfrm>
            <a:custGeom>
              <a:avLst/>
              <a:gdLst/>
              <a:ahLst/>
              <a:cxnLst/>
              <a:rect l="l" t="t" r="r" b="b"/>
              <a:pathLst>
                <a:path w="9660" h="6024" extrusionOk="0">
                  <a:moveTo>
                    <a:pt x="115" y="1"/>
                  </a:moveTo>
                  <a:cubicBezTo>
                    <a:pt x="105" y="1"/>
                    <a:pt x="99" y="3"/>
                    <a:pt x="94" y="8"/>
                  </a:cubicBezTo>
                  <a:cubicBezTo>
                    <a:pt x="0" y="104"/>
                    <a:pt x="1808" y="1938"/>
                    <a:pt x="4505" y="3589"/>
                  </a:cubicBezTo>
                  <a:cubicBezTo>
                    <a:pt x="5851" y="4410"/>
                    <a:pt x="7141" y="5022"/>
                    <a:pt x="8083" y="5428"/>
                  </a:cubicBezTo>
                  <a:cubicBezTo>
                    <a:pt x="8553" y="5630"/>
                    <a:pt x="8934" y="5789"/>
                    <a:pt x="9201" y="5893"/>
                  </a:cubicBezTo>
                  <a:cubicBezTo>
                    <a:pt x="9409" y="5976"/>
                    <a:pt x="9549" y="6023"/>
                    <a:pt x="9609" y="6023"/>
                  </a:cubicBezTo>
                  <a:cubicBezTo>
                    <a:pt x="9626" y="6023"/>
                    <a:pt x="9636" y="6020"/>
                    <a:pt x="9640" y="6012"/>
                  </a:cubicBezTo>
                  <a:cubicBezTo>
                    <a:pt x="9660" y="5979"/>
                    <a:pt x="9542" y="5868"/>
                    <a:pt x="9303" y="5701"/>
                  </a:cubicBezTo>
                  <a:cubicBezTo>
                    <a:pt x="9064" y="5536"/>
                    <a:pt x="8705" y="5321"/>
                    <a:pt x="8257" y="5073"/>
                  </a:cubicBezTo>
                  <a:cubicBezTo>
                    <a:pt x="7360" y="4578"/>
                    <a:pt x="6118" y="3921"/>
                    <a:pt x="4797" y="3113"/>
                  </a:cubicBezTo>
                  <a:cubicBezTo>
                    <a:pt x="2253" y="1558"/>
                    <a:pt x="35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549;p33"/>
            <p:cNvSpPr/>
            <p:nvPr/>
          </p:nvSpPr>
          <p:spPr>
            <a:xfrm>
              <a:off x="4502225" y="8443371"/>
              <a:ext cx="574469" cy="376810"/>
            </a:xfrm>
            <a:custGeom>
              <a:avLst/>
              <a:gdLst/>
              <a:ahLst/>
              <a:cxnLst/>
              <a:rect l="l" t="t" r="r" b="b"/>
              <a:pathLst>
                <a:path w="13968" h="9162" extrusionOk="0">
                  <a:moveTo>
                    <a:pt x="65" y="0"/>
                  </a:moveTo>
                  <a:cubicBezTo>
                    <a:pt x="61" y="0"/>
                    <a:pt x="58" y="1"/>
                    <a:pt x="56" y="3"/>
                  </a:cubicBezTo>
                  <a:cubicBezTo>
                    <a:pt x="1" y="57"/>
                    <a:pt x="700" y="861"/>
                    <a:pt x="1921" y="2074"/>
                  </a:cubicBezTo>
                  <a:cubicBezTo>
                    <a:pt x="3144" y="3281"/>
                    <a:pt x="4878" y="4911"/>
                    <a:pt x="6963" y="6525"/>
                  </a:cubicBezTo>
                  <a:cubicBezTo>
                    <a:pt x="8010" y="7325"/>
                    <a:pt x="9048" y="8046"/>
                    <a:pt x="10083" y="8575"/>
                  </a:cubicBezTo>
                  <a:cubicBezTo>
                    <a:pt x="10602" y="8835"/>
                    <a:pt x="11122" y="9052"/>
                    <a:pt x="11668" y="9137"/>
                  </a:cubicBezTo>
                  <a:cubicBezTo>
                    <a:pt x="11772" y="9152"/>
                    <a:pt x="11879" y="9162"/>
                    <a:pt x="11986" y="9162"/>
                  </a:cubicBezTo>
                  <a:cubicBezTo>
                    <a:pt x="12158" y="9162"/>
                    <a:pt x="12333" y="9137"/>
                    <a:pt x="12500" y="9071"/>
                  </a:cubicBezTo>
                  <a:cubicBezTo>
                    <a:pt x="12785" y="8956"/>
                    <a:pt x="12953" y="8763"/>
                    <a:pt x="13100" y="8586"/>
                  </a:cubicBezTo>
                  <a:cubicBezTo>
                    <a:pt x="13383" y="8220"/>
                    <a:pt x="13553" y="7852"/>
                    <a:pt x="13674" y="7523"/>
                  </a:cubicBezTo>
                  <a:cubicBezTo>
                    <a:pt x="13796" y="7192"/>
                    <a:pt x="13863" y="6895"/>
                    <a:pt x="13897" y="6651"/>
                  </a:cubicBezTo>
                  <a:cubicBezTo>
                    <a:pt x="13967" y="6163"/>
                    <a:pt x="13899" y="5889"/>
                    <a:pt x="13867" y="5889"/>
                  </a:cubicBezTo>
                  <a:cubicBezTo>
                    <a:pt x="13867" y="5889"/>
                    <a:pt x="13867" y="5889"/>
                    <a:pt x="13866" y="5889"/>
                  </a:cubicBezTo>
                  <a:cubicBezTo>
                    <a:pt x="13821" y="5890"/>
                    <a:pt x="13815" y="6156"/>
                    <a:pt x="13683" y="6607"/>
                  </a:cubicBezTo>
                  <a:cubicBezTo>
                    <a:pt x="13620" y="6832"/>
                    <a:pt x="13526" y="7103"/>
                    <a:pt x="13385" y="7403"/>
                  </a:cubicBezTo>
                  <a:cubicBezTo>
                    <a:pt x="13246" y="7700"/>
                    <a:pt x="13059" y="8033"/>
                    <a:pt x="12798" y="8331"/>
                  </a:cubicBezTo>
                  <a:cubicBezTo>
                    <a:pt x="12621" y="8602"/>
                    <a:pt x="12355" y="8708"/>
                    <a:pt x="12042" y="8708"/>
                  </a:cubicBezTo>
                  <a:cubicBezTo>
                    <a:pt x="11537" y="8708"/>
                    <a:pt x="10907" y="8431"/>
                    <a:pt x="10321" y="8118"/>
                  </a:cubicBezTo>
                  <a:cubicBezTo>
                    <a:pt x="9345" y="7592"/>
                    <a:pt x="8335" y="6872"/>
                    <a:pt x="7304" y="6082"/>
                  </a:cubicBezTo>
                  <a:cubicBezTo>
                    <a:pt x="5244" y="4490"/>
                    <a:pt x="3478" y="2914"/>
                    <a:pt x="2190" y="1786"/>
                  </a:cubicBezTo>
                  <a:cubicBezTo>
                    <a:pt x="952" y="693"/>
                    <a:pt x="16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550;p33"/>
            <p:cNvSpPr/>
            <p:nvPr/>
          </p:nvSpPr>
          <p:spPr>
            <a:xfrm>
              <a:off x="4401670" y="8063443"/>
              <a:ext cx="199921" cy="98706"/>
            </a:xfrm>
            <a:custGeom>
              <a:avLst/>
              <a:gdLst/>
              <a:ahLst/>
              <a:cxnLst/>
              <a:rect l="l" t="t" r="r" b="b"/>
              <a:pathLst>
                <a:path w="4861" h="2400" extrusionOk="0">
                  <a:moveTo>
                    <a:pt x="4367" y="0"/>
                  </a:moveTo>
                  <a:cubicBezTo>
                    <a:pt x="4348" y="0"/>
                    <a:pt x="4329" y="1"/>
                    <a:pt x="4309" y="3"/>
                  </a:cubicBezTo>
                  <a:cubicBezTo>
                    <a:pt x="4182" y="5"/>
                    <a:pt x="4035" y="43"/>
                    <a:pt x="3889" y="112"/>
                  </a:cubicBezTo>
                  <a:cubicBezTo>
                    <a:pt x="3746" y="189"/>
                    <a:pt x="3598" y="296"/>
                    <a:pt x="3479" y="437"/>
                  </a:cubicBezTo>
                  <a:cubicBezTo>
                    <a:pt x="3353" y="574"/>
                    <a:pt x="3248" y="740"/>
                    <a:pt x="3157" y="921"/>
                  </a:cubicBezTo>
                  <a:cubicBezTo>
                    <a:pt x="3065" y="1101"/>
                    <a:pt x="2995" y="1302"/>
                    <a:pt x="2938" y="1510"/>
                  </a:cubicBezTo>
                  <a:cubicBezTo>
                    <a:pt x="2924" y="1563"/>
                    <a:pt x="2908" y="1617"/>
                    <a:pt x="2897" y="1670"/>
                  </a:cubicBezTo>
                  <a:lnTo>
                    <a:pt x="2890" y="1711"/>
                  </a:lnTo>
                  <a:cubicBezTo>
                    <a:pt x="2889" y="1716"/>
                    <a:pt x="2889" y="1717"/>
                    <a:pt x="2888" y="1717"/>
                  </a:cubicBezTo>
                  <a:cubicBezTo>
                    <a:pt x="2888" y="1717"/>
                    <a:pt x="2888" y="1717"/>
                    <a:pt x="2888" y="1717"/>
                  </a:cubicBezTo>
                  <a:cubicBezTo>
                    <a:pt x="2888" y="1717"/>
                    <a:pt x="2888" y="1717"/>
                    <a:pt x="2888" y="1718"/>
                  </a:cubicBezTo>
                  <a:lnTo>
                    <a:pt x="2886" y="1718"/>
                  </a:lnTo>
                  <a:lnTo>
                    <a:pt x="2756" y="1643"/>
                  </a:lnTo>
                  <a:cubicBezTo>
                    <a:pt x="2661" y="1592"/>
                    <a:pt x="2567" y="1542"/>
                    <a:pt x="2474" y="1492"/>
                  </a:cubicBezTo>
                  <a:cubicBezTo>
                    <a:pt x="2287" y="1398"/>
                    <a:pt x="2105" y="1310"/>
                    <a:pt x="1928" y="1236"/>
                  </a:cubicBezTo>
                  <a:cubicBezTo>
                    <a:pt x="1574" y="1084"/>
                    <a:pt x="1243" y="971"/>
                    <a:pt x="956" y="902"/>
                  </a:cubicBezTo>
                  <a:cubicBezTo>
                    <a:pt x="813" y="868"/>
                    <a:pt x="680" y="845"/>
                    <a:pt x="563" y="832"/>
                  </a:cubicBezTo>
                  <a:cubicBezTo>
                    <a:pt x="493" y="824"/>
                    <a:pt x="427" y="821"/>
                    <a:pt x="367" y="821"/>
                  </a:cubicBezTo>
                  <a:cubicBezTo>
                    <a:pt x="327" y="821"/>
                    <a:pt x="290" y="822"/>
                    <a:pt x="255" y="825"/>
                  </a:cubicBezTo>
                  <a:cubicBezTo>
                    <a:pt x="169" y="838"/>
                    <a:pt x="104" y="850"/>
                    <a:pt x="61" y="874"/>
                  </a:cubicBezTo>
                  <a:cubicBezTo>
                    <a:pt x="19" y="895"/>
                    <a:pt x="0" y="912"/>
                    <a:pt x="4" y="927"/>
                  </a:cubicBezTo>
                  <a:cubicBezTo>
                    <a:pt x="9" y="940"/>
                    <a:pt x="33" y="950"/>
                    <a:pt x="75" y="957"/>
                  </a:cubicBezTo>
                  <a:cubicBezTo>
                    <a:pt x="114" y="961"/>
                    <a:pt x="174" y="976"/>
                    <a:pt x="247" y="988"/>
                  </a:cubicBezTo>
                  <a:cubicBezTo>
                    <a:pt x="321" y="1006"/>
                    <a:pt x="412" y="1028"/>
                    <a:pt x="517" y="1061"/>
                  </a:cubicBezTo>
                  <a:cubicBezTo>
                    <a:pt x="620" y="1094"/>
                    <a:pt x="739" y="1136"/>
                    <a:pt x="868" y="1184"/>
                  </a:cubicBezTo>
                  <a:cubicBezTo>
                    <a:pt x="1128" y="1286"/>
                    <a:pt x="1434" y="1421"/>
                    <a:pt x="1766" y="1586"/>
                  </a:cubicBezTo>
                  <a:cubicBezTo>
                    <a:pt x="1933" y="1668"/>
                    <a:pt x="2104" y="1759"/>
                    <a:pt x="2282" y="1855"/>
                  </a:cubicBezTo>
                  <a:cubicBezTo>
                    <a:pt x="2370" y="1905"/>
                    <a:pt x="2459" y="1955"/>
                    <a:pt x="2551" y="2006"/>
                  </a:cubicBezTo>
                  <a:lnTo>
                    <a:pt x="2697" y="2091"/>
                  </a:lnTo>
                  <a:cubicBezTo>
                    <a:pt x="2790" y="2148"/>
                    <a:pt x="2883" y="2204"/>
                    <a:pt x="2977" y="2261"/>
                  </a:cubicBezTo>
                  <a:lnTo>
                    <a:pt x="3117" y="2347"/>
                  </a:lnTo>
                  <a:lnTo>
                    <a:pt x="3187" y="2388"/>
                  </a:lnTo>
                  <a:lnTo>
                    <a:pt x="3204" y="2399"/>
                  </a:lnTo>
                  <a:lnTo>
                    <a:pt x="3206" y="2378"/>
                  </a:lnTo>
                  <a:lnTo>
                    <a:pt x="3212" y="2339"/>
                  </a:lnTo>
                  <a:cubicBezTo>
                    <a:pt x="3228" y="2233"/>
                    <a:pt x="3243" y="2127"/>
                    <a:pt x="3259" y="2022"/>
                  </a:cubicBezTo>
                  <a:cubicBezTo>
                    <a:pt x="3266" y="1968"/>
                    <a:pt x="3272" y="1912"/>
                    <a:pt x="3282" y="1863"/>
                  </a:cubicBezTo>
                  <a:lnTo>
                    <a:pt x="3303" y="1755"/>
                  </a:lnTo>
                  <a:cubicBezTo>
                    <a:pt x="3311" y="1707"/>
                    <a:pt x="3324" y="1659"/>
                    <a:pt x="3334" y="1612"/>
                  </a:cubicBezTo>
                  <a:cubicBezTo>
                    <a:pt x="3381" y="1424"/>
                    <a:pt x="3435" y="1244"/>
                    <a:pt x="3507" y="1084"/>
                  </a:cubicBezTo>
                  <a:cubicBezTo>
                    <a:pt x="3576" y="923"/>
                    <a:pt x="3654" y="777"/>
                    <a:pt x="3746" y="658"/>
                  </a:cubicBezTo>
                  <a:cubicBezTo>
                    <a:pt x="3833" y="534"/>
                    <a:pt x="3936" y="443"/>
                    <a:pt x="4035" y="369"/>
                  </a:cubicBezTo>
                  <a:cubicBezTo>
                    <a:pt x="4139" y="303"/>
                    <a:pt x="4242" y="255"/>
                    <a:pt x="4341" y="234"/>
                  </a:cubicBezTo>
                  <a:cubicBezTo>
                    <a:pt x="4438" y="206"/>
                    <a:pt x="4529" y="205"/>
                    <a:pt x="4604" y="199"/>
                  </a:cubicBezTo>
                  <a:cubicBezTo>
                    <a:pt x="4620" y="198"/>
                    <a:pt x="4636" y="198"/>
                    <a:pt x="4650" y="198"/>
                  </a:cubicBezTo>
                  <a:cubicBezTo>
                    <a:pt x="4687" y="198"/>
                    <a:pt x="4719" y="200"/>
                    <a:pt x="4746" y="200"/>
                  </a:cubicBezTo>
                  <a:cubicBezTo>
                    <a:pt x="4760" y="200"/>
                    <a:pt x="4772" y="199"/>
                    <a:pt x="4782" y="198"/>
                  </a:cubicBezTo>
                  <a:cubicBezTo>
                    <a:pt x="4826" y="194"/>
                    <a:pt x="4852" y="187"/>
                    <a:pt x="4856" y="172"/>
                  </a:cubicBezTo>
                  <a:lnTo>
                    <a:pt x="4857" y="172"/>
                  </a:lnTo>
                  <a:cubicBezTo>
                    <a:pt x="4861" y="159"/>
                    <a:pt x="4844" y="140"/>
                    <a:pt x="4806" y="116"/>
                  </a:cubicBezTo>
                  <a:cubicBezTo>
                    <a:pt x="4767" y="95"/>
                    <a:pt x="4709" y="60"/>
                    <a:pt x="4625" y="38"/>
                  </a:cubicBezTo>
                  <a:cubicBezTo>
                    <a:pt x="4555" y="20"/>
                    <a:pt x="4469" y="0"/>
                    <a:pt x="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551;p33"/>
            <p:cNvSpPr/>
            <p:nvPr/>
          </p:nvSpPr>
          <p:spPr>
            <a:xfrm>
              <a:off x="4538087" y="8804833"/>
              <a:ext cx="681771" cy="1082805"/>
            </a:xfrm>
            <a:custGeom>
              <a:avLst/>
              <a:gdLst/>
              <a:ahLst/>
              <a:cxnLst/>
              <a:rect l="l" t="t" r="r" b="b"/>
              <a:pathLst>
                <a:path w="16577" h="26328" extrusionOk="0">
                  <a:moveTo>
                    <a:pt x="12706" y="1"/>
                  </a:moveTo>
                  <a:cubicBezTo>
                    <a:pt x="12706" y="1"/>
                    <a:pt x="12706" y="1"/>
                    <a:pt x="12707" y="2"/>
                  </a:cubicBezTo>
                  <a:lnTo>
                    <a:pt x="12707" y="2"/>
                  </a:lnTo>
                  <a:cubicBezTo>
                    <a:pt x="12707" y="1"/>
                    <a:pt x="12707" y="1"/>
                    <a:pt x="12708" y="1"/>
                  </a:cubicBezTo>
                  <a:close/>
                  <a:moveTo>
                    <a:pt x="12707" y="2"/>
                  </a:moveTo>
                  <a:lnTo>
                    <a:pt x="12707" y="2"/>
                  </a:lnTo>
                  <a:cubicBezTo>
                    <a:pt x="12436" y="215"/>
                    <a:pt x="12138" y="402"/>
                    <a:pt x="11871" y="586"/>
                  </a:cubicBezTo>
                  <a:cubicBezTo>
                    <a:pt x="11206" y="1047"/>
                    <a:pt x="10532" y="1482"/>
                    <a:pt x="9770" y="1770"/>
                  </a:cubicBezTo>
                  <a:cubicBezTo>
                    <a:pt x="9736" y="1783"/>
                    <a:pt x="9702" y="1789"/>
                    <a:pt x="9667" y="1789"/>
                  </a:cubicBezTo>
                  <a:cubicBezTo>
                    <a:pt x="9653" y="1789"/>
                    <a:pt x="9639" y="1788"/>
                    <a:pt x="9625" y="1786"/>
                  </a:cubicBezTo>
                  <a:cubicBezTo>
                    <a:pt x="9537" y="1831"/>
                    <a:pt x="9449" y="1876"/>
                    <a:pt x="9362" y="1921"/>
                  </a:cubicBezTo>
                  <a:cubicBezTo>
                    <a:pt x="8644" y="2295"/>
                    <a:pt x="7902" y="2617"/>
                    <a:pt x="7166" y="2953"/>
                  </a:cubicBezTo>
                  <a:cubicBezTo>
                    <a:pt x="6441" y="3283"/>
                    <a:pt x="5731" y="3642"/>
                    <a:pt x="4990" y="3935"/>
                  </a:cubicBezTo>
                  <a:cubicBezTo>
                    <a:pt x="4250" y="4228"/>
                    <a:pt x="3497" y="4485"/>
                    <a:pt x="2771" y="4811"/>
                  </a:cubicBezTo>
                  <a:cubicBezTo>
                    <a:pt x="2702" y="4842"/>
                    <a:pt x="2630" y="4858"/>
                    <a:pt x="2559" y="4858"/>
                  </a:cubicBezTo>
                  <a:cubicBezTo>
                    <a:pt x="2519" y="4858"/>
                    <a:pt x="2479" y="4852"/>
                    <a:pt x="2441" y="4842"/>
                  </a:cubicBezTo>
                  <a:cubicBezTo>
                    <a:pt x="1751" y="5163"/>
                    <a:pt x="1033" y="5454"/>
                    <a:pt x="279" y="5569"/>
                  </a:cubicBezTo>
                  <a:cubicBezTo>
                    <a:pt x="97" y="11574"/>
                    <a:pt x="1" y="26328"/>
                    <a:pt x="3483" y="26328"/>
                  </a:cubicBezTo>
                  <a:cubicBezTo>
                    <a:pt x="3575" y="26328"/>
                    <a:pt x="3669" y="26318"/>
                    <a:pt x="3766" y="26297"/>
                  </a:cubicBezTo>
                  <a:cubicBezTo>
                    <a:pt x="8475" y="25280"/>
                    <a:pt x="16025" y="17741"/>
                    <a:pt x="16336" y="16560"/>
                  </a:cubicBezTo>
                  <a:cubicBezTo>
                    <a:pt x="16577" y="15644"/>
                    <a:pt x="14198" y="4742"/>
                    <a:pt x="12707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552;p33"/>
            <p:cNvSpPr/>
            <p:nvPr/>
          </p:nvSpPr>
          <p:spPr>
            <a:xfrm>
              <a:off x="4652378" y="8934546"/>
              <a:ext cx="408972" cy="207036"/>
            </a:xfrm>
            <a:custGeom>
              <a:avLst/>
              <a:gdLst/>
              <a:ahLst/>
              <a:cxnLst/>
              <a:rect l="l" t="t" r="r" b="b"/>
              <a:pathLst>
                <a:path w="9944" h="5034" extrusionOk="0">
                  <a:moveTo>
                    <a:pt x="9876" y="0"/>
                  </a:moveTo>
                  <a:cubicBezTo>
                    <a:pt x="9768" y="0"/>
                    <a:pt x="9293" y="372"/>
                    <a:pt x="8513" y="870"/>
                  </a:cubicBezTo>
                  <a:cubicBezTo>
                    <a:pt x="8095" y="1140"/>
                    <a:pt x="7586" y="1440"/>
                    <a:pt x="7006" y="1749"/>
                  </a:cubicBezTo>
                  <a:cubicBezTo>
                    <a:pt x="6426" y="2058"/>
                    <a:pt x="5774" y="2372"/>
                    <a:pt x="5078" y="2683"/>
                  </a:cubicBezTo>
                  <a:cubicBezTo>
                    <a:pt x="3685" y="3298"/>
                    <a:pt x="2391" y="3806"/>
                    <a:pt x="1470" y="4224"/>
                  </a:cubicBezTo>
                  <a:cubicBezTo>
                    <a:pt x="548" y="4638"/>
                    <a:pt x="0" y="4946"/>
                    <a:pt x="31" y="5017"/>
                  </a:cubicBezTo>
                  <a:cubicBezTo>
                    <a:pt x="35" y="5028"/>
                    <a:pt x="52" y="5033"/>
                    <a:pt x="81" y="5033"/>
                  </a:cubicBezTo>
                  <a:cubicBezTo>
                    <a:pt x="246" y="5033"/>
                    <a:pt x="801" y="4863"/>
                    <a:pt x="1614" y="4591"/>
                  </a:cubicBezTo>
                  <a:cubicBezTo>
                    <a:pt x="2566" y="4269"/>
                    <a:pt x="3888" y="3820"/>
                    <a:pt x="5305" y="3192"/>
                  </a:cubicBezTo>
                  <a:cubicBezTo>
                    <a:pt x="6013" y="2876"/>
                    <a:pt x="6675" y="2540"/>
                    <a:pt x="7257" y="2198"/>
                  </a:cubicBezTo>
                  <a:cubicBezTo>
                    <a:pt x="7838" y="1856"/>
                    <a:pt x="8341" y="1510"/>
                    <a:pt x="8742" y="1192"/>
                  </a:cubicBezTo>
                  <a:cubicBezTo>
                    <a:pt x="9545" y="556"/>
                    <a:pt x="9943" y="58"/>
                    <a:pt x="9894" y="8"/>
                  </a:cubicBezTo>
                  <a:lnTo>
                    <a:pt x="9894" y="7"/>
                  </a:lnTo>
                  <a:cubicBezTo>
                    <a:pt x="9890" y="2"/>
                    <a:pt x="9884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553;p33"/>
            <p:cNvSpPr/>
            <p:nvPr/>
          </p:nvSpPr>
          <p:spPr>
            <a:xfrm>
              <a:off x="5014744" y="8966789"/>
              <a:ext cx="66298" cy="126673"/>
            </a:xfrm>
            <a:custGeom>
              <a:avLst/>
              <a:gdLst/>
              <a:ahLst/>
              <a:cxnLst/>
              <a:rect l="l" t="t" r="r" b="b"/>
              <a:pathLst>
                <a:path w="1612" h="3080" extrusionOk="0">
                  <a:moveTo>
                    <a:pt x="133" y="0"/>
                  </a:moveTo>
                  <a:cubicBezTo>
                    <a:pt x="132" y="0"/>
                    <a:pt x="130" y="0"/>
                    <a:pt x="129" y="0"/>
                  </a:cubicBezTo>
                  <a:cubicBezTo>
                    <a:pt x="91" y="4"/>
                    <a:pt x="59" y="55"/>
                    <a:pt x="36" y="147"/>
                  </a:cubicBezTo>
                  <a:cubicBezTo>
                    <a:pt x="11" y="240"/>
                    <a:pt x="0" y="373"/>
                    <a:pt x="6" y="538"/>
                  </a:cubicBezTo>
                  <a:cubicBezTo>
                    <a:pt x="17" y="865"/>
                    <a:pt x="110" y="1318"/>
                    <a:pt x="323" y="1774"/>
                  </a:cubicBezTo>
                  <a:cubicBezTo>
                    <a:pt x="535" y="2231"/>
                    <a:pt x="822" y="2594"/>
                    <a:pt x="1066" y="2812"/>
                  </a:cubicBezTo>
                  <a:cubicBezTo>
                    <a:pt x="1265" y="2991"/>
                    <a:pt x="1429" y="3080"/>
                    <a:pt x="1512" y="3080"/>
                  </a:cubicBezTo>
                  <a:cubicBezTo>
                    <a:pt x="1532" y="3080"/>
                    <a:pt x="1547" y="3075"/>
                    <a:pt x="1557" y="3065"/>
                  </a:cubicBezTo>
                  <a:cubicBezTo>
                    <a:pt x="1612" y="3009"/>
                    <a:pt x="1523" y="2828"/>
                    <a:pt x="1373" y="2564"/>
                  </a:cubicBezTo>
                  <a:cubicBezTo>
                    <a:pt x="1223" y="2301"/>
                    <a:pt x="1019" y="1946"/>
                    <a:pt x="828" y="1539"/>
                  </a:cubicBezTo>
                  <a:cubicBezTo>
                    <a:pt x="639" y="1131"/>
                    <a:pt x="500" y="748"/>
                    <a:pt x="394" y="462"/>
                  </a:cubicBezTo>
                  <a:cubicBezTo>
                    <a:pt x="341" y="320"/>
                    <a:pt x="293" y="203"/>
                    <a:pt x="252" y="122"/>
                  </a:cubicBezTo>
                  <a:cubicBezTo>
                    <a:pt x="211" y="45"/>
                    <a:pt x="17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554;p33"/>
            <p:cNvSpPr/>
            <p:nvPr/>
          </p:nvSpPr>
          <p:spPr>
            <a:xfrm>
              <a:off x="4738168" y="9167611"/>
              <a:ext cx="261941" cy="370065"/>
            </a:xfrm>
            <a:custGeom>
              <a:avLst/>
              <a:gdLst/>
              <a:ahLst/>
              <a:cxnLst/>
              <a:rect l="l" t="t" r="r" b="b"/>
              <a:pathLst>
                <a:path w="6369" h="8998" extrusionOk="0">
                  <a:moveTo>
                    <a:pt x="2641" y="1"/>
                  </a:moveTo>
                  <a:cubicBezTo>
                    <a:pt x="2630" y="1"/>
                    <a:pt x="2620" y="3"/>
                    <a:pt x="2612" y="8"/>
                  </a:cubicBezTo>
                  <a:cubicBezTo>
                    <a:pt x="2232" y="237"/>
                    <a:pt x="1" y="4159"/>
                    <a:pt x="1" y="4159"/>
                  </a:cubicBezTo>
                  <a:cubicBezTo>
                    <a:pt x="1" y="4159"/>
                    <a:pt x="3790" y="8998"/>
                    <a:pt x="4174" y="8998"/>
                  </a:cubicBezTo>
                  <a:cubicBezTo>
                    <a:pt x="4557" y="8998"/>
                    <a:pt x="6369" y="4889"/>
                    <a:pt x="6369" y="4889"/>
                  </a:cubicBezTo>
                  <a:cubicBezTo>
                    <a:pt x="6369" y="4889"/>
                    <a:pt x="3138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555;p33"/>
            <p:cNvSpPr/>
            <p:nvPr/>
          </p:nvSpPr>
          <p:spPr>
            <a:xfrm>
              <a:off x="4867758" y="9167940"/>
              <a:ext cx="266218" cy="312117"/>
            </a:xfrm>
            <a:custGeom>
              <a:avLst/>
              <a:gdLst/>
              <a:ahLst/>
              <a:cxnLst/>
              <a:rect l="l" t="t" r="r" b="b"/>
              <a:pathLst>
                <a:path w="6473" h="7589" extrusionOk="0">
                  <a:moveTo>
                    <a:pt x="1658" y="0"/>
                  </a:moveTo>
                  <a:cubicBezTo>
                    <a:pt x="1156" y="0"/>
                    <a:pt x="1" y="7304"/>
                    <a:pt x="265" y="7510"/>
                  </a:cubicBezTo>
                  <a:cubicBezTo>
                    <a:pt x="338" y="7567"/>
                    <a:pt x="736" y="7588"/>
                    <a:pt x="1272" y="7588"/>
                  </a:cubicBezTo>
                  <a:cubicBezTo>
                    <a:pt x="2670" y="7588"/>
                    <a:pt x="5009" y="7448"/>
                    <a:pt x="5009" y="7448"/>
                  </a:cubicBezTo>
                  <a:cubicBezTo>
                    <a:pt x="5009" y="7448"/>
                    <a:pt x="6473" y="878"/>
                    <a:pt x="6168" y="691"/>
                  </a:cubicBezTo>
                  <a:cubicBezTo>
                    <a:pt x="5579" y="332"/>
                    <a:pt x="1658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556;p33"/>
            <p:cNvSpPr/>
            <p:nvPr/>
          </p:nvSpPr>
          <p:spPr>
            <a:xfrm>
              <a:off x="4948695" y="9266068"/>
              <a:ext cx="128852" cy="145180"/>
            </a:xfrm>
            <a:custGeom>
              <a:avLst/>
              <a:gdLst/>
              <a:ahLst/>
              <a:cxnLst/>
              <a:rect l="l" t="t" r="r" b="b"/>
              <a:pathLst>
                <a:path w="3133" h="3530" extrusionOk="0">
                  <a:moveTo>
                    <a:pt x="2378" y="0"/>
                  </a:moveTo>
                  <a:cubicBezTo>
                    <a:pt x="1927" y="0"/>
                    <a:pt x="1556" y="1245"/>
                    <a:pt x="1556" y="1245"/>
                  </a:cubicBezTo>
                  <a:cubicBezTo>
                    <a:pt x="1538" y="1081"/>
                    <a:pt x="1248" y="155"/>
                    <a:pt x="844" y="155"/>
                  </a:cubicBezTo>
                  <a:cubicBezTo>
                    <a:pt x="752" y="155"/>
                    <a:pt x="654" y="204"/>
                    <a:pt x="552" y="320"/>
                  </a:cubicBezTo>
                  <a:cubicBezTo>
                    <a:pt x="1" y="946"/>
                    <a:pt x="856" y="2972"/>
                    <a:pt x="1184" y="3530"/>
                  </a:cubicBezTo>
                  <a:cubicBezTo>
                    <a:pt x="1498" y="3190"/>
                    <a:pt x="2172" y="2355"/>
                    <a:pt x="2747" y="1431"/>
                  </a:cubicBezTo>
                  <a:cubicBezTo>
                    <a:pt x="3133" y="812"/>
                    <a:pt x="3042" y="82"/>
                    <a:pt x="2409" y="2"/>
                  </a:cubicBezTo>
                  <a:cubicBezTo>
                    <a:pt x="2398" y="1"/>
                    <a:pt x="2388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557;p33"/>
            <p:cNvSpPr/>
            <p:nvPr/>
          </p:nvSpPr>
          <p:spPr>
            <a:xfrm>
              <a:off x="4933848" y="9219471"/>
              <a:ext cx="36891" cy="26198"/>
            </a:xfrm>
            <a:custGeom>
              <a:avLst/>
              <a:gdLst/>
              <a:ahLst/>
              <a:cxnLst/>
              <a:rect l="l" t="t" r="r" b="b"/>
              <a:pathLst>
                <a:path w="897" h="637" extrusionOk="0">
                  <a:moveTo>
                    <a:pt x="237" y="0"/>
                  </a:moveTo>
                  <a:cubicBezTo>
                    <a:pt x="230" y="0"/>
                    <a:pt x="221" y="2"/>
                    <a:pt x="213" y="5"/>
                  </a:cubicBezTo>
                  <a:cubicBezTo>
                    <a:pt x="1" y="87"/>
                    <a:pt x="311" y="636"/>
                    <a:pt x="311" y="636"/>
                  </a:cubicBezTo>
                  <a:cubicBezTo>
                    <a:pt x="311" y="636"/>
                    <a:pt x="897" y="234"/>
                    <a:pt x="624" y="87"/>
                  </a:cubicBezTo>
                  <a:cubicBezTo>
                    <a:pt x="611" y="79"/>
                    <a:pt x="597" y="76"/>
                    <a:pt x="584" y="76"/>
                  </a:cubicBezTo>
                  <a:cubicBezTo>
                    <a:pt x="481" y="76"/>
                    <a:pt x="400" y="273"/>
                    <a:pt x="400" y="273"/>
                  </a:cubicBezTo>
                  <a:cubicBezTo>
                    <a:pt x="400" y="273"/>
                    <a:pt x="345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558;p33"/>
            <p:cNvSpPr/>
            <p:nvPr/>
          </p:nvSpPr>
          <p:spPr>
            <a:xfrm>
              <a:off x="4945035" y="9187434"/>
              <a:ext cx="23031" cy="26568"/>
            </a:xfrm>
            <a:custGeom>
              <a:avLst/>
              <a:gdLst/>
              <a:ahLst/>
              <a:cxnLst/>
              <a:rect l="l" t="t" r="r" b="b"/>
              <a:pathLst>
                <a:path w="560" h="646" extrusionOk="0">
                  <a:moveTo>
                    <a:pt x="368" y="82"/>
                  </a:moveTo>
                  <a:cubicBezTo>
                    <a:pt x="370" y="82"/>
                    <a:pt x="372" y="82"/>
                    <a:pt x="374" y="83"/>
                  </a:cubicBezTo>
                  <a:cubicBezTo>
                    <a:pt x="377" y="115"/>
                    <a:pt x="373" y="176"/>
                    <a:pt x="362" y="265"/>
                  </a:cubicBezTo>
                  <a:lnTo>
                    <a:pt x="349" y="366"/>
                  </a:lnTo>
                  <a:lnTo>
                    <a:pt x="203" y="348"/>
                  </a:lnTo>
                  <a:cubicBezTo>
                    <a:pt x="208" y="341"/>
                    <a:pt x="222" y="320"/>
                    <a:pt x="243" y="286"/>
                  </a:cubicBezTo>
                  <a:cubicBezTo>
                    <a:pt x="265" y="253"/>
                    <a:pt x="284" y="221"/>
                    <a:pt x="302" y="192"/>
                  </a:cubicBezTo>
                  <a:cubicBezTo>
                    <a:pt x="321" y="162"/>
                    <a:pt x="341" y="126"/>
                    <a:pt x="363" y="83"/>
                  </a:cubicBezTo>
                  <a:cubicBezTo>
                    <a:pt x="365" y="82"/>
                    <a:pt x="366" y="82"/>
                    <a:pt x="368" y="82"/>
                  </a:cubicBezTo>
                  <a:close/>
                  <a:moveTo>
                    <a:pt x="357" y="1"/>
                  </a:moveTo>
                  <a:cubicBezTo>
                    <a:pt x="329" y="1"/>
                    <a:pt x="302" y="2"/>
                    <a:pt x="277" y="6"/>
                  </a:cubicBezTo>
                  <a:lnTo>
                    <a:pt x="273" y="17"/>
                  </a:lnTo>
                  <a:lnTo>
                    <a:pt x="279" y="28"/>
                  </a:lnTo>
                  <a:cubicBezTo>
                    <a:pt x="290" y="48"/>
                    <a:pt x="295" y="62"/>
                    <a:pt x="294" y="71"/>
                  </a:cubicBezTo>
                  <a:cubicBezTo>
                    <a:pt x="293" y="74"/>
                    <a:pt x="290" y="81"/>
                    <a:pt x="288" y="89"/>
                  </a:cubicBezTo>
                  <a:cubicBezTo>
                    <a:pt x="263" y="144"/>
                    <a:pt x="216" y="225"/>
                    <a:pt x="144" y="332"/>
                  </a:cubicBezTo>
                  <a:cubicBezTo>
                    <a:pt x="73" y="440"/>
                    <a:pt x="25" y="518"/>
                    <a:pt x="1" y="567"/>
                  </a:cubicBezTo>
                  <a:cubicBezTo>
                    <a:pt x="17" y="585"/>
                    <a:pt x="33" y="595"/>
                    <a:pt x="47" y="597"/>
                  </a:cubicBezTo>
                  <a:cubicBezTo>
                    <a:pt x="49" y="597"/>
                    <a:pt x="50" y="597"/>
                    <a:pt x="51" y="597"/>
                  </a:cubicBezTo>
                  <a:cubicBezTo>
                    <a:pt x="63" y="597"/>
                    <a:pt x="72" y="592"/>
                    <a:pt x="76" y="581"/>
                  </a:cubicBezTo>
                  <a:cubicBezTo>
                    <a:pt x="100" y="530"/>
                    <a:pt x="129" y="471"/>
                    <a:pt x="167" y="408"/>
                  </a:cubicBezTo>
                  <a:cubicBezTo>
                    <a:pt x="176" y="407"/>
                    <a:pt x="186" y="407"/>
                    <a:pt x="195" y="407"/>
                  </a:cubicBezTo>
                  <a:cubicBezTo>
                    <a:pt x="222" y="407"/>
                    <a:pt x="246" y="409"/>
                    <a:pt x="269" y="411"/>
                  </a:cubicBezTo>
                  <a:cubicBezTo>
                    <a:pt x="301" y="416"/>
                    <a:pt x="324" y="421"/>
                    <a:pt x="339" y="426"/>
                  </a:cubicBezTo>
                  <a:lnTo>
                    <a:pt x="330" y="496"/>
                  </a:lnTo>
                  <a:cubicBezTo>
                    <a:pt x="318" y="587"/>
                    <a:pt x="343" y="637"/>
                    <a:pt x="401" y="645"/>
                  </a:cubicBezTo>
                  <a:cubicBezTo>
                    <a:pt x="407" y="645"/>
                    <a:pt x="412" y="646"/>
                    <a:pt x="418" y="646"/>
                  </a:cubicBezTo>
                  <a:cubicBezTo>
                    <a:pt x="437" y="646"/>
                    <a:pt x="457" y="642"/>
                    <a:pt x="478" y="635"/>
                  </a:cubicBezTo>
                  <a:cubicBezTo>
                    <a:pt x="507" y="626"/>
                    <a:pt x="534" y="612"/>
                    <a:pt x="560" y="593"/>
                  </a:cubicBezTo>
                  <a:lnTo>
                    <a:pt x="547" y="559"/>
                  </a:lnTo>
                  <a:lnTo>
                    <a:pt x="534" y="563"/>
                  </a:lnTo>
                  <a:cubicBezTo>
                    <a:pt x="509" y="571"/>
                    <a:pt x="494" y="575"/>
                    <a:pt x="489" y="575"/>
                  </a:cubicBezTo>
                  <a:cubicBezTo>
                    <a:pt x="484" y="575"/>
                    <a:pt x="481" y="569"/>
                    <a:pt x="477" y="557"/>
                  </a:cubicBezTo>
                  <a:cubicBezTo>
                    <a:pt x="468" y="526"/>
                    <a:pt x="468" y="475"/>
                    <a:pt x="478" y="403"/>
                  </a:cubicBezTo>
                  <a:cubicBezTo>
                    <a:pt x="501" y="219"/>
                    <a:pt x="511" y="104"/>
                    <a:pt x="507" y="59"/>
                  </a:cubicBezTo>
                  <a:cubicBezTo>
                    <a:pt x="506" y="40"/>
                    <a:pt x="503" y="26"/>
                    <a:pt x="498" y="16"/>
                  </a:cubicBezTo>
                  <a:lnTo>
                    <a:pt x="444" y="6"/>
                  </a:lnTo>
                  <a:cubicBezTo>
                    <a:pt x="414" y="2"/>
                    <a:pt x="385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559;p33"/>
            <p:cNvSpPr/>
            <p:nvPr/>
          </p:nvSpPr>
          <p:spPr>
            <a:xfrm>
              <a:off x="5045918" y="9398166"/>
              <a:ext cx="36603" cy="26280"/>
            </a:xfrm>
            <a:custGeom>
              <a:avLst/>
              <a:gdLst/>
              <a:ahLst/>
              <a:cxnLst/>
              <a:rect l="l" t="t" r="r" b="b"/>
              <a:pathLst>
                <a:path w="890" h="639" extrusionOk="0">
                  <a:moveTo>
                    <a:pt x="609" y="0"/>
                  </a:moveTo>
                  <a:cubicBezTo>
                    <a:pt x="609" y="0"/>
                    <a:pt x="1" y="371"/>
                    <a:pt x="266" y="532"/>
                  </a:cubicBezTo>
                  <a:cubicBezTo>
                    <a:pt x="280" y="541"/>
                    <a:pt x="295" y="545"/>
                    <a:pt x="310" y="545"/>
                  </a:cubicBezTo>
                  <a:cubicBezTo>
                    <a:pt x="410" y="545"/>
                    <a:pt x="500" y="358"/>
                    <a:pt x="500" y="358"/>
                  </a:cubicBezTo>
                  <a:cubicBezTo>
                    <a:pt x="500" y="358"/>
                    <a:pt x="541" y="639"/>
                    <a:pt x="650" y="639"/>
                  </a:cubicBezTo>
                  <a:cubicBezTo>
                    <a:pt x="657" y="639"/>
                    <a:pt x="665" y="637"/>
                    <a:pt x="672" y="635"/>
                  </a:cubicBezTo>
                  <a:cubicBezTo>
                    <a:pt x="889" y="565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560;p33"/>
            <p:cNvSpPr/>
            <p:nvPr/>
          </p:nvSpPr>
          <p:spPr>
            <a:xfrm>
              <a:off x="5047728" y="9428929"/>
              <a:ext cx="22949" cy="26692"/>
            </a:xfrm>
            <a:custGeom>
              <a:avLst/>
              <a:gdLst/>
              <a:ahLst/>
              <a:cxnLst/>
              <a:rect l="l" t="t" r="r" b="b"/>
              <a:pathLst>
                <a:path w="558" h="649" extrusionOk="0">
                  <a:moveTo>
                    <a:pt x="200" y="283"/>
                  </a:moveTo>
                  <a:lnTo>
                    <a:pt x="342" y="308"/>
                  </a:lnTo>
                  <a:cubicBezTo>
                    <a:pt x="337" y="317"/>
                    <a:pt x="323" y="336"/>
                    <a:pt x="300" y="368"/>
                  </a:cubicBezTo>
                  <a:cubicBezTo>
                    <a:pt x="278" y="401"/>
                    <a:pt x="256" y="432"/>
                    <a:pt x="236" y="460"/>
                  </a:cubicBezTo>
                  <a:cubicBezTo>
                    <a:pt x="217" y="488"/>
                    <a:pt x="193" y="523"/>
                    <a:pt x="170" y="565"/>
                  </a:cubicBezTo>
                  <a:cubicBezTo>
                    <a:pt x="169" y="565"/>
                    <a:pt x="167" y="566"/>
                    <a:pt x="166" y="566"/>
                  </a:cubicBezTo>
                  <a:cubicBezTo>
                    <a:pt x="164" y="566"/>
                    <a:pt x="162" y="565"/>
                    <a:pt x="159" y="565"/>
                  </a:cubicBezTo>
                  <a:cubicBezTo>
                    <a:pt x="157" y="532"/>
                    <a:pt x="164" y="472"/>
                    <a:pt x="180" y="383"/>
                  </a:cubicBezTo>
                  <a:lnTo>
                    <a:pt x="200" y="283"/>
                  </a:lnTo>
                  <a:close/>
                  <a:moveTo>
                    <a:pt x="136" y="0"/>
                  </a:moveTo>
                  <a:cubicBezTo>
                    <a:pt x="120" y="0"/>
                    <a:pt x="102" y="3"/>
                    <a:pt x="84" y="8"/>
                  </a:cubicBezTo>
                  <a:cubicBezTo>
                    <a:pt x="54" y="15"/>
                    <a:pt x="26" y="27"/>
                    <a:pt x="1" y="46"/>
                  </a:cubicBezTo>
                  <a:lnTo>
                    <a:pt x="13" y="80"/>
                  </a:lnTo>
                  <a:lnTo>
                    <a:pt x="25" y="77"/>
                  </a:lnTo>
                  <a:cubicBezTo>
                    <a:pt x="47" y="71"/>
                    <a:pt x="61" y="67"/>
                    <a:pt x="68" y="67"/>
                  </a:cubicBezTo>
                  <a:cubicBezTo>
                    <a:pt x="69" y="67"/>
                    <a:pt x="69" y="68"/>
                    <a:pt x="70" y="68"/>
                  </a:cubicBezTo>
                  <a:cubicBezTo>
                    <a:pt x="75" y="68"/>
                    <a:pt x="79" y="74"/>
                    <a:pt x="81" y="86"/>
                  </a:cubicBezTo>
                  <a:cubicBezTo>
                    <a:pt x="88" y="118"/>
                    <a:pt x="85" y="169"/>
                    <a:pt x="73" y="239"/>
                  </a:cubicBezTo>
                  <a:cubicBezTo>
                    <a:pt x="40" y="422"/>
                    <a:pt x="24" y="537"/>
                    <a:pt x="25" y="582"/>
                  </a:cubicBezTo>
                  <a:cubicBezTo>
                    <a:pt x="25" y="601"/>
                    <a:pt x="27" y="615"/>
                    <a:pt x="32" y="624"/>
                  </a:cubicBezTo>
                  <a:lnTo>
                    <a:pt x="85" y="638"/>
                  </a:lnTo>
                  <a:cubicBezTo>
                    <a:pt x="125" y="645"/>
                    <a:pt x="164" y="649"/>
                    <a:pt x="201" y="649"/>
                  </a:cubicBezTo>
                  <a:cubicBezTo>
                    <a:pt x="218" y="649"/>
                    <a:pt x="235" y="648"/>
                    <a:pt x="252" y="646"/>
                  </a:cubicBezTo>
                  <a:lnTo>
                    <a:pt x="256" y="635"/>
                  </a:lnTo>
                  <a:lnTo>
                    <a:pt x="251" y="624"/>
                  </a:lnTo>
                  <a:cubicBezTo>
                    <a:pt x="241" y="605"/>
                    <a:pt x="237" y="590"/>
                    <a:pt x="239" y="581"/>
                  </a:cubicBezTo>
                  <a:cubicBezTo>
                    <a:pt x="240" y="578"/>
                    <a:pt x="242" y="572"/>
                    <a:pt x="246" y="562"/>
                  </a:cubicBezTo>
                  <a:cubicBezTo>
                    <a:pt x="273" y="510"/>
                    <a:pt x="325" y="432"/>
                    <a:pt x="402" y="328"/>
                  </a:cubicBezTo>
                  <a:cubicBezTo>
                    <a:pt x="478" y="224"/>
                    <a:pt x="530" y="150"/>
                    <a:pt x="557" y="101"/>
                  </a:cubicBezTo>
                  <a:cubicBezTo>
                    <a:pt x="541" y="82"/>
                    <a:pt x="527" y="71"/>
                    <a:pt x="513" y="69"/>
                  </a:cubicBezTo>
                  <a:cubicBezTo>
                    <a:pt x="511" y="69"/>
                    <a:pt x="509" y="68"/>
                    <a:pt x="506" y="68"/>
                  </a:cubicBezTo>
                  <a:cubicBezTo>
                    <a:pt x="495" y="68"/>
                    <a:pt x="487" y="73"/>
                    <a:pt x="482" y="84"/>
                  </a:cubicBezTo>
                  <a:cubicBezTo>
                    <a:pt x="457" y="134"/>
                    <a:pt x="424" y="190"/>
                    <a:pt x="383" y="251"/>
                  </a:cubicBezTo>
                  <a:cubicBezTo>
                    <a:pt x="345" y="250"/>
                    <a:pt x="311" y="247"/>
                    <a:pt x="280" y="242"/>
                  </a:cubicBezTo>
                  <a:cubicBezTo>
                    <a:pt x="250" y="236"/>
                    <a:pt x="226" y="230"/>
                    <a:pt x="212" y="224"/>
                  </a:cubicBezTo>
                  <a:lnTo>
                    <a:pt x="225" y="156"/>
                  </a:lnTo>
                  <a:cubicBezTo>
                    <a:pt x="241" y="64"/>
                    <a:pt x="220" y="13"/>
                    <a:pt x="162" y="3"/>
                  </a:cubicBezTo>
                  <a:cubicBezTo>
                    <a:pt x="153" y="1"/>
                    <a:pt x="14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561;p33"/>
            <p:cNvSpPr/>
            <p:nvPr/>
          </p:nvSpPr>
          <p:spPr>
            <a:xfrm>
              <a:off x="4904114" y="9266150"/>
              <a:ext cx="133418" cy="191161"/>
            </a:xfrm>
            <a:custGeom>
              <a:avLst/>
              <a:gdLst/>
              <a:ahLst/>
              <a:cxnLst/>
              <a:rect l="l" t="t" r="r" b="b"/>
              <a:pathLst>
                <a:path w="3244" h="4648" extrusionOk="0">
                  <a:moveTo>
                    <a:pt x="457" y="0"/>
                  </a:moveTo>
                  <a:cubicBezTo>
                    <a:pt x="419" y="0"/>
                    <a:pt x="342" y="417"/>
                    <a:pt x="256" y="1096"/>
                  </a:cubicBezTo>
                  <a:cubicBezTo>
                    <a:pt x="172" y="1777"/>
                    <a:pt x="68" y="2717"/>
                    <a:pt x="13" y="3767"/>
                  </a:cubicBezTo>
                  <a:cubicBezTo>
                    <a:pt x="7" y="3898"/>
                    <a:pt x="2" y="4028"/>
                    <a:pt x="1" y="4159"/>
                  </a:cubicBezTo>
                  <a:cubicBezTo>
                    <a:pt x="1" y="4224"/>
                    <a:pt x="2" y="4289"/>
                    <a:pt x="4" y="4357"/>
                  </a:cubicBezTo>
                  <a:lnTo>
                    <a:pt x="12" y="4435"/>
                  </a:lnTo>
                  <a:cubicBezTo>
                    <a:pt x="15" y="4466"/>
                    <a:pt x="30" y="4488"/>
                    <a:pt x="42" y="4513"/>
                  </a:cubicBezTo>
                  <a:cubicBezTo>
                    <a:pt x="53" y="4539"/>
                    <a:pt x="72" y="4560"/>
                    <a:pt x="87" y="4580"/>
                  </a:cubicBezTo>
                  <a:lnTo>
                    <a:pt x="164" y="4613"/>
                  </a:lnTo>
                  <a:cubicBezTo>
                    <a:pt x="190" y="4624"/>
                    <a:pt x="219" y="4629"/>
                    <a:pt x="249" y="4630"/>
                  </a:cubicBezTo>
                  <a:lnTo>
                    <a:pt x="301" y="4635"/>
                  </a:lnTo>
                  <a:cubicBezTo>
                    <a:pt x="334" y="4639"/>
                    <a:pt x="365" y="4639"/>
                    <a:pt x="396" y="4641"/>
                  </a:cubicBezTo>
                  <a:cubicBezTo>
                    <a:pt x="459" y="4644"/>
                    <a:pt x="520" y="4646"/>
                    <a:pt x="579" y="4646"/>
                  </a:cubicBezTo>
                  <a:cubicBezTo>
                    <a:pt x="698" y="4647"/>
                    <a:pt x="815" y="4647"/>
                    <a:pt x="930" y="4647"/>
                  </a:cubicBezTo>
                  <a:cubicBezTo>
                    <a:pt x="1384" y="4644"/>
                    <a:pt x="1792" y="4629"/>
                    <a:pt x="2135" y="4612"/>
                  </a:cubicBezTo>
                  <a:cubicBezTo>
                    <a:pt x="2820" y="4578"/>
                    <a:pt x="3243" y="4531"/>
                    <a:pt x="3242" y="4493"/>
                  </a:cubicBezTo>
                  <a:cubicBezTo>
                    <a:pt x="3242" y="4454"/>
                    <a:pt x="2817" y="4431"/>
                    <a:pt x="2132" y="4415"/>
                  </a:cubicBezTo>
                  <a:cubicBezTo>
                    <a:pt x="1780" y="4408"/>
                    <a:pt x="1375" y="4399"/>
                    <a:pt x="932" y="4391"/>
                  </a:cubicBezTo>
                  <a:cubicBezTo>
                    <a:pt x="819" y="4387"/>
                    <a:pt x="704" y="4383"/>
                    <a:pt x="587" y="4380"/>
                  </a:cubicBezTo>
                  <a:cubicBezTo>
                    <a:pt x="529" y="4377"/>
                    <a:pt x="471" y="4374"/>
                    <a:pt x="411" y="4371"/>
                  </a:cubicBezTo>
                  <a:cubicBezTo>
                    <a:pt x="382" y="4369"/>
                    <a:pt x="351" y="4368"/>
                    <a:pt x="324" y="4365"/>
                  </a:cubicBezTo>
                  <a:lnTo>
                    <a:pt x="285" y="4360"/>
                  </a:lnTo>
                  <a:lnTo>
                    <a:pt x="282" y="4360"/>
                  </a:lnTo>
                  <a:lnTo>
                    <a:pt x="282" y="4359"/>
                  </a:lnTo>
                  <a:lnTo>
                    <a:pt x="282" y="4358"/>
                  </a:lnTo>
                  <a:cubicBezTo>
                    <a:pt x="282" y="4358"/>
                    <a:pt x="282" y="4358"/>
                    <a:pt x="282" y="4358"/>
                  </a:cubicBezTo>
                  <a:cubicBezTo>
                    <a:pt x="281" y="4358"/>
                    <a:pt x="281" y="4356"/>
                    <a:pt x="280" y="4342"/>
                  </a:cubicBezTo>
                  <a:cubicBezTo>
                    <a:pt x="278" y="4285"/>
                    <a:pt x="278" y="4224"/>
                    <a:pt x="278" y="4161"/>
                  </a:cubicBezTo>
                  <a:cubicBezTo>
                    <a:pt x="283" y="4035"/>
                    <a:pt x="286" y="3909"/>
                    <a:pt x="291" y="3779"/>
                  </a:cubicBezTo>
                  <a:cubicBezTo>
                    <a:pt x="354" y="2755"/>
                    <a:pt x="410" y="1828"/>
                    <a:pt x="452" y="1113"/>
                  </a:cubicBezTo>
                  <a:cubicBezTo>
                    <a:pt x="489" y="429"/>
                    <a:pt x="496" y="4"/>
                    <a:pt x="457" y="0"/>
                  </a:cubicBezTo>
                  <a:cubicBezTo>
                    <a:pt x="457" y="0"/>
                    <a:pt x="457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562;p33"/>
            <p:cNvSpPr/>
            <p:nvPr/>
          </p:nvSpPr>
          <p:spPr>
            <a:xfrm>
              <a:off x="4983571" y="9195659"/>
              <a:ext cx="127619" cy="188652"/>
            </a:xfrm>
            <a:custGeom>
              <a:avLst/>
              <a:gdLst/>
              <a:ahLst/>
              <a:cxnLst/>
              <a:rect l="l" t="t" r="r" b="b"/>
              <a:pathLst>
                <a:path w="3103" h="4587" extrusionOk="0">
                  <a:moveTo>
                    <a:pt x="2825" y="526"/>
                  </a:moveTo>
                  <a:lnTo>
                    <a:pt x="2825" y="526"/>
                  </a:lnTo>
                  <a:cubicBezTo>
                    <a:pt x="2826" y="526"/>
                    <a:pt x="2826" y="527"/>
                    <a:pt x="2825" y="527"/>
                  </a:cubicBezTo>
                  <a:lnTo>
                    <a:pt x="2825" y="527"/>
                  </a:lnTo>
                  <a:cubicBezTo>
                    <a:pt x="2825" y="527"/>
                    <a:pt x="2825" y="526"/>
                    <a:pt x="2825" y="526"/>
                  </a:cubicBezTo>
                  <a:close/>
                  <a:moveTo>
                    <a:pt x="220" y="0"/>
                  </a:moveTo>
                  <a:cubicBezTo>
                    <a:pt x="82" y="0"/>
                    <a:pt x="7" y="8"/>
                    <a:pt x="5" y="25"/>
                  </a:cubicBezTo>
                  <a:cubicBezTo>
                    <a:pt x="0" y="63"/>
                    <a:pt x="397" y="138"/>
                    <a:pt x="1042" y="238"/>
                  </a:cubicBezTo>
                  <a:cubicBezTo>
                    <a:pt x="1374" y="290"/>
                    <a:pt x="1755" y="347"/>
                    <a:pt x="2171" y="409"/>
                  </a:cubicBezTo>
                  <a:cubicBezTo>
                    <a:pt x="2380" y="443"/>
                    <a:pt x="2609" y="476"/>
                    <a:pt x="2822" y="525"/>
                  </a:cubicBezTo>
                  <a:cubicBezTo>
                    <a:pt x="2824" y="526"/>
                    <a:pt x="2825" y="526"/>
                    <a:pt x="2825" y="526"/>
                  </a:cubicBezTo>
                  <a:lnTo>
                    <a:pt x="2825" y="526"/>
                  </a:lnTo>
                  <a:cubicBezTo>
                    <a:pt x="2825" y="526"/>
                    <a:pt x="2825" y="527"/>
                    <a:pt x="2825" y="527"/>
                  </a:cubicBezTo>
                  <a:lnTo>
                    <a:pt x="2825" y="527"/>
                  </a:lnTo>
                  <a:cubicBezTo>
                    <a:pt x="2825" y="527"/>
                    <a:pt x="2825" y="527"/>
                    <a:pt x="2825" y="528"/>
                  </a:cubicBezTo>
                  <a:lnTo>
                    <a:pt x="2825" y="528"/>
                  </a:lnTo>
                  <a:cubicBezTo>
                    <a:pt x="2825" y="535"/>
                    <a:pt x="2825" y="559"/>
                    <a:pt x="2823" y="580"/>
                  </a:cubicBezTo>
                  <a:cubicBezTo>
                    <a:pt x="2822" y="607"/>
                    <a:pt x="2819" y="636"/>
                    <a:pt x="2816" y="666"/>
                  </a:cubicBezTo>
                  <a:cubicBezTo>
                    <a:pt x="2805" y="782"/>
                    <a:pt x="2789" y="902"/>
                    <a:pt x="2772" y="1025"/>
                  </a:cubicBezTo>
                  <a:cubicBezTo>
                    <a:pt x="2626" y="2001"/>
                    <a:pt x="2469" y="2889"/>
                    <a:pt x="2375" y="3532"/>
                  </a:cubicBezTo>
                  <a:cubicBezTo>
                    <a:pt x="2277" y="4177"/>
                    <a:pt x="2232" y="4579"/>
                    <a:pt x="2270" y="4586"/>
                  </a:cubicBezTo>
                  <a:cubicBezTo>
                    <a:pt x="2270" y="4586"/>
                    <a:pt x="2271" y="4586"/>
                    <a:pt x="2271" y="4586"/>
                  </a:cubicBezTo>
                  <a:cubicBezTo>
                    <a:pt x="2310" y="4586"/>
                    <a:pt x="2423" y="4199"/>
                    <a:pt x="2569" y="3570"/>
                  </a:cubicBezTo>
                  <a:cubicBezTo>
                    <a:pt x="2713" y="2933"/>
                    <a:pt x="2901" y="2054"/>
                    <a:pt x="3048" y="1062"/>
                  </a:cubicBezTo>
                  <a:cubicBezTo>
                    <a:pt x="3065" y="939"/>
                    <a:pt x="3081" y="816"/>
                    <a:pt x="3092" y="691"/>
                  </a:cubicBezTo>
                  <a:cubicBezTo>
                    <a:pt x="3095" y="660"/>
                    <a:pt x="3098" y="629"/>
                    <a:pt x="3099" y="596"/>
                  </a:cubicBezTo>
                  <a:cubicBezTo>
                    <a:pt x="3101" y="564"/>
                    <a:pt x="3103" y="540"/>
                    <a:pt x="3100" y="469"/>
                  </a:cubicBezTo>
                  <a:cubicBezTo>
                    <a:pt x="3090" y="415"/>
                    <a:pt x="3070" y="364"/>
                    <a:pt x="3035" y="326"/>
                  </a:cubicBezTo>
                  <a:cubicBezTo>
                    <a:pt x="2990" y="301"/>
                    <a:pt x="2944" y="266"/>
                    <a:pt x="2888" y="260"/>
                  </a:cubicBezTo>
                  <a:cubicBezTo>
                    <a:pt x="2642" y="208"/>
                    <a:pt x="2422" y="183"/>
                    <a:pt x="2206" y="155"/>
                  </a:cubicBezTo>
                  <a:cubicBezTo>
                    <a:pt x="1777" y="104"/>
                    <a:pt x="1390" y="69"/>
                    <a:pt x="1064" y="43"/>
                  </a:cubicBezTo>
                  <a:cubicBezTo>
                    <a:pt x="693" y="14"/>
                    <a:pt x="402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563;p33"/>
            <p:cNvSpPr/>
            <p:nvPr/>
          </p:nvSpPr>
          <p:spPr>
            <a:xfrm>
              <a:off x="4594718" y="8641807"/>
              <a:ext cx="442450" cy="372739"/>
            </a:xfrm>
            <a:custGeom>
              <a:avLst/>
              <a:gdLst/>
              <a:ahLst/>
              <a:cxnLst/>
              <a:rect l="l" t="t" r="r" b="b"/>
              <a:pathLst>
                <a:path w="10758" h="9063" extrusionOk="0">
                  <a:moveTo>
                    <a:pt x="10346" y="1"/>
                  </a:moveTo>
                  <a:lnTo>
                    <a:pt x="391" y="3328"/>
                  </a:lnTo>
                  <a:lnTo>
                    <a:pt x="1" y="9062"/>
                  </a:lnTo>
                  <a:lnTo>
                    <a:pt x="10509" y="4927"/>
                  </a:lnTo>
                  <a:lnTo>
                    <a:pt x="10758" y="517"/>
                  </a:lnTo>
                  <a:lnTo>
                    <a:pt x="10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564;p33"/>
            <p:cNvSpPr/>
            <p:nvPr/>
          </p:nvSpPr>
          <p:spPr>
            <a:xfrm>
              <a:off x="4700414" y="8899630"/>
              <a:ext cx="52849" cy="68313"/>
            </a:xfrm>
            <a:custGeom>
              <a:avLst/>
              <a:gdLst/>
              <a:ahLst/>
              <a:cxnLst/>
              <a:rect l="l" t="t" r="r" b="b"/>
              <a:pathLst>
                <a:path w="1285" h="1661" extrusionOk="0">
                  <a:moveTo>
                    <a:pt x="3" y="0"/>
                  </a:moveTo>
                  <a:cubicBezTo>
                    <a:pt x="0" y="0"/>
                    <a:pt x="4" y="11"/>
                    <a:pt x="4" y="14"/>
                  </a:cubicBezTo>
                  <a:cubicBezTo>
                    <a:pt x="18" y="111"/>
                    <a:pt x="32" y="217"/>
                    <a:pt x="49" y="340"/>
                  </a:cubicBezTo>
                  <a:cubicBezTo>
                    <a:pt x="68" y="469"/>
                    <a:pt x="92" y="670"/>
                    <a:pt x="93" y="735"/>
                  </a:cubicBezTo>
                  <a:cubicBezTo>
                    <a:pt x="99" y="829"/>
                    <a:pt x="106" y="926"/>
                    <a:pt x="115" y="1023"/>
                  </a:cubicBezTo>
                  <a:cubicBezTo>
                    <a:pt x="136" y="1216"/>
                    <a:pt x="173" y="1404"/>
                    <a:pt x="261" y="1554"/>
                  </a:cubicBezTo>
                  <a:cubicBezTo>
                    <a:pt x="294" y="1610"/>
                    <a:pt x="346" y="1660"/>
                    <a:pt x="385" y="1660"/>
                  </a:cubicBezTo>
                  <a:cubicBezTo>
                    <a:pt x="414" y="1660"/>
                    <a:pt x="435" y="1630"/>
                    <a:pt x="432" y="1550"/>
                  </a:cubicBezTo>
                  <a:cubicBezTo>
                    <a:pt x="423" y="1356"/>
                    <a:pt x="424" y="1163"/>
                    <a:pt x="383" y="972"/>
                  </a:cubicBezTo>
                  <a:cubicBezTo>
                    <a:pt x="350" y="818"/>
                    <a:pt x="282" y="570"/>
                    <a:pt x="309" y="570"/>
                  </a:cubicBezTo>
                  <a:cubicBezTo>
                    <a:pt x="312" y="570"/>
                    <a:pt x="314" y="571"/>
                    <a:pt x="318" y="575"/>
                  </a:cubicBezTo>
                  <a:cubicBezTo>
                    <a:pt x="327" y="578"/>
                    <a:pt x="332" y="582"/>
                    <a:pt x="333" y="582"/>
                  </a:cubicBezTo>
                  <a:cubicBezTo>
                    <a:pt x="334" y="582"/>
                    <a:pt x="334" y="582"/>
                    <a:pt x="334" y="582"/>
                  </a:cubicBezTo>
                  <a:cubicBezTo>
                    <a:pt x="334" y="581"/>
                    <a:pt x="331" y="574"/>
                    <a:pt x="331" y="571"/>
                  </a:cubicBezTo>
                  <a:cubicBezTo>
                    <a:pt x="331" y="567"/>
                    <a:pt x="334" y="563"/>
                    <a:pt x="338" y="563"/>
                  </a:cubicBezTo>
                  <a:cubicBezTo>
                    <a:pt x="342" y="563"/>
                    <a:pt x="348" y="566"/>
                    <a:pt x="353" y="572"/>
                  </a:cubicBezTo>
                  <a:cubicBezTo>
                    <a:pt x="353" y="572"/>
                    <a:pt x="353" y="572"/>
                    <a:pt x="352" y="572"/>
                  </a:cubicBezTo>
                  <a:lnTo>
                    <a:pt x="352" y="572"/>
                  </a:lnTo>
                  <a:cubicBezTo>
                    <a:pt x="348" y="572"/>
                    <a:pt x="428" y="650"/>
                    <a:pt x="477" y="703"/>
                  </a:cubicBezTo>
                  <a:cubicBezTo>
                    <a:pt x="533" y="762"/>
                    <a:pt x="590" y="819"/>
                    <a:pt x="653" y="873"/>
                  </a:cubicBezTo>
                  <a:cubicBezTo>
                    <a:pt x="795" y="993"/>
                    <a:pt x="915" y="1111"/>
                    <a:pt x="1124" y="1271"/>
                  </a:cubicBezTo>
                  <a:lnTo>
                    <a:pt x="1124" y="1271"/>
                  </a:lnTo>
                  <a:cubicBezTo>
                    <a:pt x="1123" y="1271"/>
                    <a:pt x="1122" y="1271"/>
                    <a:pt x="1122" y="1271"/>
                  </a:cubicBezTo>
                  <a:lnTo>
                    <a:pt x="1122" y="1271"/>
                  </a:lnTo>
                  <a:cubicBezTo>
                    <a:pt x="1122" y="1271"/>
                    <a:pt x="1123" y="1271"/>
                    <a:pt x="1125" y="1272"/>
                  </a:cubicBezTo>
                  <a:cubicBezTo>
                    <a:pt x="1125" y="1272"/>
                    <a:pt x="1124" y="1272"/>
                    <a:pt x="1124" y="1271"/>
                  </a:cubicBezTo>
                  <a:lnTo>
                    <a:pt x="1124" y="1271"/>
                  </a:lnTo>
                  <a:cubicBezTo>
                    <a:pt x="1134" y="1274"/>
                    <a:pt x="1170" y="1283"/>
                    <a:pt x="1207" y="1283"/>
                  </a:cubicBezTo>
                  <a:cubicBezTo>
                    <a:pt x="1221" y="1283"/>
                    <a:pt x="1236" y="1282"/>
                    <a:pt x="1248" y="1278"/>
                  </a:cubicBezTo>
                  <a:cubicBezTo>
                    <a:pt x="1258" y="1237"/>
                    <a:pt x="1285" y="1188"/>
                    <a:pt x="1272" y="1154"/>
                  </a:cubicBezTo>
                  <a:cubicBezTo>
                    <a:pt x="1248" y="1095"/>
                    <a:pt x="1209" y="1034"/>
                    <a:pt x="1160" y="992"/>
                  </a:cubicBezTo>
                  <a:cubicBezTo>
                    <a:pt x="1025" y="870"/>
                    <a:pt x="751" y="626"/>
                    <a:pt x="617" y="504"/>
                  </a:cubicBezTo>
                  <a:cubicBezTo>
                    <a:pt x="556" y="450"/>
                    <a:pt x="518" y="417"/>
                    <a:pt x="427" y="342"/>
                  </a:cubicBezTo>
                  <a:cubicBezTo>
                    <a:pt x="349" y="278"/>
                    <a:pt x="279" y="222"/>
                    <a:pt x="208" y="165"/>
                  </a:cubicBezTo>
                  <a:cubicBezTo>
                    <a:pt x="173" y="137"/>
                    <a:pt x="139" y="108"/>
                    <a:pt x="102" y="80"/>
                  </a:cubicBezTo>
                  <a:lnTo>
                    <a:pt x="47" y="36"/>
                  </a:lnTo>
                  <a:lnTo>
                    <a:pt x="19" y="13"/>
                  </a:lnTo>
                  <a:lnTo>
                    <a:pt x="4" y="1"/>
                  </a:ln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565;p33"/>
            <p:cNvSpPr/>
            <p:nvPr/>
          </p:nvSpPr>
          <p:spPr>
            <a:xfrm>
              <a:off x="4703745" y="8917355"/>
              <a:ext cx="31216" cy="38290"/>
            </a:xfrm>
            <a:custGeom>
              <a:avLst/>
              <a:gdLst/>
              <a:ahLst/>
              <a:cxnLst/>
              <a:rect l="l" t="t" r="r" b="b"/>
              <a:pathLst>
                <a:path w="759" h="931" extrusionOk="0">
                  <a:moveTo>
                    <a:pt x="609" y="1"/>
                  </a:moveTo>
                  <a:cubicBezTo>
                    <a:pt x="609" y="1"/>
                    <a:pt x="609" y="1"/>
                    <a:pt x="608" y="1"/>
                  </a:cubicBezTo>
                  <a:cubicBezTo>
                    <a:pt x="576" y="5"/>
                    <a:pt x="551" y="17"/>
                    <a:pt x="542" y="39"/>
                  </a:cubicBezTo>
                  <a:cubicBezTo>
                    <a:pt x="517" y="100"/>
                    <a:pt x="445" y="209"/>
                    <a:pt x="407" y="261"/>
                  </a:cubicBezTo>
                  <a:cubicBezTo>
                    <a:pt x="341" y="351"/>
                    <a:pt x="321" y="394"/>
                    <a:pt x="250" y="481"/>
                  </a:cubicBezTo>
                  <a:cubicBezTo>
                    <a:pt x="172" y="576"/>
                    <a:pt x="0" y="648"/>
                    <a:pt x="36" y="815"/>
                  </a:cubicBezTo>
                  <a:cubicBezTo>
                    <a:pt x="46" y="862"/>
                    <a:pt x="94" y="930"/>
                    <a:pt x="141" y="930"/>
                  </a:cubicBezTo>
                  <a:cubicBezTo>
                    <a:pt x="151" y="930"/>
                    <a:pt x="160" y="927"/>
                    <a:pt x="170" y="920"/>
                  </a:cubicBezTo>
                  <a:cubicBezTo>
                    <a:pt x="228" y="875"/>
                    <a:pt x="293" y="837"/>
                    <a:pt x="325" y="775"/>
                  </a:cubicBezTo>
                  <a:cubicBezTo>
                    <a:pt x="357" y="713"/>
                    <a:pt x="369" y="640"/>
                    <a:pt x="441" y="607"/>
                  </a:cubicBezTo>
                  <a:cubicBezTo>
                    <a:pt x="507" y="577"/>
                    <a:pt x="504" y="502"/>
                    <a:pt x="545" y="454"/>
                  </a:cubicBezTo>
                  <a:cubicBezTo>
                    <a:pt x="584" y="409"/>
                    <a:pt x="640" y="376"/>
                    <a:pt x="668" y="323"/>
                  </a:cubicBezTo>
                  <a:cubicBezTo>
                    <a:pt x="700" y="262"/>
                    <a:pt x="736" y="214"/>
                    <a:pt x="758" y="114"/>
                  </a:cubicBezTo>
                  <a:lnTo>
                    <a:pt x="758" y="114"/>
                  </a:lnTo>
                  <a:cubicBezTo>
                    <a:pt x="759" y="115"/>
                    <a:pt x="759" y="115"/>
                    <a:pt x="759" y="115"/>
                  </a:cubicBezTo>
                  <a:cubicBezTo>
                    <a:pt x="759" y="115"/>
                    <a:pt x="759" y="114"/>
                    <a:pt x="758" y="113"/>
                  </a:cubicBezTo>
                  <a:cubicBezTo>
                    <a:pt x="758" y="113"/>
                    <a:pt x="758" y="114"/>
                    <a:pt x="758" y="114"/>
                  </a:cubicBezTo>
                  <a:lnTo>
                    <a:pt x="758" y="114"/>
                  </a:lnTo>
                  <a:cubicBezTo>
                    <a:pt x="755" y="107"/>
                    <a:pt x="738" y="70"/>
                    <a:pt x="707" y="39"/>
                  </a:cubicBezTo>
                  <a:cubicBezTo>
                    <a:pt x="674" y="26"/>
                    <a:pt x="629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566;p33"/>
            <p:cNvSpPr/>
            <p:nvPr/>
          </p:nvSpPr>
          <p:spPr>
            <a:xfrm>
              <a:off x="4701689" y="8791055"/>
              <a:ext cx="115445" cy="145797"/>
            </a:xfrm>
            <a:custGeom>
              <a:avLst/>
              <a:gdLst/>
              <a:ahLst/>
              <a:cxnLst/>
              <a:rect l="l" t="t" r="r" b="b"/>
              <a:pathLst>
                <a:path w="2807" h="3545" extrusionOk="0">
                  <a:moveTo>
                    <a:pt x="761" y="0"/>
                  </a:moveTo>
                  <a:cubicBezTo>
                    <a:pt x="762" y="72"/>
                    <a:pt x="739" y="134"/>
                    <a:pt x="770" y="215"/>
                  </a:cubicBezTo>
                  <a:cubicBezTo>
                    <a:pt x="827" y="359"/>
                    <a:pt x="907" y="522"/>
                    <a:pt x="995" y="659"/>
                  </a:cubicBezTo>
                  <a:cubicBezTo>
                    <a:pt x="1245" y="1053"/>
                    <a:pt x="1729" y="1861"/>
                    <a:pt x="1966" y="2260"/>
                  </a:cubicBezTo>
                  <a:cubicBezTo>
                    <a:pt x="2033" y="2372"/>
                    <a:pt x="2091" y="2471"/>
                    <a:pt x="2144" y="2560"/>
                  </a:cubicBezTo>
                  <a:cubicBezTo>
                    <a:pt x="2165" y="2597"/>
                    <a:pt x="2190" y="2636"/>
                    <a:pt x="2205" y="2663"/>
                  </a:cubicBezTo>
                  <a:cubicBezTo>
                    <a:pt x="2153" y="2636"/>
                    <a:pt x="2105" y="2612"/>
                    <a:pt x="2052" y="2584"/>
                  </a:cubicBezTo>
                  <a:cubicBezTo>
                    <a:pt x="1891" y="2503"/>
                    <a:pt x="1715" y="2418"/>
                    <a:pt x="1503" y="2319"/>
                  </a:cubicBezTo>
                  <a:cubicBezTo>
                    <a:pt x="1333" y="2241"/>
                    <a:pt x="1154" y="2159"/>
                    <a:pt x="968" y="2073"/>
                  </a:cubicBezTo>
                  <a:lnTo>
                    <a:pt x="827" y="2012"/>
                  </a:lnTo>
                  <a:cubicBezTo>
                    <a:pt x="739" y="1977"/>
                    <a:pt x="651" y="1941"/>
                    <a:pt x="563" y="1905"/>
                  </a:cubicBezTo>
                  <a:cubicBezTo>
                    <a:pt x="376" y="1834"/>
                    <a:pt x="188" y="1761"/>
                    <a:pt x="0" y="1689"/>
                  </a:cubicBezTo>
                  <a:lnTo>
                    <a:pt x="0" y="1689"/>
                  </a:lnTo>
                  <a:lnTo>
                    <a:pt x="215" y="2031"/>
                  </a:lnTo>
                  <a:cubicBezTo>
                    <a:pt x="287" y="2143"/>
                    <a:pt x="370" y="2274"/>
                    <a:pt x="438" y="2372"/>
                  </a:cubicBezTo>
                  <a:cubicBezTo>
                    <a:pt x="487" y="2444"/>
                    <a:pt x="537" y="2516"/>
                    <a:pt x="587" y="2589"/>
                  </a:cubicBezTo>
                  <a:cubicBezTo>
                    <a:pt x="630" y="2647"/>
                    <a:pt x="673" y="2705"/>
                    <a:pt x="714" y="2762"/>
                  </a:cubicBezTo>
                  <a:cubicBezTo>
                    <a:pt x="888" y="2988"/>
                    <a:pt x="1068" y="3194"/>
                    <a:pt x="1252" y="3363"/>
                  </a:cubicBezTo>
                  <a:cubicBezTo>
                    <a:pt x="1363" y="3463"/>
                    <a:pt x="1482" y="3545"/>
                    <a:pt x="1529" y="3545"/>
                  </a:cubicBezTo>
                  <a:cubicBezTo>
                    <a:pt x="1572" y="3545"/>
                    <a:pt x="1555" y="3479"/>
                    <a:pt x="1421" y="3303"/>
                  </a:cubicBezTo>
                  <a:cubicBezTo>
                    <a:pt x="1272" y="3103"/>
                    <a:pt x="1132" y="2899"/>
                    <a:pt x="993" y="2695"/>
                  </a:cubicBezTo>
                  <a:lnTo>
                    <a:pt x="783" y="2387"/>
                  </a:lnTo>
                  <a:lnTo>
                    <a:pt x="709" y="2277"/>
                  </a:lnTo>
                  <a:cubicBezTo>
                    <a:pt x="695" y="2256"/>
                    <a:pt x="696" y="2260"/>
                    <a:pt x="686" y="2248"/>
                  </a:cubicBezTo>
                  <a:lnTo>
                    <a:pt x="653" y="2208"/>
                  </a:lnTo>
                  <a:lnTo>
                    <a:pt x="653" y="2208"/>
                  </a:lnTo>
                  <a:cubicBezTo>
                    <a:pt x="664" y="2209"/>
                    <a:pt x="680" y="2210"/>
                    <a:pt x="703" y="2216"/>
                  </a:cubicBezTo>
                  <a:lnTo>
                    <a:pt x="742" y="2227"/>
                  </a:lnTo>
                  <a:lnTo>
                    <a:pt x="888" y="2283"/>
                  </a:lnTo>
                  <a:cubicBezTo>
                    <a:pt x="1079" y="2359"/>
                    <a:pt x="1269" y="2444"/>
                    <a:pt x="1448" y="2545"/>
                  </a:cubicBezTo>
                  <a:cubicBezTo>
                    <a:pt x="1606" y="2632"/>
                    <a:pt x="1764" y="2711"/>
                    <a:pt x="1925" y="2786"/>
                  </a:cubicBezTo>
                  <a:lnTo>
                    <a:pt x="2138" y="2891"/>
                  </a:lnTo>
                  <a:lnTo>
                    <a:pt x="2366" y="3007"/>
                  </a:lnTo>
                  <a:cubicBezTo>
                    <a:pt x="2513" y="3084"/>
                    <a:pt x="2659" y="3160"/>
                    <a:pt x="2807" y="3237"/>
                  </a:cubicBezTo>
                  <a:cubicBezTo>
                    <a:pt x="2729" y="3105"/>
                    <a:pt x="2649" y="2971"/>
                    <a:pt x="2569" y="2838"/>
                  </a:cubicBezTo>
                  <a:lnTo>
                    <a:pt x="2294" y="2360"/>
                  </a:lnTo>
                  <a:lnTo>
                    <a:pt x="2139" y="2079"/>
                  </a:lnTo>
                  <a:cubicBezTo>
                    <a:pt x="2035" y="1893"/>
                    <a:pt x="1930" y="1706"/>
                    <a:pt x="1818" y="1523"/>
                  </a:cubicBezTo>
                  <a:cubicBezTo>
                    <a:pt x="1561" y="1105"/>
                    <a:pt x="1336" y="726"/>
                    <a:pt x="953" y="158"/>
                  </a:cubicBezTo>
                  <a:lnTo>
                    <a:pt x="953" y="158"/>
                  </a:lnTo>
                  <a:cubicBezTo>
                    <a:pt x="956" y="161"/>
                    <a:pt x="957" y="162"/>
                    <a:pt x="957" y="162"/>
                  </a:cubicBezTo>
                  <a:cubicBezTo>
                    <a:pt x="958" y="162"/>
                    <a:pt x="956" y="160"/>
                    <a:pt x="952" y="156"/>
                  </a:cubicBezTo>
                  <a:lnTo>
                    <a:pt x="952" y="156"/>
                  </a:lnTo>
                  <a:cubicBezTo>
                    <a:pt x="953" y="157"/>
                    <a:pt x="953" y="157"/>
                    <a:pt x="953" y="158"/>
                  </a:cubicBezTo>
                  <a:lnTo>
                    <a:pt x="953" y="158"/>
                  </a:lnTo>
                  <a:cubicBezTo>
                    <a:pt x="931" y="134"/>
                    <a:pt x="824" y="25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567;p33"/>
            <p:cNvSpPr/>
            <p:nvPr/>
          </p:nvSpPr>
          <p:spPr>
            <a:xfrm>
              <a:off x="4774401" y="8786696"/>
              <a:ext cx="55975" cy="111743"/>
            </a:xfrm>
            <a:custGeom>
              <a:avLst/>
              <a:gdLst/>
              <a:ahLst/>
              <a:cxnLst/>
              <a:rect l="l" t="t" r="r" b="b"/>
              <a:pathLst>
                <a:path w="1361" h="2717" extrusionOk="0">
                  <a:moveTo>
                    <a:pt x="58" y="1"/>
                  </a:moveTo>
                  <a:cubicBezTo>
                    <a:pt x="21" y="1"/>
                    <a:pt x="0" y="33"/>
                    <a:pt x="26" y="121"/>
                  </a:cubicBezTo>
                  <a:cubicBezTo>
                    <a:pt x="81" y="309"/>
                    <a:pt x="128" y="498"/>
                    <a:pt x="216" y="674"/>
                  </a:cubicBezTo>
                  <a:cubicBezTo>
                    <a:pt x="302" y="846"/>
                    <a:pt x="409" y="1007"/>
                    <a:pt x="450" y="1196"/>
                  </a:cubicBezTo>
                  <a:cubicBezTo>
                    <a:pt x="490" y="1370"/>
                    <a:pt x="602" y="1507"/>
                    <a:pt x="670" y="1668"/>
                  </a:cubicBezTo>
                  <a:cubicBezTo>
                    <a:pt x="736" y="1822"/>
                    <a:pt x="784" y="1983"/>
                    <a:pt x="863" y="2130"/>
                  </a:cubicBezTo>
                  <a:cubicBezTo>
                    <a:pt x="953" y="2298"/>
                    <a:pt x="1028" y="2454"/>
                    <a:pt x="1183" y="2674"/>
                  </a:cubicBezTo>
                  <a:cubicBezTo>
                    <a:pt x="1181" y="2673"/>
                    <a:pt x="1180" y="2672"/>
                    <a:pt x="1180" y="2672"/>
                  </a:cubicBezTo>
                  <a:lnTo>
                    <a:pt x="1180" y="2672"/>
                  </a:lnTo>
                  <a:cubicBezTo>
                    <a:pt x="1179" y="2672"/>
                    <a:pt x="1245" y="2717"/>
                    <a:pt x="1297" y="2717"/>
                  </a:cubicBezTo>
                  <a:cubicBezTo>
                    <a:pt x="1298" y="2717"/>
                    <a:pt x="1298" y="2717"/>
                    <a:pt x="1299" y="2716"/>
                  </a:cubicBezTo>
                  <a:cubicBezTo>
                    <a:pt x="1320" y="2679"/>
                    <a:pt x="1360" y="2641"/>
                    <a:pt x="1358" y="2604"/>
                  </a:cubicBezTo>
                  <a:cubicBezTo>
                    <a:pt x="1353" y="2541"/>
                    <a:pt x="1333" y="2472"/>
                    <a:pt x="1301" y="2417"/>
                  </a:cubicBezTo>
                  <a:cubicBezTo>
                    <a:pt x="1207" y="2264"/>
                    <a:pt x="1045" y="1936"/>
                    <a:pt x="968" y="1774"/>
                  </a:cubicBezTo>
                  <a:cubicBezTo>
                    <a:pt x="836" y="1489"/>
                    <a:pt x="774" y="1376"/>
                    <a:pt x="652" y="1088"/>
                  </a:cubicBezTo>
                  <a:cubicBezTo>
                    <a:pt x="518" y="772"/>
                    <a:pt x="433" y="328"/>
                    <a:pt x="192" y="77"/>
                  </a:cubicBezTo>
                  <a:cubicBezTo>
                    <a:pt x="151" y="34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568;p33"/>
            <p:cNvSpPr/>
            <p:nvPr/>
          </p:nvSpPr>
          <p:spPr>
            <a:xfrm>
              <a:off x="4818283" y="8741086"/>
              <a:ext cx="98871" cy="153981"/>
            </a:xfrm>
            <a:custGeom>
              <a:avLst/>
              <a:gdLst/>
              <a:ahLst/>
              <a:cxnLst/>
              <a:rect l="l" t="t" r="r" b="b"/>
              <a:pathLst>
                <a:path w="2404" h="3744" extrusionOk="0">
                  <a:moveTo>
                    <a:pt x="2130" y="0"/>
                  </a:moveTo>
                  <a:cubicBezTo>
                    <a:pt x="2115" y="7"/>
                    <a:pt x="2089" y="43"/>
                    <a:pt x="2066" y="70"/>
                  </a:cubicBezTo>
                  <a:cubicBezTo>
                    <a:pt x="2044" y="98"/>
                    <a:pt x="2022" y="125"/>
                    <a:pt x="2000" y="152"/>
                  </a:cubicBezTo>
                  <a:cubicBezTo>
                    <a:pt x="1958" y="203"/>
                    <a:pt x="1919" y="258"/>
                    <a:pt x="1880" y="311"/>
                  </a:cubicBezTo>
                  <a:cubicBezTo>
                    <a:pt x="1845" y="372"/>
                    <a:pt x="1807" y="426"/>
                    <a:pt x="1778" y="491"/>
                  </a:cubicBezTo>
                  <a:cubicBezTo>
                    <a:pt x="1747" y="552"/>
                    <a:pt x="1740" y="575"/>
                    <a:pt x="1721" y="618"/>
                  </a:cubicBezTo>
                  <a:cubicBezTo>
                    <a:pt x="1662" y="772"/>
                    <a:pt x="1627" y="909"/>
                    <a:pt x="1603" y="1026"/>
                  </a:cubicBezTo>
                  <a:cubicBezTo>
                    <a:pt x="1509" y="1487"/>
                    <a:pt x="1515" y="1840"/>
                    <a:pt x="1483" y="2180"/>
                  </a:cubicBezTo>
                  <a:cubicBezTo>
                    <a:pt x="1468" y="2403"/>
                    <a:pt x="1453" y="2614"/>
                    <a:pt x="1435" y="2872"/>
                  </a:cubicBezTo>
                  <a:cubicBezTo>
                    <a:pt x="1422" y="2846"/>
                    <a:pt x="1406" y="2815"/>
                    <a:pt x="1388" y="2778"/>
                  </a:cubicBezTo>
                  <a:cubicBezTo>
                    <a:pt x="1352" y="2710"/>
                    <a:pt x="1310" y="2631"/>
                    <a:pt x="1266" y="2547"/>
                  </a:cubicBezTo>
                  <a:cubicBezTo>
                    <a:pt x="977" y="2009"/>
                    <a:pt x="639" y="1403"/>
                    <a:pt x="259" y="822"/>
                  </a:cubicBezTo>
                  <a:lnTo>
                    <a:pt x="0" y="925"/>
                  </a:lnTo>
                  <a:cubicBezTo>
                    <a:pt x="115" y="1724"/>
                    <a:pt x="245" y="2522"/>
                    <a:pt x="421" y="3181"/>
                  </a:cubicBezTo>
                  <a:cubicBezTo>
                    <a:pt x="484" y="3419"/>
                    <a:pt x="567" y="3639"/>
                    <a:pt x="607" y="3639"/>
                  </a:cubicBezTo>
                  <a:cubicBezTo>
                    <a:pt x="634" y="3639"/>
                    <a:pt x="640" y="3531"/>
                    <a:pt x="603" y="3243"/>
                  </a:cubicBezTo>
                  <a:cubicBezTo>
                    <a:pt x="524" y="2639"/>
                    <a:pt x="452" y="2041"/>
                    <a:pt x="358" y="1438"/>
                  </a:cubicBezTo>
                  <a:lnTo>
                    <a:pt x="358" y="1438"/>
                  </a:lnTo>
                  <a:cubicBezTo>
                    <a:pt x="631" y="1848"/>
                    <a:pt x="886" y="2269"/>
                    <a:pt x="1096" y="2713"/>
                  </a:cubicBezTo>
                  <a:lnTo>
                    <a:pt x="1182" y="2888"/>
                  </a:lnTo>
                  <a:lnTo>
                    <a:pt x="1323" y="3169"/>
                  </a:lnTo>
                  <a:lnTo>
                    <a:pt x="1613" y="3744"/>
                  </a:lnTo>
                  <a:cubicBezTo>
                    <a:pt x="1651" y="3134"/>
                    <a:pt x="1689" y="2526"/>
                    <a:pt x="1726" y="1910"/>
                  </a:cubicBezTo>
                  <a:cubicBezTo>
                    <a:pt x="1748" y="1612"/>
                    <a:pt x="1776" y="1315"/>
                    <a:pt x="1846" y="1039"/>
                  </a:cubicBezTo>
                  <a:cubicBezTo>
                    <a:pt x="1879" y="901"/>
                    <a:pt x="1923" y="768"/>
                    <a:pt x="1979" y="644"/>
                  </a:cubicBezTo>
                  <a:lnTo>
                    <a:pt x="1989" y="624"/>
                  </a:lnTo>
                  <a:lnTo>
                    <a:pt x="1989" y="625"/>
                  </a:lnTo>
                  <a:lnTo>
                    <a:pt x="1991" y="625"/>
                  </a:lnTo>
                  <a:lnTo>
                    <a:pt x="1991" y="624"/>
                  </a:lnTo>
                  <a:lnTo>
                    <a:pt x="1994" y="624"/>
                  </a:lnTo>
                  <a:cubicBezTo>
                    <a:pt x="1994" y="625"/>
                    <a:pt x="1994" y="625"/>
                    <a:pt x="1994" y="625"/>
                  </a:cubicBezTo>
                  <a:cubicBezTo>
                    <a:pt x="1994" y="625"/>
                    <a:pt x="1994" y="625"/>
                    <a:pt x="1994" y="625"/>
                  </a:cubicBezTo>
                  <a:cubicBezTo>
                    <a:pt x="1994" y="625"/>
                    <a:pt x="1994" y="625"/>
                    <a:pt x="1995" y="630"/>
                  </a:cubicBezTo>
                  <a:lnTo>
                    <a:pt x="2000" y="663"/>
                  </a:lnTo>
                  <a:lnTo>
                    <a:pt x="2041" y="927"/>
                  </a:lnTo>
                  <a:cubicBezTo>
                    <a:pt x="2066" y="1103"/>
                    <a:pt x="2088" y="1282"/>
                    <a:pt x="2106" y="1472"/>
                  </a:cubicBezTo>
                  <a:cubicBezTo>
                    <a:pt x="2140" y="1849"/>
                    <a:pt x="2167" y="2264"/>
                    <a:pt x="2166" y="2769"/>
                  </a:cubicBezTo>
                  <a:cubicBezTo>
                    <a:pt x="2165" y="2762"/>
                    <a:pt x="2165" y="2759"/>
                    <a:pt x="2165" y="2759"/>
                  </a:cubicBezTo>
                  <a:lnTo>
                    <a:pt x="2165" y="2759"/>
                  </a:lnTo>
                  <a:cubicBezTo>
                    <a:pt x="2164" y="2759"/>
                    <a:pt x="2190" y="3027"/>
                    <a:pt x="2229" y="3120"/>
                  </a:cubicBezTo>
                  <a:cubicBezTo>
                    <a:pt x="2271" y="3031"/>
                    <a:pt x="2329" y="2971"/>
                    <a:pt x="2349" y="2843"/>
                  </a:cubicBezTo>
                  <a:cubicBezTo>
                    <a:pt x="2384" y="2616"/>
                    <a:pt x="2404" y="2342"/>
                    <a:pt x="2393" y="2095"/>
                  </a:cubicBezTo>
                  <a:cubicBezTo>
                    <a:pt x="2383" y="1861"/>
                    <a:pt x="2365" y="1547"/>
                    <a:pt x="2327" y="1216"/>
                  </a:cubicBezTo>
                  <a:cubicBezTo>
                    <a:pt x="2310" y="1052"/>
                    <a:pt x="2287" y="882"/>
                    <a:pt x="2261" y="715"/>
                  </a:cubicBezTo>
                  <a:lnTo>
                    <a:pt x="2240" y="590"/>
                  </a:lnTo>
                  <a:cubicBezTo>
                    <a:pt x="2228" y="523"/>
                    <a:pt x="2216" y="456"/>
                    <a:pt x="2205" y="390"/>
                  </a:cubicBezTo>
                  <a:cubicBezTo>
                    <a:pt x="2179" y="257"/>
                    <a:pt x="2155" y="126"/>
                    <a:pt x="2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569;p33"/>
            <p:cNvSpPr/>
            <p:nvPr/>
          </p:nvSpPr>
          <p:spPr>
            <a:xfrm>
              <a:off x="4919701" y="8759964"/>
              <a:ext cx="76004" cy="112607"/>
            </a:xfrm>
            <a:custGeom>
              <a:avLst/>
              <a:gdLst/>
              <a:ahLst/>
              <a:cxnLst/>
              <a:rect l="l" t="t" r="r" b="b"/>
              <a:pathLst>
                <a:path w="1848" h="2738" extrusionOk="0">
                  <a:moveTo>
                    <a:pt x="1494" y="0"/>
                  </a:moveTo>
                  <a:cubicBezTo>
                    <a:pt x="1247" y="0"/>
                    <a:pt x="990" y="34"/>
                    <a:pt x="760" y="165"/>
                  </a:cubicBezTo>
                  <a:cubicBezTo>
                    <a:pt x="506" y="308"/>
                    <a:pt x="330" y="539"/>
                    <a:pt x="157" y="757"/>
                  </a:cubicBezTo>
                  <a:cubicBezTo>
                    <a:pt x="116" y="807"/>
                    <a:pt x="82" y="862"/>
                    <a:pt x="55" y="920"/>
                  </a:cubicBezTo>
                  <a:cubicBezTo>
                    <a:pt x="43" y="944"/>
                    <a:pt x="26" y="981"/>
                    <a:pt x="15" y="1024"/>
                  </a:cubicBezTo>
                  <a:cubicBezTo>
                    <a:pt x="4" y="1063"/>
                    <a:pt x="0" y="1104"/>
                    <a:pt x="0" y="1143"/>
                  </a:cubicBezTo>
                  <a:cubicBezTo>
                    <a:pt x="1" y="1303"/>
                    <a:pt x="65" y="1428"/>
                    <a:pt x="119" y="1545"/>
                  </a:cubicBezTo>
                  <a:cubicBezTo>
                    <a:pt x="222" y="1762"/>
                    <a:pt x="336" y="1976"/>
                    <a:pt x="498" y="2154"/>
                  </a:cubicBezTo>
                  <a:cubicBezTo>
                    <a:pt x="684" y="2356"/>
                    <a:pt x="861" y="2531"/>
                    <a:pt x="1186" y="2724"/>
                  </a:cubicBezTo>
                  <a:cubicBezTo>
                    <a:pt x="1183" y="2724"/>
                    <a:pt x="1182" y="2723"/>
                    <a:pt x="1182" y="2723"/>
                  </a:cubicBezTo>
                  <a:lnTo>
                    <a:pt x="1182" y="2723"/>
                  </a:lnTo>
                  <a:cubicBezTo>
                    <a:pt x="1181" y="2723"/>
                    <a:pt x="1234" y="2737"/>
                    <a:pt x="1285" y="2737"/>
                  </a:cubicBezTo>
                  <a:cubicBezTo>
                    <a:pt x="1304" y="2737"/>
                    <a:pt x="1323" y="2735"/>
                    <a:pt x="1338" y="2729"/>
                  </a:cubicBezTo>
                  <a:cubicBezTo>
                    <a:pt x="1331" y="2680"/>
                    <a:pt x="1343" y="2624"/>
                    <a:pt x="1314" y="2588"/>
                  </a:cubicBezTo>
                  <a:cubicBezTo>
                    <a:pt x="1265" y="2520"/>
                    <a:pt x="1199" y="2453"/>
                    <a:pt x="1131" y="2402"/>
                  </a:cubicBezTo>
                  <a:cubicBezTo>
                    <a:pt x="928" y="2266"/>
                    <a:pt x="590" y="1908"/>
                    <a:pt x="468" y="1700"/>
                  </a:cubicBezTo>
                  <a:cubicBezTo>
                    <a:pt x="356" y="1524"/>
                    <a:pt x="281" y="1391"/>
                    <a:pt x="248" y="1267"/>
                  </a:cubicBezTo>
                  <a:cubicBezTo>
                    <a:pt x="232" y="1203"/>
                    <a:pt x="229" y="1142"/>
                    <a:pt x="246" y="1085"/>
                  </a:cubicBezTo>
                  <a:cubicBezTo>
                    <a:pt x="266" y="1028"/>
                    <a:pt x="314" y="937"/>
                    <a:pt x="364" y="854"/>
                  </a:cubicBezTo>
                  <a:cubicBezTo>
                    <a:pt x="484" y="665"/>
                    <a:pt x="677" y="497"/>
                    <a:pt x="896" y="401"/>
                  </a:cubicBezTo>
                  <a:cubicBezTo>
                    <a:pt x="1115" y="300"/>
                    <a:pt x="1351" y="250"/>
                    <a:pt x="1564" y="173"/>
                  </a:cubicBezTo>
                  <a:cubicBezTo>
                    <a:pt x="1705" y="125"/>
                    <a:pt x="1847" y="16"/>
                    <a:pt x="1587" y="2"/>
                  </a:cubicBezTo>
                  <a:cubicBezTo>
                    <a:pt x="1557" y="1"/>
                    <a:pt x="1525" y="0"/>
                    <a:pt x="1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570;p33"/>
            <p:cNvSpPr/>
            <p:nvPr/>
          </p:nvSpPr>
          <p:spPr>
            <a:xfrm>
              <a:off x="4922456" y="8804134"/>
              <a:ext cx="57332" cy="27802"/>
            </a:xfrm>
            <a:custGeom>
              <a:avLst/>
              <a:gdLst/>
              <a:ahLst/>
              <a:cxnLst/>
              <a:rect l="l" t="t" r="r" b="b"/>
              <a:pathLst>
                <a:path w="1394" h="676" extrusionOk="0">
                  <a:moveTo>
                    <a:pt x="215" y="0"/>
                  </a:moveTo>
                  <a:cubicBezTo>
                    <a:pt x="200" y="0"/>
                    <a:pt x="183" y="2"/>
                    <a:pt x="166" y="5"/>
                  </a:cubicBezTo>
                  <a:cubicBezTo>
                    <a:pt x="105" y="14"/>
                    <a:pt x="0" y="74"/>
                    <a:pt x="66" y="141"/>
                  </a:cubicBezTo>
                  <a:cubicBezTo>
                    <a:pt x="137" y="213"/>
                    <a:pt x="212" y="287"/>
                    <a:pt x="306" y="316"/>
                  </a:cubicBezTo>
                  <a:cubicBezTo>
                    <a:pt x="397" y="345"/>
                    <a:pt x="495" y="349"/>
                    <a:pt x="567" y="417"/>
                  </a:cubicBezTo>
                  <a:cubicBezTo>
                    <a:pt x="633" y="481"/>
                    <a:pt x="726" y="465"/>
                    <a:pt x="801" y="498"/>
                  </a:cubicBezTo>
                  <a:cubicBezTo>
                    <a:pt x="875" y="530"/>
                    <a:pt x="937" y="581"/>
                    <a:pt x="1013" y="602"/>
                  </a:cubicBezTo>
                  <a:cubicBezTo>
                    <a:pt x="1097" y="626"/>
                    <a:pt x="1167" y="655"/>
                    <a:pt x="1290" y="675"/>
                  </a:cubicBezTo>
                  <a:lnTo>
                    <a:pt x="1290" y="675"/>
                  </a:lnTo>
                  <a:cubicBezTo>
                    <a:pt x="1299" y="671"/>
                    <a:pt x="1338" y="652"/>
                    <a:pt x="1368" y="620"/>
                  </a:cubicBezTo>
                  <a:cubicBezTo>
                    <a:pt x="1375" y="583"/>
                    <a:pt x="1393" y="533"/>
                    <a:pt x="1385" y="514"/>
                  </a:cubicBezTo>
                  <a:cubicBezTo>
                    <a:pt x="1370" y="477"/>
                    <a:pt x="1345" y="449"/>
                    <a:pt x="1314" y="440"/>
                  </a:cubicBezTo>
                  <a:cubicBezTo>
                    <a:pt x="1225" y="414"/>
                    <a:pt x="1058" y="352"/>
                    <a:pt x="977" y="322"/>
                  </a:cubicBezTo>
                  <a:cubicBezTo>
                    <a:pt x="835" y="269"/>
                    <a:pt x="774" y="258"/>
                    <a:pt x="638" y="200"/>
                  </a:cubicBezTo>
                  <a:cubicBezTo>
                    <a:pt x="563" y="168"/>
                    <a:pt x="488" y="110"/>
                    <a:pt x="412" y="66"/>
                  </a:cubicBezTo>
                  <a:cubicBezTo>
                    <a:pt x="349" y="28"/>
                    <a:pt x="288" y="0"/>
                    <a:pt x="215" y="0"/>
                  </a:cubicBezTo>
                  <a:close/>
                  <a:moveTo>
                    <a:pt x="1290" y="675"/>
                  </a:moveTo>
                  <a:lnTo>
                    <a:pt x="1290" y="675"/>
                  </a:lnTo>
                  <a:cubicBezTo>
                    <a:pt x="1289" y="675"/>
                    <a:pt x="1289" y="676"/>
                    <a:pt x="1289" y="676"/>
                  </a:cubicBezTo>
                  <a:cubicBezTo>
                    <a:pt x="1289" y="676"/>
                    <a:pt x="1290" y="675"/>
                    <a:pt x="1291" y="675"/>
                  </a:cubicBezTo>
                  <a:cubicBezTo>
                    <a:pt x="1291" y="675"/>
                    <a:pt x="1291" y="675"/>
                    <a:pt x="1290" y="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571;p33"/>
            <p:cNvSpPr/>
            <p:nvPr/>
          </p:nvSpPr>
          <p:spPr>
            <a:xfrm>
              <a:off x="4602697" y="8785421"/>
              <a:ext cx="47585" cy="226284"/>
            </a:xfrm>
            <a:custGeom>
              <a:avLst/>
              <a:gdLst/>
              <a:ahLst/>
              <a:cxnLst/>
              <a:rect l="l" t="t" r="r" b="b"/>
              <a:pathLst>
                <a:path w="1157" h="5502" extrusionOk="0">
                  <a:moveTo>
                    <a:pt x="451" y="0"/>
                  </a:moveTo>
                  <a:lnTo>
                    <a:pt x="1" y="5502"/>
                  </a:lnTo>
                  <a:lnTo>
                    <a:pt x="428" y="5353"/>
                  </a:lnTo>
                  <a:lnTo>
                    <a:pt x="1157" y="46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572;p33"/>
            <p:cNvSpPr/>
            <p:nvPr/>
          </p:nvSpPr>
          <p:spPr>
            <a:xfrm>
              <a:off x="4621245" y="8651060"/>
              <a:ext cx="405682" cy="153323"/>
            </a:xfrm>
            <a:custGeom>
              <a:avLst/>
              <a:gdLst/>
              <a:ahLst/>
              <a:cxnLst/>
              <a:rect l="l" t="t" r="r" b="b"/>
              <a:pathLst>
                <a:path w="9864" h="3728" extrusionOk="0">
                  <a:moveTo>
                    <a:pt x="9701" y="0"/>
                  </a:moveTo>
                  <a:lnTo>
                    <a:pt x="0" y="3267"/>
                  </a:lnTo>
                  <a:lnTo>
                    <a:pt x="706" y="3728"/>
                  </a:lnTo>
                  <a:lnTo>
                    <a:pt x="9864" y="235"/>
                  </a:lnTo>
                  <a:lnTo>
                    <a:pt x="9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573;p33"/>
            <p:cNvSpPr/>
            <p:nvPr/>
          </p:nvSpPr>
          <p:spPr>
            <a:xfrm>
              <a:off x="4583162" y="8826630"/>
              <a:ext cx="472061" cy="199304"/>
            </a:xfrm>
            <a:custGeom>
              <a:avLst/>
              <a:gdLst/>
              <a:ahLst/>
              <a:cxnLst/>
              <a:rect l="l" t="t" r="r" b="b"/>
              <a:pathLst>
                <a:path w="11478" h="4846" extrusionOk="0">
                  <a:moveTo>
                    <a:pt x="11428" y="0"/>
                  </a:moveTo>
                  <a:cubicBezTo>
                    <a:pt x="11364" y="0"/>
                    <a:pt x="11209" y="52"/>
                    <a:pt x="10978" y="146"/>
                  </a:cubicBezTo>
                  <a:cubicBezTo>
                    <a:pt x="10669" y="277"/>
                    <a:pt x="10256" y="449"/>
                    <a:pt x="9756" y="659"/>
                  </a:cubicBezTo>
                  <a:cubicBezTo>
                    <a:pt x="8727" y="1096"/>
                    <a:pt x="7291" y="1664"/>
                    <a:pt x="5699" y="2288"/>
                  </a:cubicBezTo>
                  <a:cubicBezTo>
                    <a:pt x="4105" y="2910"/>
                    <a:pt x="2664" y="3490"/>
                    <a:pt x="1639" y="3957"/>
                  </a:cubicBezTo>
                  <a:cubicBezTo>
                    <a:pt x="612" y="4420"/>
                    <a:pt x="1" y="4762"/>
                    <a:pt x="31" y="4832"/>
                  </a:cubicBezTo>
                  <a:cubicBezTo>
                    <a:pt x="35" y="4841"/>
                    <a:pt x="50" y="4846"/>
                    <a:pt x="75" y="4846"/>
                  </a:cubicBezTo>
                  <a:cubicBezTo>
                    <a:pt x="243" y="4846"/>
                    <a:pt x="864" y="4643"/>
                    <a:pt x="1784" y="4323"/>
                  </a:cubicBezTo>
                  <a:cubicBezTo>
                    <a:pt x="2844" y="3953"/>
                    <a:pt x="4303" y="3432"/>
                    <a:pt x="5903" y="2806"/>
                  </a:cubicBezTo>
                  <a:cubicBezTo>
                    <a:pt x="7500" y="2181"/>
                    <a:pt x="8927" y="1549"/>
                    <a:pt x="9924" y="1015"/>
                  </a:cubicBezTo>
                  <a:cubicBezTo>
                    <a:pt x="10175" y="885"/>
                    <a:pt x="10399" y="760"/>
                    <a:pt x="10591" y="644"/>
                  </a:cubicBezTo>
                  <a:cubicBezTo>
                    <a:pt x="10785" y="529"/>
                    <a:pt x="10950" y="429"/>
                    <a:pt x="11080" y="338"/>
                  </a:cubicBezTo>
                  <a:cubicBezTo>
                    <a:pt x="11342" y="158"/>
                    <a:pt x="11477" y="44"/>
                    <a:pt x="11458" y="11"/>
                  </a:cubicBezTo>
                  <a:cubicBezTo>
                    <a:pt x="11454" y="4"/>
                    <a:pt x="11444" y="0"/>
                    <a:pt x="1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574;p33"/>
            <p:cNvSpPr/>
            <p:nvPr/>
          </p:nvSpPr>
          <p:spPr>
            <a:xfrm>
              <a:off x="4129823" y="7626802"/>
              <a:ext cx="259186" cy="261448"/>
            </a:xfrm>
            <a:custGeom>
              <a:avLst/>
              <a:gdLst/>
              <a:ahLst/>
              <a:cxnLst/>
              <a:rect l="l" t="t" r="r" b="b"/>
              <a:pathLst>
                <a:path w="6302" h="6357" extrusionOk="0">
                  <a:moveTo>
                    <a:pt x="5730" y="0"/>
                  </a:moveTo>
                  <a:lnTo>
                    <a:pt x="5" y="1017"/>
                  </a:lnTo>
                  <a:cubicBezTo>
                    <a:pt x="0" y="3465"/>
                    <a:pt x="661" y="5361"/>
                    <a:pt x="661" y="5361"/>
                  </a:cubicBezTo>
                  <a:cubicBezTo>
                    <a:pt x="1219" y="6084"/>
                    <a:pt x="1900" y="6356"/>
                    <a:pt x="2593" y="6356"/>
                  </a:cubicBezTo>
                  <a:cubicBezTo>
                    <a:pt x="4371" y="6356"/>
                    <a:pt x="6230" y="4568"/>
                    <a:pt x="6301" y="4017"/>
                  </a:cubicBezTo>
                  <a:cubicBezTo>
                    <a:pt x="5795" y="1930"/>
                    <a:pt x="5730" y="0"/>
                    <a:pt x="5730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575;p33"/>
            <p:cNvSpPr/>
            <p:nvPr/>
          </p:nvSpPr>
          <p:spPr>
            <a:xfrm>
              <a:off x="4129946" y="7626802"/>
              <a:ext cx="241542" cy="117090"/>
            </a:xfrm>
            <a:custGeom>
              <a:avLst/>
              <a:gdLst/>
              <a:ahLst/>
              <a:cxnLst/>
              <a:rect l="l" t="t" r="r" b="b"/>
              <a:pathLst>
                <a:path w="5873" h="2847" extrusionOk="0">
                  <a:moveTo>
                    <a:pt x="5727" y="0"/>
                  </a:moveTo>
                  <a:lnTo>
                    <a:pt x="2" y="1017"/>
                  </a:lnTo>
                  <a:cubicBezTo>
                    <a:pt x="1" y="1621"/>
                    <a:pt x="40" y="2192"/>
                    <a:pt x="100" y="2709"/>
                  </a:cubicBezTo>
                  <a:lnTo>
                    <a:pt x="101" y="2709"/>
                  </a:lnTo>
                  <a:cubicBezTo>
                    <a:pt x="497" y="2803"/>
                    <a:pt x="930" y="2846"/>
                    <a:pt x="1382" y="2846"/>
                  </a:cubicBezTo>
                  <a:cubicBezTo>
                    <a:pt x="2932" y="2846"/>
                    <a:pt x="4694" y="2339"/>
                    <a:pt x="5872" y="1652"/>
                  </a:cubicBezTo>
                  <a:lnTo>
                    <a:pt x="5872" y="1650"/>
                  </a:lnTo>
                  <a:cubicBezTo>
                    <a:pt x="5750" y="673"/>
                    <a:pt x="5727" y="0"/>
                    <a:pt x="5727" y="0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576;p33"/>
            <p:cNvSpPr/>
            <p:nvPr/>
          </p:nvSpPr>
          <p:spPr>
            <a:xfrm>
              <a:off x="3708357" y="6907703"/>
              <a:ext cx="1008487" cy="781710"/>
            </a:xfrm>
            <a:custGeom>
              <a:avLst/>
              <a:gdLst/>
              <a:ahLst/>
              <a:cxnLst/>
              <a:rect l="l" t="t" r="r" b="b"/>
              <a:pathLst>
                <a:path w="24521" h="19007" extrusionOk="0">
                  <a:moveTo>
                    <a:pt x="13625" y="0"/>
                  </a:moveTo>
                  <a:cubicBezTo>
                    <a:pt x="13304" y="0"/>
                    <a:pt x="12983" y="19"/>
                    <a:pt x="12664" y="58"/>
                  </a:cubicBezTo>
                  <a:cubicBezTo>
                    <a:pt x="878" y="953"/>
                    <a:pt x="1" y="19007"/>
                    <a:pt x="11512" y="19007"/>
                  </a:cubicBezTo>
                  <a:cubicBezTo>
                    <a:pt x="11918" y="19007"/>
                    <a:pt x="12339" y="18984"/>
                    <a:pt x="12776" y="18938"/>
                  </a:cubicBezTo>
                  <a:cubicBezTo>
                    <a:pt x="17370" y="18450"/>
                    <a:pt x="20345" y="15989"/>
                    <a:pt x="21872" y="12134"/>
                  </a:cubicBezTo>
                  <a:cubicBezTo>
                    <a:pt x="24521" y="5445"/>
                    <a:pt x="19069" y="0"/>
                    <a:pt x="13625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577;p33"/>
            <p:cNvSpPr/>
            <p:nvPr/>
          </p:nvSpPr>
          <p:spPr>
            <a:xfrm>
              <a:off x="3866201" y="7298323"/>
              <a:ext cx="177136" cy="161014"/>
            </a:xfrm>
            <a:custGeom>
              <a:avLst/>
              <a:gdLst/>
              <a:ahLst/>
              <a:cxnLst/>
              <a:rect l="l" t="t" r="r" b="b"/>
              <a:pathLst>
                <a:path w="4307" h="3915" extrusionOk="0">
                  <a:moveTo>
                    <a:pt x="2152" y="1"/>
                  </a:moveTo>
                  <a:cubicBezTo>
                    <a:pt x="1266" y="1"/>
                    <a:pt x="464" y="607"/>
                    <a:pt x="250" y="1507"/>
                  </a:cubicBezTo>
                  <a:cubicBezTo>
                    <a:pt x="1" y="2558"/>
                    <a:pt x="651" y="3613"/>
                    <a:pt x="1702" y="3862"/>
                  </a:cubicBezTo>
                  <a:cubicBezTo>
                    <a:pt x="1854" y="3898"/>
                    <a:pt x="2006" y="3915"/>
                    <a:pt x="2155" y="3915"/>
                  </a:cubicBezTo>
                  <a:cubicBezTo>
                    <a:pt x="3041" y="3915"/>
                    <a:pt x="3844" y="3308"/>
                    <a:pt x="4058" y="2409"/>
                  </a:cubicBezTo>
                  <a:cubicBezTo>
                    <a:pt x="4307" y="1358"/>
                    <a:pt x="3657" y="303"/>
                    <a:pt x="2605" y="54"/>
                  </a:cubicBezTo>
                  <a:cubicBezTo>
                    <a:pt x="2453" y="18"/>
                    <a:pt x="2302" y="1"/>
                    <a:pt x="2152" y="1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578;p33"/>
            <p:cNvSpPr/>
            <p:nvPr/>
          </p:nvSpPr>
          <p:spPr>
            <a:xfrm>
              <a:off x="3883804" y="7298282"/>
              <a:ext cx="51121" cy="44541"/>
            </a:xfrm>
            <a:custGeom>
              <a:avLst/>
              <a:gdLst/>
              <a:ahLst/>
              <a:cxnLst/>
              <a:rect l="l" t="t" r="r" b="b"/>
              <a:pathLst>
                <a:path w="1243" h="1083" extrusionOk="0">
                  <a:moveTo>
                    <a:pt x="220" y="1"/>
                  </a:moveTo>
                  <a:cubicBezTo>
                    <a:pt x="1" y="1"/>
                    <a:pt x="329" y="1083"/>
                    <a:pt x="329" y="1083"/>
                  </a:cubicBezTo>
                  <a:cubicBezTo>
                    <a:pt x="329" y="1083"/>
                    <a:pt x="1243" y="708"/>
                    <a:pt x="1119" y="451"/>
                  </a:cubicBezTo>
                  <a:cubicBezTo>
                    <a:pt x="1089" y="389"/>
                    <a:pt x="1041" y="365"/>
                    <a:pt x="987" y="365"/>
                  </a:cubicBezTo>
                  <a:cubicBezTo>
                    <a:pt x="819" y="365"/>
                    <a:pt x="585" y="591"/>
                    <a:pt x="585" y="591"/>
                  </a:cubicBezTo>
                  <a:cubicBezTo>
                    <a:pt x="585" y="591"/>
                    <a:pt x="448" y="13"/>
                    <a:pt x="223" y="1"/>
                  </a:cubicBezTo>
                  <a:cubicBezTo>
                    <a:pt x="222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579;p33"/>
            <p:cNvSpPr/>
            <p:nvPr/>
          </p:nvSpPr>
          <p:spPr>
            <a:xfrm>
              <a:off x="4294042" y="7335872"/>
              <a:ext cx="177054" cy="161014"/>
            </a:xfrm>
            <a:custGeom>
              <a:avLst/>
              <a:gdLst/>
              <a:ahLst/>
              <a:cxnLst/>
              <a:rect l="l" t="t" r="r" b="b"/>
              <a:pathLst>
                <a:path w="4305" h="3915" extrusionOk="0">
                  <a:moveTo>
                    <a:pt x="2152" y="1"/>
                  </a:moveTo>
                  <a:cubicBezTo>
                    <a:pt x="1264" y="1"/>
                    <a:pt x="460" y="608"/>
                    <a:pt x="249" y="1509"/>
                  </a:cubicBezTo>
                  <a:cubicBezTo>
                    <a:pt x="1" y="2562"/>
                    <a:pt x="654" y="3614"/>
                    <a:pt x="1705" y="3862"/>
                  </a:cubicBezTo>
                  <a:cubicBezTo>
                    <a:pt x="1856" y="3897"/>
                    <a:pt x="2007" y="3914"/>
                    <a:pt x="2155" y="3914"/>
                  </a:cubicBezTo>
                  <a:cubicBezTo>
                    <a:pt x="3043" y="3914"/>
                    <a:pt x="3846" y="3306"/>
                    <a:pt x="4058" y="2405"/>
                  </a:cubicBezTo>
                  <a:cubicBezTo>
                    <a:pt x="4304" y="1353"/>
                    <a:pt x="3653" y="300"/>
                    <a:pt x="2601" y="53"/>
                  </a:cubicBezTo>
                  <a:cubicBezTo>
                    <a:pt x="2451" y="17"/>
                    <a:pt x="2301" y="1"/>
                    <a:pt x="2152" y="1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580;p33"/>
            <p:cNvSpPr/>
            <p:nvPr/>
          </p:nvSpPr>
          <p:spPr>
            <a:xfrm>
              <a:off x="4435106" y="7357299"/>
              <a:ext cx="55933" cy="42978"/>
            </a:xfrm>
            <a:custGeom>
              <a:avLst/>
              <a:gdLst/>
              <a:ahLst/>
              <a:cxnLst/>
              <a:rect l="l" t="t" r="r" b="b"/>
              <a:pathLst>
                <a:path w="1360" h="1045" extrusionOk="0">
                  <a:moveTo>
                    <a:pt x="1117" y="0"/>
                  </a:moveTo>
                  <a:cubicBezTo>
                    <a:pt x="900" y="0"/>
                    <a:pt x="669" y="512"/>
                    <a:pt x="669" y="512"/>
                  </a:cubicBezTo>
                  <a:cubicBezTo>
                    <a:pt x="669" y="512"/>
                    <a:pt x="458" y="212"/>
                    <a:pt x="286" y="212"/>
                  </a:cubicBezTo>
                  <a:cubicBezTo>
                    <a:pt x="244" y="212"/>
                    <a:pt x="205" y="230"/>
                    <a:pt x="171" y="275"/>
                  </a:cubicBezTo>
                  <a:cubicBezTo>
                    <a:pt x="0" y="503"/>
                    <a:pt x="827" y="1044"/>
                    <a:pt x="827" y="1044"/>
                  </a:cubicBezTo>
                  <a:cubicBezTo>
                    <a:pt x="827" y="1044"/>
                    <a:pt x="1359" y="33"/>
                    <a:pt x="1136" y="2"/>
                  </a:cubicBezTo>
                  <a:cubicBezTo>
                    <a:pt x="1130" y="1"/>
                    <a:pt x="1124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581;p33"/>
            <p:cNvSpPr/>
            <p:nvPr/>
          </p:nvSpPr>
          <p:spPr>
            <a:xfrm>
              <a:off x="4031366" y="7326331"/>
              <a:ext cx="253798" cy="94264"/>
            </a:xfrm>
            <a:custGeom>
              <a:avLst/>
              <a:gdLst/>
              <a:ahLst/>
              <a:cxnLst/>
              <a:rect l="l" t="t" r="r" b="b"/>
              <a:pathLst>
                <a:path w="6171" h="2292" extrusionOk="0">
                  <a:moveTo>
                    <a:pt x="2384" y="0"/>
                  </a:moveTo>
                  <a:cubicBezTo>
                    <a:pt x="1011" y="0"/>
                    <a:pt x="85" y="608"/>
                    <a:pt x="0" y="954"/>
                  </a:cubicBezTo>
                  <a:cubicBezTo>
                    <a:pt x="0" y="954"/>
                    <a:pt x="742" y="831"/>
                    <a:pt x="1741" y="831"/>
                  </a:cubicBezTo>
                  <a:cubicBezTo>
                    <a:pt x="3164" y="831"/>
                    <a:pt x="5108" y="1080"/>
                    <a:pt x="6171" y="2292"/>
                  </a:cubicBezTo>
                  <a:cubicBezTo>
                    <a:pt x="5763" y="1447"/>
                    <a:pt x="4975" y="567"/>
                    <a:pt x="3873" y="230"/>
                  </a:cubicBezTo>
                  <a:cubicBezTo>
                    <a:pt x="3338" y="66"/>
                    <a:pt x="2837" y="0"/>
                    <a:pt x="2384" y="0"/>
                  </a:cubicBezTo>
                  <a:close/>
                </a:path>
              </a:pathLst>
            </a:custGeom>
            <a:solidFill>
              <a:srgbClr val="E29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582;p33"/>
            <p:cNvSpPr/>
            <p:nvPr/>
          </p:nvSpPr>
          <p:spPr>
            <a:xfrm>
              <a:off x="4055960" y="7455633"/>
              <a:ext cx="203005" cy="109070"/>
            </a:xfrm>
            <a:custGeom>
              <a:avLst/>
              <a:gdLst/>
              <a:ahLst/>
              <a:cxnLst/>
              <a:rect l="l" t="t" r="r" b="b"/>
              <a:pathLst>
                <a:path w="4936" h="2652" extrusionOk="0">
                  <a:moveTo>
                    <a:pt x="0" y="0"/>
                  </a:moveTo>
                  <a:cubicBezTo>
                    <a:pt x="0" y="0"/>
                    <a:pt x="367" y="2649"/>
                    <a:pt x="1702" y="2652"/>
                  </a:cubicBezTo>
                  <a:cubicBezTo>
                    <a:pt x="1704" y="2652"/>
                    <a:pt x="1705" y="2652"/>
                    <a:pt x="1707" y="2652"/>
                  </a:cubicBezTo>
                  <a:cubicBezTo>
                    <a:pt x="3711" y="2652"/>
                    <a:pt x="4935" y="273"/>
                    <a:pt x="4935" y="272"/>
                  </a:cubicBezTo>
                  <a:lnTo>
                    <a:pt x="4935" y="272"/>
                  </a:lnTo>
                  <a:cubicBezTo>
                    <a:pt x="4935" y="272"/>
                    <a:pt x="2759" y="1851"/>
                    <a:pt x="1878" y="1851"/>
                  </a:cubicBezTo>
                  <a:cubicBezTo>
                    <a:pt x="1859" y="1851"/>
                    <a:pt x="1840" y="1850"/>
                    <a:pt x="1822" y="1848"/>
                  </a:cubicBezTo>
                  <a:cubicBezTo>
                    <a:pt x="982" y="177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29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583;p33"/>
            <p:cNvSpPr/>
            <p:nvPr/>
          </p:nvSpPr>
          <p:spPr>
            <a:xfrm>
              <a:off x="4015039" y="7353762"/>
              <a:ext cx="283122" cy="188199"/>
            </a:xfrm>
            <a:custGeom>
              <a:avLst/>
              <a:gdLst/>
              <a:ahLst/>
              <a:cxnLst/>
              <a:rect l="l" t="t" r="r" b="b"/>
              <a:pathLst>
                <a:path w="6884" h="4576" extrusionOk="0">
                  <a:moveTo>
                    <a:pt x="2355" y="516"/>
                  </a:moveTo>
                  <a:cubicBezTo>
                    <a:pt x="2816" y="516"/>
                    <a:pt x="3252" y="546"/>
                    <a:pt x="3652" y="618"/>
                  </a:cubicBezTo>
                  <a:cubicBezTo>
                    <a:pt x="4076" y="693"/>
                    <a:pt x="4471" y="781"/>
                    <a:pt x="4822" y="880"/>
                  </a:cubicBezTo>
                  <a:cubicBezTo>
                    <a:pt x="5526" y="1075"/>
                    <a:pt x="6050" y="1342"/>
                    <a:pt x="6368" y="1586"/>
                  </a:cubicBezTo>
                  <a:cubicBezTo>
                    <a:pt x="6527" y="1709"/>
                    <a:pt x="6642" y="1818"/>
                    <a:pt x="6719" y="1895"/>
                  </a:cubicBezTo>
                  <a:cubicBezTo>
                    <a:pt x="6772" y="1950"/>
                    <a:pt x="6812" y="1985"/>
                    <a:pt x="6837" y="1997"/>
                  </a:cubicBezTo>
                  <a:lnTo>
                    <a:pt x="6837" y="1997"/>
                  </a:lnTo>
                  <a:cubicBezTo>
                    <a:pt x="6773" y="2008"/>
                    <a:pt x="6583" y="2126"/>
                    <a:pt x="6288" y="2328"/>
                  </a:cubicBezTo>
                  <a:cubicBezTo>
                    <a:pt x="5941" y="2561"/>
                    <a:pt x="5450" y="2917"/>
                    <a:pt x="4831" y="3318"/>
                  </a:cubicBezTo>
                  <a:cubicBezTo>
                    <a:pt x="4519" y="3515"/>
                    <a:pt x="4181" y="3731"/>
                    <a:pt x="3797" y="3881"/>
                  </a:cubicBezTo>
                  <a:cubicBezTo>
                    <a:pt x="3606" y="3958"/>
                    <a:pt x="3400" y="4021"/>
                    <a:pt x="3195" y="4054"/>
                  </a:cubicBezTo>
                  <a:cubicBezTo>
                    <a:pt x="3115" y="4067"/>
                    <a:pt x="3035" y="4075"/>
                    <a:pt x="2958" y="4075"/>
                  </a:cubicBezTo>
                  <a:cubicBezTo>
                    <a:pt x="2937" y="4075"/>
                    <a:pt x="2915" y="4074"/>
                    <a:pt x="2894" y="4073"/>
                  </a:cubicBezTo>
                  <a:cubicBezTo>
                    <a:pt x="2796" y="4067"/>
                    <a:pt x="2712" y="4047"/>
                    <a:pt x="2618" y="4010"/>
                  </a:cubicBezTo>
                  <a:cubicBezTo>
                    <a:pt x="2248" y="3857"/>
                    <a:pt x="1891" y="3490"/>
                    <a:pt x="1663" y="3067"/>
                  </a:cubicBezTo>
                  <a:cubicBezTo>
                    <a:pt x="1426" y="2625"/>
                    <a:pt x="1235" y="2106"/>
                    <a:pt x="1059" y="1575"/>
                  </a:cubicBezTo>
                  <a:cubicBezTo>
                    <a:pt x="971" y="1307"/>
                    <a:pt x="888" y="1041"/>
                    <a:pt x="812" y="778"/>
                  </a:cubicBezTo>
                  <a:cubicBezTo>
                    <a:pt x="761" y="598"/>
                    <a:pt x="771" y="636"/>
                    <a:pt x="768" y="627"/>
                  </a:cubicBezTo>
                  <a:cubicBezTo>
                    <a:pt x="771" y="625"/>
                    <a:pt x="757" y="626"/>
                    <a:pt x="783" y="622"/>
                  </a:cubicBezTo>
                  <a:cubicBezTo>
                    <a:pt x="1312" y="563"/>
                    <a:pt x="1819" y="521"/>
                    <a:pt x="2300" y="516"/>
                  </a:cubicBezTo>
                  <a:cubicBezTo>
                    <a:pt x="2319" y="516"/>
                    <a:pt x="2337" y="516"/>
                    <a:pt x="2355" y="516"/>
                  </a:cubicBezTo>
                  <a:close/>
                  <a:moveTo>
                    <a:pt x="2122" y="1"/>
                  </a:moveTo>
                  <a:cubicBezTo>
                    <a:pt x="1670" y="1"/>
                    <a:pt x="1203" y="32"/>
                    <a:pt x="726" y="79"/>
                  </a:cubicBezTo>
                  <a:cubicBezTo>
                    <a:pt x="597" y="94"/>
                    <a:pt x="468" y="107"/>
                    <a:pt x="338" y="122"/>
                  </a:cubicBezTo>
                  <a:cubicBezTo>
                    <a:pt x="222" y="149"/>
                    <a:pt x="0" y="105"/>
                    <a:pt x="107" y="285"/>
                  </a:cubicBezTo>
                  <a:cubicBezTo>
                    <a:pt x="170" y="538"/>
                    <a:pt x="254" y="843"/>
                    <a:pt x="279" y="930"/>
                  </a:cubicBezTo>
                  <a:cubicBezTo>
                    <a:pt x="356" y="1201"/>
                    <a:pt x="439" y="1475"/>
                    <a:pt x="529" y="1749"/>
                  </a:cubicBezTo>
                  <a:cubicBezTo>
                    <a:pt x="713" y="2299"/>
                    <a:pt x="909" y="2831"/>
                    <a:pt x="1187" y="3334"/>
                  </a:cubicBezTo>
                  <a:cubicBezTo>
                    <a:pt x="1327" y="3589"/>
                    <a:pt x="1511" y="3824"/>
                    <a:pt x="1716" y="4020"/>
                  </a:cubicBezTo>
                  <a:cubicBezTo>
                    <a:pt x="1922" y="4217"/>
                    <a:pt x="2158" y="4387"/>
                    <a:pt x="2436" y="4490"/>
                  </a:cubicBezTo>
                  <a:cubicBezTo>
                    <a:pt x="2573" y="4543"/>
                    <a:pt x="2731" y="4572"/>
                    <a:pt x="2874" y="4575"/>
                  </a:cubicBezTo>
                  <a:cubicBezTo>
                    <a:pt x="2888" y="4575"/>
                    <a:pt x="2902" y="4575"/>
                    <a:pt x="2916" y="4575"/>
                  </a:cubicBezTo>
                  <a:cubicBezTo>
                    <a:pt x="3045" y="4575"/>
                    <a:pt x="3166" y="4560"/>
                    <a:pt x="3282" y="4537"/>
                  </a:cubicBezTo>
                  <a:cubicBezTo>
                    <a:pt x="3537" y="4487"/>
                    <a:pt x="3767" y="4402"/>
                    <a:pt x="3979" y="4307"/>
                  </a:cubicBezTo>
                  <a:cubicBezTo>
                    <a:pt x="4407" y="4114"/>
                    <a:pt x="4751" y="3864"/>
                    <a:pt x="5056" y="3642"/>
                  </a:cubicBezTo>
                  <a:cubicBezTo>
                    <a:pt x="5663" y="3188"/>
                    <a:pt x="6117" y="2785"/>
                    <a:pt x="6425" y="2497"/>
                  </a:cubicBezTo>
                  <a:cubicBezTo>
                    <a:pt x="6730" y="2207"/>
                    <a:pt x="6884" y="2029"/>
                    <a:pt x="6858" y="2001"/>
                  </a:cubicBezTo>
                  <a:cubicBezTo>
                    <a:pt x="6858" y="2001"/>
                    <a:pt x="6858" y="2000"/>
                    <a:pt x="6857" y="2000"/>
                  </a:cubicBezTo>
                  <a:lnTo>
                    <a:pt x="6857" y="2000"/>
                  </a:lnTo>
                  <a:cubicBezTo>
                    <a:pt x="6858" y="2000"/>
                    <a:pt x="6858" y="2000"/>
                    <a:pt x="6858" y="2000"/>
                  </a:cubicBezTo>
                  <a:cubicBezTo>
                    <a:pt x="6875" y="1990"/>
                    <a:pt x="6858" y="1932"/>
                    <a:pt x="6809" y="1829"/>
                  </a:cubicBezTo>
                  <a:cubicBezTo>
                    <a:pt x="6759" y="1726"/>
                    <a:pt x="6664" y="1585"/>
                    <a:pt x="6514" y="1425"/>
                  </a:cubicBezTo>
                  <a:cubicBezTo>
                    <a:pt x="6362" y="1267"/>
                    <a:pt x="6152" y="1097"/>
                    <a:pt x="5887" y="939"/>
                  </a:cubicBezTo>
                  <a:cubicBezTo>
                    <a:pt x="5623" y="780"/>
                    <a:pt x="5304" y="633"/>
                    <a:pt x="4942" y="504"/>
                  </a:cubicBezTo>
                  <a:cubicBezTo>
                    <a:pt x="4580" y="376"/>
                    <a:pt x="4181" y="264"/>
                    <a:pt x="3742" y="163"/>
                  </a:cubicBezTo>
                  <a:cubicBezTo>
                    <a:pt x="3297" y="63"/>
                    <a:pt x="2811" y="13"/>
                    <a:pt x="2303" y="2"/>
                  </a:cubicBezTo>
                  <a:cubicBezTo>
                    <a:pt x="2243" y="1"/>
                    <a:pt x="2183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584;p33"/>
            <p:cNvSpPr/>
            <p:nvPr/>
          </p:nvSpPr>
          <p:spPr>
            <a:xfrm>
              <a:off x="4313001" y="7138218"/>
              <a:ext cx="156038" cy="105286"/>
            </a:xfrm>
            <a:custGeom>
              <a:avLst/>
              <a:gdLst/>
              <a:ahLst/>
              <a:cxnLst/>
              <a:rect l="l" t="t" r="r" b="b"/>
              <a:pathLst>
                <a:path w="3794" h="2560" extrusionOk="0">
                  <a:moveTo>
                    <a:pt x="1480" y="0"/>
                  </a:moveTo>
                  <a:cubicBezTo>
                    <a:pt x="1436" y="0"/>
                    <a:pt x="1394" y="2"/>
                    <a:pt x="1353" y="4"/>
                  </a:cubicBezTo>
                  <a:cubicBezTo>
                    <a:pt x="998" y="29"/>
                    <a:pt x="686" y="141"/>
                    <a:pt x="460" y="296"/>
                  </a:cubicBezTo>
                  <a:cubicBezTo>
                    <a:pt x="233" y="449"/>
                    <a:pt x="103" y="643"/>
                    <a:pt x="53" y="784"/>
                  </a:cubicBezTo>
                  <a:cubicBezTo>
                    <a:pt x="0" y="929"/>
                    <a:pt x="23" y="1023"/>
                    <a:pt x="71" y="1048"/>
                  </a:cubicBezTo>
                  <a:cubicBezTo>
                    <a:pt x="84" y="1055"/>
                    <a:pt x="98" y="1058"/>
                    <a:pt x="113" y="1058"/>
                  </a:cubicBezTo>
                  <a:cubicBezTo>
                    <a:pt x="162" y="1058"/>
                    <a:pt x="225" y="1027"/>
                    <a:pt x="307" y="988"/>
                  </a:cubicBezTo>
                  <a:cubicBezTo>
                    <a:pt x="413" y="938"/>
                    <a:pt x="547" y="869"/>
                    <a:pt x="724" y="826"/>
                  </a:cubicBezTo>
                  <a:cubicBezTo>
                    <a:pt x="858" y="791"/>
                    <a:pt x="1018" y="770"/>
                    <a:pt x="1192" y="770"/>
                  </a:cubicBezTo>
                  <a:cubicBezTo>
                    <a:pt x="1245" y="770"/>
                    <a:pt x="1300" y="772"/>
                    <a:pt x="1355" y="776"/>
                  </a:cubicBezTo>
                  <a:cubicBezTo>
                    <a:pt x="1475" y="787"/>
                    <a:pt x="1592" y="805"/>
                    <a:pt x="1718" y="846"/>
                  </a:cubicBezTo>
                  <a:cubicBezTo>
                    <a:pt x="1845" y="879"/>
                    <a:pt x="1971" y="931"/>
                    <a:pt x="2096" y="991"/>
                  </a:cubicBezTo>
                  <a:cubicBezTo>
                    <a:pt x="2222" y="1053"/>
                    <a:pt x="2341" y="1125"/>
                    <a:pt x="2450" y="1203"/>
                  </a:cubicBezTo>
                  <a:cubicBezTo>
                    <a:pt x="2560" y="1281"/>
                    <a:pt x="2660" y="1367"/>
                    <a:pt x="2752" y="1454"/>
                  </a:cubicBezTo>
                  <a:cubicBezTo>
                    <a:pt x="2933" y="1628"/>
                    <a:pt x="3077" y="1811"/>
                    <a:pt x="3189" y="1976"/>
                  </a:cubicBezTo>
                  <a:cubicBezTo>
                    <a:pt x="3245" y="2059"/>
                    <a:pt x="3293" y="2137"/>
                    <a:pt x="3337" y="2208"/>
                  </a:cubicBezTo>
                  <a:cubicBezTo>
                    <a:pt x="3381" y="2278"/>
                    <a:pt x="3415" y="2342"/>
                    <a:pt x="3453" y="2395"/>
                  </a:cubicBezTo>
                  <a:cubicBezTo>
                    <a:pt x="3516" y="2497"/>
                    <a:pt x="3578" y="2560"/>
                    <a:pt x="3634" y="2560"/>
                  </a:cubicBezTo>
                  <a:cubicBezTo>
                    <a:pt x="3635" y="2560"/>
                    <a:pt x="3637" y="2560"/>
                    <a:pt x="3638" y="2560"/>
                  </a:cubicBezTo>
                  <a:cubicBezTo>
                    <a:pt x="3696" y="2555"/>
                    <a:pt x="3742" y="2480"/>
                    <a:pt x="3774" y="2339"/>
                  </a:cubicBezTo>
                  <a:cubicBezTo>
                    <a:pt x="3784" y="2269"/>
                    <a:pt x="3793" y="2181"/>
                    <a:pt x="3787" y="2081"/>
                  </a:cubicBezTo>
                  <a:cubicBezTo>
                    <a:pt x="3781" y="1980"/>
                    <a:pt x="3765" y="1866"/>
                    <a:pt x="3732" y="1743"/>
                  </a:cubicBezTo>
                  <a:cubicBezTo>
                    <a:pt x="3668" y="1498"/>
                    <a:pt x="3539" y="1214"/>
                    <a:pt x="3329" y="943"/>
                  </a:cubicBezTo>
                  <a:cubicBezTo>
                    <a:pt x="3225" y="809"/>
                    <a:pt x="3100" y="677"/>
                    <a:pt x="2956" y="557"/>
                  </a:cubicBezTo>
                  <a:cubicBezTo>
                    <a:pt x="2811" y="438"/>
                    <a:pt x="2647" y="329"/>
                    <a:pt x="2466" y="240"/>
                  </a:cubicBezTo>
                  <a:cubicBezTo>
                    <a:pt x="2284" y="152"/>
                    <a:pt x="2098" y="85"/>
                    <a:pt x="1908" y="48"/>
                  </a:cubicBezTo>
                  <a:cubicBezTo>
                    <a:pt x="1767" y="15"/>
                    <a:pt x="1619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585;p33"/>
            <p:cNvSpPr/>
            <p:nvPr/>
          </p:nvSpPr>
          <p:spPr>
            <a:xfrm>
              <a:off x="4282855" y="7267026"/>
              <a:ext cx="211889" cy="98871"/>
            </a:xfrm>
            <a:custGeom>
              <a:avLst/>
              <a:gdLst/>
              <a:ahLst/>
              <a:cxnLst/>
              <a:rect l="l" t="t" r="r" b="b"/>
              <a:pathLst>
                <a:path w="5152" h="2404" extrusionOk="0">
                  <a:moveTo>
                    <a:pt x="169" y="0"/>
                  </a:moveTo>
                  <a:cubicBezTo>
                    <a:pt x="97" y="0"/>
                    <a:pt x="1" y="293"/>
                    <a:pt x="41" y="778"/>
                  </a:cubicBezTo>
                  <a:cubicBezTo>
                    <a:pt x="52" y="900"/>
                    <a:pt x="71" y="1032"/>
                    <a:pt x="104" y="1172"/>
                  </a:cubicBezTo>
                  <a:cubicBezTo>
                    <a:pt x="137" y="1314"/>
                    <a:pt x="181" y="1459"/>
                    <a:pt x="244" y="1616"/>
                  </a:cubicBezTo>
                  <a:cubicBezTo>
                    <a:pt x="309" y="1772"/>
                    <a:pt x="395" y="1940"/>
                    <a:pt x="544" y="2097"/>
                  </a:cubicBezTo>
                  <a:cubicBezTo>
                    <a:pt x="685" y="2254"/>
                    <a:pt x="926" y="2386"/>
                    <a:pt x="1164" y="2399"/>
                  </a:cubicBezTo>
                  <a:cubicBezTo>
                    <a:pt x="1199" y="2402"/>
                    <a:pt x="1233" y="2404"/>
                    <a:pt x="1267" y="2404"/>
                  </a:cubicBezTo>
                  <a:cubicBezTo>
                    <a:pt x="1458" y="2404"/>
                    <a:pt x="1624" y="2360"/>
                    <a:pt x="1770" y="2315"/>
                  </a:cubicBezTo>
                  <a:cubicBezTo>
                    <a:pt x="1938" y="2261"/>
                    <a:pt x="2094" y="2199"/>
                    <a:pt x="2240" y="2132"/>
                  </a:cubicBezTo>
                  <a:cubicBezTo>
                    <a:pt x="2478" y="2022"/>
                    <a:pt x="2680" y="1898"/>
                    <a:pt x="2850" y="1774"/>
                  </a:cubicBezTo>
                  <a:cubicBezTo>
                    <a:pt x="2889" y="1776"/>
                    <a:pt x="2930" y="1777"/>
                    <a:pt x="2973" y="1777"/>
                  </a:cubicBezTo>
                  <a:cubicBezTo>
                    <a:pt x="3650" y="1777"/>
                    <a:pt x="4706" y="1529"/>
                    <a:pt x="5152" y="1012"/>
                  </a:cubicBezTo>
                  <a:lnTo>
                    <a:pt x="5152" y="1012"/>
                  </a:lnTo>
                  <a:cubicBezTo>
                    <a:pt x="4761" y="1182"/>
                    <a:pt x="4440" y="1251"/>
                    <a:pt x="4164" y="1251"/>
                  </a:cubicBezTo>
                  <a:cubicBezTo>
                    <a:pt x="3890" y="1251"/>
                    <a:pt x="3661" y="1183"/>
                    <a:pt x="3452" y="1077"/>
                  </a:cubicBezTo>
                  <a:cubicBezTo>
                    <a:pt x="3444" y="1068"/>
                    <a:pt x="3431" y="1064"/>
                    <a:pt x="3413" y="1064"/>
                  </a:cubicBezTo>
                  <a:cubicBezTo>
                    <a:pt x="3318" y="1064"/>
                    <a:pt x="3088" y="1193"/>
                    <a:pt x="2752" y="1357"/>
                  </a:cubicBezTo>
                  <a:cubicBezTo>
                    <a:pt x="2553" y="1453"/>
                    <a:pt x="2315" y="1561"/>
                    <a:pt x="2044" y="1656"/>
                  </a:cubicBezTo>
                  <a:cubicBezTo>
                    <a:pt x="1909" y="1705"/>
                    <a:pt x="1765" y="1750"/>
                    <a:pt x="1616" y="1790"/>
                  </a:cubicBezTo>
                  <a:cubicBezTo>
                    <a:pt x="1493" y="1823"/>
                    <a:pt x="1374" y="1846"/>
                    <a:pt x="1270" y="1846"/>
                  </a:cubicBezTo>
                  <a:cubicBezTo>
                    <a:pt x="1250" y="1846"/>
                    <a:pt x="1231" y="1846"/>
                    <a:pt x="1213" y="1844"/>
                  </a:cubicBezTo>
                  <a:cubicBezTo>
                    <a:pt x="1099" y="1833"/>
                    <a:pt x="1020" y="1794"/>
                    <a:pt x="932" y="1713"/>
                  </a:cubicBezTo>
                  <a:cubicBezTo>
                    <a:pt x="848" y="1633"/>
                    <a:pt x="773" y="1519"/>
                    <a:pt x="711" y="1401"/>
                  </a:cubicBezTo>
                  <a:cubicBezTo>
                    <a:pt x="649" y="1281"/>
                    <a:pt x="593" y="1153"/>
                    <a:pt x="546" y="1037"/>
                  </a:cubicBezTo>
                  <a:cubicBezTo>
                    <a:pt x="500" y="920"/>
                    <a:pt x="461" y="807"/>
                    <a:pt x="428" y="702"/>
                  </a:cubicBezTo>
                  <a:cubicBezTo>
                    <a:pt x="297" y="286"/>
                    <a:pt x="251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586;p33"/>
            <p:cNvSpPr/>
            <p:nvPr/>
          </p:nvSpPr>
          <p:spPr>
            <a:xfrm>
              <a:off x="3953719" y="7095035"/>
              <a:ext cx="165333" cy="81186"/>
            </a:xfrm>
            <a:custGeom>
              <a:avLst/>
              <a:gdLst/>
              <a:ahLst/>
              <a:cxnLst/>
              <a:rect l="l" t="t" r="r" b="b"/>
              <a:pathLst>
                <a:path w="4020" h="1974" extrusionOk="0">
                  <a:moveTo>
                    <a:pt x="2267" y="0"/>
                  </a:moveTo>
                  <a:cubicBezTo>
                    <a:pt x="2121" y="0"/>
                    <a:pt x="1973" y="16"/>
                    <a:pt x="1825" y="42"/>
                  </a:cubicBezTo>
                  <a:cubicBezTo>
                    <a:pt x="1627" y="81"/>
                    <a:pt x="1440" y="142"/>
                    <a:pt x="1269" y="219"/>
                  </a:cubicBezTo>
                  <a:cubicBezTo>
                    <a:pt x="1097" y="296"/>
                    <a:pt x="943" y="390"/>
                    <a:pt x="805" y="493"/>
                  </a:cubicBezTo>
                  <a:cubicBezTo>
                    <a:pt x="532" y="698"/>
                    <a:pt x="333" y="937"/>
                    <a:pt x="206" y="1157"/>
                  </a:cubicBezTo>
                  <a:cubicBezTo>
                    <a:pt x="141" y="1267"/>
                    <a:pt x="96" y="1373"/>
                    <a:pt x="63" y="1468"/>
                  </a:cubicBezTo>
                  <a:cubicBezTo>
                    <a:pt x="31" y="1563"/>
                    <a:pt x="16" y="1650"/>
                    <a:pt x="7" y="1720"/>
                  </a:cubicBezTo>
                  <a:cubicBezTo>
                    <a:pt x="1" y="1865"/>
                    <a:pt x="25" y="1949"/>
                    <a:pt x="80" y="1969"/>
                  </a:cubicBezTo>
                  <a:cubicBezTo>
                    <a:pt x="88" y="1972"/>
                    <a:pt x="98" y="1973"/>
                    <a:pt x="107" y="1973"/>
                  </a:cubicBezTo>
                  <a:cubicBezTo>
                    <a:pt x="159" y="1973"/>
                    <a:pt x="226" y="1931"/>
                    <a:pt x="302" y="1859"/>
                  </a:cubicBezTo>
                  <a:cubicBezTo>
                    <a:pt x="353" y="1819"/>
                    <a:pt x="402" y="1766"/>
                    <a:pt x="463" y="1710"/>
                  </a:cubicBezTo>
                  <a:cubicBezTo>
                    <a:pt x="524" y="1654"/>
                    <a:pt x="591" y="1590"/>
                    <a:pt x="668" y="1526"/>
                  </a:cubicBezTo>
                  <a:cubicBezTo>
                    <a:pt x="820" y="1396"/>
                    <a:pt x="1007" y="1258"/>
                    <a:pt x="1228" y="1137"/>
                  </a:cubicBezTo>
                  <a:cubicBezTo>
                    <a:pt x="1339" y="1078"/>
                    <a:pt x="1458" y="1023"/>
                    <a:pt x="1584" y="976"/>
                  </a:cubicBezTo>
                  <a:cubicBezTo>
                    <a:pt x="1711" y="930"/>
                    <a:pt x="1844" y="892"/>
                    <a:pt x="1982" y="865"/>
                  </a:cubicBezTo>
                  <a:cubicBezTo>
                    <a:pt x="2115" y="841"/>
                    <a:pt x="2246" y="825"/>
                    <a:pt x="2372" y="825"/>
                  </a:cubicBezTo>
                  <a:cubicBezTo>
                    <a:pt x="2376" y="825"/>
                    <a:pt x="2381" y="825"/>
                    <a:pt x="2385" y="825"/>
                  </a:cubicBezTo>
                  <a:cubicBezTo>
                    <a:pt x="2403" y="824"/>
                    <a:pt x="2422" y="824"/>
                    <a:pt x="2439" y="824"/>
                  </a:cubicBezTo>
                  <a:cubicBezTo>
                    <a:pt x="2551" y="824"/>
                    <a:pt x="2652" y="836"/>
                    <a:pt x="2755" y="855"/>
                  </a:cubicBezTo>
                  <a:cubicBezTo>
                    <a:pt x="2989" y="899"/>
                    <a:pt x="3193" y="980"/>
                    <a:pt x="3349" y="1070"/>
                  </a:cubicBezTo>
                  <a:cubicBezTo>
                    <a:pt x="3509" y="1159"/>
                    <a:pt x="3619" y="1261"/>
                    <a:pt x="3710" y="1338"/>
                  </a:cubicBezTo>
                  <a:cubicBezTo>
                    <a:pt x="3790" y="1408"/>
                    <a:pt x="3848" y="1459"/>
                    <a:pt x="3903" y="1459"/>
                  </a:cubicBezTo>
                  <a:cubicBezTo>
                    <a:pt x="3909" y="1459"/>
                    <a:pt x="3915" y="1459"/>
                    <a:pt x="3921" y="1457"/>
                  </a:cubicBezTo>
                  <a:cubicBezTo>
                    <a:pt x="3973" y="1446"/>
                    <a:pt x="4020" y="1361"/>
                    <a:pt x="4008" y="1208"/>
                  </a:cubicBezTo>
                  <a:cubicBezTo>
                    <a:pt x="3997" y="1059"/>
                    <a:pt x="3923" y="836"/>
                    <a:pt x="3744" y="629"/>
                  </a:cubicBezTo>
                  <a:cubicBezTo>
                    <a:pt x="3568" y="419"/>
                    <a:pt x="3297" y="229"/>
                    <a:pt x="2961" y="112"/>
                  </a:cubicBezTo>
                  <a:cubicBezTo>
                    <a:pt x="2795" y="54"/>
                    <a:pt x="2604" y="13"/>
                    <a:pt x="2413" y="6"/>
                  </a:cubicBezTo>
                  <a:cubicBezTo>
                    <a:pt x="2365" y="2"/>
                    <a:pt x="2316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587;p33"/>
            <p:cNvSpPr/>
            <p:nvPr/>
          </p:nvSpPr>
          <p:spPr>
            <a:xfrm>
              <a:off x="3916376" y="7199702"/>
              <a:ext cx="183552" cy="105328"/>
            </a:xfrm>
            <a:custGeom>
              <a:avLst/>
              <a:gdLst/>
              <a:ahLst/>
              <a:cxnLst/>
              <a:rect l="l" t="t" r="r" b="b"/>
              <a:pathLst>
                <a:path w="4463" h="2561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708"/>
                    <a:pt x="971" y="1508"/>
                    <a:pt x="1557" y="1831"/>
                  </a:cubicBezTo>
                  <a:cubicBezTo>
                    <a:pt x="1639" y="1984"/>
                    <a:pt x="1752" y="2142"/>
                    <a:pt x="1915" y="2288"/>
                  </a:cubicBezTo>
                  <a:cubicBezTo>
                    <a:pt x="1973" y="2341"/>
                    <a:pt x="2038" y="2391"/>
                    <a:pt x="2115" y="2436"/>
                  </a:cubicBezTo>
                  <a:cubicBezTo>
                    <a:pt x="2193" y="2481"/>
                    <a:pt x="2274" y="2525"/>
                    <a:pt x="2399" y="2548"/>
                  </a:cubicBezTo>
                  <a:cubicBezTo>
                    <a:pt x="2451" y="2557"/>
                    <a:pt x="2501" y="2561"/>
                    <a:pt x="2551" y="2561"/>
                  </a:cubicBezTo>
                  <a:cubicBezTo>
                    <a:pt x="2707" y="2561"/>
                    <a:pt x="2854" y="2522"/>
                    <a:pt x="2983" y="2469"/>
                  </a:cubicBezTo>
                  <a:cubicBezTo>
                    <a:pt x="3155" y="2397"/>
                    <a:pt x="3291" y="2309"/>
                    <a:pt x="3419" y="2220"/>
                  </a:cubicBezTo>
                  <a:cubicBezTo>
                    <a:pt x="3547" y="2129"/>
                    <a:pt x="3663" y="2032"/>
                    <a:pt x="3765" y="1932"/>
                  </a:cubicBezTo>
                  <a:cubicBezTo>
                    <a:pt x="3971" y="1731"/>
                    <a:pt x="4123" y="1523"/>
                    <a:pt x="4228" y="1336"/>
                  </a:cubicBezTo>
                  <a:cubicBezTo>
                    <a:pt x="4438" y="960"/>
                    <a:pt x="4463" y="689"/>
                    <a:pt x="4395" y="661"/>
                  </a:cubicBezTo>
                  <a:cubicBezTo>
                    <a:pt x="4390" y="658"/>
                    <a:pt x="4384" y="657"/>
                    <a:pt x="4378" y="657"/>
                  </a:cubicBezTo>
                  <a:cubicBezTo>
                    <a:pt x="4298" y="657"/>
                    <a:pt x="4151" y="849"/>
                    <a:pt x="3910" y="1103"/>
                  </a:cubicBezTo>
                  <a:cubicBezTo>
                    <a:pt x="3778" y="1240"/>
                    <a:pt x="3617" y="1396"/>
                    <a:pt x="3425" y="1546"/>
                  </a:cubicBezTo>
                  <a:cubicBezTo>
                    <a:pt x="3328" y="1621"/>
                    <a:pt x="3225" y="1696"/>
                    <a:pt x="3114" y="1767"/>
                  </a:cubicBezTo>
                  <a:cubicBezTo>
                    <a:pt x="3002" y="1836"/>
                    <a:pt x="2882" y="1907"/>
                    <a:pt x="2772" y="1952"/>
                  </a:cubicBezTo>
                  <a:cubicBezTo>
                    <a:pt x="2678" y="1991"/>
                    <a:pt x="2591" y="2010"/>
                    <a:pt x="2521" y="2010"/>
                  </a:cubicBezTo>
                  <a:cubicBezTo>
                    <a:pt x="2508" y="2010"/>
                    <a:pt x="2495" y="2010"/>
                    <a:pt x="2484" y="2008"/>
                  </a:cubicBezTo>
                  <a:cubicBezTo>
                    <a:pt x="2437" y="2007"/>
                    <a:pt x="2321" y="1949"/>
                    <a:pt x="2238" y="1889"/>
                  </a:cubicBezTo>
                  <a:cubicBezTo>
                    <a:pt x="2060" y="1762"/>
                    <a:pt x="1917" y="1597"/>
                    <a:pt x="1811" y="1450"/>
                  </a:cubicBezTo>
                  <a:cubicBezTo>
                    <a:pt x="1703" y="1303"/>
                    <a:pt x="1628" y="1168"/>
                    <a:pt x="1567" y="1074"/>
                  </a:cubicBezTo>
                  <a:cubicBezTo>
                    <a:pt x="1513" y="986"/>
                    <a:pt x="1466" y="933"/>
                    <a:pt x="1430" y="933"/>
                  </a:cubicBezTo>
                  <a:cubicBezTo>
                    <a:pt x="1427" y="933"/>
                    <a:pt x="1425" y="934"/>
                    <a:pt x="1423" y="934"/>
                  </a:cubicBezTo>
                  <a:cubicBezTo>
                    <a:pt x="953" y="899"/>
                    <a:pt x="492" y="6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588;p33"/>
            <p:cNvSpPr/>
            <p:nvPr/>
          </p:nvSpPr>
          <p:spPr>
            <a:xfrm>
              <a:off x="4575882" y="7299969"/>
              <a:ext cx="202101" cy="186266"/>
            </a:xfrm>
            <a:custGeom>
              <a:avLst/>
              <a:gdLst/>
              <a:ahLst/>
              <a:cxnLst/>
              <a:rect l="l" t="t" r="r" b="b"/>
              <a:pathLst>
                <a:path w="4914" h="4529" extrusionOk="0">
                  <a:moveTo>
                    <a:pt x="2447" y="1"/>
                  </a:moveTo>
                  <a:cubicBezTo>
                    <a:pt x="1138" y="1"/>
                    <a:pt x="64" y="974"/>
                    <a:pt x="32" y="2203"/>
                  </a:cubicBezTo>
                  <a:cubicBezTo>
                    <a:pt x="1" y="3453"/>
                    <a:pt x="1060" y="4494"/>
                    <a:pt x="2400" y="4527"/>
                  </a:cubicBezTo>
                  <a:cubicBezTo>
                    <a:pt x="2422" y="4528"/>
                    <a:pt x="2445" y="4528"/>
                    <a:pt x="2467" y="4528"/>
                  </a:cubicBezTo>
                  <a:cubicBezTo>
                    <a:pt x="3776" y="4528"/>
                    <a:pt x="4852" y="3555"/>
                    <a:pt x="4882" y="2326"/>
                  </a:cubicBezTo>
                  <a:cubicBezTo>
                    <a:pt x="4914" y="1076"/>
                    <a:pt x="3854" y="34"/>
                    <a:pt x="2515" y="1"/>
                  </a:cubicBezTo>
                  <a:cubicBezTo>
                    <a:pt x="2492" y="1"/>
                    <a:pt x="2469" y="1"/>
                    <a:pt x="2447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589;p33"/>
            <p:cNvSpPr/>
            <p:nvPr/>
          </p:nvSpPr>
          <p:spPr>
            <a:xfrm>
              <a:off x="4652419" y="7370172"/>
              <a:ext cx="99611" cy="37961"/>
            </a:xfrm>
            <a:custGeom>
              <a:avLst/>
              <a:gdLst/>
              <a:ahLst/>
              <a:cxnLst/>
              <a:rect l="l" t="t" r="r" b="b"/>
              <a:pathLst>
                <a:path w="2422" h="923" extrusionOk="0">
                  <a:moveTo>
                    <a:pt x="1079" y="1"/>
                  </a:moveTo>
                  <a:cubicBezTo>
                    <a:pt x="642" y="1"/>
                    <a:pt x="281" y="228"/>
                    <a:pt x="122" y="466"/>
                  </a:cubicBezTo>
                  <a:cubicBezTo>
                    <a:pt x="41" y="590"/>
                    <a:pt x="5" y="707"/>
                    <a:pt x="4" y="789"/>
                  </a:cubicBezTo>
                  <a:cubicBezTo>
                    <a:pt x="0" y="829"/>
                    <a:pt x="9" y="862"/>
                    <a:pt x="16" y="884"/>
                  </a:cubicBezTo>
                  <a:cubicBezTo>
                    <a:pt x="25" y="906"/>
                    <a:pt x="36" y="918"/>
                    <a:pt x="50" y="922"/>
                  </a:cubicBezTo>
                  <a:cubicBezTo>
                    <a:pt x="53" y="922"/>
                    <a:pt x="55" y="922"/>
                    <a:pt x="57" y="922"/>
                  </a:cubicBezTo>
                  <a:cubicBezTo>
                    <a:pt x="116" y="922"/>
                    <a:pt x="182" y="788"/>
                    <a:pt x="343" y="664"/>
                  </a:cubicBezTo>
                  <a:cubicBezTo>
                    <a:pt x="426" y="598"/>
                    <a:pt x="536" y="536"/>
                    <a:pt x="667" y="488"/>
                  </a:cubicBezTo>
                  <a:cubicBezTo>
                    <a:pt x="790" y="446"/>
                    <a:pt x="932" y="418"/>
                    <a:pt x="1079" y="418"/>
                  </a:cubicBezTo>
                  <a:cubicBezTo>
                    <a:pt x="1088" y="418"/>
                    <a:pt x="1097" y="419"/>
                    <a:pt x="1107" y="419"/>
                  </a:cubicBezTo>
                  <a:cubicBezTo>
                    <a:pt x="1434" y="431"/>
                    <a:pt x="1741" y="547"/>
                    <a:pt x="1972" y="625"/>
                  </a:cubicBezTo>
                  <a:cubicBezTo>
                    <a:pt x="2133" y="681"/>
                    <a:pt x="2259" y="718"/>
                    <a:pt x="2331" y="718"/>
                  </a:cubicBezTo>
                  <a:cubicBezTo>
                    <a:pt x="2363" y="718"/>
                    <a:pt x="2384" y="710"/>
                    <a:pt x="2393" y="695"/>
                  </a:cubicBezTo>
                  <a:cubicBezTo>
                    <a:pt x="2421" y="646"/>
                    <a:pt x="2320" y="518"/>
                    <a:pt x="2110" y="363"/>
                  </a:cubicBezTo>
                  <a:cubicBezTo>
                    <a:pt x="2004" y="286"/>
                    <a:pt x="1870" y="204"/>
                    <a:pt x="1704" y="134"/>
                  </a:cubicBezTo>
                  <a:cubicBezTo>
                    <a:pt x="1539" y="64"/>
                    <a:pt x="1338" y="10"/>
                    <a:pt x="1120" y="1"/>
                  </a:cubicBezTo>
                  <a:cubicBezTo>
                    <a:pt x="1106" y="1"/>
                    <a:pt x="1093" y="1"/>
                    <a:pt x="1079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590;p33"/>
            <p:cNvSpPr/>
            <p:nvPr/>
          </p:nvSpPr>
          <p:spPr>
            <a:xfrm>
              <a:off x="4363998" y="6532793"/>
              <a:ext cx="1289018" cy="1172422"/>
            </a:xfrm>
            <a:custGeom>
              <a:avLst/>
              <a:gdLst/>
              <a:ahLst/>
              <a:cxnLst/>
              <a:rect l="l" t="t" r="r" b="b"/>
              <a:pathLst>
                <a:path w="31342" h="28507" extrusionOk="0">
                  <a:moveTo>
                    <a:pt x="11031" y="0"/>
                  </a:moveTo>
                  <a:cubicBezTo>
                    <a:pt x="6270" y="0"/>
                    <a:pt x="1271" y="2631"/>
                    <a:pt x="1" y="7507"/>
                  </a:cubicBezTo>
                  <a:cubicBezTo>
                    <a:pt x="357" y="7759"/>
                    <a:pt x="1651" y="8091"/>
                    <a:pt x="1651" y="8091"/>
                  </a:cubicBezTo>
                  <a:cubicBezTo>
                    <a:pt x="2705" y="5897"/>
                    <a:pt x="6482" y="4196"/>
                    <a:pt x="8907" y="3980"/>
                  </a:cubicBezTo>
                  <a:cubicBezTo>
                    <a:pt x="9285" y="3946"/>
                    <a:pt x="9639" y="3930"/>
                    <a:pt x="9972" y="3930"/>
                  </a:cubicBezTo>
                  <a:cubicBezTo>
                    <a:pt x="15940" y="3930"/>
                    <a:pt x="14859" y="9118"/>
                    <a:pt x="14253" y="11400"/>
                  </a:cubicBezTo>
                  <a:cubicBezTo>
                    <a:pt x="11188" y="22933"/>
                    <a:pt x="13546" y="26140"/>
                    <a:pt x="17535" y="27870"/>
                  </a:cubicBezTo>
                  <a:cubicBezTo>
                    <a:pt x="18545" y="28307"/>
                    <a:pt x="19555" y="28507"/>
                    <a:pt x="20536" y="28507"/>
                  </a:cubicBezTo>
                  <a:cubicBezTo>
                    <a:pt x="26488" y="28507"/>
                    <a:pt x="31342" y="21163"/>
                    <a:pt x="28373" y="15274"/>
                  </a:cubicBezTo>
                  <a:lnTo>
                    <a:pt x="28373" y="15274"/>
                  </a:lnTo>
                  <a:cubicBezTo>
                    <a:pt x="27653" y="17736"/>
                    <a:pt x="25323" y="20969"/>
                    <a:pt x="22782" y="20969"/>
                  </a:cubicBezTo>
                  <a:cubicBezTo>
                    <a:pt x="22195" y="20969"/>
                    <a:pt x="21597" y="20797"/>
                    <a:pt x="21005" y="20403"/>
                  </a:cubicBezTo>
                  <a:cubicBezTo>
                    <a:pt x="17629" y="18155"/>
                    <a:pt x="25118" y="5362"/>
                    <a:pt x="15840" y="1015"/>
                  </a:cubicBezTo>
                  <a:cubicBezTo>
                    <a:pt x="14386" y="333"/>
                    <a:pt x="12723" y="0"/>
                    <a:pt x="1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591;p33"/>
            <p:cNvSpPr/>
            <p:nvPr/>
          </p:nvSpPr>
          <p:spPr>
            <a:xfrm>
              <a:off x="4363875" y="6744718"/>
              <a:ext cx="162207" cy="108330"/>
            </a:xfrm>
            <a:custGeom>
              <a:avLst/>
              <a:gdLst/>
              <a:ahLst/>
              <a:cxnLst/>
              <a:rect l="l" t="t" r="r" b="b"/>
              <a:pathLst>
                <a:path w="3944" h="2634" extrusionOk="0">
                  <a:moveTo>
                    <a:pt x="759" y="1"/>
                  </a:moveTo>
                  <a:cubicBezTo>
                    <a:pt x="691" y="1"/>
                    <a:pt x="636" y="8"/>
                    <a:pt x="596" y="22"/>
                  </a:cubicBezTo>
                  <a:cubicBezTo>
                    <a:pt x="99" y="204"/>
                    <a:pt x="98" y="967"/>
                    <a:pt x="98" y="967"/>
                  </a:cubicBezTo>
                  <a:cubicBezTo>
                    <a:pt x="1" y="2472"/>
                    <a:pt x="1728" y="2634"/>
                    <a:pt x="2477" y="2634"/>
                  </a:cubicBezTo>
                  <a:cubicBezTo>
                    <a:pt x="2683" y="2634"/>
                    <a:pt x="2815" y="2622"/>
                    <a:pt x="2815" y="2622"/>
                  </a:cubicBezTo>
                  <a:cubicBezTo>
                    <a:pt x="2815" y="2622"/>
                    <a:pt x="3943" y="1531"/>
                    <a:pt x="3906" y="1196"/>
                  </a:cubicBezTo>
                  <a:cubicBezTo>
                    <a:pt x="3871" y="887"/>
                    <a:pt x="1525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592;p33"/>
            <p:cNvSpPr/>
            <p:nvPr/>
          </p:nvSpPr>
          <p:spPr>
            <a:xfrm>
              <a:off x="4240865" y="6793864"/>
              <a:ext cx="642329" cy="907314"/>
            </a:xfrm>
            <a:custGeom>
              <a:avLst/>
              <a:gdLst/>
              <a:ahLst/>
              <a:cxnLst/>
              <a:rect l="l" t="t" r="r" b="b"/>
              <a:pathLst>
                <a:path w="15618" h="22061" extrusionOk="0">
                  <a:moveTo>
                    <a:pt x="4213" y="1"/>
                  </a:moveTo>
                  <a:cubicBezTo>
                    <a:pt x="3336" y="1"/>
                    <a:pt x="1" y="4329"/>
                    <a:pt x="1" y="4329"/>
                  </a:cubicBezTo>
                  <a:cubicBezTo>
                    <a:pt x="1" y="4329"/>
                    <a:pt x="2485" y="7753"/>
                    <a:pt x="8279" y="8258"/>
                  </a:cubicBezTo>
                  <a:cubicBezTo>
                    <a:pt x="10285" y="11807"/>
                    <a:pt x="3070" y="20553"/>
                    <a:pt x="8640" y="22060"/>
                  </a:cubicBezTo>
                  <a:cubicBezTo>
                    <a:pt x="6358" y="18682"/>
                    <a:pt x="9254" y="14156"/>
                    <a:pt x="10324" y="12318"/>
                  </a:cubicBezTo>
                  <a:cubicBezTo>
                    <a:pt x="10384" y="12314"/>
                    <a:pt x="10454" y="12312"/>
                    <a:pt x="10530" y="12312"/>
                  </a:cubicBezTo>
                  <a:cubicBezTo>
                    <a:pt x="10730" y="12312"/>
                    <a:pt x="10973" y="12329"/>
                    <a:pt x="11204" y="12379"/>
                  </a:cubicBezTo>
                  <a:cubicBezTo>
                    <a:pt x="15617" y="4868"/>
                    <a:pt x="5906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593;p33"/>
            <p:cNvSpPr/>
            <p:nvPr/>
          </p:nvSpPr>
          <p:spPr>
            <a:xfrm>
              <a:off x="3776874" y="6745623"/>
              <a:ext cx="618105" cy="844348"/>
            </a:xfrm>
            <a:custGeom>
              <a:avLst/>
              <a:gdLst/>
              <a:ahLst/>
              <a:cxnLst/>
              <a:rect l="l" t="t" r="r" b="b"/>
              <a:pathLst>
                <a:path w="15029" h="20530" extrusionOk="0">
                  <a:moveTo>
                    <a:pt x="10815" y="0"/>
                  </a:moveTo>
                  <a:cubicBezTo>
                    <a:pt x="10232" y="0"/>
                    <a:pt x="9603" y="72"/>
                    <a:pt x="8935" y="248"/>
                  </a:cubicBezTo>
                  <a:cubicBezTo>
                    <a:pt x="5337" y="1197"/>
                    <a:pt x="226" y="5300"/>
                    <a:pt x="1132" y="10951"/>
                  </a:cubicBezTo>
                  <a:cubicBezTo>
                    <a:pt x="1318" y="10959"/>
                    <a:pt x="1952" y="11299"/>
                    <a:pt x="1938" y="11319"/>
                  </a:cubicBezTo>
                  <a:cubicBezTo>
                    <a:pt x="129" y="14123"/>
                    <a:pt x="3271" y="18043"/>
                    <a:pt x="1" y="20429"/>
                  </a:cubicBezTo>
                  <a:cubicBezTo>
                    <a:pt x="261" y="20497"/>
                    <a:pt x="498" y="20529"/>
                    <a:pt x="715" y="20529"/>
                  </a:cubicBezTo>
                  <a:cubicBezTo>
                    <a:pt x="4567" y="20529"/>
                    <a:pt x="1775" y="10229"/>
                    <a:pt x="3647" y="8113"/>
                  </a:cubicBezTo>
                  <a:cubicBezTo>
                    <a:pt x="5935" y="6795"/>
                    <a:pt x="8211" y="5502"/>
                    <a:pt x="11283" y="5502"/>
                  </a:cubicBezTo>
                  <a:cubicBezTo>
                    <a:pt x="11283" y="5502"/>
                    <a:pt x="13291" y="2805"/>
                    <a:pt x="15029" y="1382"/>
                  </a:cubicBezTo>
                  <a:cubicBezTo>
                    <a:pt x="15029" y="1382"/>
                    <a:pt x="13373" y="0"/>
                    <a:pt x="10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594;p33"/>
            <p:cNvSpPr/>
            <p:nvPr/>
          </p:nvSpPr>
          <p:spPr>
            <a:xfrm>
              <a:off x="4239878" y="6793412"/>
              <a:ext cx="174833" cy="178617"/>
            </a:xfrm>
            <a:custGeom>
              <a:avLst/>
              <a:gdLst/>
              <a:ahLst/>
              <a:cxnLst/>
              <a:rect l="l" t="t" r="r" b="b"/>
              <a:pathLst>
                <a:path w="4251" h="4343" extrusionOk="0">
                  <a:moveTo>
                    <a:pt x="4206" y="1"/>
                  </a:moveTo>
                  <a:cubicBezTo>
                    <a:pt x="4167" y="1"/>
                    <a:pt x="4093" y="22"/>
                    <a:pt x="3988" y="63"/>
                  </a:cubicBezTo>
                  <a:cubicBezTo>
                    <a:pt x="3912" y="90"/>
                    <a:pt x="3827" y="134"/>
                    <a:pt x="3728" y="185"/>
                  </a:cubicBezTo>
                  <a:cubicBezTo>
                    <a:pt x="3628" y="236"/>
                    <a:pt x="3519" y="301"/>
                    <a:pt x="3399" y="377"/>
                  </a:cubicBezTo>
                  <a:cubicBezTo>
                    <a:pt x="3161" y="526"/>
                    <a:pt x="2892" y="725"/>
                    <a:pt x="2607" y="962"/>
                  </a:cubicBezTo>
                  <a:cubicBezTo>
                    <a:pt x="2465" y="1081"/>
                    <a:pt x="2319" y="1209"/>
                    <a:pt x="2174" y="1349"/>
                  </a:cubicBezTo>
                  <a:cubicBezTo>
                    <a:pt x="2026" y="1485"/>
                    <a:pt x="1881" y="1634"/>
                    <a:pt x="1733" y="1788"/>
                  </a:cubicBezTo>
                  <a:cubicBezTo>
                    <a:pt x="1144" y="2407"/>
                    <a:pt x="684" y="3031"/>
                    <a:pt x="395" y="3508"/>
                  </a:cubicBezTo>
                  <a:cubicBezTo>
                    <a:pt x="248" y="3748"/>
                    <a:pt x="143" y="3948"/>
                    <a:pt x="82" y="4093"/>
                  </a:cubicBezTo>
                  <a:cubicBezTo>
                    <a:pt x="21" y="4238"/>
                    <a:pt x="0" y="4325"/>
                    <a:pt x="25" y="4340"/>
                  </a:cubicBezTo>
                  <a:cubicBezTo>
                    <a:pt x="28" y="4342"/>
                    <a:pt x="31" y="4342"/>
                    <a:pt x="34" y="4342"/>
                  </a:cubicBezTo>
                  <a:cubicBezTo>
                    <a:pt x="64" y="4342"/>
                    <a:pt x="129" y="4284"/>
                    <a:pt x="220" y="4180"/>
                  </a:cubicBezTo>
                  <a:cubicBezTo>
                    <a:pt x="322" y="4064"/>
                    <a:pt x="462" y="3892"/>
                    <a:pt x="635" y="3681"/>
                  </a:cubicBezTo>
                  <a:cubicBezTo>
                    <a:pt x="981" y="3256"/>
                    <a:pt x="1464" y="2678"/>
                    <a:pt x="2036" y="2076"/>
                  </a:cubicBezTo>
                  <a:cubicBezTo>
                    <a:pt x="2607" y="1474"/>
                    <a:pt x="3158" y="964"/>
                    <a:pt x="3575" y="616"/>
                  </a:cubicBezTo>
                  <a:cubicBezTo>
                    <a:pt x="3679" y="528"/>
                    <a:pt x="3772" y="448"/>
                    <a:pt x="3857" y="380"/>
                  </a:cubicBezTo>
                  <a:cubicBezTo>
                    <a:pt x="3934" y="317"/>
                    <a:pt x="4005" y="257"/>
                    <a:pt x="4072" y="202"/>
                  </a:cubicBezTo>
                  <a:cubicBezTo>
                    <a:pt x="4189" y="104"/>
                    <a:pt x="4250" y="37"/>
                    <a:pt x="4237" y="12"/>
                  </a:cubicBezTo>
                  <a:cubicBezTo>
                    <a:pt x="4233" y="4"/>
                    <a:pt x="4222" y="1"/>
                    <a:pt x="4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595;p33"/>
            <p:cNvSpPr/>
            <p:nvPr/>
          </p:nvSpPr>
          <p:spPr>
            <a:xfrm>
              <a:off x="3802167" y="6834950"/>
              <a:ext cx="916321" cy="388737"/>
            </a:xfrm>
            <a:custGeom>
              <a:avLst/>
              <a:gdLst/>
              <a:ahLst/>
              <a:cxnLst/>
              <a:rect l="l" t="t" r="r" b="b"/>
              <a:pathLst>
                <a:path w="22280" h="9452" extrusionOk="0">
                  <a:moveTo>
                    <a:pt x="9800" y="0"/>
                  </a:moveTo>
                  <a:cubicBezTo>
                    <a:pt x="2023" y="0"/>
                    <a:pt x="1" y="6244"/>
                    <a:pt x="1" y="6244"/>
                  </a:cubicBezTo>
                  <a:lnTo>
                    <a:pt x="450" y="6917"/>
                  </a:lnTo>
                  <a:cubicBezTo>
                    <a:pt x="450" y="6917"/>
                    <a:pt x="2040" y="951"/>
                    <a:pt x="9384" y="951"/>
                  </a:cubicBezTo>
                  <a:cubicBezTo>
                    <a:pt x="10162" y="951"/>
                    <a:pt x="11005" y="1018"/>
                    <a:pt x="11918" y="1166"/>
                  </a:cubicBezTo>
                  <a:cubicBezTo>
                    <a:pt x="21442" y="2712"/>
                    <a:pt x="21844" y="9451"/>
                    <a:pt x="21844" y="9451"/>
                  </a:cubicBezTo>
                  <a:lnTo>
                    <a:pt x="22211" y="9035"/>
                  </a:lnTo>
                  <a:cubicBezTo>
                    <a:pt x="22211" y="9035"/>
                    <a:pt x="22280" y="2131"/>
                    <a:pt x="13111" y="340"/>
                  </a:cubicBezTo>
                  <a:cubicBezTo>
                    <a:pt x="11906" y="104"/>
                    <a:pt x="10805" y="0"/>
                    <a:pt x="9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596;p33"/>
            <p:cNvSpPr/>
            <p:nvPr/>
          </p:nvSpPr>
          <p:spPr>
            <a:xfrm>
              <a:off x="3960135" y="6635938"/>
              <a:ext cx="264738" cy="267288"/>
            </a:xfrm>
            <a:custGeom>
              <a:avLst/>
              <a:gdLst/>
              <a:ahLst/>
              <a:cxnLst/>
              <a:rect l="l" t="t" r="r" b="b"/>
              <a:pathLst>
                <a:path w="6437" h="6499" extrusionOk="0">
                  <a:moveTo>
                    <a:pt x="1940" y="0"/>
                  </a:moveTo>
                  <a:cubicBezTo>
                    <a:pt x="1873" y="0"/>
                    <a:pt x="1807" y="8"/>
                    <a:pt x="1743" y="24"/>
                  </a:cubicBezTo>
                  <a:cubicBezTo>
                    <a:pt x="1" y="460"/>
                    <a:pt x="219" y="6499"/>
                    <a:pt x="219" y="6499"/>
                  </a:cubicBezTo>
                  <a:lnTo>
                    <a:pt x="1506" y="6005"/>
                  </a:lnTo>
                  <a:cubicBezTo>
                    <a:pt x="1506" y="6005"/>
                    <a:pt x="1189" y="1450"/>
                    <a:pt x="1981" y="1152"/>
                  </a:cubicBezTo>
                  <a:cubicBezTo>
                    <a:pt x="2006" y="1143"/>
                    <a:pt x="2033" y="1138"/>
                    <a:pt x="2061" y="1138"/>
                  </a:cubicBezTo>
                  <a:cubicBezTo>
                    <a:pt x="2913" y="1138"/>
                    <a:pt x="4991" y="5350"/>
                    <a:pt x="4991" y="5350"/>
                  </a:cubicBezTo>
                  <a:lnTo>
                    <a:pt x="6436" y="5291"/>
                  </a:lnTo>
                  <a:cubicBezTo>
                    <a:pt x="6436" y="5291"/>
                    <a:pt x="3700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597;p33"/>
            <p:cNvSpPr/>
            <p:nvPr/>
          </p:nvSpPr>
          <p:spPr>
            <a:xfrm>
              <a:off x="4462620" y="6784488"/>
              <a:ext cx="327210" cy="274403"/>
            </a:xfrm>
            <a:custGeom>
              <a:avLst/>
              <a:gdLst/>
              <a:ahLst/>
              <a:cxnLst/>
              <a:rect l="l" t="t" r="r" b="b"/>
              <a:pathLst>
                <a:path w="7956" h="6672" extrusionOk="0">
                  <a:moveTo>
                    <a:pt x="5841" y="0"/>
                  </a:moveTo>
                  <a:cubicBezTo>
                    <a:pt x="3892" y="0"/>
                    <a:pt x="0" y="2667"/>
                    <a:pt x="0" y="2667"/>
                  </a:cubicBezTo>
                  <a:lnTo>
                    <a:pt x="1246" y="3403"/>
                  </a:lnTo>
                  <a:cubicBezTo>
                    <a:pt x="1246" y="3403"/>
                    <a:pt x="4562" y="1038"/>
                    <a:pt x="5623" y="1038"/>
                  </a:cubicBezTo>
                  <a:cubicBezTo>
                    <a:pt x="5739" y="1038"/>
                    <a:pt x="5828" y="1066"/>
                    <a:pt x="5883" y="1129"/>
                  </a:cubicBezTo>
                  <a:cubicBezTo>
                    <a:pt x="6441" y="1765"/>
                    <a:pt x="4006" y="5629"/>
                    <a:pt x="4006" y="5629"/>
                  </a:cubicBezTo>
                  <a:lnTo>
                    <a:pt x="4907" y="6671"/>
                  </a:lnTo>
                  <a:cubicBezTo>
                    <a:pt x="4907" y="6671"/>
                    <a:pt x="7956" y="1454"/>
                    <a:pt x="6626" y="247"/>
                  </a:cubicBezTo>
                  <a:cubicBezTo>
                    <a:pt x="6436" y="74"/>
                    <a:pt x="6166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598;p33"/>
            <p:cNvSpPr/>
            <p:nvPr/>
          </p:nvSpPr>
          <p:spPr>
            <a:xfrm>
              <a:off x="4576911" y="7178152"/>
              <a:ext cx="278557" cy="352627"/>
            </a:xfrm>
            <a:custGeom>
              <a:avLst/>
              <a:gdLst/>
              <a:ahLst/>
              <a:cxnLst/>
              <a:rect l="l" t="t" r="r" b="b"/>
              <a:pathLst>
                <a:path w="6773" h="8574" extrusionOk="0">
                  <a:moveTo>
                    <a:pt x="3439" y="0"/>
                  </a:moveTo>
                  <a:cubicBezTo>
                    <a:pt x="3428" y="0"/>
                    <a:pt x="3422" y="0"/>
                    <a:pt x="3422" y="0"/>
                  </a:cubicBezTo>
                  <a:cubicBezTo>
                    <a:pt x="3422" y="0"/>
                    <a:pt x="1431" y="1362"/>
                    <a:pt x="0" y="7399"/>
                  </a:cubicBezTo>
                  <a:cubicBezTo>
                    <a:pt x="0" y="7399"/>
                    <a:pt x="1190" y="8573"/>
                    <a:pt x="2190" y="8573"/>
                  </a:cubicBezTo>
                  <a:cubicBezTo>
                    <a:pt x="2351" y="8573"/>
                    <a:pt x="2508" y="8543"/>
                    <a:pt x="2653" y="8472"/>
                  </a:cubicBezTo>
                  <a:cubicBezTo>
                    <a:pt x="4163" y="7738"/>
                    <a:pt x="6772" y="2930"/>
                    <a:pt x="5798" y="1222"/>
                  </a:cubicBezTo>
                  <a:cubicBezTo>
                    <a:pt x="5120" y="35"/>
                    <a:pt x="3612" y="0"/>
                    <a:pt x="3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599;p33"/>
            <p:cNvSpPr/>
            <p:nvPr/>
          </p:nvSpPr>
          <p:spPr>
            <a:xfrm>
              <a:off x="4674915" y="7335214"/>
              <a:ext cx="148141" cy="125480"/>
            </a:xfrm>
            <a:custGeom>
              <a:avLst/>
              <a:gdLst/>
              <a:ahLst/>
              <a:cxnLst/>
              <a:rect l="l" t="t" r="r" b="b"/>
              <a:pathLst>
                <a:path w="3602" h="3051" extrusionOk="0">
                  <a:moveTo>
                    <a:pt x="1043" y="0"/>
                  </a:moveTo>
                  <a:cubicBezTo>
                    <a:pt x="997" y="0"/>
                    <a:pt x="949" y="5"/>
                    <a:pt x="899" y="14"/>
                  </a:cubicBezTo>
                  <a:cubicBezTo>
                    <a:pt x="0" y="179"/>
                    <a:pt x="1717" y="3050"/>
                    <a:pt x="1717" y="3050"/>
                  </a:cubicBezTo>
                  <a:cubicBezTo>
                    <a:pt x="1717" y="3050"/>
                    <a:pt x="3602" y="661"/>
                    <a:pt x="2977" y="185"/>
                  </a:cubicBezTo>
                  <a:cubicBezTo>
                    <a:pt x="2893" y="121"/>
                    <a:pt x="2815" y="93"/>
                    <a:pt x="2742" y="93"/>
                  </a:cubicBezTo>
                  <a:cubicBezTo>
                    <a:pt x="2271" y="93"/>
                    <a:pt x="2027" y="1247"/>
                    <a:pt x="2027" y="1247"/>
                  </a:cubicBezTo>
                  <a:cubicBezTo>
                    <a:pt x="2027" y="1247"/>
                    <a:pt x="1822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600;p33"/>
            <p:cNvSpPr/>
            <p:nvPr/>
          </p:nvSpPr>
          <p:spPr>
            <a:xfrm>
              <a:off x="3659047" y="7082985"/>
              <a:ext cx="227271" cy="360071"/>
            </a:xfrm>
            <a:custGeom>
              <a:avLst/>
              <a:gdLst/>
              <a:ahLst/>
              <a:cxnLst/>
              <a:rect l="l" t="t" r="r" b="b"/>
              <a:pathLst>
                <a:path w="5526" h="8755" extrusionOk="0">
                  <a:moveTo>
                    <a:pt x="2964" y="0"/>
                  </a:moveTo>
                  <a:cubicBezTo>
                    <a:pt x="2520" y="0"/>
                    <a:pt x="2022" y="103"/>
                    <a:pt x="1574" y="439"/>
                  </a:cubicBezTo>
                  <a:cubicBezTo>
                    <a:pt x="0" y="1617"/>
                    <a:pt x="480" y="7066"/>
                    <a:pt x="1574" y="8341"/>
                  </a:cubicBezTo>
                  <a:cubicBezTo>
                    <a:pt x="1841" y="8653"/>
                    <a:pt x="2276" y="8754"/>
                    <a:pt x="2726" y="8754"/>
                  </a:cubicBezTo>
                  <a:cubicBezTo>
                    <a:pt x="3553" y="8754"/>
                    <a:pt x="4434" y="8413"/>
                    <a:pt x="4434" y="8413"/>
                  </a:cubicBezTo>
                  <a:cubicBezTo>
                    <a:pt x="5526" y="2305"/>
                    <a:pt x="4240" y="263"/>
                    <a:pt x="4240" y="263"/>
                  </a:cubicBezTo>
                  <a:cubicBezTo>
                    <a:pt x="4240" y="263"/>
                    <a:pt x="3672" y="0"/>
                    <a:pt x="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601;p33"/>
            <p:cNvSpPr/>
            <p:nvPr/>
          </p:nvSpPr>
          <p:spPr>
            <a:xfrm>
              <a:off x="3665298" y="7192916"/>
              <a:ext cx="140615" cy="128811"/>
            </a:xfrm>
            <a:custGeom>
              <a:avLst/>
              <a:gdLst/>
              <a:ahLst/>
              <a:cxnLst/>
              <a:rect l="l" t="t" r="r" b="b"/>
              <a:pathLst>
                <a:path w="3419" h="3132" extrusionOk="0">
                  <a:moveTo>
                    <a:pt x="867" y="0"/>
                  </a:moveTo>
                  <a:cubicBezTo>
                    <a:pt x="838" y="0"/>
                    <a:pt x="808" y="3"/>
                    <a:pt x="775" y="9"/>
                  </a:cubicBezTo>
                  <a:cubicBezTo>
                    <a:pt x="1" y="142"/>
                    <a:pt x="568" y="3132"/>
                    <a:pt x="568" y="3132"/>
                  </a:cubicBezTo>
                  <a:cubicBezTo>
                    <a:pt x="568" y="3132"/>
                    <a:pt x="3418" y="1377"/>
                    <a:pt x="2696" y="817"/>
                  </a:cubicBezTo>
                  <a:cubicBezTo>
                    <a:pt x="2553" y="706"/>
                    <a:pt x="2405" y="661"/>
                    <a:pt x="2260" y="661"/>
                  </a:cubicBezTo>
                  <a:cubicBezTo>
                    <a:pt x="1672" y="661"/>
                    <a:pt x="1126" y="1390"/>
                    <a:pt x="1126" y="1390"/>
                  </a:cubicBezTo>
                  <a:cubicBezTo>
                    <a:pt x="1126" y="1390"/>
                    <a:pt x="1514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" name="Google Shape;602;p33"/>
          <p:cNvGrpSpPr/>
          <p:nvPr/>
        </p:nvGrpSpPr>
        <p:grpSpPr>
          <a:xfrm>
            <a:off x="2787235" y="4510583"/>
            <a:ext cx="313532" cy="381077"/>
            <a:chOff x="8170481" y="4065875"/>
            <a:chExt cx="274522" cy="333663"/>
          </a:xfrm>
        </p:grpSpPr>
        <p:sp>
          <p:nvSpPr>
            <p:cNvPr id="310" name="Google Shape;603;p33"/>
            <p:cNvSpPr/>
            <p:nvPr/>
          </p:nvSpPr>
          <p:spPr>
            <a:xfrm>
              <a:off x="8340046" y="4262666"/>
              <a:ext cx="104957" cy="136872"/>
            </a:xfrm>
            <a:custGeom>
              <a:avLst/>
              <a:gdLst/>
              <a:ahLst/>
              <a:cxnLst/>
              <a:rect l="l" t="t" r="r" b="b"/>
              <a:pathLst>
                <a:path w="2552" h="3328" extrusionOk="0">
                  <a:moveTo>
                    <a:pt x="1215" y="1011"/>
                  </a:moveTo>
                  <a:cubicBezTo>
                    <a:pt x="1218" y="1015"/>
                    <a:pt x="1219" y="1028"/>
                    <a:pt x="1221" y="1036"/>
                  </a:cubicBezTo>
                  <a:cubicBezTo>
                    <a:pt x="1226" y="1054"/>
                    <a:pt x="1232" y="1077"/>
                    <a:pt x="1242" y="1103"/>
                  </a:cubicBezTo>
                  <a:cubicBezTo>
                    <a:pt x="1251" y="1130"/>
                    <a:pt x="1258" y="1149"/>
                    <a:pt x="1280" y="1194"/>
                  </a:cubicBezTo>
                  <a:cubicBezTo>
                    <a:pt x="1363" y="1353"/>
                    <a:pt x="1464" y="1516"/>
                    <a:pt x="1598" y="1667"/>
                  </a:cubicBezTo>
                  <a:cubicBezTo>
                    <a:pt x="1665" y="1741"/>
                    <a:pt x="1742" y="1817"/>
                    <a:pt x="1823" y="1878"/>
                  </a:cubicBezTo>
                  <a:cubicBezTo>
                    <a:pt x="1826" y="1886"/>
                    <a:pt x="1832" y="1894"/>
                    <a:pt x="1829" y="1895"/>
                  </a:cubicBezTo>
                  <a:cubicBezTo>
                    <a:pt x="1823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5"/>
                    <a:pt x="1795" y="1910"/>
                  </a:cubicBezTo>
                  <a:lnTo>
                    <a:pt x="1784" y="1918"/>
                  </a:lnTo>
                  <a:lnTo>
                    <a:pt x="1745" y="1956"/>
                  </a:lnTo>
                  <a:cubicBezTo>
                    <a:pt x="1640" y="2056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5"/>
                  </a:cubicBezTo>
                  <a:lnTo>
                    <a:pt x="1270" y="2775"/>
                  </a:lnTo>
                  <a:cubicBezTo>
                    <a:pt x="1255" y="2737"/>
                    <a:pt x="1238" y="2699"/>
                    <a:pt x="1219" y="2664"/>
                  </a:cubicBezTo>
                  <a:cubicBezTo>
                    <a:pt x="1127" y="2491"/>
                    <a:pt x="969" y="2253"/>
                    <a:pt x="758" y="2056"/>
                  </a:cubicBezTo>
                  <a:lnTo>
                    <a:pt x="678" y="1984"/>
                  </a:lnTo>
                  <a:lnTo>
                    <a:pt x="607" y="1926"/>
                  </a:lnTo>
                  <a:cubicBezTo>
                    <a:pt x="587" y="1910"/>
                    <a:pt x="572" y="1901"/>
                    <a:pt x="554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1" y="1843"/>
                  </a:cubicBezTo>
                  <a:cubicBezTo>
                    <a:pt x="599" y="1835"/>
                    <a:pt x="602" y="1833"/>
                    <a:pt x="622" y="1821"/>
                  </a:cubicBezTo>
                  <a:cubicBezTo>
                    <a:pt x="655" y="1799"/>
                    <a:pt x="686" y="1784"/>
                    <a:pt x="709" y="1763"/>
                  </a:cubicBezTo>
                  <a:cubicBezTo>
                    <a:pt x="948" y="1577"/>
                    <a:pt x="1064" y="1372"/>
                    <a:pt x="1156" y="1182"/>
                  </a:cubicBezTo>
                  <a:cubicBezTo>
                    <a:pt x="1171" y="1147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8" y="1037"/>
                  </a:cubicBezTo>
                  <a:lnTo>
                    <a:pt x="1215" y="1011"/>
                  </a:lnTo>
                  <a:close/>
                  <a:moveTo>
                    <a:pt x="1253" y="0"/>
                  </a:moveTo>
                  <a:cubicBezTo>
                    <a:pt x="1181" y="181"/>
                    <a:pt x="1118" y="380"/>
                    <a:pt x="1032" y="632"/>
                  </a:cubicBezTo>
                  <a:cubicBezTo>
                    <a:pt x="996" y="767"/>
                    <a:pt x="954" y="886"/>
                    <a:pt x="911" y="998"/>
                  </a:cubicBezTo>
                  <a:lnTo>
                    <a:pt x="863" y="1105"/>
                  </a:lnTo>
                  <a:cubicBezTo>
                    <a:pt x="849" y="1132"/>
                    <a:pt x="833" y="1158"/>
                    <a:pt x="819" y="1183"/>
                  </a:cubicBezTo>
                  <a:cubicBezTo>
                    <a:pt x="760" y="1276"/>
                    <a:pt x="693" y="1365"/>
                    <a:pt x="613" y="1431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2"/>
                    <a:pt x="270" y="1618"/>
                    <a:pt x="206" y="1640"/>
                  </a:cubicBezTo>
                  <a:cubicBezTo>
                    <a:pt x="1" y="1695"/>
                    <a:pt x="62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8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59" y="1862"/>
                    <a:pt x="52" y="1878"/>
                    <a:pt x="48" y="1895"/>
                  </a:cubicBezTo>
                  <a:cubicBezTo>
                    <a:pt x="56" y="1931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6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4" y="2679"/>
                    <a:pt x="986" y="2878"/>
                    <a:pt x="1088" y="3149"/>
                  </a:cubicBezTo>
                  <a:lnTo>
                    <a:pt x="1088" y="3149"/>
                  </a:lnTo>
                  <a:cubicBezTo>
                    <a:pt x="1086" y="3146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5" y="3145"/>
                    <a:pt x="1086" y="3146"/>
                    <a:pt x="1088" y="3150"/>
                  </a:cubicBezTo>
                  <a:cubicBezTo>
                    <a:pt x="1088" y="3150"/>
                    <a:pt x="1088" y="3150"/>
                    <a:pt x="1088" y="3149"/>
                  </a:cubicBezTo>
                  <a:lnTo>
                    <a:pt x="1088" y="3149"/>
                  </a:lnTo>
                  <a:cubicBezTo>
                    <a:pt x="1104" y="3174"/>
                    <a:pt x="1179" y="3285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6"/>
                    <a:pt x="1274" y="3312"/>
                  </a:cubicBezTo>
                  <a:cubicBezTo>
                    <a:pt x="1283" y="3322"/>
                    <a:pt x="1293" y="3328"/>
                    <a:pt x="1304" y="3328"/>
                  </a:cubicBezTo>
                  <a:cubicBezTo>
                    <a:pt x="1337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5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5" y="2237"/>
                    <a:pt x="2021" y="2203"/>
                  </a:cubicBezTo>
                  <a:lnTo>
                    <a:pt x="2035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1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6"/>
                  </a:cubicBezTo>
                  <a:cubicBezTo>
                    <a:pt x="1933" y="1569"/>
                    <a:pt x="1872" y="1517"/>
                    <a:pt x="1809" y="1457"/>
                  </a:cubicBezTo>
                  <a:cubicBezTo>
                    <a:pt x="1750" y="1395"/>
                    <a:pt x="1693" y="1329"/>
                    <a:pt x="1648" y="1254"/>
                  </a:cubicBezTo>
                  <a:cubicBezTo>
                    <a:pt x="1623" y="1218"/>
                    <a:pt x="1604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3" y="995"/>
                  </a:lnTo>
                  <a:cubicBezTo>
                    <a:pt x="1474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604;p33"/>
            <p:cNvSpPr/>
            <p:nvPr/>
          </p:nvSpPr>
          <p:spPr>
            <a:xfrm>
              <a:off x="8170481" y="4065875"/>
              <a:ext cx="102695" cy="137078"/>
            </a:xfrm>
            <a:custGeom>
              <a:avLst/>
              <a:gdLst/>
              <a:ahLst/>
              <a:cxnLst/>
              <a:rect l="l" t="t" r="r" b="b"/>
              <a:pathLst>
                <a:path w="2497" h="3333" extrusionOk="0">
                  <a:moveTo>
                    <a:pt x="1246" y="1"/>
                  </a:moveTo>
                  <a:cubicBezTo>
                    <a:pt x="1214" y="65"/>
                    <a:pt x="1135" y="1328"/>
                    <a:pt x="1" y="1615"/>
                  </a:cubicBezTo>
                  <a:cubicBezTo>
                    <a:pt x="366" y="1784"/>
                    <a:pt x="1091" y="2179"/>
                    <a:pt x="1297" y="3333"/>
                  </a:cubicBezTo>
                  <a:cubicBezTo>
                    <a:pt x="1416" y="2786"/>
                    <a:pt x="1527" y="2046"/>
                    <a:pt x="2496" y="1667"/>
                  </a:cubicBezTo>
                  <a:cubicBezTo>
                    <a:pt x="1469" y="1412"/>
                    <a:pt x="1362" y="545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2" name="Google Shape;605;p33"/>
          <p:cNvSpPr/>
          <p:nvPr/>
        </p:nvSpPr>
        <p:spPr>
          <a:xfrm flipH="1">
            <a:off x="6272505" y="308904"/>
            <a:ext cx="1050015" cy="297585"/>
          </a:xfrm>
          <a:custGeom>
            <a:avLst/>
            <a:gdLst/>
            <a:ahLst/>
            <a:cxnLst/>
            <a:rect l="l" t="t" r="r" b="b"/>
            <a:pathLst>
              <a:path w="24503" h="6944" extrusionOk="0">
                <a:moveTo>
                  <a:pt x="15322" y="1"/>
                </a:moveTo>
                <a:cubicBezTo>
                  <a:pt x="11789" y="1"/>
                  <a:pt x="9605" y="2599"/>
                  <a:pt x="8827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5" y="2910"/>
                  <a:pt x="4065" y="2970"/>
                  <a:pt x="3611" y="3095"/>
                </a:cubicBezTo>
                <a:cubicBezTo>
                  <a:pt x="1800" y="3594"/>
                  <a:pt x="494" y="5134"/>
                  <a:pt x="1" y="6943"/>
                </a:cubicBezTo>
                <a:cubicBezTo>
                  <a:pt x="82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7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3" y="3897"/>
                  <a:pt x="19960" y="3915"/>
                  <a:pt x="19594" y="3955"/>
                </a:cubicBezTo>
                <a:cubicBezTo>
                  <a:pt x="19561" y="1963"/>
                  <a:pt x="18357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606;p33"/>
          <p:cNvSpPr/>
          <p:nvPr/>
        </p:nvSpPr>
        <p:spPr>
          <a:xfrm>
            <a:off x="70817" y="523533"/>
            <a:ext cx="630777" cy="605266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607;p33"/>
          <p:cNvSpPr/>
          <p:nvPr/>
        </p:nvSpPr>
        <p:spPr>
          <a:xfrm>
            <a:off x="8200262" y="4635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452;p33"/>
          <p:cNvSpPr txBox="1"/>
          <p:nvPr/>
        </p:nvSpPr>
        <p:spPr>
          <a:xfrm>
            <a:off x="384810" y="308610"/>
            <a:ext cx="6244590" cy="128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5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voon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TOPIC 4: </a:t>
            </a:r>
            <a:endParaRPr 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MY FAVORITE RESTAURANT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2"/>
          <p:cNvSpPr txBox="1">
            <a:spLocks noGrp="1"/>
          </p:cNvSpPr>
          <p:nvPr>
            <p:ph type="subTitle" idx="1"/>
          </p:nvPr>
        </p:nvSpPr>
        <p:spPr>
          <a:xfrm>
            <a:off x="1269980" y="2571750"/>
            <a:ext cx="660404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There are many delicious dishes  such as seafood, meat</a:t>
            </a:r>
            <a:r>
              <a:rPr lang="en-US" altLang="vi-VN" sz="1800" dirty="0"/>
              <a:t>s</a:t>
            </a:r>
            <a:r>
              <a:rPr lang="vi-VN" sz="1800" dirty="0"/>
              <a:t> and vegetables... And some drinks such as wine, beer, soft drinks, juices.</a:t>
            </a:r>
            <a:endParaRPr lang="vi-VN" sz="1800" dirty="0"/>
          </a:p>
        </p:txBody>
      </p:sp>
      <p:sp>
        <p:nvSpPr>
          <p:cNvPr id="1156" name="Google Shape;1156;p42"/>
          <p:cNvSpPr/>
          <p:nvPr/>
        </p:nvSpPr>
        <p:spPr>
          <a:xfrm>
            <a:off x="8212825" y="4168600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7" name="Google Shape;1157;p42"/>
          <p:cNvGrpSpPr/>
          <p:nvPr/>
        </p:nvGrpSpPr>
        <p:grpSpPr>
          <a:xfrm>
            <a:off x="8493997" y="4723528"/>
            <a:ext cx="313522" cy="285052"/>
            <a:chOff x="6004795" y="1272021"/>
            <a:chExt cx="300885" cy="273536"/>
          </a:xfrm>
        </p:grpSpPr>
        <p:sp>
          <p:nvSpPr>
            <p:cNvPr id="1158" name="Google Shape;1158;p42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7"/>
          </p:nvPr>
        </p:nvSpPr>
        <p:spPr>
          <a:xfrm>
            <a:off x="626204" y="1435155"/>
            <a:ext cx="5774772" cy="359100"/>
          </a:xfrm>
        </p:spPr>
        <p:txBody>
          <a:bodyPr/>
          <a:lstStyle/>
          <a:p>
            <a:r>
              <a:rPr lang="vi-VN" dirty="0">
                <a:latin typeface="Century Gothic" panose="020B0502020202020204" pitchFamily="34" charset="0"/>
                <a:cs typeface="Century Gothic" panose="020B0502020202020204" pitchFamily="34" charset="0"/>
              </a:rPr>
              <a:t>07: What are there in the menu?</a:t>
            </a:r>
            <a:endParaRPr lang="vi-VN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04" y="1518784"/>
            <a:ext cx="621846" cy="1371719"/>
          </a:xfrm>
          <a:prstGeom prst="rect">
            <a:avLst/>
          </a:prstGeom>
        </p:spPr>
      </p:pic>
      <p:pic>
        <p:nvPicPr>
          <p:cNvPr id="2" name="Google Shape;1676;p56"/>
          <p:cNvPicPr preferRelativeResize="0"/>
          <p:nvPr/>
        </p:nvPicPr>
        <p:blipFill rotWithShape="1">
          <a:blip r:embed="rId2"/>
          <a:srcRect l="1769" t="1884" r="40030" b="10441"/>
          <a:stretch>
            <a:fillRect/>
          </a:stretch>
        </p:blipFill>
        <p:spPr>
          <a:xfrm>
            <a:off x="6308818" y="62850"/>
            <a:ext cx="2498700" cy="250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Action Button: Go Forward or Next 3">
            <a:hlinkClick r:id="" action="ppaction://hlinkshowjump?jump=nextslide" highlightClick="1"/>
            <a:hlinkHover r:id="rId3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3"/>
          <p:cNvGrpSpPr/>
          <p:nvPr/>
        </p:nvGrpSpPr>
        <p:grpSpPr>
          <a:xfrm>
            <a:off x="3211422" y="3419612"/>
            <a:ext cx="313522" cy="516730"/>
            <a:chOff x="3409772" y="2770112"/>
            <a:chExt cx="313522" cy="516730"/>
          </a:xfrm>
        </p:grpSpPr>
        <p:sp>
          <p:nvSpPr>
            <p:cNvPr id="1166" name="Google Shape;1166;p43"/>
            <p:cNvSpPr/>
            <p:nvPr/>
          </p:nvSpPr>
          <p:spPr>
            <a:xfrm>
              <a:off x="3511875" y="2770112"/>
              <a:ext cx="109323" cy="142646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7" name="Google Shape;1167;p43"/>
            <p:cNvGrpSpPr/>
            <p:nvPr/>
          </p:nvGrpSpPr>
          <p:grpSpPr>
            <a:xfrm>
              <a:off x="3409772" y="3001791"/>
              <a:ext cx="313522" cy="285052"/>
              <a:chOff x="6004795" y="1272021"/>
              <a:chExt cx="300885" cy="273536"/>
            </a:xfrm>
          </p:grpSpPr>
          <p:sp>
            <p:nvSpPr>
              <p:cNvPr id="1168" name="Google Shape;1168;p43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43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70" name="Google Shape;1170;p43"/>
          <p:cNvSpPr/>
          <p:nvPr/>
        </p:nvSpPr>
        <p:spPr>
          <a:xfrm>
            <a:off x="3703187" y="1770075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1" name="Google Shape;1171;p43"/>
          <p:cNvSpPr txBox="1">
            <a:spLocks noGrp="1"/>
          </p:cNvSpPr>
          <p:nvPr>
            <p:ph type="title"/>
          </p:nvPr>
        </p:nvSpPr>
        <p:spPr>
          <a:xfrm>
            <a:off x="-222479" y="1502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tx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08: What is your favotive drinks there?</a:t>
            </a:r>
            <a:endParaRPr lang="vi-VN" sz="2000" dirty="0">
              <a:solidFill>
                <a:schemeClr val="tx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grpSp>
        <p:nvGrpSpPr>
          <p:cNvPr id="1256" name="Google Shape;1256;p43"/>
          <p:cNvGrpSpPr/>
          <p:nvPr/>
        </p:nvGrpSpPr>
        <p:grpSpPr>
          <a:xfrm>
            <a:off x="1077522" y="4466053"/>
            <a:ext cx="313522" cy="285052"/>
            <a:chOff x="6004795" y="1272021"/>
            <a:chExt cx="300885" cy="273536"/>
          </a:xfrm>
        </p:grpSpPr>
        <p:sp>
          <p:nvSpPr>
            <p:cNvPr id="1257" name="Google Shape;1257;p4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9" name="Google Shape;1259;p43"/>
          <p:cNvSpPr/>
          <p:nvPr/>
        </p:nvSpPr>
        <p:spPr>
          <a:xfrm>
            <a:off x="8335950" y="729850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0" name="Google Shape;1260;p43"/>
          <p:cNvGrpSpPr/>
          <p:nvPr/>
        </p:nvGrpSpPr>
        <p:grpSpPr>
          <a:xfrm>
            <a:off x="8274022" y="353116"/>
            <a:ext cx="313522" cy="285052"/>
            <a:chOff x="6004795" y="1272021"/>
            <a:chExt cx="300885" cy="273536"/>
          </a:xfrm>
        </p:grpSpPr>
        <p:sp>
          <p:nvSpPr>
            <p:cNvPr id="1261" name="Google Shape;1261;p43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83" y="2679637"/>
            <a:ext cx="5296589" cy="2227800"/>
          </a:xfrm>
        </p:spPr>
        <p:txBody>
          <a:bodyPr/>
          <a:lstStyle/>
          <a:p>
            <a:pPr marL="139700" indent="0">
              <a:buNone/>
            </a:pPr>
            <a:r>
              <a:rPr lang="vi-VN" sz="1800" dirty="0"/>
              <a:t>My favorite drinks is juices.</a:t>
            </a:r>
            <a:endParaRPr lang="vi-V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998" y="1593464"/>
            <a:ext cx="621846" cy="1371719"/>
          </a:xfrm>
          <a:prstGeom prst="rect">
            <a:avLst/>
          </a:prstGeom>
        </p:spPr>
      </p:pic>
      <p:grpSp>
        <p:nvGrpSpPr>
          <p:cNvPr id="2" name="Google Shape;1173;p43"/>
          <p:cNvGrpSpPr/>
          <p:nvPr/>
        </p:nvGrpSpPr>
        <p:grpSpPr>
          <a:xfrm>
            <a:off x="6257736" y="1730275"/>
            <a:ext cx="1725050" cy="2206068"/>
            <a:chOff x="3924625" y="1814625"/>
            <a:chExt cx="1725050" cy="2206068"/>
          </a:xfrm>
        </p:grpSpPr>
        <p:sp>
          <p:nvSpPr>
            <p:cNvPr id="5" name="Google Shape;1174;p43"/>
            <p:cNvSpPr/>
            <p:nvPr/>
          </p:nvSpPr>
          <p:spPr>
            <a:xfrm>
              <a:off x="4356075" y="2545525"/>
              <a:ext cx="853300" cy="735750"/>
            </a:xfrm>
            <a:custGeom>
              <a:avLst/>
              <a:gdLst/>
              <a:ahLst/>
              <a:cxnLst/>
              <a:rect l="l" t="t" r="r" b="b"/>
              <a:pathLst>
                <a:path w="34132" h="29430" extrusionOk="0">
                  <a:moveTo>
                    <a:pt x="17063" y="0"/>
                  </a:moveTo>
                  <a:cubicBezTo>
                    <a:pt x="9265" y="0"/>
                    <a:pt x="0" y="3224"/>
                    <a:pt x="0" y="3224"/>
                  </a:cubicBezTo>
                  <a:cubicBezTo>
                    <a:pt x="0" y="3224"/>
                    <a:pt x="3542" y="13077"/>
                    <a:pt x="4646" y="22476"/>
                  </a:cubicBezTo>
                  <a:cubicBezTo>
                    <a:pt x="5085" y="26194"/>
                    <a:pt x="2852" y="29429"/>
                    <a:pt x="2852" y="29429"/>
                  </a:cubicBezTo>
                  <a:lnTo>
                    <a:pt x="31279" y="29429"/>
                  </a:lnTo>
                  <a:cubicBezTo>
                    <a:pt x="31279" y="29429"/>
                    <a:pt x="29046" y="26194"/>
                    <a:pt x="29485" y="22476"/>
                  </a:cubicBezTo>
                  <a:cubicBezTo>
                    <a:pt x="30588" y="13077"/>
                    <a:pt x="34131" y="3224"/>
                    <a:pt x="34131" y="3224"/>
                  </a:cubicBezTo>
                  <a:cubicBezTo>
                    <a:pt x="34131" y="3224"/>
                    <a:pt x="24861" y="0"/>
                    <a:pt x="1706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175;p43"/>
            <p:cNvSpPr/>
            <p:nvPr/>
          </p:nvSpPr>
          <p:spPr>
            <a:xfrm>
              <a:off x="4364925" y="2543550"/>
              <a:ext cx="853550" cy="514775"/>
            </a:xfrm>
            <a:custGeom>
              <a:avLst/>
              <a:gdLst/>
              <a:ahLst/>
              <a:cxnLst/>
              <a:rect l="l" t="t" r="r" b="b"/>
              <a:pathLst>
                <a:path w="34142" h="20591" extrusionOk="0">
                  <a:moveTo>
                    <a:pt x="14745" y="1"/>
                  </a:moveTo>
                  <a:cubicBezTo>
                    <a:pt x="11378" y="1"/>
                    <a:pt x="5003" y="431"/>
                    <a:pt x="1" y="3303"/>
                  </a:cubicBezTo>
                  <a:lnTo>
                    <a:pt x="3794" y="20590"/>
                  </a:lnTo>
                  <a:lnTo>
                    <a:pt x="17070" y="16276"/>
                  </a:lnTo>
                  <a:lnTo>
                    <a:pt x="30351" y="20590"/>
                  </a:lnTo>
                  <a:lnTo>
                    <a:pt x="34140" y="3303"/>
                  </a:lnTo>
                  <a:lnTo>
                    <a:pt x="34141" y="3303"/>
                  </a:lnTo>
                  <a:cubicBezTo>
                    <a:pt x="29138" y="431"/>
                    <a:pt x="22765" y="1"/>
                    <a:pt x="19400" y="1"/>
                  </a:cubicBezTo>
                  <a:cubicBezTo>
                    <a:pt x="17962" y="1"/>
                    <a:pt x="17073" y="79"/>
                    <a:pt x="17073" y="79"/>
                  </a:cubicBezTo>
                  <a:cubicBezTo>
                    <a:pt x="17073" y="79"/>
                    <a:pt x="16183" y="1"/>
                    <a:pt x="14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176;p43"/>
            <p:cNvSpPr/>
            <p:nvPr/>
          </p:nvSpPr>
          <p:spPr>
            <a:xfrm>
              <a:off x="4429275" y="3020350"/>
              <a:ext cx="66350" cy="50600"/>
            </a:xfrm>
            <a:custGeom>
              <a:avLst/>
              <a:gdLst/>
              <a:ahLst/>
              <a:cxnLst/>
              <a:rect l="l" t="t" r="r" b="b"/>
              <a:pathLst>
                <a:path w="2654" h="2024" fill="none" extrusionOk="0">
                  <a:moveTo>
                    <a:pt x="1794" y="1877"/>
                  </a:moveTo>
                  <a:lnTo>
                    <a:pt x="1078" y="1963"/>
                  </a:lnTo>
                  <a:cubicBezTo>
                    <a:pt x="577" y="2023"/>
                    <a:pt x="122" y="1667"/>
                    <a:pt x="61" y="1165"/>
                  </a:cubicBezTo>
                  <a:lnTo>
                    <a:pt x="61" y="1165"/>
                  </a:lnTo>
                  <a:cubicBezTo>
                    <a:pt x="0" y="664"/>
                    <a:pt x="358" y="208"/>
                    <a:pt x="859" y="147"/>
                  </a:cubicBezTo>
                  <a:lnTo>
                    <a:pt x="1574" y="61"/>
                  </a:lnTo>
                  <a:cubicBezTo>
                    <a:pt x="2077" y="0"/>
                    <a:pt x="2532" y="358"/>
                    <a:pt x="2592" y="859"/>
                  </a:cubicBezTo>
                  <a:lnTo>
                    <a:pt x="2592" y="859"/>
                  </a:lnTo>
                  <a:cubicBezTo>
                    <a:pt x="2654" y="1360"/>
                    <a:pt x="2297" y="1816"/>
                    <a:pt x="1794" y="187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77;p43"/>
            <p:cNvSpPr/>
            <p:nvPr/>
          </p:nvSpPr>
          <p:spPr>
            <a:xfrm>
              <a:off x="4480625" y="3005475"/>
              <a:ext cx="67300" cy="53925"/>
            </a:xfrm>
            <a:custGeom>
              <a:avLst/>
              <a:gdLst/>
              <a:ahLst/>
              <a:cxnLst/>
              <a:rect l="l" t="t" r="r" b="b"/>
              <a:pathLst>
                <a:path w="2692" h="2157" fill="none" extrusionOk="0">
                  <a:moveTo>
                    <a:pt x="1899" y="1882"/>
                  </a:moveTo>
                  <a:lnTo>
                    <a:pt x="1203" y="2042"/>
                  </a:lnTo>
                  <a:cubicBezTo>
                    <a:pt x="715" y="2156"/>
                    <a:pt x="227" y="1851"/>
                    <a:pt x="113" y="1363"/>
                  </a:cubicBezTo>
                  <a:lnTo>
                    <a:pt x="113" y="1363"/>
                  </a:lnTo>
                  <a:cubicBezTo>
                    <a:pt x="1" y="875"/>
                    <a:pt x="304" y="389"/>
                    <a:pt x="792" y="275"/>
                  </a:cubicBezTo>
                  <a:lnTo>
                    <a:pt x="1490" y="114"/>
                  </a:lnTo>
                  <a:cubicBezTo>
                    <a:pt x="1978" y="0"/>
                    <a:pt x="2466" y="304"/>
                    <a:pt x="2578" y="792"/>
                  </a:cubicBezTo>
                  <a:lnTo>
                    <a:pt x="2578" y="792"/>
                  </a:lnTo>
                  <a:cubicBezTo>
                    <a:pt x="2692" y="1280"/>
                    <a:pt x="2387" y="1768"/>
                    <a:pt x="1899" y="1882"/>
                  </a:cubicBezTo>
                  <a:close/>
                </a:path>
              </a:pathLst>
            </a:custGeom>
            <a:noFill/>
            <a:ln w="11225" cap="flat" cmpd="sng">
              <a:solidFill>
                <a:srgbClr val="FDB53F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78;p43"/>
            <p:cNvSpPr/>
            <p:nvPr/>
          </p:nvSpPr>
          <p:spPr>
            <a:xfrm>
              <a:off x="4531875" y="2987100"/>
              <a:ext cx="67525" cy="56475"/>
            </a:xfrm>
            <a:custGeom>
              <a:avLst/>
              <a:gdLst/>
              <a:ahLst/>
              <a:cxnLst/>
              <a:rect l="l" t="t" r="r" b="b"/>
              <a:pathLst>
                <a:path w="2701" h="2259" fill="none" extrusionOk="0">
                  <a:moveTo>
                    <a:pt x="1978" y="1867"/>
                  </a:moveTo>
                  <a:lnTo>
                    <a:pt x="1305" y="2097"/>
                  </a:lnTo>
                  <a:cubicBezTo>
                    <a:pt x="834" y="2258"/>
                    <a:pt x="323" y="2007"/>
                    <a:pt x="162" y="1536"/>
                  </a:cubicBezTo>
                  <a:lnTo>
                    <a:pt x="162" y="1536"/>
                  </a:lnTo>
                  <a:cubicBezTo>
                    <a:pt x="1" y="1065"/>
                    <a:pt x="252" y="552"/>
                    <a:pt x="723" y="391"/>
                  </a:cubicBezTo>
                  <a:lnTo>
                    <a:pt x="1396" y="162"/>
                  </a:lnTo>
                  <a:cubicBezTo>
                    <a:pt x="1867" y="1"/>
                    <a:pt x="2380" y="252"/>
                    <a:pt x="2540" y="723"/>
                  </a:cubicBezTo>
                  <a:lnTo>
                    <a:pt x="2540" y="723"/>
                  </a:lnTo>
                  <a:cubicBezTo>
                    <a:pt x="2700" y="1194"/>
                    <a:pt x="2449" y="1707"/>
                    <a:pt x="1978" y="186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179;p43"/>
            <p:cNvSpPr/>
            <p:nvPr/>
          </p:nvSpPr>
          <p:spPr>
            <a:xfrm>
              <a:off x="4582825" y="2965600"/>
              <a:ext cx="67125" cy="58275"/>
            </a:xfrm>
            <a:custGeom>
              <a:avLst/>
              <a:gdLst/>
              <a:ahLst/>
              <a:cxnLst/>
              <a:rect l="l" t="t" r="r" b="b"/>
              <a:pathLst>
                <a:path w="2685" h="2331" fill="none" extrusionOk="0">
                  <a:moveTo>
                    <a:pt x="2033" y="1836"/>
                  </a:moveTo>
                  <a:lnTo>
                    <a:pt x="1390" y="2128"/>
                  </a:lnTo>
                  <a:cubicBezTo>
                    <a:pt x="938" y="2330"/>
                    <a:pt x="407" y="2130"/>
                    <a:pt x="204" y="1679"/>
                  </a:cubicBezTo>
                  <a:lnTo>
                    <a:pt x="204" y="1679"/>
                  </a:lnTo>
                  <a:cubicBezTo>
                    <a:pt x="0" y="1227"/>
                    <a:pt x="202" y="697"/>
                    <a:pt x="652" y="493"/>
                  </a:cubicBezTo>
                  <a:lnTo>
                    <a:pt x="1297" y="203"/>
                  </a:lnTo>
                  <a:cubicBezTo>
                    <a:pt x="1747" y="0"/>
                    <a:pt x="2278" y="200"/>
                    <a:pt x="2481" y="652"/>
                  </a:cubicBezTo>
                  <a:lnTo>
                    <a:pt x="2481" y="652"/>
                  </a:lnTo>
                  <a:cubicBezTo>
                    <a:pt x="2685" y="1102"/>
                    <a:pt x="2485" y="1633"/>
                    <a:pt x="2033" y="183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80;p43"/>
            <p:cNvSpPr/>
            <p:nvPr/>
          </p:nvSpPr>
          <p:spPr>
            <a:xfrm>
              <a:off x="4633225" y="2941125"/>
              <a:ext cx="66300" cy="59625"/>
            </a:xfrm>
            <a:custGeom>
              <a:avLst/>
              <a:gdLst/>
              <a:ahLst/>
              <a:cxnLst/>
              <a:rect l="l" t="t" r="r" b="b"/>
              <a:pathLst>
                <a:path w="2652" h="2385" fill="none" extrusionOk="0">
                  <a:moveTo>
                    <a:pt x="2070" y="1797"/>
                  </a:moveTo>
                  <a:lnTo>
                    <a:pt x="1458" y="2142"/>
                  </a:lnTo>
                  <a:cubicBezTo>
                    <a:pt x="1029" y="2384"/>
                    <a:pt x="484" y="2233"/>
                    <a:pt x="242" y="1803"/>
                  </a:cubicBezTo>
                  <a:lnTo>
                    <a:pt x="242" y="1803"/>
                  </a:lnTo>
                  <a:cubicBezTo>
                    <a:pt x="0" y="1374"/>
                    <a:pt x="152" y="830"/>
                    <a:pt x="581" y="588"/>
                  </a:cubicBezTo>
                  <a:lnTo>
                    <a:pt x="1194" y="242"/>
                  </a:lnTo>
                  <a:cubicBezTo>
                    <a:pt x="1623" y="0"/>
                    <a:pt x="2167" y="153"/>
                    <a:pt x="2409" y="581"/>
                  </a:cubicBezTo>
                  <a:lnTo>
                    <a:pt x="2409" y="581"/>
                  </a:lnTo>
                  <a:cubicBezTo>
                    <a:pt x="2651" y="1010"/>
                    <a:pt x="2499" y="1555"/>
                    <a:pt x="2070" y="179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181;p43"/>
            <p:cNvSpPr/>
            <p:nvPr/>
          </p:nvSpPr>
          <p:spPr>
            <a:xfrm>
              <a:off x="4682900" y="2914100"/>
              <a:ext cx="65025" cy="60400"/>
            </a:xfrm>
            <a:custGeom>
              <a:avLst/>
              <a:gdLst/>
              <a:ahLst/>
              <a:cxnLst/>
              <a:rect l="l" t="t" r="r" b="b"/>
              <a:pathLst>
                <a:path w="2601" h="2416" fill="none" extrusionOk="0">
                  <a:moveTo>
                    <a:pt x="2090" y="1746"/>
                  </a:moveTo>
                  <a:lnTo>
                    <a:pt x="1512" y="2140"/>
                  </a:lnTo>
                  <a:cubicBezTo>
                    <a:pt x="1106" y="2416"/>
                    <a:pt x="553" y="2311"/>
                    <a:pt x="277" y="1906"/>
                  </a:cubicBezTo>
                  <a:lnTo>
                    <a:pt x="277" y="1906"/>
                  </a:lnTo>
                  <a:cubicBezTo>
                    <a:pt x="1" y="1500"/>
                    <a:pt x="105" y="948"/>
                    <a:pt x="511" y="672"/>
                  </a:cubicBezTo>
                  <a:lnTo>
                    <a:pt x="1091" y="277"/>
                  </a:lnTo>
                  <a:cubicBezTo>
                    <a:pt x="1496" y="1"/>
                    <a:pt x="2048" y="105"/>
                    <a:pt x="2325" y="511"/>
                  </a:cubicBezTo>
                  <a:lnTo>
                    <a:pt x="2325" y="511"/>
                  </a:lnTo>
                  <a:cubicBezTo>
                    <a:pt x="2601" y="916"/>
                    <a:pt x="2496" y="1470"/>
                    <a:pt x="2090" y="174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182;p43"/>
            <p:cNvSpPr/>
            <p:nvPr/>
          </p:nvSpPr>
          <p:spPr>
            <a:xfrm>
              <a:off x="4731625" y="2884750"/>
              <a:ext cx="63500" cy="60875"/>
            </a:xfrm>
            <a:custGeom>
              <a:avLst/>
              <a:gdLst/>
              <a:ahLst/>
              <a:cxnLst/>
              <a:rect l="l" t="t" r="r" b="b"/>
              <a:pathLst>
                <a:path w="2540" h="2435" fill="none" extrusionOk="0">
                  <a:moveTo>
                    <a:pt x="2099" y="1689"/>
                  </a:moveTo>
                  <a:lnTo>
                    <a:pt x="1554" y="2128"/>
                  </a:lnTo>
                  <a:cubicBezTo>
                    <a:pt x="1172" y="2435"/>
                    <a:pt x="615" y="2376"/>
                    <a:pt x="307" y="1994"/>
                  </a:cubicBezTo>
                  <a:lnTo>
                    <a:pt x="307" y="1994"/>
                  </a:lnTo>
                  <a:cubicBezTo>
                    <a:pt x="0" y="1613"/>
                    <a:pt x="60" y="1054"/>
                    <a:pt x="442" y="747"/>
                  </a:cubicBezTo>
                  <a:lnTo>
                    <a:pt x="987" y="308"/>
                  </a:lnTo>
                  <a:cubicBezTo>
                    <a:pt x="1367" y="1"/>
                    <a:pt x="1925" y="61"/>
                    <a:pt x="2232" y="442"/>
                  </a:cubicBezTo>
                  <a:lnTo>
                    <a:pt x="2232" y="442"/>
                  </a:lnTo>
                  <a:cubicBezTo>
                    <a:pt x="2540" y="824"/>
                    <a:pt x="2479" y="1381"/>
                    <a:pt x="2099" y="1689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183;p43"/>
            <p:cNvSpPr/>
            <p:nvPr/>
          </p:nvSpPr>
          <p:spPr>
            <a:xfrm>
              <a:off x="4779250" y="2853450"/>
              <a:ext cx="61700" cy="61000"/>
            </a:xfrm>
            <a:custGeom>
              <a:avLst/>
              <a:gdLst/>
              <a:ahLst/>
              <a:cxnLst/>
              <a:rect l="l" t="t" r="r" b="b"/>
              <a:pathLst>
                <a:path w="2468" h="2440" fill="none" extrusionOk="0">
                  <a:moveTo>
                    <a:pt x="2095" y="1626"/>
                  </a:moveTo>
                  <a:lnTo>
                    <a:pt x="1586" y="2105"/>
                  </a:lnTo>
                  <a:cubicBezTo>
                    <a:pt x="1230" y="2440"/>
                    <a:pt x="670" y="2423"/>
                    <a:pt x="335" y="2067"/>
                  </a:cubicBezTo>
                  <a:lnTo>
                    <a:pt x="335" y="2067"/>
                  </a:lnTo>
                  <a:cubicBezTo>
                    <a:pt x="0" y="1710"/>
                    <a:pt x="17" y="1150"/>
                    <a:pt x="373" y="815"/>
                  </a:cubicBezTo>
                  <a:lnTo>
                    <a:pt x="881" y="336"/>
                  </a:lnTo>
                  <a:cubicBezTo>
                    <a:pt x="1237" y="1"/>
                    <a:pt x="1798" y="18"/>
                    <a:pt x="2133" y="374"/>
                  </a:cubicBezTo>
                  <a:lnTo>
                    <a:pt x="2133" y="374"/>
                  </a:lnTo>
                  <a:cubicBezTo>
                    <a:pt x="2468" y="730"/>
                    <a:pt x="2451" y="1291"/>
                    <a:pt x="2095" y="162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184;p43"/>
            <p:cNvSpPr/>
            <p:nvPr/>
          </p:nvSpPr>
          <p:spPr>
            <a:xfrm>
              <a:off x="4824925" y="2819875"/>
              <a:ext cx="60975" cy="62025"/>
            </a:xfrm>
            <a:custGeom>
              <a:avLst/>
              <a:gdLst/>
              <a:ahLst/>
              <a:cxnLst/>
              <a:rect l="l" t="t" r="r" b="b"/>
              <a:pathLst>
                <a:path w="2439" h="2481" fill="none" extrusionOk="0">
                  <a:moveTo>
                    <a:pt x="2107" y="1582"/>
                  </a:moveTo>
                  <a:lnTo>
                    <a:pt x="1636" y="2097"/>
                  </a:lnTo>
                  <a:cubicBezTo>
                    <a:pt x="1305" y="2457"/>
                    <a:pt x="745" y="2481"/>
                    <a:pt x="386" y="2151"/>
                  </a:cubicBezTo>
                  <a:lnTo>
                    <a:pt x="386" y="2151"/>
                  </a:lnTo>
                  <a:cubicBezTo>
                    <a:pt x="24" y="1820"/>
                    <a:pt x="1" y="1260"/>
                    <a:pt x="331" y="900"/>
                  </a:cubicBezTo>
                  <a:lnTo>
                    <a:pt x="803" y="385"/>
                  </a:lnTo>
                  <a:cubicBezTo>
                    <a:pt x="1134" y="25"/>
                    <a:pt x="1694" y="0"/>
                    <a:pt x="2054" y="331"/>
                  </a:cubicBezTo>
                  <a:lnTo>
                    <a:pt x="2054" y="331"/>
                  </a:lnTo>
                  <a:cubicBezTo>
                    <a:pt x="2415" y="662"/>
                    <a:pt x="2438" y="1222"/>
                    <a:pt x="2107" y="1582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185;p43"/>
            <p:cNvSpPr/>
            <p:nvPr/>
          </p:nvSpPr>
          <p:spPr>
            <a:xfrm>
              <a:off x="4868775" y="2784575"/>
              <a:ext cx="60825" cy="63650"/>
            </a:xfrm>
            <a:custGeom>
              <a:avLst/>
              <a:gdLst/>
              <a:ahLst/>
              <a:cxnLst/>
              <a:rect l="l" t="t" r="r" b="b"/>
              <a:pathLst>
                <a:path w="2433" h="2546" fill="none" extrusionOk="0">
                  <a:moveTo>
                    <a:pt x="2128" y="1551"/>
                  </a:moveTo>
                  <a:lnTo>
                    <a:pt x="1692" y="2098"/>
                  </a:lnTo>
                  <a:cubicBezTo>
                    <a:pt x="1388" y="2481"/>
                    <a:pt x="830" y="2545"/>
                    <a:pt x="446" y="2240"/>
                  </a:cubicBezTo>
                  <a:lnTo>
                    <a:pt x="446" y="2240"/>
                  </a:lnTo>
                  <a:cubicBezTo>
                    <a:pt x="64" y="1935"/>
                    <a:pt x="0" y="1378"/>
                    <a:pt x="305" y="995"/>
                  </a:cubicBezTo>
                  <a:lnTo>
                    <a:pt x="739" y="448"/>
                  </a:lnTo>
                  <a:cubicBezTo>
                    <a:pt x="1044" y="64"/>
                    <a:pt x="1602" y="0"/>
                    <a:pt x="1985" y="305"/>
                  </a:cubicBezTo>
                  <a:lnTo>
                    <a:pt x="1985" y="305"/>
                  </a:lnTo>
                  <a:cubicBezTo>
                    <a:pt x="2368" y="610"/>
                    <a:pt x="2433" y="1167"/>
                    <a:pt x="2128" y="1551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186;p43"/>
            <p:cNvSpPr/>
            <p:nvPr/>
          </p:nvSpPr>
          <p:spPr>
            <a:xfrm>
              <a:off x="4911000" y="2748300"/>
              <a:ext cx="60475" cy="64950"/>
            </a:xfrm>
            <a:custGeom>
              <a:avLst/>
              <a:gdLst/>
              <a:ahLst/>
              <a:cxnLst/>
              <a:rect l="l" t="t" r="r" b="b"/>
              <a:pathLst>
                <a:path w="2419" h="2598" fill="none" extrusionOk="0">
                  <a:moveTo>
                    <a:pt x="2140" y="1514"/>
                  </a:moveTo>
                  <a:lnTo>
                    <a:pt x="1742" y="2091"/>
                  </a:lnTo>
                  <a:cubicBezTo>
                    <a:pt x="1463" y="2495"/>
                    <a:pt x="911" y="2597"/>
                    <a:pt x="507" y="2319"/>
                  </a:cubicBezTo>
                  <a:lnTo>
                    <a:pt x="507" y="2319"/>
                  </a:lnTo>
                  <a:cubicBezTo>
                    <a:pt x="102" y="2041"/>
                    <a:pt x="0" y="1488"/>
                    <a:pt x="279" y="1084"/>
                  </a:cubicBezTo>
                  <a:lnTo>
                    <a:pt x="675" y="507"/>
                  </a:lnTo>
                  <a:cubicBezTo>
                    <a:pt x="954" y="102"/>
                    <a:pt x="1508" y="0"/>
                    <a:pt x="1912" y="279"/>
                  </a:cubicBezTo>
                  <a:lnTo>
                    <a:pt x="1912" y="279"/>
                  </a:lnTo>
                  <a:cubicBezTo>
                    <a:pt x="2316" y="556"/>
                    <a:pt x="2418" y="1110"/>
                    <a:pt x="2140" y="1514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187;p43"/>
            <p:cNvSpPr/>
            <p:nvPr/>
          </p:nvSpPr>
          <p:spPr>
            <a:xfrm>
              <a:off x="4951450" y="2711375"/>
              <a:ext cx="59925" cy="66025"/>
            </a:xfrm>
            <a:custGeom>
              <a:avLst/>
              <a:gdLst/>
              <a:ahLst/>
              <a:cxnLst/>
              <a:rect l="l" t="t" r="r" b="b"/>
              <a:pathLst>
                <a:path w="2397" h="2641" fill="none" extrusionOk="0">
                  <a:moveTo>
                    <a:pt x="2144" y="1475"/>
                  </a:moveTo>
                  <a:lnTo>
                    <a:pt x="1786" y="2078"/>
                  </a:lnTo>
                  <a:cubicBezTo>
                    <a:pt x="1533" y="2502"/>
                    <a:pt x="986" y="2640"/>
                    <a:pt x="562" y="2389"/>
                  </a:cubicBezTo>
                  <a:lnTo>
                    <a:pt x="562" y="2389"/>
                  </a:lnTo>
                  <a:cubicBezTo>
                    <a:pt x="140" y="2137"/>
                    <a:pt x="1" y="1590"/>
                    <a:pt x="252" y="1166"/>
                  </a:cubicBezTo>
                  <a:lnTo>
                    <a:pt x="612" y="561"/>
                  </a:lnTo>
                  <a:cubicBezTo>
                    <a:pt x="864" y="139"/>
                    <a:pt x="1411" y="0"/>
                    <a:pt x="1834" y="251"/>
                  </a:cubicBezTo>
                  <a:lnTo>
                    <a:pt x="1834" y="251"/>
                  </a:lnTo>
                  <a:cubicBezTo>
                    <a:pt x="2258" y="504"/>
                    <a:pt x="2397" y="1051"/>
                    <a:pt x="2144" y="1475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188;p43"/>
            <p:cNvSpPr/>
            <p:nvPr/>
          </p:nvSpPr>
          <p:spPr>
            <a:xfrm>
              <a:off x="4989950" y="2674100"/>
              <a:ext cx="59200" cy="66925"/>
            </a:xfrm>
            <a:custGeom>
              <a:avLst/>
              <a:gdLst/>
              <a:ahLst/>
              <a:cxnLst/>
              <a:rect l="l" t="t" r="r" b="b"/>
              <a:pathLst>
                <a:path w="2368" h="2677" fill="none" extrusionOk="0">
                  <a:moveTo>
                    <a:pt x="2143" y="1432"/>
                  </a:moveTo>
                  <a:lnTo>
                    <a:pt x="1822" y="2061"/>
                  </a:lnTo>
                  <a:cubicBezTo>
                    <a:pt x="1597" y="2501"/>
                    <a:pt x="1057" y="2676"/>
                    <a:pt x="617" y="2451"/>
                  </a:cubicBezTo>
                  <a:lnTo>
                    <a:pt x="617" y="2451"/>
                  </a:lnTo>
                  <a:cubicBezTo>
                    <a:pt x="176" y="2226"/>
                    <a:pt x="1" y="1687"/>
                    <a:pt x="226" y="1246"/>
                  </a:cubicBezTo>
                  <a:lnTo>
                    <a:pt x="548" y="617"/>
                  </a:lnTo>
                  <a:cubicBezTo>
                    <a:pt x="773" y="176"/>
                    <a:pt x="1312" y="1"/>
                    <a:pt x="1753" y="226"/>
                  </a:cubicBezTo>
                  <a:lnTo>
                    <a:pt x="1753" y="226"/>
                  </a:lnTo>
                  <a:cubicBezTo>
                    <a:pt x="2194" y="451"/>
                    <a:pt x="2368" y="991"/>
                    <a:pt x="2143" y="1432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189;p43"/>
            <p:cNvSpPr/>
            <p:nvPr/>
          </p:nvSpPr>
          <p:spPr>
            <a:xfrm>
              <a:off x="5026400" y="2636875"/>
              <a:ext cx="58325" cy="67575"/>
            </a:xfrm>
            <a:custGeom>
              <a:avLst/>
              <a:gdLst/>
              <a:ahLst/>
              <a:cxnLst/>
              <a:rect l="l" t="t" r="r" b="b"/>
              <a:pathLst>
                <a:path w="2333" h="2703" fill="none" extrusionOk="0">
                  <a:moveTo>
                    <a:pt x="2134" y="1384"/>
                  </a:moveTo>
                  <a:lnTo>
                    <a:pt x="1852" y="2037"/>
                  </a:lnTo>
                  <a:cubicBezTo>
                    <a:pt x="1654" y="2493"/>
                    <a:pt x="1123" y="2703"/>
                    <a:pt x="666" y="2505"/>
                  </a:cubicBezTo>
                  <a:lnTo>
                    <a:pt x="666" y="2505"/>
                  </a:lnTo>
                  <a:cubicBezTo>
                    <a:pt x="210" y="2307"/>
                    <a:pt x="0" y="1778"/>
                    <a:pt x="198" y="1321"/>
                  </a:cubicBezTo>
                  <a:lnTo>
                    <a:pt x="481" y="668"/>
                  </a:lnTo>
                  <a:cubicBezTo>
                    <a:pt x="678" y="211"/>
                    <a:pt x="1208" y="1"/>
                    <a:pt x="1665" y="200"/>
                  </a:cubicBezTo>
                  <a:lnTo>
                    <a:pt x="1665" y="200"/>
                  </a:lnTo>
                  <a:cubicBezTo>
                    <a:pt x="2121" y="397"/>
                    <a:pt x="2332" y="927"/>
                    <a:pt x="2134" y="1384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190;p43"/>
            <p:cNvSpPr/>
            <p:nvPr/>
          </p:nvSpPr>
          <p:spPr>
            <a:xfrm>
              <a:off x="5060550" y="2600050"/>
              <a:ext cx="57275" cy="68025"/>
            </a:xfrm>
            <a:custGeom>
              <a:avLst/>
              <a:gdLst/>
              <a:ahLst/>
              <a:cxnLst/>
              <a:rect l="l" t="t" r="r" b="b"/>
              <a:pathLst>
                <a:path w="2291" h="2721" fill="none" extrusionOk="0">
                  <a:moveTo>
                    <a:pt x="2120" y="1331"/>
                  </a:moveTo>
                  <a:lnTo>
                    <a:pt x="1878" y="2004"/>
                  </a:lnTo>
                  <a:cubicBezTo>
                    <a:pt x="1708" y="2476"/>
                    <a:pt x="1188" y="2721"/>
                    <a:pt x="717" y="2551"/>
                  </a:cubicBezTo>
                  <a:lnTo>
                    <a:pt x="717" y="2551"/>
                  </a:lnTo>
                  <a:cubicBezTo>
                    <a:pt x="245" y="2380"/>
                    <a:pt x="0" y="1861"/>
                    <a:pt x="171" y="1390"/>
                  </a:cubicBezTo>
                  <a:lnTo>
                    <a:pt x="413" y="716"/>
                  </a:lnTo>
                  <a:cubicBezTo>
                    <a:pt x="583" y="245"/>
                    <a:pt x="1102" y="0"/>
                    <a:pt x="1574" y="171"/>
                  </a:cubicBezTo>
                  <a:lnTo>
                    <a:pt x="1574" y="171"/>
                  </a:lnTo>
                  <a:cubicBezTo>
                    <a:pt x="2045" y="339"/>
                    <a:pt x="2290" y="860"/>
                    <a:pt x="2120" y="1331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191;p43"/>
            <p:cNvSpPr/>
            <p:nvPr/>
          </p:nvSpPr>
          <p:spPr>
            <a:xfrm>
              <a:off x="5092350" y="2563900"/>
              <a:ext cx="55975" cy="68300"/>
            </a:xfrm>
            <a:custGeom>
              <a:avLst/>
              <a:gdLst/>
              <a:ahLst/>
              <a:cxnLst/>
              <a:rect l="l" t="t" r="r" b="b"/>
              <a:pathLst>
                <a:path w="2239" h="2732" fill="none" extrusionOk="0">
                  <a:moveTo>
                    <a:pt x="2098" y="1275"/>
                  </a:moveTo>
                  <a:lnTo>
                    <a:pt x="1897" y="1967"/>
                  </a:lnTo>
                  <a:cubicBezTo>
                    <a:pt x="1756" y="2453"/>
                    <a:pt x="1248" y="2731"/>
                    <a:pt x="763" y="2590"/>
                  </a:cubicBezTo>
                  <a:lnTo>
                    <a:pt x="763" y="2590"/>
                  </a:lnTo>
                  <a:cubicBezTo>
                    <a:pt x="279" y="2449"/>
                    <a:pt x="0" y="1942"/>
                    <a:pt x="140" y="1457"/>
                  </a:cubicBezTo>
                  <a:lnTo>
                    <a:pt x="342" y="765"/>
                  </a:lnTo>
                  <a:cubicBezTo>
                    <a:pt x="483" y="279"/>
                    <a:pt x="991" y="1"/>
                    <a:pt x="1475" y="141"/>
                  </a:cubicBezTo>
                  <a:lnTo>
                    <a:pt x="1475" y="141"/>
                  </a:lnTo>
                  <a:cubicBezTo>
                    <a:pt x="1960" y="282"/>
                    <a:pt x="2239" y="790"/>
                    <a:pt x="2098" y="1275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192;p43"/>
            <p:cNvSpPr/>
            <p:nvPr/>
          </p:nvSpPr>
          <p:spPr>
            <a:xfrm>
              <a:off x="4382525" y="3127475"/>
              <a:ext cx="800375" cy="850300"/>
            </a:xfrm>
            <a:custGeom>
              <a:avLst/>
              <a:gdLst/>
              <a:ahLst/>
              <a:cxnLst/>
              <a:rect l="l" t="t" r="r" b="b"/>
              <a:pathLst>
                <a:path w="32015" h="34012" extrusionOk="0">
                  <a:moveTo>
                    <a:pt x="3476" y="0"/>
                  </a:moveTo>
                  <a:lnTo>
                    <a:pt x="1794" y="4220"/>
                  </a:lnTo>
                  <a:cubicBezTo>
                    <a:pt x="1" y="11176"/>
                    <a:pt x="5118" y="34011"/>
                    <a:pt x="5118" y="34011"/>
                  </a:cubicBezTo>
                  <a:lnTo>
                    <a:pt x="11763" y="34011"/>
                  </a:lnTo>
                  <a:lnTo>
                    <a:pt x="14459" y="9889"/>
                  </a:lnTo>
                  <a:cubicBezTo>
                    <a:pt x="14898" y="9969"/>
                    <a:pt x="15310" y="10010"/>
                    <a:pt x="15687" y="10010"/>
                  </a:cubicBezTo>
                  <a:cubicBezTo>
                    <a:pt x="16230" y="10010"/>
                    <a:pt x="16857" y="9925"/>
                    <a:pt x="17544" y="9768"/>
                  </a:cubicBezTo>
                  <a:lnTo>
                    <a:pt x="20252" y="34011"/>
                  </a:lnTo>
                  <a:lnTo>
                    <a:pt x="26898" y="34011"/>
                  </a:lnTo>
                  <a:cubicBezTo>
                    <a:pt x="26898" y="34011"/>
                    <a:pt x="32015" y="11176"/>
                    <a:pt x="30221" y="4220"/>
                  </a:cubicBezTo>
                  <a:lnTo>
                    <a:pt x="28540" y="0"/>
                  </a:lnTo>
                  <a:cubicBezTo>
                    <a:pt x="24037" y="606"/>
                    <a:pt x="20023" y="909"/>
                    <a:pt x="16008" y="909"/>
                  </a:cubicBezTo>
                  <a:cubicBezTo>
                    <a:pt x="11993" y="909"/>
                    <a:pt x="7978" y="606"/>
                    <a:pt x="3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193;p43"/>
            <p:cNvSpPr/>
            <p:nvPr/>
          </p:nvSpPr>
          <p:spPr>
            <a:xfrm>
              <a:off x="4611150" y="3303975"/>
              <a:ext cx="354650" cy="73800"/>
            </a:xfrm>
            <a:custGeom>
              <a:avLst/>
              <a:gdLst/>
              <a:ahLst/>
              <a:cxnLst/>
              <a:rect l="l" t="t" r="r" b="b"/>
              <a:pathLst>
                <a:path w="14186" h="2952" fill="none" extrusionOk="0">
                  <a:moveTo>
                    <a:pt x="0" y="190"/>
                  </a:moveTo>
                  <a:cubicBezTo>
                    <a:pt x="226" y="283"/>
                    <a:pt x="4419" y="2951"/>
                    <a:pt x="6863" y="2951"/>
                  </a:cubicBezTo>
                  <a:cubicBezTo>
                    <a:pt x="9307" y="2951"/>
                    <a:pt x="14186" y="1"/>
                    <a:pt x="14186" y="1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194;p43"/>
            <p:cNvSpPr/>
            <p:nvPr/>
          </p:nvSpPr>
          <p:spPr>
            <a:xfrm>
              <a:off x="4419550" y="3172050"/>
              <a:ext cx="87625" cy="168850"/>
            </a:xfrm>
            <a:custGeom>
              <a:avLst/>
              <a:gdLst/>
              <a:ahLst/>
              <a:cxnLst/>
              <a:rect l="l" t="t" r="r" b="b"/>
              <a:pathLst>
                <a:path w="3505" h="6754" extrusionOk="0">
                  <a:moveTo>
                    <a:pt x="2591" y="1"/>
                  </a:moveTo>
                  <a:lnTo>
                    <a:pt x="904" y="955"/>
                  </a:lnTo>
                  <a:lnTo>
                    <a:pt x="313" y="2437"/>
                  </a:lnTo>
                  <a:cubicBezTo>
                    <a:pt x="163" y="3022"/>
                    <a:pt x="62" y="3719"/>
                    <a:pt x="1" y="4504"/>
                  </a:cubicBezTo>
                  <a:lnTo>
                    <a:pt x="313" y="4368"/>
                  </a:lnTo>
                  <a:lnTo>
                    <a:pt x="923" y="6754"/>
                  </a:lnTo>
                  <a:lnTo>
                    <a:pt x="1265" y="3753"/>
                  </a:lnTo>
                  <a:lnTo>
                    <a:pt x="3505" y="3753"/>
                  </a:lnTo>
                  <a:lnTo>
                    <a:pt x="1261" y="2560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195;p43"/>
            <p:cNvSpPr/>
            <p:nvPr/>
          </p:nvSpPr>
          <p:spPr>
            <a:xfrm>
              <a:off x="5058225" y="3172050"/>
              <a:ext cx="87650" cy="168825"/>
            </a:xfrm>
            <a:custGeom>
              <a:avLst/>
              <a:gdLst/>
              <a:ahLst/>
              <a:cxnLst/>
              <a:rect l="l" t="t" r="r" b="b"/>
              <a:pathLst>
                <a:path w="3506" h="6753" extrusionOk="0">
                  <a:moveTo>
                    <a:pt x="915" y="1"/>
                  </a:moveTo>
                  <a:lnTo>
                    <a:pt x="2244" y="2560"/>
                  </a:lnTo>
                  <a:lnTo>
                    <a:pt x="1" y="3753"/>
                  </a:lnTo>
                  <a:lnTo>
                    <a:pt x="2242" y="3753"/>
                  </a:lnTo>
                  <a:lnTo>
                    <a:pt x="2583" y="6752"/>
                  </a:lnTo>
                  <a:lnTo>
                    <a:pt x="3193" y="4368"/>
                  </a:lnTo>
                  <a:lnTo>
                    <a:pt x="3506" y="4503"/>
                  </a:lnTo>
                  <a:cubicBezTo>
                    <a:pt x="3444" y="3719"/>
                    <a:pt x="3344" y="3021"/>
                    <a:pt x="3193" y="2437"/>
                  </a:cubicBezTo>
                  <a:lnTo>
                    <a:pt x="2602" y="955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196;p43"/>
            <p:cNvSpPr/>
            <p:nvPr/>
          </p:nvSpPr>
          <p:spPr>
            <a:xfrm>
              <a:off x="4461725" y="3126275"/>
              <a:ext cx="634950" cy="69250"/>
            </a:xfrm>
            <a:custGeom>
              <a:avLst/>
              <a:gdLst/>
              <a:ahLst/>
              <a:cxnLst/>
              <a:rect l="l" t="t" r="r" b="b"/>
              <a:pathLst>
                <a:path w="25398" h="2770" extrusionOk="0">
                  <a:moveTo>
                    <a:pt x="181" y="1"/>
                  </a:moveTo>
                  <a:cubicBezTo>
                    <a:pt x="91" y="1"/>
                    <a:pt x="39" y="14"/>
                    <a:pt x="29" y="42"/>
                  </a:cubicBezTo>
                  <a:cubicBezTo>
                    <a:pt x="0" y="122"/>
                    <a:pt x="314" y="313"/>
                    <a:pt x="915" y="593"/>
                  </a:cubicBezTo>
                  <a:cubicBezTo>
                    <a:pt x="1214" y="735"/>
                    <a:pt x="1587" y="895"/>
                    <a:pt x="2031" y="1047"/>
                  </a:cubicBezTo>
                  <a:cubicBezTo>
                    <a:pt x="2473" y="1204"/>
                    <a:pt x="2974" y="1393"/>
                    <a:pt x="3546" y="1545"/>
                  </a:cubicBezTo>
                  <a:cubicBezTo>
                    <a:pt x="4114" y="1711"/>
                    <a:pt x="4741" y="1883"/>
                    <a:pt x="5422" y="2022"/>
                  </a:cubicBezTo>
                  <a:cubicBezTo>
                    <a:pt x="6101" y="2185"/>
                    <a:pt x="6837" y="2296"/>
                    <a:pt x="7611" y="2425"/>
                  </a:cubicBezTo>
                  <a:cubicBezTo>
                    <a:pt x="7999" y="2485"/>
                    <a:pt x="8398" y="2520"/>
                    <a:pt x="8806" y="2570"/>
                  </a:cubicBezTo>
                  <a:cubicBezTo>
                    <a:pt x="9213" y="2622"/>
                    <a:pt x="9630" y="2657"/>
                    <a:pt x="10057" y="2680"/>
                  </a:cubicBezTo>
                  <a:cubicBezTo>
                    <a:pt x="10907" y="2750"/>
                    <a:pt x="11792" y="2759"/>
                    <a:pt x="12696" y="2770"/>
                  </a:cubicBezTo>
                  <a:cubicBezTo>
                    <a:pt x="13601" y="2749"/>
                    <a:pt x="14484" y="2727"/>
                    <a:pt x="15334" y="2647"/>
                  </a:cubicBezTo>
                  <a:cubicBezTo>
                    <a:pt x="15759" y="2621"/>
                    <a:pt x="16175" y="2578"/>
                    <a:pt x="16582" y="2524"/>
                  </a:cubicBezTo>
                  <a:cubicBezTo>
                    <a:pt x="16989" y="2470"/>
                    <a:pt x="17388" y="2432"/>
                    <a:pt x="17774" y="2367"/>
                  </a:cubicBezTo>
                  <a:cubicBezTo>
                    <a:pt x="18546" y="2239"/>
                    <a:pt x="19280" y="2121"/>
                    <a:pt x="19958" y="1959"/>
                  </a:cubicBezTo>
                  <a:cubicBezTo>
                    <a:pt x="20638" y="1820"/>
                    <a:pt x="21263" y="1651"/>
                    <a:pt x="21832" y="1490"/>
                  </a:cubicBezTo>
                  <a:cubicBezTo>
                    <a:pt x="22403" y="1342"/>
                    <a:pt x="22907" y="1162"/>
                    <a:pt x="23352" y="1011"/>
                  </a:cubicBezTo>
                  <a:cubicBezTo>
                    <a:pt x="23795" y="865"/>
                    <a:pt x="24171" y="714"/>
                    <a:pt x="24473" y="578"/>
                  </a:cubicBezTo>
                  <a:cubicBezTo>
                    <a:pt x="25079" y="314"/>
                    <a:pt x="25398" y="130"/>
                    <a:pt x="25372" y="48"/>
                  </a:cubicBezTo>
                  <a:cubicBezTo>
                    <a:pt x="25361" y="18"/>
                    <a:pt x="25302" y="3"/>
                    <a:pt x="25198" y="3"/>
                  </a:cubicBezTo>
                  <a:cubicBezTo>
                    <a:pt x="25026" y="3"/>
                    <a:pt x="24732" y="43"/>
                    <a:pt x="24333" y="119"/>
                  </a:cubicBezTo>
                  <a:cubicBezTo>
                    <a:pt x="24012" y="182"/>
                    <a:pt x="23624" y="264"/>
                    <a:pt x="23168" y="345"/>
                  </a:cubicBezTo>
                  <a:cubicBezTo>
                    <a:pt x="22716" y="430"/>
                    <a:pt x="22205" y="550"/>
                    <a:pt x="21634" y="641"/>
                  </a:cubicBezTo>
                  <a:cubicBezTo>
                    <a:pt x="21064" y="745"/>
                    <a:pt x="20443" y="861"/>
                    <a:pt x="19770" y="954"/>
                  </a:cubicBezTo>
                  <a:cubicBezTo>
                    <a:pt x="19102" y="1068"/>
                    <a:pt x="18381" y="1145"/>
                    <a:pt x="17626" y="1240"/>
                  </a:cubicBezTo>
                  <a:cubicBezTo>
                    <a:pt x="17248" y="1289"/>
                    <a:pt x="16858" y="1312"/>
                    <a:pt x="16461" y="1352"/>
                  </a:cubicBezTo>
                  <a:cubicBezTo>
                    <a:pt x="16066" y="1393"/>
                    <a:pt x="15661" y="1425"/>
                    <a:pt x="15247" y="1442"/>
                  </a:cubicBezTo>
                  <a:cubicBezTo>
                    <a:pt x="14420" y="1503"/>
                    <a:pt x="13565" y="1515"/>
                    <a:pt x="12688" y="1537"/>
                  </a:cubicBezTo>
                  <a:cubicBezTo>
                    <a:pt x="11811" y="1527"/>
                    <a:pt x="10954" y="1527"/>
                    <a:pt x="10129" y="1475"/>
                  </a:cubicBezTo>
                  <a:cubicBezTo>
                    <a:pt x="9715" y="1460"/>
                    <a:pt x="9311" y="1437"/>
                    <a:pt x="8915" y="1397"/>
                  </a:cubicBezTo>
                  <a:cubicBezTo>
                    <a:pt x="8518" y="1361"/>
                    <a:pt x="8128" y="1340"/>
                    <a:pt x="7751" y="1297"/>
                  </a:cubicBezTo>
                  <a:cubicBezTo>
                    <a:pt x="6998" y="1202"/>
                    <a:pt x="6277" y="1133"/>
                    <a:pt x="5609" y="1017"/>
                  </a:cubicBezTo>
                  <a:cubicBezTo>
                    <a:pt x="4938" y="924"/>
                    <a:pt x="4318" y="806"/>
                    <a:pt x="3752" y="697"/>
                  </a:cubicBezTo>
                  <a:cubicBezTo>
                    <a:pt x="3181" y="603"/>
                    <a:pt x="2675" y="476"/>
                    <a:pt x="2223" y="385"/>
                  </a:cubicBezTo>
                  <a:cubicBezTo>
                    <a:pt x="1769" y="298"/>
                    <a:pt x="1383" y="208"/>
                    <a:pt x="1065" y="136"/>
                  </a:cubicBezTo>
                  <a:cubicBezTo>
                    <a:pt x="651" y="48"/>
                    <a:pt x="349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197;p43"/>
            <p:cNvSpPr/>
            <p:nvPr/>
          </p:nvSpPr>
          <p:spPr>
            <a:xfrm>
              <a:off x="4860478" y="3721172"/>
              <a:ext cx="472689" cy="299521"/>
            </a:xfrm>
            <a:custGeom>
              <a:avLst/>
              <a:gdLst/>
              <a:ahLst/>
              <a:cxnLst/>
              <a:rect l="l" t="t" r="r" b="b"/>
              <a:pathLst>
                <a:path w="19951" h="12642" extrusionOk="0">
                  <a:moveTo>
                    <a:pt x="1" y="0"/>
                  </a:moveTo>
                  <a:lnTo>
                    <a:pt x="643" y="11439"/>
                  </a:lnTo>
                  <a:lnTo>
                    <a:pt x="18491" y="12641"/>
                  </a:lnTo>
                  <a:cubicBezTo>
                    <a:pt x="19950" y="9234"/>
                    <a:pt x="18915" y="6344"/>
                    <a:pt x="9907" y="5102"/>
                  </a:cubicBezTo>
                  <a:lnTo>
                    <a:pt x="10630" y="11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198;p43"/>
            <p:cNvSpPr/>
            <p:nvPr/>
          </p:nvSpPr>
          <p:spPr>
            <a:xfrm>
              <a:off x="4240800" y="3715597"/>
              <a:ext cx="464187" cy="294148"/>
            </a:xfrm>
            <a:custGeom>
              <a:avLst/>
              <a:gdLst/>
              <a:ahLst/>
              <a:cxnLst/>
              <a:rect l="l" t="t" r="r" b="b"/>
              <a:pathLst>
                <a:path w="19950" h="12642" extrusionOk="0">
                  <a:moveTo>
                    <a:pt x="19950" y="0"/>
                  </a:moveTo>
                  <a:lnTo>
                    <a:pt x="9319" y="1172"/>
                  </a:lnTo>
                  <a:lnTo>
                    <a:pt x="10044" y="5102"/>
                  </a:lnTo>
                  <a:cubicBezTo>
                    <a:pt x="1035" y="6344"/>
                    <a:pt x="0" y="9234"/>
                    <a:pt x="1459" y="12641"/>
                  </a:cubicBezTo>
                  <a:lnTo>
                    <a:pt x="19306" y="11439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199;p43"/>
            <p:cNvSpPr/>
            <p:nvPr/>
          </p:nvSpPr>
          <p:spPr>
            <a:xfrm>
              <a:off x="5119225" y="2607075"/>
              <a:ext cx="530450" cy="421425"/>
            </a:xfrm>
            <a:custGeom>
              <a:avLst/>
              <a:gdLst/>
              <a:ahLst/>
              <a:cxnLst/>
              <a:rect l="l" t="t" r="r" b="b"/>
              <a:pathLst>
                <a:path w="21218" h="16857" extrusionOk="0">
                  <a:moveTo>
                    <a:pt x="16391" y="1"/>
                  </a:moveTo>
                  <a:cubicBezTo>
                    <a:pt x="14459" y="1"/>
                    <a:pt x="12030" y="638"/>
                    <a:pt x="12030" y="638"/>
                  </a:cubicBezTo>
                  <a:lnTo>
                    <a:pt x="10675" y="5302"/>
                  </a:lnTo>
                  <a:cubicBezTo>
                    <a:pt x="9210" y="4062"/>
                    <a:pt x="5157" y="732"/>
                    <a:pt x="3797" y="732"/>
                  </a:cubicBezTo>
                  <a:cubicBezTo>
                    <a:pt x="3726" y="732"/>
                    <a:pt x="3661" y="742"/>
                    <a:pt x="3605" y="761"/>
                  </a:cubicBezTo>
                  <a:cubicBezTo>
                    <a:pt x="3605" y="761"/>
                    <a:pt x="1" y="9597"/>
                    <a:pt x="1481" y="10636"/>
                  </a:cubicBezTo>
                  <a:cubicBezTo>
                    <a:pt x="6905" y="14441"/>
                    <a:pt x="13915" y="16857"/>
                    <a:pt x="17002" y="16857"/>
                  </a:cubicBezTo>
                  <a:cubicBezTo>
                    <a:pt x="17797" y="16857"/>
                    <a:pt x="18332" y="16696"/>
                    <a:pt x="18512" y="16359"/>
                  </a:cubicBezTo>
                  <a:cubicBezTo>
                    <a:pt x="21218" y="11295"/>
                    <a:pt x="19401" y="1784"/>
                    <a:pt x="18553" y="638"/>
                  </a:cubicBezTo>
                  <a:cubicBezTo>
                    <a:pt x="18200" y="160"/>
                    <a:pt x="17358" y="1"/>
                    <a:pt x="16391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00;p43"/>
            <p:cNvSpPr/>
            <p:nvPr/>
          </p:nvSpPr>
          <p:spPr>
            <a:xfrm>
              <a:off x="5299600" y="2395650"/>
              <a:ext cx="335925" cy="242725"/>
            </a:xfrm>
            <a:custGeom>
              <a:avLst/>
              <a:gdLst/>
              <a:ahLst/>
              <a:cxnLst/>
              <a:rect l="l" t="t" r="r" b="b"/>
              <a:pathLst>
                <a:path w="13437" h="9709" extrusionOk="0">
                  <a:moveTo>
                    <a:pt x="9557" y="1"/>
                  </a:moveTo>
                  <a:cubicBezTo>
                    <a:pt x="7011" y="1"/>
                    <a:pt x="3680" y="1156"/>
                    <a:pt x="3159" y="1679"/>
                  </a:cubicBezTo>
                  <a:cubicBezTo>
                    <a:pt x="0" y="4844"/>
                    <a:pt x="4817" y="9095"/>
                    <a:pt x="4817" y="9095"/>
                  </a:cubicBezTo>
                  <a:cubicBezTo>
                    <a:pt x="5379" y="9544"/>
                    <a:pt x="6507" y="9709"/>
                    <a:pt x="7675" y="9709"/>
                  </a:cubicBezTo>
                  <a:cubicBezTo>
                    <a:pt x="9256" y="9709"/>
                    <a:pt x="10910" y="9406"/>
                    <a:pt x="11338" y="9095"/>
                  </a:cubicBezTo>
                  <a:cubicBezTo>
                    <a:pt x="12081" y="8552"/>
                    <a:pt x="13436" y="4014"/>
                    <a:pt x="12430" y="1292"/>
                  </a:cubicBezTo>
                  <a:cubicBezTo>
                    <a:pt x="12078" y="337"/>
                    <a:pt x="10932" y="1"/>
                    <a:pt x="955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01;p43"/>
            <p:cNvSpPr/>
            <p:nvPr/>
          </p:nvSpPr>
          <p:spPr>
            <a:xfrm>
              <a:off x="5331500" y="2419950"/>
              <a:ext cx="200425" cy="483025"/>
            </a:xfrm>
            <a:custGeom>
              <a:avLst/>
              <a:gdLst/>
              <a:ahLst/>
              <a:cxnLst/>
              <a:rect l="l" t="t" r="r" b="b"/>
              <a:pathLst>
                <a:path w="8017" h="19321" fill="none" extrusionOk="0">
                  <a:moveTo>
                    <a:pt x="7122" y="6989"/>
                  </a:moveTo>
                  <a:cubicBezTo>
                    <a:pt x="8017" y="4037"/>
                    <a:pt x="4008" y="3753"/>
                    <a:pt x="4175" y="3282"/>
                  </a:cubicBezTo>
                  <a:cubicBezTo>
                    <a:pt x="4245" y="3084"/>
                    <a:pt x="5235" y="2450"/>
                    <a:pt x="5643" y="2058"/>
                  </a:cubicBezTo>
                  <a:cubicBezTo>
                    <a:pt x="6534" y="1201"/>
                    <a:pt x="6054" y="248"/>
                    <a:pt x="5888" y="223"/>
                  </a:cubicBezTo>
                  <a:cubicBezTo>
                    <a:pt x="4396" y="0"/>
                    <a:pt x="1904" y="1218"/>
                    <a:pt x="1235" y="2143"/>
                  </a:cubicBezTo>
                  <a:cubicBezTo>
                    <a:pt x="1026" y="2434"/>
                    <a:pt x="0" y="5022"/>
                    <a:pt x="3541" y="8122"/>
                  </a:cubicBezTo>
                  <a:cubicBezTo>
                    <a:pt x="3541" y="8122"/>
                    <a:pt x="921" y="15319"/>
                    <a:pt x="1628" y="1932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202;p43"/>
            <p:cNvSpPr/>
            <p:nvPr/>
          </p:nvSpPr>
          <p:spPr>
            <a:xfrm>
              <a:off x="5545500" y="2395650"/>
              <a:ext cx="56975" cy="125275"/>
            </a:xfrm>
            <a:custGeom>
              <a:avLst/>
              <a:gdLst/>
              <a:ahLst/>
              <a:cxnLst/>
              <a:rect l="l" t="t" r="r" b="b"/>
              <a:pathLst>
                <a:path w="2279" h="5011" fill="none" extrusionOk="0">
                  <a:moveTo>
                    <a:pt x="2271" y="732"/>
                  </a:moveTo>
                  <a:cubicBezTo>
                    <a:pt x="2279" y="2057"/>
                    <a:pt x="2214" y="4130"/>
                    <a:pt x="2074" y="4492"/>
                  </a:cubicBezTo>
                  <a:cubicBezTo>
                    <a:pt x="1934" y="4854"/>
                    <a:pt x="971" y="5010"/>
                    <a:pt x="485" y="4656"/>
                  </a:cubicBezTo>
                  <a:cubicBezTo>
                    <a:pt x="1" y="4301"/>
                    <a:pt x="176" y="1492"/>
                    <a:pt x="442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203;p43"/>
            <p:cNvSpPr/>
            <p:nvPr/>
          </p:nvSpPr>
          <p:spPr>
            <a:xfrm>
              <a:off x="5493900" y="2398650"/>
              <a:ext cx="57975" cy="123475"/>
            </a:xfrm>
            <a:custGeom>
              <a:avLst/>
              <a:gdLst/>
              <a:ahLst/>
              <a:cxnLst/>
              <a:rect l="l" t="t" r="r" b="b"/>
              <a:pathLst>
                <a:path w="2319" h="4939" fill="none" extrusionOk="0">
                  <a:moveTo>
                    <a:pt x="220" y="1"/>
                  </a:moveTo>
                  <a:cubicBezTo>
                    <a:pt x="178" y="1050"/>
                    <a:pt x="0" y="4129"/>
                    <a:pt x="409" y="4533"/>
                  </a:cubicBezTo>
                  <a:cubicBezTo>
                    <a:pt x="815" y="4938"/>
                    <a:pt x="1983" y="4736"/>
                    <a:pt x="2319" y="3977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204;p43"/>
            <p:cNvSpPr/>
            <p:nvPr/>
          </p:nvSpPr>
          <p:spPr>
            <a:xfrm>
              <a:off x="5441550" y="2494850"/>
              <a:ext cx="57875" cy="30900"/>
            </a:xfrm>
            <a:custGeom>
              <a:avLst/>
              <a:gdLst/>
              <a:ahLst/>
              <a:cxnLst/>
              <a:rect l="l" t="t" r="r" b="b"/>
              <a:pathLst>
                <a:path w="2315" h="1236" fill="none" extrusionOk="0">
                  <a:moveTo>
                    <a:pt x="2314" y="214"/>
                  </a:moveTo>
                  <a:cubicBezTo>
                    <a:pt x="1978" y="1236"/>
                    <a:pt x="198" y="1005"/>
                    <a:pt x="1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205;p43"/>
            <p:cNvSpPr/>
            <p:nvPr/>
          </p:nvSpPr>
          <p:spPr>
            <a:xfrm>
              <a:off x="5370975" y="2436700"/>
              <a:ext cx="1225" cy="27175"/>
            </a:xfrm>
            <a:custGeom>
              <a:avLst/>
              <a:gdLst/>
              <a:ahLst/>
              <a:cxnLst/>
              <a:rect l="l" t="t" r="r" b="b"/>
              <a:pathLst>
                <a:path w="49" h="1087" fill="none" extrusionOk="0">
                  <a:moveTo>
                    <a:pt x="16" y="1086"/>
                  </a:moveTo>
                  <a:cubicBezTo>
                    <a:pt x="0" y="725"/>
                    <a:pt x="11" y="361"/>
                    <a:pt x="49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206;p43"/>
            <p:cNvSpPr/>
            <p:nvPr/>
          </p:nvSpPr>
          <p:spPr>
            <a:xfrm>
              <a:off x="3924625" y="2607075"/>
              <a:ext cx="530475" cy="421425"/>
            </a:xfrm>
            <a:custGeom>
              <a:avLst/>
              <a:gdLst/>
              <a:ahLst/>
              <a:cxnLst/>
              <a:rect l="l" t="t" r="r" b="b"/>
              <a:pathLst>
                <a:path w="21219" h="16857" extrusionOk="0">
                  <a:moveTo>
                    <a:pt x="4827" y="1"/>
                  </a:moveTo>
                  <a:cubicBezTo>
                    <a:pt x="3861" y="1"/>
                    <a:pt x="3019" y="160"/>
                    <a:pt x="2665" y="638"/>
                  </a:cubicBezTo>
                  <a:cubicBezTo>
                    <a:pt x="1817" y="1784"/>
                    <a:pt x="0" y="11295"/>
                    <a:pt x="2707" y="16359"/>
                  </a:cubicBezTo>
                  <a:cubicBezTo>
                    <a:pt x="2888" y="16696"/>
                    <a:pt x="3422" y="16857"/>
                    <a:pt x="4217" y="16857"/>
                  </a:cubicBezTo>
                  <a:cubicBezTo>
                    <a:pt x="7303" y="16857"/>
                    <a:pt x="14314" y="14441"/>
                    <a:pt x="19738" y="10636"/>
                  </a:cubicBezTo>
                  <a:cubicBezTo>
                    <a:pt x="21219" y="9597"/>
                    <a:pt x="17613" y="761"/>
                    <a:pt x="17613" y="761"/>
                  </a:cubicBezTo>
                  <a:cubicBezTo>
                    <a:pt x="17557" y="742"/>
                    <a:pt x="17493" y="732"/>
                    <a:pt x="17421" y="732"/>
                  </a:cubicBezTo>
                  <a:cubicBezTo>
                    <a:pt x="16063" y="732"/>
                    <a:pt x="12009" y="4062"/>
                    <a:pt x="10543" y="5302"/>
                  </a:cubicBezTo>
                  <a:lnTo>
                    <a:pt x="9188" y="638"/>
                  </a:lnTo>
                  <a:cubicBezTo>
                    <a:pt x="9188" y="638"/>
                    <a:pt x="6760" y="1"/>
                    <a:pt x="482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207;p43"/>
            <p:cNvSpPr/>
            <p:nvPr/>
          </p:nvSpPr>
          <p:spPr>
            <a:xfrm>
              <a:off x="3938775" y="2395650"/>
              <a:ext cx="335975" cy="242725"/>
            </a:xfrm>
            <a:custGeom>
              <a:avLst/>
              <a:gdLst/>
              <a:ahLst/>
              <a:cxnLst/>
              <a:rect l="l" t="t" r="r" b="b"/>
              <a:pathLst>
                <a:path w="13439" h="9709" extrusionOk="0">
                  <a:moveTo>
                    <a:pt x="3880" y="1"/>
                  </a:moveTo>
                  <a:cubicBezTo>
                    <a:pt x="2506" y="1"/>
                    <a:pt x="1360" y="337"/>
                    <a:pt x="1007" y="1292"/>
                  </a:cubicBezTo>
                  <a:cubicBezTo>
                    <a:pt x="1" y="4014"/>
                    <a:pt x="1357" y="8552"/>
                    <a:pt x="2099" y="9095"/>
                  </a:cubicBezTo>
                  <a:cubicBezTo>
                    <a:pt x="2527" y="9406"/>
                    <a:pt x="4181" y="9709"/>
                    <a:pt x="5762" y="9709"/>
                  </a:cubicBezTo>
                  <a:cubicBezTo>
                    <a:pt x="6931" y="9709"/>
                    <a:pt x="8059" y="9544"/>
                    <a:pt x="8622" y="9095"/>
                  </a:cubicBezTo>
                  <a:cubicBezTo>
                    <a:pt x="8622" y="9095"/>
                    <a:pt x="13438" y="4844"/>
                    <a:pt x="10278" y="1679"/>
                  </a:cubicBezTo>
                  <a:cubicBezTo>
                    <a:pt x="9757" y="1156"/>
                    <a:pt x="6427" y="1"/>
                    <a:pt x="388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208;p43"/>
            <p:cNvSpPr/>
            <p:nvPr/>
          </p:nvSpPr>
          <p:spPr>
            <a:xfrm>
              <a:off x="4042375" y="2419950"/>
              <a:ext cx="200475" cy="483025"/>
            </a:xfrm>
            <a:custGeom>
              <a:avLst/>
              <a:gdLst/>
              <a:ahLst/>
              <a:cxnLst/>
              <a:rect l="l" t="t" r="r" b="b"/>
              <a:pathLst>
                <a:path w="8019" h="19321" fill="none" extrusionOk="0">
                  <a:moveTo>
                    <a:pt x="895" y="6989"/>
                  </a:moveTo>
                  <a:cubicBezTo>
                    <a:pt x="0" y="4037"/>
                    <a:pt x="4011" y="3753"/>
                    <a:pt x="3842" y="3282"/>
                  </a:cubicBezTo>
                  <a:cubicBezTo>
                    <a:pt x="3773" y="3084"/>
                    <a:pt x="2782" y="2450"/>
                    <a:pt x="2375" y="2058"/>
                  </a:cubicBezTo>
                  <a:cubicBezTo>
                    <a:pt x="1483" y="1201"/>
                    <a:pt x="1963" y="248"/>
                    <a:pt x="2130" y="223"/>
                  </a:cubicBezTo>
                  <a:cubicBezTo>
                    <a:pt x="3621" y="0"/>
                    <a:pt x="6113" y="1218"/>
                    <a:pt x="6782" y="2143"/>
                  </a:cubicBezTo>
                  <a:cubicBezTo>
                    <a:pt x="6991" y="2434"/>
                    <a:pt x="8018" y="5022"/>
                    <a:pt x="4478" y="8122"/>
                  </a:cubicBezTo>
                  <a:cubicBezTo>
                    <a:pt x="4478" y="8122"/>
                    <a:pt x="7096" y="15319"/>
                    <a:pt x="6389" y="1932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209;p43"/>
            <p:cNvSpPr/>
            <p:nvPr/>
          </p:nvSpPr>
          <p:spPr>
            <a:xfrm>
              <a:off x="3971825" y="2395650"/>
              <a:ext cx="56975" cy="125275"/>
            </a:xfrm>
            <a:custGeom>
              <a:avLst/>
              <a:gdLst/>
              <a:ahLst/>
              <a:cxnLst/>
              <a:rect l="l" t="t" r="r" b="b"/>
              <a:pathLst>
                <a:path w="2279" h="5011" fill="none" extrusionOk="0">
                  <a:moveTo>
                    <a:pt x="8" y="732"/>
                  </a:moveTo>
                  <a:cubicBezTo>
                    <a:pt x="0" y="2057"/>
                    <a:pt x="66" y="4130"/>
                    <a:pt x="206" y="4492"/>
                  </a:cubicBezTo>
                  <a:cubicBezTo>
                    <a:pt x="346" y="4854"/>
                    <a:pt x="1309" y="5010"/>
                    <a:pt x="1794" y="4656"/>
                  </a:cubicBezTo>
                  <a:cubicBezTo>
                    <a:pt x="2278" y="4301"/>
                    <a:pt x="2103" y="1492"/>
                    <a:pt x="1836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210;p43"/>
            <p:cNvSpPr/>
            <p:nvPr/>
          </p:nvSpPr>
          <p:spPr>
            <a:xfrm>
              <a:off x="4022425" y="2398650"/>
              <a:ext cx="57975" cy="123475"/>
            </a:xfrm>
            <a:custGeom>
              <a:avLst/>
              <a:gdLst/>
              <a:ahLst/>
              <a:cxnLst/>
              <a:rect l="l" t="t" r="r" b="b"/>
              <a:pathLst>
                <a:path w="2319" h="4939" fill="none" extrusionOk="0">
                  <a:moveTo>
                    <a:pt x="2099" y="1"/>
                  </a:moveTo>
                  <a:cubicBezTo>
                    <a:pt x="2141" y="1050"/>
                    <a:pt x="2319" y="4129"/>
                    <a:pt x="1911" y="4533"/>
                  </a:cubicBezTo>
                  <a:cubicBezTo>
                    <a:pt x="1504" y="4938"/>
                    <a:pt x="337" y="4736"/>
                    <a:pt x="0" y="3977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211;p43"/>
            <p:cNvSpPr/>
            <p:nvPr/>
          </p:nvSpPr>
          <p:spPr>
            <a:xfrm>
              <a:off x="4074875" y="2494850"/>
              <a:ext cx="57875" cy="30900"/>
            </a:xfrm>
            <a:custGeom>
              <a:avLst/>
              <a:gdLst/>
              <a:ahLst/>
              <a:cxnLst/>
              <a:rect l="l" t="t" r="r" b="b"/>
              <a:pathLst>
                <a:path w="2315" h="1236" fill="none" extrusionOk="0">
                  <a:moveTo>
                    <a:pt x="1" y="214"/>
                  </a:moveTo>
                  <a:cubicBezTo>
                    <a:pt x="337" y="1236"/>
                    <a:pt x="2117" y="1005"/>
                    <a:pt x="2314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212;p43"/>
            <p:cNvSpPr/>
            <p:nvPr/>
          </p:nvSpPr>
          <p:spPr>
            <a:xfrm>
              <a:off x="4131300" y="2410450"/>
              <a:ext cx="1825" cy="15925"/>
            </a:xfrm>
            <a:custGeom>
              <a:avLst/>
              <a:gdLst/>
              <a:ahLst/>
              <a:cxnLst/>
              <a:rect l="l" t="t" r="r" b="b"/>
              <a:pathLst>
                <a:path w="73" h="637" fill="none" extrusionOk="0">
                  <a:moveTo>
                    <a:pt x="1" y="637"/>
                  </a:moveTo>
                  <a:cubicBezTo>
                    <a:pt x="25" y="425"/>
                    <a:pt x="48" y="213"/>
                    <a:pt x="73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213;p43"/>
            <p:cNvSpPr/>
            <p:nvPr/>
          </p:nvSpPr>
          <p:spPr>
            <a:xfrm>
              <a:off x="4202100" y="2436700"/>
              <a:ext cx="1225" cy="27175"/>
            </a:xfrm>
            <a:custGeom>
              <a:avLst/>
              <a:gdLst/>
              <a:ahLst/>
              <a:cxnLst/>
              <a:rect l="l" t="t" r="r" b="b"/>
              <a:pathLst>
                <a:path w="49" h="1087" fill="none" extrusionOk="0">
                  <a:moveTo>
                    <a:pt x="33" y="1086"/>
                  </a:moveTo>
                  <a:cubicBezTo>
                    <a:pt x="49" y="725"/>
                    <a:pt x="38" y="361"/>
                    <a:pt x="0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214;p43"/>
            <p:cNvSpPr/>
            <p:nvPr/>
          </p:nvSpPr>
          <p:spPr>
            <a:xfrm>
              <a:off x="4164925" y="1814625"/>
              <a:ext cx="1137675" cy="787800"/>
            </a:xfrm>
            <a:custGeom>
              <a:avLst/>
              <a:gdLst/>
              <a:ahLst/>
              <a:cxnLst/>
              <a:rect l="l" t="t" r="r" b="b"/>
              <a:pathLst>
                <a:path w="45507" h="31512" extrusionOk="0">
                  <a:moveTo>
                    <a:pt x="25089" y="0"/>
                  </a:moveTo>
                  <a:cubicBezTo>
                    <a:pt x="11315" y="0"/>
                    <a:pt x="0" y="18160"/>
                    <a:pt x="14667" y="28337"/>
                  </a:cubicBezTo>
                  <a:cubicBezTo>
                    <a:pt x="17906" y="30585"/>
                    <a:pt x="21260" y="31512"/>
                    <a:pt x="24447" y="31512"/>
                  </a:cubicBezTo>
                  <a:cubicBezTo>
                    <a:pt x="27655" y="31512"/>
                    <a:pt x="30695" y="30573"/>
                    <a:pt x="33279" y="29096"/>
                  </a:cubicBezTo>
                  <a:cubicBezTo>
                    <a:pt x="44602" y="22626"/>
                    <a:pt x="45506" y="10827"/>
                    <a:pt x="34980" y="3405"/>
                  </a:cubicBezTo>
                  <a:cubicBezTo>
                    <a:pt x="31754" y="1020"/>
                    <a:pt x="28353" y="0"/>
                    <a:pt x="25089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215;p43"/>
            <p:cNvSpPr/>
            <p:nvPr/>
          </p:nvSpPr>
          <p:spPr>
            <a:xfrm>
              <a:off x="5137550" y="2196625"/>
              <a:ext cx="196350" cy="165900"/>
            </a:xfrm>
            <a:custGeom>
              <a:avLst/>
              <a:gdLst/>
              <a:ahLst/>
              <a:cxnLst/>
              <a:rect l="l" t="t" r="r" b="b"/>
              <a:pathLst>
                <a:path w="7854" h="6636" extrusionOk="0">
                  <a:moveTo>
                    <a:pt x="3915" y="1"/>
                  </a:moveTo>
                  <a:cubicBezTo>
                    <a:pt x="3037" y="1"/>
                    <a:pt x="2159" y="302"/>
                    <a:pt x="1474" y="910"/>
                  </a:cubicBezTo>
                  <a:cubicBezTo>
                    <a:pt x="54" y="2170"/>
                    <a:pt x="0" y="4270"/>
                    <a:pt x="1356" y="5599"/>
                  </a:cubicBezTo>
                  <a:cubicBezTo>
                    <a:pt x="2057" y="6288"/>
                    <a:pt x="2998" y="6636"/>
                    <a:pt x="3940" y="6636"/>
                  </a:cubicBezTo>
                  <a:cubicBezTo>
                    <a:pt x="4818" y="6636"/>
                    <a:pt x="5696" y="6334"/>
                    <a:pt x="6380" y="5726"/>
                  </a:cubicBezTo>
                  <a:cubicBezTo>
                    <a:pt x="7801" y="4466"/>
                    <a:pt x="7854" y="2366"/>
                    <a:pt x="6499" y="1037"/>
                  </a:cubicBezTo>
                  <a:cubicBezTo>
                    <a:pt x="5798" y="348"/>
                    <a:pt x="4856" y="1"/>
                    <a:pt x="3915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216;p43"/>
            <p:cNvSpPr/>
            <p:nvPr/>
          </p:nvSpPr>
          <p:spPr>
            <a:xfrm>
              <a:off x="4229375" y="2196625"/>
              <a:ext cx="196350" cy="165900"/>
            </a:xfrm>
            <a:custGeom>
              <a:avLst/>
              <a:gdLst/>
              <a:ahLst/>
              <a:cxnLst/>
              <a:rect l="l" t="t" r="r" b="b"/>
              <a:pathLst>
                <a:path w="7854" h="6636" extrusionOk="0">
                  <a:moveTo>
                    <a:pt x="3940" y="1"/>
                  </a:moveTo>
                  <a:cubicBezTo>
                    <a:pt x="2998" y="1"/>
                    <a:pt x="2057" y="348"/>
                    <a:pt x="1356" y="1037"/>
                  </a:cubicBezTo>
                  <a:cubicBezTo>
                    <a:pt x="1" y="2366"/>
                    <a:pt x="54" y="4466"/>
                    <a:pt x="1474" y="5726"/>
                  </a:cubicBezTo>
                  <a:cubicBezTo>
                    <a:pt x="2159" y="6334"/>
                    <a:pt x="3037" y="6636"/>
                    <a:pt x="3915" y="6636"/>
                  </a:cubicBezTo>
                  <a:cubicBezTo>
                    <a:pt x="4857" y="6636"/>
                    <a:pt x="5798" y="6288"/>
                    <a:pt x="6500" y="5599"/>
                  </a:cubicBezTo>
                  <a:cubicBezTo>
                    <a:pt x="7854" y="4270"/>
                    <a:pt x="7801" y="2170"/>
                    <a:pt x="6380" y="910"/>
                  </a:cubicBezTo>
                  <a:cubicBezTo>
                    <a:pt x="5696" y="302"/>
                    <a:pt x="4818" y="1"/>
                    <a:pt x="394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217;p43"/>
            <p:cNvSpPr/>
            <p:nvPr/>
          </p:nvSpPr>
          <p:spPr>
            <a:xfrm>
              <a:off x="5212525" y="2255325"/>
              <a:ext cx="90900" cy="37675"/>
            </a:xfrm>
            <a:custGeom>
              <a:avLst/>
              <a:gdLst/>
              <a:ahLst/>
              <a:cxnLst/>
              <a:rect l="l" t="t" r="r" b="b"/>
              <a:pathLst>
                <a:path w="3636" h="1507" extrusionOk="0">
                  <a:moveTo>
                    <a:pt x="1649" y="0"/>
                  </a:moveTo>
                  <a:cubicBezTo>
                    <a:pt x="955" y="0"/>
                    <a:pt x="395" y="374"/>
                    <a:pt x="163" y="765"/>
                  </a:cubicBezTo>
                  <a:cubicBezTo>
                    <a:pt x="41" y="967"/>
                    <a:pt x="0" y="1159"/>
                    <a:pt x="13" y="1290"/>
                  </a:cubicBezTo>
                  <a:cubicBezTo>
                    <a:pt x="26" y="1422"/>
                    <a:pt x="76" y="1493"/>
                    <a:pt x="138" y="1505"/>
                  </a:cubicBezTo>
                  <a:cubicBezTo>
                    <a:pt x="145" y="1506"/>
                    <a:pt x="153" y="1507"/>
                    <a:pt x="161" y="1507"/>
                  </a:cubicBezTo>
                  <a:cubicBezTo>
                    <a:pt x="285" y="1507"/>
                    <a:pt x="420" y="1335"/>
                    <a:pt x="651" y="1201"/>
                  </a:cubicBezTo>
                  <a:cubicBezTo>
                    <a:pt x="876" y="1060"/>
                    <a:pt x="1237" y="924"/>
                    <a:pt x="1627" y="924"/>
                  </a:cubicBezTo>
                  <a:cubicBezTo>
                    <a:pt x="1645" y="924"/>
                    <a:pt x="1663" y="925"/>
                    <a:pt x="1680" y="925"/>
                  </a:cubicBezTo>
                  <a:cubicBezTo>
                    <a:pt x="2117" y="941"/>
                    <a:pt x="2556" y="1081"/>
                    <a:pt x="2902" y="1168"/>
                  </a:cubicBezTo>
                  <a:cubicBezTo>
                    <a:pt x="3089" y="1217"/>
                    <a:pt x="3248" y="1246"/>
                    <a:pt x="3367" y="1246"/>
                  </a:cubicBezTo>
                  <a:cubicBezTo>
                    <a:pt x="3469" y="1246"/>
                    <a:pt x="3541" y="1224"/>
                    <a:pt x="3571" y="1172"/>
                  </a:cubicBezTo>
                  <a:cubicBezTo>
                    <a:pt x="3635" y="1065"/>
                    <a:pt x="3507" y="844"/>
                    <a:pt x="3206" y="590"/>
                  </a:cubicBezTo>
                  <a:cubicBezTo>
                    <a:pt x="2910" y="344"/>
                    <a:pt x="2403" y="33"/>
                    <a:pt x="1712" y="1"/>
                  </a:cubicBezTo>
                  <a:cubicBezTo>
                    <a:pt x="1691" y="1"/>
                    <a:pt x="1670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218;p43"/>
            <p:cNvSpPr/>
            <p:nvPr/>
          </p:nvSpPr>
          <p:spPr>
            <a:xfrm>
              <a:off x="4259900" y="2255325"/>
              <a:ext cx="90900" cy="37675"/>
            </a:xfrm>
            <a:custGeom>
              <a:avLst/>
              <a:gdLst/>
              <a:ahLst/>
              <a:cxnLst/>
              <a:rect l="l" t="t" r="r" b="b"/>
              <a:pathLst>
                <a:path w="3636" h="1507" extrusionOk="0">
                  <a:moveTo>
                    <a:pt x="1987" y="0"/>
                  </a:moveTo>
                  <a:cubicBezTo>
                    <a:pt x="1966" y="0"/>
                    <a:pt x="1945" y="1"/>
                    <a:pt x="1924" y="1"/>
                  </a:cubicBezTo>
                  <a:cubicBezTo>
                    <a:pt x="1233" y="33"/>
                    <a:pt x="725" y="344"/>
                    <a:pt x="428" y="590"/>
                  </a:cubicBezTo>
                  <a:cubicBezTo>
                    <a:pt x="129" y="844"/>
                    <a:pt x="0" y="1064"/>
                    <a:pt x="64" y="1172"/>
                  </a:cubicBezTo>
                  <a:cubicBezTo>
                    <a:pt x="95" y="1224"/>
                    <a:pt x="166" y="1246"/>
                    <a:pt x="269" y="1246"/>
                  </a:cubicBezTo>
                  <a:cubicBezTo>
                    <a:pt x="387" y="1246"/>
                    <a:pt x="546" y="1217"/>
                    <a:pt x="732" y="1168"/>
                  </a:cubicBezTo>
                  <a:cubicBezTo>
                    <a:pt x="1080" y="1081"/>
                    <a:pt x="1518" y="941"/>
                    <a:pt x="1955" y="925"/>
                  </a:cubicBezTo>
                  <a:cubicBezTo>
                    <a:pt x="1973" y="925"/>
                    <a:pt x="1990" y="924"/>
                    <a:pt x="2008" y="924"/>
                  </a:cubicBezTo>
                  <a:cubicBezTo>
                    <a:pt x="2397" y="924"/>
                    <a:pt x="2758" y="1061"/>
                    <a:pt x="2985" y="1201"/>
                  </a:cubicBezTo>
                  <a:cubicBezTo>
                    <a:pt x="3215" y="1335"/>
                    <a:pt x="3350" y="1507"/>
                    <a:pt x="3475" y="1507"/>
                  </a:cubicBezTo>
                  <a:cubicBezTo>
                    <a:pt x="3482" y="1507"/>
                    <a:pt x="3490" y="1506"/>
                    <a:pt x="3498" y="1505"/>
                  </a:cubicBezTo>
                  <a:cubicBezTo>
                    <a:pt x="3558" y="1493"/>
                    <a:pt x="3609" y="1422"/>
                    <a:pt x="3622" y="1290"/>
                  </a:cubicBezTo>
                  <a:cubicBezTo>
                    <a:pt x="3635" y="1159"/>
                    <a:pt x="3595" y="967"/>
                    <a:pt x="3473" y="765"/>
                  </a:cubicBezTo>
                  <a:cubicBezTo>
                    <a:pt x="3240" y="374"/>
                    <a:pt x="2679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219;p43"/>
            <p:cNvSpPr/>
            <p:nvPr/>
          </p:nvSpPr>
          <p:spPr>
            <a:xfrm>
              <a:off x="4310100" y="2323800"/>
              <a:ext cx="54300" cy="55925"/>
            </a:xfrm>
            <a:custGeom>
              <a:avLst/>
              <a:gdLst/>
              <a:ahLst/>
              <a:cxnLst/>
              <a:rect l="l" t="t" r="r" b="b"/>
              <a:pathLst>
                <a:path w="2172" h="2237" extrusionOk="0">
                  <a:moveTo>
                    <a:pt x="352" y="0"/>
                  </a:moveTo>
                  <a:cubicBezTo>
                    <a:pt x="335" y="0"/>
                    <a:pt x="318" y="2"/>
                    <a:pt x="300" y="5"/>
                  </a:cubicBezTo>
                  <a:cubicBezTo>
                    <a:pt x="136" y="32"/>
                    <a:pt x="3" y="231"/>
                    <a:pt x="3" y="557"/>
                  </a:cubicBezTo>
                  <a:cubicBezTo>
                    <a:pt x="1" y="877"/>
                    <a:pt x="154" y="1313"/>
                    <a:pt x="484" y="1670"/>
                  </a:cubicBezTo>
                  <a:cubicBezTo>
                    <a:pt x="813" y="2026"/>
                    <a:pt x="1236" y="2212"/>
                    <a:pt x="1556" y="2233"/>
                  </a:cubicBezTo>
                  <a:cubicBezTo>
                    <a:pt x="1587" y="2235"/>
                    <a:pt x="1617" y="2237"/>
                    <a:pt x="1646" y="2237"/>
                  </a:cubicBezTo>
                  <a:cubicBezTo>
                    <a:pt x="1919" y="2237"/>
                    <a:pt x="2093" y="2127"/>
                    <a:pt x="2128" y="1980"/>
                  </a:cubicBezTo>
                  <a:cubicBezTo>
                    <a:pt x="2171" y="1813"/>
                    <a:pt x="2065" y="1631"/>
                    <a:pt x="1923" y="1443"/>
                  </a:cubicBezTo>
                  <a:cubicBezTo>
                    <a:pt x="1778" y="1253"/>
                    <a:pt x="1593" y="1052"/>
                    <a:pt x="1388" y="832"/>
                  </a:cubicBezTo>
                  <a:cubicBezTo>
                    <a:pt x="1186" y="611"/>
                    <a:pt x="998" y="412"/>
                    <a:pt x="821" y="252"/>
                  </a:cubicBezTo>
                  <a:cubicBezTo>
                    <a:pt x="661" y="111"/>
                    <a:pt x="505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220;p43"/>
            <p:cNvSpPr/>
            <p:nvPr/>
          </p:nvSpPr>
          <p:spPr>
            <a:xfrm>
              <a:off x="5198925" y="2323800"/>
              <a:ext cx="54275" cy="55925"/>
            </a:xfrm>
            <a:custGeom>
              <a:avLst/>
              <a:gdLst/>
              <a:ahLst/>
              <a:cxnLst/>
              <a:rect l="l" t="t" r="r" b="b"/>
              <a:pathLst>
                <a:path w="2171" h="2237" extrusionOk="0">
                  <a:moveTo>
                    <a:pt x="1819" y="0"/>
                  </a:moveTo>
                  <a:cubicBezTo>
                    <a:pt x="1666" y="0"/>
                    <a:pt x="1509" y="111"/>
                    <a:pt x="1350" y="252"/>
                  </a:cubicBezTo>
                  <a:cubicBezTo>
                    <a:pt x="1172" y="412"/>
                    <a:pt x="985" y="611"/>
                    <a:pt x="782" y="832"/>
                  </a:cubicBezTo>
                  <a:cubicBezTo>
                    <a:pt x="578" y="1050"/>
                    <a:pt x="394" y="1253"/>
                    <a:pt x="249" y="1443"/>
                  </a:cubicBezTo>
                  <a:cubicBezTo>
                    <a:pt x="106" y="1631"/>
                    <a:pt x="0" y="1813"/>
                    <a:pt x="43" y="1980"/>
                  </a:cubicBezTo>
                  <a:cubicBezTo>
                    <a:pt x="79" y="2127"/>
                    <a:pt x="253" y="2237"/>
                    <a:pt x="526" y="2237"/>
                  </a:cubicBezTo>
                  <a:cubicBezTo>
                    <a:pt x="555" y="2237"/>
                    <a:pt x="584" y="2235"/>
                    <a:pt x="615" y="2233"/>
                  </a:cubicBezTo>
                  <a:cubicBezTo>
                    <a:pt x="936" y="2212"/>
                    <a:pt x="1358" y="2026"/>
                    <a:pt x="1688" y="1669"/>
                  </a:cubicBezTo>
                  <a:cubicBezTo>
                    <a:pt x="2018" y="1313"/>
                    <a:pt x="2171" y="877"/>
                    <a:pt x="2168" y="557"/>
                  </a:cubicBezTo>
                  <a:cubicBezTo>
                    <a:pt x="2168" y="231"/>
                    <a:pt x="2035" y="32"/>
                    <a:pt x="1871" y="5"/>
                  </a:cubicBezTo>
                  <a:cubicBezTo>
                    <a:pt x="1854" y="2"/>
                    <a:pt x="1837" y="0"/>
                    <a:pt x="1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221;p43"/>
            <p:cNvSpPr/>
            <p:nvPr/>
          </p:nvSpPr>
          <p:spPr>
            <a:xfrm>
              <a:off x="4801950" y="1874575"/>
              <a:ext cx="383575" cy="727000"/>
            </a:xfrm>
            <a:custGeom>
              <a:avLst/>
              <a:gdLst/>
              <a:ahLst/>
              <a:cxnLst/>
              <a:rect l="l" t="t" r="r" b="b"/>
              <a:pathLst>
                <a:path w="15343" h="29080" extrusionOk="0">
                  <a:moveTo>
                    <a:pt x="7995" y="0"/>
                  </a:moveTo>
                  <a:lnTo>
                    <a:pt x="395" y="15042"/>
                  </a:lnTo>
                  <a:cubicBezTo>
                    <a:pt x="395" y="15042"/>
                    <a:pt x="5970" y="14732"/>
                    <a:pt x="8483" y="14730"/>
                  </a:cubicBezTo>
                  <a:lnTo>
                    <a:pt x="8483" y="14730"/>
                  </a:lnTo>
                  <a:cubicBezTo>
                    <a:pt x="5772" y="19252"/>
                    <a:pt x="2701" y="24630"/>
                    <a:pt x="0" y="29080"/>
                  </a:cubicBezTo>
                  <a:cubicBezTo>
                    <a:pt x="2247" y="28938"/>
                    <a:pt x="4394" y="28350"/>
                    <a:pt x="6337" y="27451"/>
                  </a:cubicBezTo>
                  <a:cubicBezTo>
                    <a:pt x="9392" y="23262"/>
                    <a:pt x="15239" y="12306"/>
                    <a:pt x="15343" y="11268"/>
                  </a:cubicBezTo>
                  <a:lnTo>
                    <a:pt x="15343" y="11268"/>
                  </a:lnTo>
                  <a:lnTo>
                    <a:pt x="4929" y="12698"/>
                  </a:lnTo>
                  <a:lnTo>
                    <a:pt x="11211" y="1748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222;p43"/>
            <p:cNvSpPr/>
            <p:nvPr/>
          </p:nvSpPr>
          <p:spPr>
            <a:xfrm>
              <a:off x="4459725" y="2209825"/>
              <a:ext cx="196150" cy="187500"/>
            </a:xfrm>
            <a:custGeom>
              <a:avLst/>
              <a:gdLst/>
              <a:ahLst/>
              <a:cxnLst/>
              <a:rect l="l" t="t" r="r" b="b"/>
              <a:pathLst>
                <a:path w="7846" h="7500" extrusionOk="0">
                  <a:moveTo>
                    <a:pt x="3923" y="0"/>
                  </a:moveTo>
                  <a:cubicBezTo>
                    <a:pt x="1756" y="0"/>
                    <a:pt x="0" y="1679"/>
                    <a:pt x="0" y="3750"/>
                  </a:cubicBezTo>
                  <a:cubicBezTo>
                    <a:pt x="0" y="5821"/>
                    <a:pt x="1756" y="7500"/>
                    <a:pt x="3923" y="7500"/>
                  </a:cubicBezTo>
                  <a:cubicBezTo>
                    <a:pt x="6090" y="7500"/>
                    <a:pt x="7846" y="5821"/>
                    <a:pt x="7846" y="3750"/>
                  </a:cubicBezTo>
                  <a:cubicBezTo>
                    <a:pt x="7846" y="1679"/>
                    <a:pt x="6090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223;p43"/>
            <p:cNvSpPr/>
            <p:nvPr/>
          </p:nvSpPr>
          <p:spPr>
            <a:xfrm>
              <a:off x="4910575" y="2209825"/>
              <a:ext cx="196150" cy="187500"/>
            </a:xfrm>
            <a:custGeom>
              <a:avLst/>
              <a:gdLst/>
              <a:ahLst/>
              <a:cxnLst/>
              <a:rect l="l" t="t" r="r" b="b"/>
              <a:pathLst>
                <a:path w="7846" h="7500" extrusionOk="0">
                  <a:moveTo>
                    <a:pt x="3923" y="0"/>
                  </a:moveTo>
                  <a:cubicBezTo>
                    <a:pt x="1756" y="0"/>
                    <a:pt x="0" y="1679"/>
                    <a:pt x="0" y="3750"/>
                  </a:cubicBezTo>
                  <a:cubicBezTo>
                    <a:pt x="0" y="5821"/>
                    <a:pt x="1756" y="7500"/>
                    <a:pt x="3923" y="7500"/>
                  </a:cubicBezTo>
                  <a:cubicBezTo>
                    <a:pt x="6090" y="7500"/>
                    <a:pt x="7846" y="5821"/>
                    <a:pt x="7846" y="3750"/>
                  </a:cubicBezTo>
                  <a:cubicBezTo>
                    <a:pt x="7846" y="1679"/>
                    <a:pt x="6090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224;p43"/>
            <p:cNvSpPr/>
            <p:nvPr/>
          </p:nvSpPr>
          <p:spPr>
            <a:xfrm>
              <a:off x="4932200" y="2209825"/>
              <a:ext cx="174525" cy="187500"/>
            </a:xfrm>
            <a:custGeom>
              <a:avLst/>
              <a:gdLst/>
              <a:ahLst/>
              <a:cxnLst/>
              <a:rect l="l" t="t" r="r" b="b"/>
              <a:pathLst>
                <a:path w="6981" h="7500" extrusionOk="0">
                  <a:moveTo>
                    <a:pt x="3058" y="0"/>
                  </a:moveTo>
                  <a:cubicBezTo>
                    <a:pt x="1822" y="0"/>
                    <a:pt x="720" y="548"/>
                    <a:pt x="0" y="1404"/>
                  </a:cubicBezTo>
                  <a:cubicBezTo>
                    <a:pt x="1218" y="1356"/>
                    <a:pt x="2422" y="1320"/>
                    <a:pt x="3273" y="1319"/>
                  </a:cubicBezTo>
                  <a:lnTo>
                    <a:pt x="3273" y="1319"/>
                  </a:lnTo>
                  <a:cubicBezTo>
                    <a:pt x="2308" y="2928"/>
                    <a:pt x="1297" y="4648"/>
                    <a:pt x="275" y="6392"/>
                  </a:cubicBezTo>
                  <a:cubicBezTo>
                    <a:pt x="985" y="7076"/>
                    <a:pt x="1969" y="7500"/>
                    <a:pt x="3058" y="7500"/>
                  </a:cubicBezTo>
                  <a:cubicBezTo>
                    <a:pt x="4145" y="7500"/>
                    <a:pt x="5119" y="7081"/>
                    <a:pt x="5829" y="6403"/>
                  </a:cubicBezTo>
                  <a:cubicBezTo>
                    <a:pt x="6199" y="5745"/>
                    <a:pt x="6562" y="5090"/>
                    <a:pt x="6910" y="4450"/>
                  </a:cubicBezTo>
                  <a:cubicBezTo>
                    <a:pt x="6954" y="4224"/>
                    <a:pt x="6981" y="3989"/>
                    <a:pt x="6981" y="3750"/>
                  </a:cubicBezTo>
                  <a:cubicBezTo>
                    <a:pt x="6981" y="1679"/>
                    <a:pt x="5225" y="0"/>
                    <a:pt x="3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225;p43"/>
            <p:cNvSpPr/>
            <p:nvPr/>
          </p:nvSpPr>
          <p:spPr>
            <a:xfrm>
              <a:off x="4477775" y="2151875"/>
              <a:ext cx="193975" cy="91900"/>
            </a:xfrm>
            <a:custGeom>
              <a:avLst/>
              <a:gdLst/>
              <a:ahLst/>
              <a:cxnLst/>
              <a:rect l="l" t="t" r="r" b="b"/>
              <a:pathLst>
                <a:path w="7759" h="3676" extrusionOk="0">
                  <a:moveTo>
                    <a:pt x="1654" y="0"/>
                  </a:moveTo>
                  <a:cubicBezTo>
                    <a:pt x="1637" y="0"/>
                    <a:pt x="1621" y="3"/>
                    <a:pt x="1606" y="10"/>
                  </a:cubicBezTo>
                  <a:cubicBezTo>
                    <a:pt x="1477" y="64"/>
                    <a:pt x="1477" y="463"/>
                    <a:pt x="1745" y="1023"/>
                  </a:cubicBezTo>
                  <a:cubicBezTo>
                    <a:pt x="1530" y="1108"/>
                    <a:pt x="1297" y="1233"/>
                    <a:pt x="1068" y="1405"/>
                  </a:cubicBezTo>
                  <a:cubicBezTo>
                    <a:pt x="350" y="1924"/>
                    <a:pt x="1" y="2615"/>
                    <a:pt x="224" y="2866"/>
                  </a:cubicBezTo>
                  <a:cubicBezTo>
                    <a:pt x="289" y="2936"/>
                    <a:pt x="387" y="2968"/>
                    <a:pt x="510" y="2968"/>
                  </a:cubicBezTo>
                  <a:cubicBezTo>
                    <a:pt x="831" y="2968"/>
                    <a:pt x="1317" y="2747"/>
                    <a:pt x="1795" y="2400"/>
                  </a:cubicBezTo>
                  <a:cubicBezTo>
                    <a:pt x="2010" y="2238"/>
                    <a:pt x="2203" y="2072"/>
                    <a:pt x="2355" y="1907"/>
                  </a:cubicBezTo>
                  <a:cubicBezTo>
                    <a:pt x="2441" y="2001"/>
                    <a:pt x="2534" y="2090"/>
                    <a:pt x="2637" y="2181"/>
                  </a:cubicBezTo>
                  <a:cubicBezTo>
                    <a:pt x="2584" y="2238"/>
                    <a:pt x="2534" y="2306"/>
                    <a:pt x="2489" y="2377"/>
                  </a:cubicBezTo>
                  <a:cubicBezTo>
                    <a:pt x="2149" y="2911"/>
                    <a:pt x="2188" y="3498"/>
                    <a:pt x="2495" y="3638"/>
                  </a:cubicBezTo>
                  <a:cubicBezTo>
                    <a:pt x="2549" y="3663"/>
                    <a:pt x="2608" y="3675"/>
                    <a:pt x="2669" y="3675"/>
                  </a:cubicBezTo>
                  <a:cubicBezTo>
                    <a:pt x="2956" y="3675"/>
                    <a:pt x="3294" y="3414"/>
                    <a:pt x="3535" y="3036"/>
                  </a:cubicBezTo>
                  <a:cubicBezTo>
                    <a:pt x="3588" y="2947"/>
                    <a:pt x="3638" y="2857"/>
                    <a:pt x="3673" y="2768"/>
                  </a:cubicBezTo>
                  <a:cubicBezTo>
                    <a:pt x="3931" y="2858"/>
                    <a:pt x="4212" y="2911"/>
                    <a:pt x="4511" y="2911"/>
                  </a:cubicBezTo>
                  <a:cubicBezTo>
                    <a:pt x="4525" y="2911"/>
                    <a:pt x="4539" y="2911"/>
                    <a:pt x="4553" y="2911"/>
                  </a:cubicBezTo>
                  <a:cubicBezTo>
                    <a:pt x="5257" y="2898"/>
                    <a:pt x="5844" y="2615"/>
                    <a:pt x="6278" y="2301"/>
                  </a:cubicBezTo>
                  <a:cubicBezTo>
                    <a:pt x="6722" y="1974"/>
                    <a:pt x="7014" y="1610"/>
                    <a:pt x="7224" y="1296"/>
                  </a:cubicBezTo>
                  <a:lnTo>
                    <a:pt x="7226" y="1296"/>
                  </a:lnTo>
                  <a:cubicBezTo>
                    <a:pt x="7638" y="660"/>
                    <a:pt x="7758" y="215"/>
                    <a:pt x="7629" y="112"/>
                  </a:cubicBezTo>
                  <a:cubicBezTo>
                    <a:pt x="7609" y="95"/>
                    <a:pt x="7583" y="87"/>
                    <a:pt x="7552" y="87"/>
                  </a:cubicBezTo>
                  <a:cubicBezTo>
                    <a:pt x="7375" y="87"/>
                    <a:pt x="7029" y="343"/>
                    <a:pt x="6579" y="709"/>
                  </a:cubicBezTo>
                  <a:cubicBezTo>
                    <a:pt x="6315" y="919"/>
                    <a:pt x="6010" y="1157"/>
                    <a:pt x="5665" y="1346"/>
                  </a:cubicBezTo>
                  <a:cubicBezTo>
                    <a:pt x="5314" y="1534"/>
                    <a:pt x="4915" y="1673"/>
                    <a:pt x="4530" y="1678"/>
                  </a:cubicBezTo>
                  <a:cubicBezTo>
                    <a:pt x="4518" y="1678"/>
                    <a:pt x="4506" y="1679"/>
                    <a:pt x="4494" y="1679"/>
                  </a:cubicBezTo>
                  <a:cubicBezTo>
                    <a:pt x="4129" y="1679"/>
                    <a:pt x="3761" y="1547"/>
                    <a:pt x="3431" y="1364"/>
                  </a:cubicBezTo>
                  <a:cubicBezTo>
                    <a:pt x="3086" y="1171"/>
                    <a:pt x="2794" y="928"/>
                    <a:pt x="2552" y="714"/>
                  </a:cubicBezTo>
                  <a:cubicBezTo>
                    <a:pt x="2109" y="314"/>
                    <a:pt x="182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226;p43"/>
            <p:cNvSpPr/>
            <p:nvPr/>
          </p:nvSpPr>
          <p:spPr>
            <a:xfrm>
              <a:off x="4508900" y="2066400"/>
              <a:ext cx="184075" cy="79325"/>
            </a:xfrm>
            <a:custGeom>
              <a:avLst/>
              <a:gdLst/>
              <a:ahLst/>
              <a:cxnLst/>
              <a:rect l="l" t="t" r="r" b="b"/>
              <a:pathLst>
                <a:path w="7363" h="3173" extrusionOk="0">
                  <a:moveTo>
                    <a:pt x="371" y="0"/>
                  </a:moveTo>
                  <a:cubicBezTo>
                    <a:pt x="282" y="0"/>
                    <a:pt x="222" y="20"/>
                    <a:pt x="192" y="64"/>
                  </a:cubicBezTo>
                  <a:cubicBezTo>
                    <a:pt x="0" y="338"/>
                    <a:pt x="1332" y="1580"/>
                    <a:pt x="3356" y="2473"/>
                  </a:cubicBezTo>
                  <a:cubicBezTo>
                    <a:pt x="3857" y="2692"/>
                    <a:pt x="4353" y="2882"/>
                    <a:pt x="4836" y="3004"/>
                  </a:cubicBezTo>
                  <a:cubicBezTo>
                    <a:pt x="5267" y="3115"/>
                    <a:pt x="5681" y="3172"/>
                    <a:pt x="6043" y="3172"/>
                  </a:cubicBezTo>
                  <a:cubicBezTo>
                    <a:pt x="6084" y="3172"/>
                    <a:pt x="6124" y="3171"/>
                    <a:pt x="6164" y="3170"/>
                  </a:cubicBezTo>
                  <a:cubicBezTo>
                    <a:pt x="6554" y="3159"/>
                    <a:pt x="6867" y="3081"/>
                    <a:pt x="7067" y="2987"/>
                  </a:cubicBezTo>
                  <a:cubicBezTo>
                    <a:pt x="7270" y="2893"/>
                    <a:pt x="7362" y="2787"/>
                    <a:pt x="7347" y="2705"/>
                  </a:cubicBezTo>
                  <a:cubicBezTo>
                    <a:pt x="7309" y="2531"/>
                    <a:pt x="6878" y="2490"/>
                    <a:pt x="6262" y="2304"/>
                  </a:cubicBezTo>
                  <a:cubicBezTo>
                    <a:pt x="5641" y="2132"/>
                    <a:pt x="4819" y="1779"/>
                    <a:pt x="3856" y="1346"/>
                  </a:cubicBezTo>
                  <a:cubicBezTo>
                    <a:pt x="2235" y="633"/>
                    <a:pt x="866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227;p43"/>
            <p:cNvSpPr/>
            <p:nvPr/>
          </p:nvSpPr>
          <p:spPr>
            <a:xfrm>
              <a:off x="4888000" y="2151875"/>
              <a:ext cx="193975" cy="91875"/>
            </a:xfrm>
            <a:custGeom>
              <a:avLst/>
              <a:gdLst/>
              <a:ahLst/>
              <a:cxnLst/>
              <a:rect l="l" t="t" r="r" b="b"/>
              <a:pathLst>
                <a:path w="7759" h="3675" extrusionOk="0">
                  <a:moveTo>
                    <a:pt x="6105" y="0"/>
                  </a:moveTo>
                  <a:cubicBezTo>
                    <a:pt x="5936" y="0"/>
                    <a:pt x="5651" y="314"/>
                    <a:pt x="5207" y="714"/>
                  </a:cubicBezTo>
                  <a:cubicBezTo>
                    <a:pt x="4965" y="928"/>
                    <a:pt x="4673" y="1171"/>
                    <a:pt x="4327" y="1364"/>
                  </a:cubicBezTo>
                  <a:cubicBezTo>
                    <a:pt x="3998" y="1547"/>
                    <a:pt x="3630" y="1679"/>
                    <a:pt x="3266" y="1679"/>
                  </a:cubicBezTo>
                  <a:cubicBezTo>
                    <a:pt x="3254" y="1679"/>
                    <a:pt x="3242" y="1678"/>
                    <a:pt x="3230" y="1678"/>
                  </a:cubicBezTo>
                  <a:cubicBezTo>
                    <a:pt x="2844" y="1673"/>
                    <a:pt x="2445" y="1534"/>
                    <a:pt x="2094" y="1346"/>
                  </a:cubicBezTo>
                  <a:cubicBezTo>
                    <a:pt x="1749" y="1157"/>
                    <a:pt x="1444" y="919"/>
                    <a:pt x="1179" y="709"/>
                  </a:cubicBezTo>
                  <a:cubicBezTo>
                    <a:pt x="730" y="343"/>
                    <a:pt x="384" y="87"/>
                    <a:pt x="207" y="87"/>
                  </a:cubicBezTo>
                  <a:cubicBezTo>
                    <a:pt x="176" y="87"/>
                    <a:pt x="150" y="95"/>
                    <a:pt x="130" y="112"/>
                  </a:cubicBezTo>
                  <a:cubicBezTo>
                    <a:pt x="1" y="215"/>
                    <a:pt x="121" y="660"/>
                    <a:pt x="529" y="1296"/>
                  </a:cubicBezTo>
                  <a:cubicBezTo>
                    <a:pt x="745" y="1610"/>
                    <a:pt x="1035" y="1974"/>
                    <a:pt x="1480" y="2301"/>
                  </a:cubicBezTo>
                  <a:cubicBezTo>
                    <a:pt x="1915" y="2615"/>
                    <a:pt x="2502" y="2898"/>
                    <a:pt x="3206" y="2911"/>
                  </a:cubicBezTo>
                  <a:cubicBezTo>
                    <a:pt x="3220" y="2911"/>
                    <a:pt x="3234" y="2911"/>
                    <a:pt x="3248" y="2911"/>
                  </a:cubicBezTo>
                  <a:cubicBezTo>
                    <a:pt x="3547" y="2911"/>
                    <a:pt x="3828" y="2858"/>
                    <a:pt x="4085" y="2768"/>
                  </a:cubicBezTo>
                  <a:cubicBezTo>
                    <a:pt x="4121" y="2857"/>
                    <a:pt x="4170" y="2947"/>
                    <a:pt x="4224" y="3036"/>
                  </a:cubicBezTo>
                  <a:cubicBezTo>
                    <a:pt x="4464" y="3413"/>
                    <a:pt x="4802" y="3674"/>
                    <a:pt x="5089" y="3674"/>
                  </a:cubicBezTo>
                  <a:cubicBezTo>
                    <a:pt x="5150" y="3674"/>
                    <a:pt x="5209" y="3662"/>
                    <a:pt x="5264" y="3637"/>
                  </a:cubicBezTo>
                  <a:cubicBezTo>
                    <a:pt x="5569" y="3498"/>
                    <a:pt x="5610" y="2911"/>
                    <a:pt x="5270" y="2377"/>
                  </a:cubicBezTo>
                  <a:cubicBezTo>
                    <a:pt x="5225" y="2306"/>
                    <a:pt x="5175" y="2238"/>
                    <a:pt x="5122" y="2181"/>
                  </a:cubicBezTo>
                  <a:cubicBezTo>
                    <a:pt x="5224" y="2090"/>
                    <a:pt x="5318" y="2000"/>
                    <a:pt x="5404" y="1906"/>
                  </a:cubicBezTo>
                  <a:cubicBezTo>
                    <a:pt x="5556" y="2072"/>
                    <a:pt x="5744" y="2238"/>
                    <a:pt x="5960" y="2399"/>
                  </a:cubicBezTo>
                  <a:cubicBezTo>
                    <a:pt x="6441" y="2747"/>
                    <a:pt x="6928" y="2968"/>
                    <a:pt x="7247" y="2968"/>
                  </a:cubicBezTo>
                  <a:cubicBezTo>
                    <a:pt x="7369" y="2968"/>
                    <a:pt x="7466" y="2936"/>
                    <a:pt x="7529" y="2866"/>
                  </a:cubicBezTo>
                  <a:cubicBezTo>
                    <a:pt x="7758" y="2615"/>
                    <a:pt x="7409" y="1924"/>
                    <a:pt x="6690" y="1405"/>
                  </a:cubicBezTo>
                  <a:cubicBezTo>
                    <a:pt x="6463" y="1233"/>
                    <a:pt x="6229" y="1108"/>
                    <a:pt x="6014" y="1023"/>
                  </a:cubicBezTo>
                  <a:cubicBezTo>
                    <a:pt x="6282" y="463"/>
                    <a:pt x="6282" y="64"/>
                    <a:pt x="6153" y="10"/>
                  </a:cubicBezTo>
                  <a:cubicBezTo>
                    <a:pt x="6138" y="3"/>
                    <a:pt x="6122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228;p43"/>
            <p:cNvSpPr/>
            <p:nvPr/>
          </p:nvSpPr>
          <p:spPr>
            <a:xfrm>
              <a:off x="4866775" y="2066400"/>
              <a:ext cx="184075" cy="79325"/>
            </a:xfrm>
            <a:custGeom>
              <a:avLst/>
              <a:gdLst/>
              <a:ahLst/>
              <a:cxnLst/>
              <a:rect l="l" t="t" r="r" b="b"/>
              <a:pathLst>
                <a:path w="7363" h="3173" extrusionOk="0">
                  <a:moveTo>
                    <a:pt x="6991" y="0"/>
                  </a:moveTo>
                  <a:cubicBezTo>
                    <a:pt x="6496" y="0"/>
                    <a:pt x="5127" y="633"/>
                    <a:pt x="3507" y="1345"/>
                  </a:cubicBezTo>
                  <a:cubicBezTo>
                    <a:pt x="2543" y="1779"/>
                    <a:pt x="1722" y="2131"/>
                    <a:pt x="1099" y="2304"/>
                  </a:cubicBezTo>
                  <a:cubicBezTo>
                    <a:pt x="484" y="2488"/>
                    <a:pt x="53" y="2531"/>
                    <a:pt x="16" y="2705"/>
                  </a:cubicBezTo>
                  <a:cubicBezTo>
                    <a:pt x="0" y="2787"/>
                    <a:pt x="93" y="2893"/>
                    <a:pt x="295" y="2987"/>
                  </a:cubicBezTo>
                  <a:cubicBezTo>
                    <a:pt x="495" y="3081"/>
                    <a:pt x="809" y="3159"/>
                    <a:pt x="1198" y="3170"/>
                  </a:cubicBezTo>
                  <a:cubicBezTo>
                    <a:pt x="1237" y="3171"/>
                    <a:pt x="1278" y="3172"/>
                    <a:pt x="1319" y="3172"/>
                  </a:cubicBezTo>
                  <a:cubicBezTo>
                    <a:pt x="1680" y="3172"/>
                    <a:pt x="2094" y="3115"/>
                    <a:pt x="2526" y="3004"/>
                  </a:cubicBezTo>
                  <a:cubicBezTo>
                    <a:pt x="3008" y="2882"/>
                    <a:pt x="3504" y="2692"/>
                    <a:pt x="4005" y="2473"/>
                  </a:cubicBezTo>
                  <a:cubicBezTo>
                    <a:pt x="6031" y="1580"/>
                    <a:pt x="7363" y="338"/>
                    <a:pt x="7169" y="64"/>
                  </a:cubicBezTo>
                  <a:cubicBezTo>
                    <a:pt x="7140" y="20"/>
                    <a:pt x="7079" y="0"/>
                    <a:pt x="6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229;p43"/>
            <p:cNvSpPr/>
            <p:nvPr/>
          </p:nvSpPr>
          <p:spPr>
            <a:xfrm>
              <a:off x="4692550" y="2283275"/>
              <a:ext cx="162500" cy="101075"/>
            </a:xfrm>
            <a:custGeom>
              <a:avLst/>
              <a:gdLst/>
              <a:ahLst/>
              <a:cxnLst/>
              <a:rect l="l" t="t" r="r" b="b"/>
              <a:pathLst>
                <a:path w="6500" h="4043" extrusionOk="0">
                  <a:moveTo>
                    <a:pt x="3927" y="1"/>
                  </a:moveTo>
                  <a:cubicBezTo>
                    <a:pt x="2000" y="1"/>
                    <a:pt x="82" y="958"/>
                    <a:pt x="3" y="958"/>
                  </a:cubicBezTo>
                  <a:cubicBezTo>
                    <a:pt x="2" y="958"/>
                    <a:pt x="1" y="958"/>
                    <a:pt x="1" y="957"/>
                  </a:cubicBezTo>
                  <a:lnTo>
                    <a:pt x="1" y="957"/>
                  </a:lnTo>
                  <a:cubicBezTo>
                    <a:pt x="1" y="957"/>
                    <a:pt x="215" y="4042"/>
                    <a:pt x="2652" y="4042"/>
                  </a:cubicBezTo>
                  <a:cubicBezTo>
                    <a:pt x="2780" y="4042"/>
                    <a:pt x="2913" y="4034"/>
                    <a:pt x="3053" y="4016"/>
                  </a:cubicBezTo>
                  <a:cubicBezTo>
                    <a:pt x="6500" y="3579"/>
                    <a:pt x="6118" y="578"/>
                    <a:pt x="6118" y="578"/>
                  </a:cubicBezTo>
                  <a:cubicBezTo>
                    <a:pt x="5463" y="153"/>
                    <a:pt x="4694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230;p43"/>
            <p:cNvSpPr/>
            <p:nvPr/>
          </p:nvSpPr>
          <p:spPr>
            <a:xfrm>
              <a:off x="4662725" y="2261375"/>
              <a:ext cx="225700" cy="87600"/>
            </a:xfrm>
            <a:custGeom>
              <a:avLst/>
              <a:gdLst/>
              <a:ahLst/>
              <a:cxnLst/>
              <a:rect l="l" t="t" r="r" b="b"/>
              <a:pathLst>
                <a:path w="9028" h="3504" extrusionOk="0">
                  <a:moveTo>
                    <a:pt x="8840" y="0"/>
                  </a:moveTo>
                  <a:cubicBezTo>
                    <a:pt x="8660" y="0"/>
                    <a:pt x="8273" y="398"/>
                    <a:pt x="7646" y="887"/>
                  </a:cubicBezTo>
                  <a:cubicBezTo>
                    <a:pt x="6957" y="1424"/>
                    <a:pt x="5935" y="2050"/>
                    <a:pt x="4679" y="2226"/>
                  </a:cubicBezTo>
                  <a:cubicBezTo>
                    <a:pt x="4422" y="2265"/>
                    <a:pt x="4168" y="2283"/>
                    <a:pt x="3922" y="2283"/>
                  </a:cubicBezTo>
                  <a:cubicBezTo>
                    <a:pt x="3571" y="2283"/>
                    <a:pt x="3235" y="2247"/>
                    <a:pt x="2923" y="2184"/>
                  </a:cubicBezTo>
                  <a:cubicBezTo>
                    <a:pt x="2390" y="2075"/>
                    <a:pt x="1915" y="1887"/>
                    <a:pt x="1520" y="1702"/>
                  </a:cubicBezTo>
                  <a:cubicBezTo>
                    <a:pt x="847" y="1383"/>
                    <a:pt x="394" y="1094"/>
                    <a:pt x="196" y="1094"/>
                  </a:cubicBezTo>
                  <a:cubicBezTo>
                    <a:pt x="161" y="1094"/>
                    <a:pt x="135" y="1103"/>
                    <a:pt x="116" y="1121"/>
                  </a:cubicBezTo>
                  <a:cubicBezTo>
                    <a:pt x="0" y="1230"/>
                    <a:pt x="270" y="1799"/>
                    <a:pt x="1054" y="2439"/>
                  </a:cubicBezTo>
                  <a:cubicBezTo>
                    <a:pt x="1445" y="2753"/>
                    <a:pt x="1972" y="3076"/>
                    <a:pt x="2633" y="3283"/>
                  </a:cubicBezTo>
                  <a:cubicBezTo>
                    <a:pt x="3081" y="3423"/>
                    <a:pt x="3582" y="3504"/>
                    <a:pt x="4104" y="3504"/>
                  </a:cubicBezTo>
                  <a:cubicBezTo>
                    <a:pt x="4352" y="3504"/>
                    <a:pt x="4605" y="3485"/>
                    <a:pt x="4859" y="3446"/>
                  </a:cubicBezTo>
                  <a:cubicBezTo>
                    <a:pt x="5646" y="3333"/>
                    <a:pt x="6361" y="3043"/>
                    <a:pt x="6935" y="2681"/>
                  </a:cubicBezTo>
                  <a:cubicBezTo>
                    <a:pt x="7512" y="2320"/>
                    <a:pt x="7950" y="1893"/>
                    <a:pt x="8263" y="1503"/>
                  </a:cubicBezTo>
                  <a:cubicBezTo>
                    <a:pt x="8887" y="711"/>
                    <a:pt x="9027" y="93"/>
                    <a:pt x="8890" y="14"/>
                  </a:cubicBezTo>
                  <a:lnTo>
                    <a:pt x="8890" y="13"/>
                  </a:lnTo>
                  <a:cubicBezTo>
                    <a:pt x="8876" y="4"/>
                    <a:pt x="8859" y="0"/>
                    <a:pt x="8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231;p43"/>
            <p:cNvSpPr/>
            <p:nvPr/>
          </p:nvSpPr>
          <p:spPr>
            <a:xfrm>
              <a:off x="5432200" y="2411275"/>
              <a:ext cx="1625" cy="18125"/>
            </a:xfrm>
            <a:custGeom>
              <a:avLst/>
              <a:gdLst/>
              <a:ahLst/>
              <a:cxnLst/>
              <a:rect l="l" t="t" r="r" b="b"/>
              <a:pathLst>
                <a:path w="65" h="725" fill="none" extrusionOk="0">
                  <a:moveTo>
                    <a:pt x="48" y="724"/>
                  </a:moveTo>
                  <a:cubicBezTo>
                    <a:pt x="65" y="363"/>
                    <a:pt x="37" y="362"/>
                    <a:pt x="1" y="1"/>
                  </a:cubicBezTo>
                </a:path>
              </a:pathLst>
            </a:custGeom>
            <a:noFill/>
            <a:ln w="8400" cap="flat" cmpd="sng">
              <a:solidFill>
                <a:srgbClr val="17082D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Action Button: Go Forward or Next 62">
            <a:hlinkClick r:id="" action="ppaction://hlinkshowjump?jump=nextslide" highlightClick="1"/>
            <a:hlinkHover r:id="rId2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51553" y="141332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09: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What is your favorite food there</a:t>
            </a:r>
            <a:r>
              <a:rPr lang="en-US" sz="2000" baseline="30000" dirty="0">
                <a:latin typeface="Century Gothic" panose="020B0502020202020204" pitchFamily="34" charset="0"/>
                <a:cs typeface="Century Gothic" panose="020B0502020202020204" pitchFamily="34" charset="0"/>
              </a:rPr>
              <a:t>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 dirty="0"/>
              <a:t>My favorite food is seafood, especially steamed squid.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5944131" y="978970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97273" y="175178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10: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is the service?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service is so good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oogle Shape;471;p33"/>
          <p:cNvGrpSpPr/>
          <p:nvPr/>
        </p:nvGrpSpPr>
        <p:grpSpPr>
          <a:xfrm>
            <a:off x="5883799" y="1314853"/>
            <a:ext cx="2641152" cy="3547480"/>
            <a:chOff x="3024504" y="6532793"/>
            <a:chExt cx="2628512" cy="3956292"/>
          </a:xfrm>
        </p:grpSpPr>
        <p:sp>
          <p:nvSpPr>
            <p:cNvPr id="4" name="Google Shape;472;p33"/>
            <p:cNvSpPr/>
            <p:nvPr/>
          </p:nvSpPr>
          <p:spPr>
            <a:xfrm>
              <a:off x="3694045" y="7192587"/>
              <a:ext cx="204280" cy="186266"/>
            </a:xfrm>
            <a:custGeom>
              <a:avLst/>
              <a:gdLst/>
              <a:ahLst/>
              <a:cxnLst/>
              <a:rect l="l" t="t" r="r" b="b"/>
              <a:pathLst>
                <a:path w="4967" h="4529" extrusionOk="0">
                  <a:moveTo>
                    <a:pt x="2502" y="0"/>
                  </a:moveTo>
                  <a:cubicBezTo>
                    <a:pt x="2460" y="0"/>
                    <a:pt x="2417" y="1"/>
                    <a:pt x="2375" y="3"/>
                  </a:cubicBezTo>
                  <a:cubicBezTo>
                    <a:pt x="1037" y="68"/>
                    <a:pt x="0" y="1133"/>
                    <a:pt x="61" y="2382"/>
                  </a:cubicBezTo>
                  <a:cubicBezTo>
                    <a:pt x="119" y="3591"/>
                    <a:pt x="1184" y="4529"/>
                    <a:pt x="2466" y="4529"/>
                  </a:cubicBezTo>
                  <a:cubicBezTo>
                    <a:pt x="2508" y="4529"/>
                    <a:pt x="2551" y="4528"/>
                    <a:pt x="2593" y="4526"/>
                  </a:cubicBezTo>
                  <a:cubicBezTo>
                    <a:pt x="3931" y="4461"/>
                    <a:pt x="4967" y="3396"/>
                    <a:pt x="4907" y="2147"/>
                  </a:cubicBezTo>
                  <a:cubicBezTo>
                    <a:pt x="4848" y="938"/>
                    <a:pt x="3784" y="0"/>
                    <a:pt x="2502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473;p33"/>
            <p:cNvSpPr/>
            <p:nvPr/>
          </p:nvSpPr>
          <p:spPr>
            <a:xfrm>
              <a:off x="3723657" y="7244242"/>
              <a:ext cx="84147" cy="65064"/>
            </a:xfrm>
            <a:custGeom>
              <a:avLst/>
              <a:gdLst/>
              <a:ahLst/>
              <a:cxnLst/>
              <a:rect l="l" t="t" r="r" b="b"/>
              <a:pathLst>
                <a:path w="2046" h="1582" extrusionOk="0">
                  <a:moveTo>
                    <a:pt x="543" y="0"/>
                  </a:moveTo>
                  <a:cubicBezTo>
                    <a:pt x="500" y="0"/>
                    <a:pt x="459" y="1"/>
                    <a:pt x="420" y="4"/>
                  </a:cubicBezTo>
                  <a:cubicBezTo>
                    <a:pt x="159" y="22"/>
                    <a:pt x="5" y="76"/>
                    <a:pt x="3" y="132"/>
                  </a:cubicBezTo>
                  <a:cubicBezTo>
                    <a:pt x="0" y="190"/>
                    <a:pt x="157" y="242"/>
                    <a:pt x="395" y="299"/>
                  </a:cubicBezTo>
                  <a:cubicBezTo>
                    <a:pt x="633" y="357"/>
                    <a:pt x="954" y="424"/>
                    <a:pt x="1237" y="590"/>
                  </a:cubicBezTo>
                  <a:cubicBezTo>
                    <a:pt x="1370" y="669"/>
                    <a:pt x="1484" y="774"/>
                    <a:pt x="1570" y="884"/>
                  </a:cubicBezTo>
                  <a:cubicBezTo>
                    <a:pt x="1655" y="994"/>
                    <a:pt x="1716" y="1105"/>
                    <a:pt x="1749" y="1204"/>
                  </a:cubicBezTo>
                  <a:cubicBezTo>
                    <a:pt x="1822" y="1403"/>
                    <a:pt x="1801" y="1557"/>
                    <a:pt x="1860" y="1580"/>
                  </a:cubicBezTo>
                  <a:cubicBezTo>
                    <a:pt x="1863" y="1581"/>
                    <a:pt x="1866" y="1582"/>
                    <a:pt x="1870" y="1582"/>
                  </a:cubicBezTo>
                  <a:cubicBezTo>
                    <a:pt x="1881" y="1582"/>
                    <a:pt x="1894" y="1576"/>
                    <a:pt x="1907" y="1566"/>
                  </a:cubicBezTo>
                  <a:cubicBezTo>
                    <a:pt x="1926" y="1552"/>
                    <a:pt x="1950" y="1529"/>
                    <a:pt x="1968" y="1492"/>
                  </a:cubicBezTo>
                  <a:cubicBezTo>
                    <a:pt x="2011" y="1422"/>
                    <a:pt x="2045" y="1305"/>
                    <a:pt x="2042" y="1156"/>
                  </a:cubicBezTo>
                  <a:cubicBezTo>
                    <a:pt x="2036" y="861"/>
                    <a:pt x="1843" y="462"/>
                    <a:pt x="1450" y="228"/>
                  </a:cubicBezTo>
                  <a:cubicBezTo>
                    <a:pt x="1260" y="118"/>
                    <a:pt x="1063" y="57"/>
                    <a:pt x="886" y="28"/>
                  </a:cubicBezTo>
                  <a:cubicBezTo>
                    <a:pt x="761" y="7"/>
                    <a:pt x="646" y="0"/>
                    <a:pt x="543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474;p33"/>
            <p:cNvSpPr/>
            <p:nvPr/>
          </p:nvSpPr>
          <p:spPr>
            <a:xfrm>
              <a:off x="3608749" y="7893549"/>
              <a:ext cx="456639" cy="871533"/>
            </a:xfrm>
            <a:custGeom>
              <a:avLst/>
              <a:gdLst/>
              <a:ahLst/>
              <a:cxnLst/>
              <a:rect l="l" t="t" r="r" b="b"/>
              <a:pathLst>
                <a:path w="11103" h="21191" extrusionOk="0">
                  <a:moveTo>
                    <a:pt x="7258" y="1"/>
                  </a:moveTo>
                  <a:cubicBezTo>
                    <a:pt x="5123" y="383"/>
                    <a:pt x="1796" y="4591"/>
                    <a:pt x="1" y="16153"/>
                  </a:cubicBezTo>
                  <a:cubicBezTo>
                    <a:pt x="2771" y="20682"/>
                    <a:pt x="5093" y="21191"/>
                    <a:pt x="5997" y="21191"/>
                  </a:cubicBezTo>
                  <a:cubicBezTo>
                    <a:pt x="6259" y="21191"/>
                    <a:pt x="6402" y="21148"/>
                    <a:pt x="6402" y="21148"/>
                  </a:cubicBezTo>
                  <a:cubicBezTo>
                    <a:pt x="9094" y="14953"/>
                    <a:pt x="11103" y="1678"/>
                    <a:pt x="7258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475;p33"/>
            <p:cNvSpPr/>
            <p:nvPr/>
          </p:nvSpPr>
          <p:spPr>
            <a:xfrm>
              <a:off x="3061806" y="8557867"/>
              <a:ext cx="810294" cy="424600"/>
            </a:xfrm>
            <a:custGeom>
              <a:avLst/>
              <a:gdLst/>
              <a:ahLst/>
              <a:cxnLst/>
              <a:rect l="l" t="t" r="r" b="b"/>
              <a:pathLst>
                <a:path w="19702" h="10324" extrusionOk="0">
                  <a:moveTo>
                    <a:pt x="13300" y="0"/>
                  </a:moveTo>
                  <a:cubicBezTo>
                    <a:pt x="11485" y="1091"/>
                    <a:pt x="7681" y="2783"/>
                    <a:pt x="313" y="4052"/>
                  </a:cubicBezTo>
                  <a:cubicBezTo>
                    <a:pt x="313" y="4052"/>
                    <a:pt x="284" y="4026"/>
                    <a:pt x="235" y="3979"/>
                  </a:cubicBezTo>
                  <a:cubicBezTo>
                    <a:pt x="142" y="4625"/>
                    <a:pt x="20" y="5266"/>
                    <a:pt x="12" y="5924"/>
                  </a:cubicBezTo>
                  <a:cubicBezTo>
                    <a:pt x="1" y="6759"/>
                    <a:pt x="139" y="7578"/>
                    <a:pt x="427" y="8361"/>
                  </a:cubicBezTo>
                  <a:cubicBezTo>
                    <a:pt x="695" y="9094"/>
                    <a:pt x="1384" y="9647"/>
                    <a:pt x="1776" y="10319"/>
                  </a:cubicBezTo>
                  <a:cubicBezTo>
                    <a:pt x="1778" y="10322"/>
                    <a:pt x="1778" y="10324"/>
                    <a:pt x="1778" y="10324"/>
                  </a:cubicBezTo>
                  <a:cubicBezTo>
                    <a:pt x="1778" y="10324"/>
                    <a:pt x="1777" y="10321"/>
                    <a:pt x="1776" y="10319"/>
                  </a:cubicBezTo>
                  <a:lnTo>
                    <a:pt x="1776" y="10319"/>
                  </a:lnTo>
                  <a:cubicBezTo>
                    <a:pt x="2576" y="9769"/>
                    <a:pt x="2559" y="9509"/>
                    <a:pt x="2559" y="9509"/>
                  </a:cubicBezTo>
                  <a:cubicBezTo>
                    <a:pt x="2559" y="9509"/>
                    <a:pt x="17052" y="8708"/>
                    <a:pt x="18850" y="6631"/>
                  </a:cubicBezTo>
                  <a:cubicBezTo>
                    <a:pt x="19361" y="6043"/>
                    <a:pt x="19701" y="4995"/>
                    <a:pt x="19701" y="4995"/>
                  </a:cubicBezTo>
                  <a:cubicBezTo>
                    <a:pt x="18495" y="2375"/>
                    <a:pt x="14207" y="349"/>
                    <a:pt x="14207" y="349"/>
                  </a:cubicBezTo>
                  <a:lnTo>
                    <a:pt x="13300" y="0"/>
                  </a:ln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476;p33"/>
            <p:cNvSpPr/>
            <p:nvPr/>
          </p:nvSpPr>
          <p:spPr>
            <a:xfrm>
              <a:off x="3024504" y="8055053"/>
              <a:ext cx="849900" cy="1140753"/>
            </a:xfrm>
            <a:custGeom>
              <a:avLst/>
              <a:gdLst/>
              <a:ahLst/>
              <a:cxnLst/>
              <a:rect l="l" t="t" r="r" b="b"/>
              <a:pathLst>
                <a:path w="20665" h="27737" extrusionOk="0">
                  <a:moveTo>
                    <a:pt x="16221" y="0"/>
                  </a:moveTo>
                  <a:cubicBezTo>
                    <a:pt x="15333" y="0"/>
                    <a:pt x="1" y="6361"/>
                    <a:pt x="1" y="6361"/>
                  </a:cubicBezTo>
                  <a:cubicBezTo>
                    <a:pt x="1" y="6361"/>
                    <a:pt x="4870" y="27736"/>
                    <a:pt x="5361" y="27736"/>
                  </a:cubicBezTo>
                  <a:cubicBezTo>
                    <a:pt x="5363" y="27736"/>
                    <a:pt x="5365" y="27736"/>
                    <a:pt x="5366" y="27735"/>
                  </a:cubicBezTo>
                  <a:cubicBezTo>
                    <a:pt x="5827" y="27574"/>
                    <a:pt x="20552" y="21539"/>
                    <a:pt x="20608" y="21182"/>
                  </a:cubicBezTo>
                  <a:cubicBezTo>
                    <a:pt x="20664" y="20824"/>
                    <a:pt x="16705" y="0"/>
                    <a:pt x="16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477;p33"/>
            <p:cNvSpPr/>
            <p:nvPr/>
          </p:nvSpPr>
          <p:spPr>
            <a:xfrm>
              <a:off x="3024504" y="8067803"/>
              <a:ext cx="891685" cy="1108139"/>
            </a:xfrm>
            <a:custGeom>
              <a:avLst/>
              <a:gdLst/>
              <a:ahLst/>
              <a:cxnLst/>
              <a:rect l="l" t="t" r="r" b="b"/>
              <a:pathLst>
                <a:path w="21681" h="26944" extrusionOk="0">
                  <a:moveTo>
                    <a:pt x="16865" y="0"/>
                  </a:moveTo>
                  <a:lnTo>
                    <a:pt x="1" y="6637"/>
                  </a:lnTo>
                  <a:cubicBezTo>
                    <a:pt x="57" y="8987"/>
                    <a:pt x="5126" y="26943"/>
                    <a:pt x="5126" y="26943"/>
                  </a:cubicBezTo>
                  <a:cubicBezTo>
                    <a:pt x="5126" y="26943"/>
                    <a:pt x="20373" y="20808"/>
                    <a:pt x="20998" y="20015"/>
                  </a:cubicBezTo>
                  <a:cubicBezTo>
                    <a:pt x="21680" y="19150"/>
                    <a:pt x="16865" y="0"/>
                    <a:pt x="16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478;p33"/>
            <p:cNvSpPr/>
            <p:nvPr/>
          </p:nvSpPr>
          <p:spPr>
            <a:xfrm>
              <a:off x="3487096" y="8170413"/>
              <a:ext cx="204568" cy="218798"/>
            </a:xfrm>
            <a:custGeom>
              <a:avLst/>
              <a:gdLst/>
              <a:ahLst/>
              <a:cxnLst/>
              <a:rect l="l" t="t" r="r" b="b"/>
              <a:pathLst>
                <a:path w="4974" h="5320" extrusionOk="0">
                  <a:moveTo>
                    <a:pt x="2959" y="1"/>
                  </a:moveTo>
                  <a:lnTo>
                    <a:pt x="1952" y="2047"/>
                  </a:lnTo>
                  <a:lnTo>
                    <a:pt x="1" y="1105"/>
                  </a:lnTo>
                  <a:lnTo>
                    <a:pt x="1124" y="2761"/>
                  </a:lnTo>
                  <a:lnTo>
                    <a:pt x="72" y="4156"/>
                  </a:lnTo>
                  <a:lnTo>
                    <a:pt x="2237" y="3269"/>
                  </a:lnTo>
                  <a:lnTo>
                    <a:pt x="3721" y="5319"/>
                  </a:lnTo>
                  <a:lnTo>
                    <a:pt x="3463" y="2900"/>
                  </a:lnTo>
                  <a:lnTo>
                    <a:pt x="4973" y="2384"/>
                  </a:lnTo>
                  <a:lnTo>
                    <a:pt x="3031" y="238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479;p33"/>
            <p:cNvSpPr/>
            <p:nvPr/>
          </p:nvSpPr>
          <p:spPr>
            <a:xfrm>
              <a:off x="3079120" y="8335907"/>
              <a:ext cx="200867" cy="234591"/>
            </a:xfrm>
            <a:custGeom>
              <a:avLst/>
              <a:gdLst/>
              <a:ahLst/>
              <a:cxnLst/>
              <a:rect l="l" t="t" r="r" b="b"/>
              <a:pathLst>
                <a:path w="4884" h="5704" extrusionOk="0">
                  <a:moveTo>
                    <a:pt x="2883" y="1"/>
                  </a:moveTo>
                  <a:lnTo>
                    <a:pt x="1935" y="2106"/>
                  </a:lnTo>
                  <a:lnTo>
                    <a:pt x="1" y="1510"/>
                  </a:lnTo>
                  <a:lnTo>
                    <a:pt x="1" y="1510"/>
                  </a:lnTo>
                  <a:lnTo>
                    <a:pt x="1412" y="3120"/>
                  </a:lnTo>
                  <a:lnTo>
                    <a:pt x="279" y="4828"/>
                  </a:lnTo>
                  <a:lnTo>
                    <a:pt x="2155" y="3949"/>
                  </a:lnTo>
                  <a:lnTo>
                    <a:pt x="3341" y="5704"/>
                  </a:lnTo>
                  <a:lnTo>
                    <a:pt x="3362" y="3383"/>
                  </a:lnTo>
                  <a:lnTo>
                    <a:pt x="4883" y="2860"/>
                  </a:lnTo>
                  <a:lnTo>
                    <a:pt x="2977" y="2256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480;p33"/>
            <p:cNvSpPr/>
            <p:nvPr/>
          </p:nvSpPr>
          <p:spPr>
            <a:xfrm>
              <a:off x="3592792" y="8549231"/>
              <a:ext cx="214439" cy="227846"/>
            </a:xfrm>
            <a:custGeom>
              <a:avLst/>
              <a:gdLst/>
              <a:ahLst/>
              <a:cxnLst/>
              <a:rect l="l" t="t" r="r" b="b"/>
              <a:pathLst>
                <a:path w="5214" h="5540" extrusionOk="0">
                  <a:moveTo>
                    <a:pt x="2146" y="0"/>
                  </a:moveTo>
                  <a:lnTo>
                    <a:pt x="1836" y="1901"/>
                  </a:lnTo>
                  <a:lnTo>
                    <a:pt x="1" y="2463"/>
                  </a:lnTo>
                  <a:lnTo>
                    <a:pt x="1769" y="3176"/>
                  </a:lnTo>
                  <a:lnTo>
                    <a:pt x="1629" y="5540"/>
                  </a:lnTo>
                  <a:lnTo>
                    <a:pt x="3033" y="3564"/>
                  </a:lnTo>
                  <a:lnTo>
                    <a:pt x="4933" y="4628"/>
                  </a:lnTo>
                  <a:lnTo>
                    <a:pt x="3801" y="2680"/>
                  </a:lnTo>
                  <a:lnTo>
                    <a:pt x="5214" y="1182"/>
                  </a:lnTo>
                  <a:lnTo>
                    <a:pt x="5214" y="1182"/>
                  </a:lnTo>
                  <a:lnTo>
                    <a:pt x="3146" y="157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481;p33"/>
            <p:cNvSpPr/>
            <p:nvPr/>
          </p:nvSpPr>
          <p:spPr>
            <a:xfrm>
              <a:off x="3253333" y="8856817"/>
              <a:ext cx="248780" cy="235578"/>
            </a:xfrm>
            <a:custGeom>
              <a:avLst/>
              <a:gdLst/>
              <a:ahLst/>
              <a:cxnLst/>
              <a:rect l="l" t="t" r="r" b="b"/>
              <a:pathLst>
                <a:path w="6049" h="5728" extrusionOk="0">
                  <a:moveTo>
                    <a:pt x="4662" y="1"/>
                  </a:moveTo>
                  <a:lnTo>
                    <a:pt x="3160" y="1384"/>
                  </a:lnTo>
                  <a:lnTo>
                    <a:pt x="1294" y="261"/>
                  </a:lnTo>
                  <a:lnTo>
                    <a:pt x="1294" y="261"/>
                  </a:lnTo>
                  <a:lnTo>
                    <a:pt x="1918" y="2209"/>
                  </a:lnTo>
                  <a:lnTo>
                    <a:pt x="0" y="3682"/>
                  </a:lnTo>
                  <a:lnTo>
                    <a:pt x="2151" y="3564"/>
                  </a:lnTo>
                  <a:lnTo>
                    <a:pt x="3203" y="5728"/>
                  </a:lnTo>
                  <a:lnTo>
                    <a:pt x="3524" y="3468"/>
                  </a:lnTo>
                  <a:lnTo>
                    <a:pt x="6049" y="3686"/>
                  </a:lnTo>
                  <a:lnTo>
                    <a:pt x="4154" y="2162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82;p33"/>
            <p:cNvSpPr/>
            <p:nvPr/>
          </p:nvSpPr>
          <p:spPr>
            <a:xfrm>
              <a:off x="3196578" y="8364325"/>
              <a:ext cx="462849" cy="386599"/>
            </a:xfrm>
            <a:custGeom>
              <a:avLst/>
              <a:gdLst/>
              <a:ahLst/>
              <a:cxnLst/>
              <a:rect l="l" t="t" r="r" b="b"/>
              <a:pathLst>
                <a:path w="11254" h="9400" extrusionOk="0">
                  <a:moveTo>
                    <a:pt x="6452" y="1"/>
                  </a:moveTo>
                  <a:cubicBezTo>
                    <a:pt x="5614" y="1"/>
                    <a:pt x="4733" y="172"/>
                    <a:pt x="3875" y="533"/>
                  </a:cubicBezTo>
                  <a:cubicBezTo>
                    <a:pt x="2506" y="1108"/>
                    <a:pt x="1378" y="2100"/>
                    <a:pt x="738" y="3288"/>
                  </a:cubicBezTo>
                  <a:cubicBezTo>
                    <a:pt x="98" y="4477"/>
                    <a:pt x="1" y="5765"/>
                    <a:pt x="465" y="6871"/>
                  </a:cubicBezTo>
                  <a:cubicBezTo>
                    <a:pt x="930" y="7976"/>
                    <a:pt x="1919" y="8807"/>
                    <a:pt x="3215" y="9182"/>
                  </a:cubicBezTo>
                  <a:cubicBezTo>
                    <a:pt x="3718" y="9328"/>
                    <a:pt x="4251" y="9399"/>
                    <a:pt x="4796" y="9399"/>
                  </a:cubicBezTo>
                  <a:cubicBezTo>
                    <a:pt x="5655" y="9399"/>
                    <a:pt x="6541" y="9220"/>
                    <a:pt x="7379" y="8868"/>
                  </a:cubicBezTo>
                  <a:cubicBezTo>
                    <a:pt x="8747" y="8293"/>
                    <a:pt x="9876" y="7302"/>
                    <a:pt x="10515" y="6113"/>
                  </a:cubicBezTo>
                  <a:cubicBezTo>
                    <a:pt x="11155" y="4925"/>
                    <a:pt x="11254" y="3636"/>
                    <a:pt x="10788" y="2531"/>
                  </a:cubicBezTo>
                  <a:cubicBezTo>
                    <a:pt x="10113" y="922"/>
                    <a:pt x="8397" y="1"/>
                    <a:pt x="6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83;p33"/>
            <p:cNvSpPr/>
            <p:nvPr/>
          </p:nvSpPr>
          <p:spPr>
            <a:xfrm>
              <a:off x="3271305" y="8471954"/>
              <a:ext cx="407245" cy="348021"/>
            </a:xfrm>
            <a:custGeom>
              <a:avLst/>
              <a:gdLst/>
              <a:ahLst/>
              <a:cxnLst/>
              <a:rect l="l" t="t" r="r" b="b"/>
              <a:pathLst>
                <a:path w="9902" h="8462" extrusionOk="0">
                  <a:moveTo>
                    <a:pt x="5256" y="0"/>
                  </a:moveTo>
                  <a:cubicBezTo>
                    <a:pt x="5007" y="0"/>
                    <a:pt x="4749" y="18"/>
                    <a:pt x="4485" y="57"/>
                  </a:cubicBezTo>
                  <a:cubicBezTo>
                    <a:pt x="2421" y="357"/>
                    <a:pt x="0" y="1874"/>
                    <a:pt x="0" y="4580"/>
                  </a:cubicBezTo>
                  <a:cubicBezTo>
                    <a:pt x="0" y="4580"/>
                    <a:pt x="1326" y="8461"/>
                    <a:pt x="4602" y="8461"/>
                  </a:cubicBezTo>
                  <a:cubicBezTo>
                    <a:pt x="4963" y="8461"/>
                    <a:pt x="5348" y="8414"/>
                    <a:pt x="5757" y="8310"/>
                  </a:cubicBezTo>
                  <a:cubicBezTo>
                    <a:pt x="8632" y="7576"/>
                    <a:pt x="9902" y="3891"/>
                    <a:pt x="8206" y="1076"/>
                  </a:cubicBezTo>
                  <a:cubicBezTo>
                    <a:pt x="7956" y="660"/>
                    <a:pt x="6784" y="0"/>
                    <a:pt x="5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84;p33"/>
            <p:cNvSpPr/>
            <p:nvPr/>
          </p:nvSpPr>
          <p:spPr>
            <a:xfrm>
              <a:off x="3256828" y="8463564"/>
              <a:ext cx="470581" cy="367104"/>
            </a:xfrm>
            <a:custGeom>
              <a:avLst/>
              <a:gdLst/>
              <a:ahLst/>
              <a:cxnLst/>
              <a:rect l="l" t="t" r="r" b="b"/>
              <a:pathLst>
                <a:path w="11442" h="8926" extrusionOk="0">
                  <a:moveTo>
                    <a:pt x="6359" y="0"/>
                  </a:moveTo>
                  <a:cubicBezTo>
                    <a:pt x="2135" y="0"/>
                    <a:pt x="1" y="3375"/>
                    <a:pt x="1" y="3375"/>
                  </a:cubicBezTo>
                  <a:cubicBezTo>
                    <a:pt x="40" y="5471"/>
                    <a:pt x="476" y="7455"/>
                    <a:pt x="1925" y="8925"/>
                  </a:cubicBezTo>
                  <a:cubicBezTo>
                    <a:pt x="1461" y="6729"/>
                    <a:pt x="1074" y="4427"/>
                    <a:pt x="1253" y="2967"/>
                  </a:cubicBezTo>
                  <a:lnTo>
                    <a:pt x="1253" y="2967"/>
                  </a:lnTo>
                  <a:lnTo>
                    <a:pt x="1929" y="4357"/>
                  </a:lnTo>
                  <a:lnTo>
                    <a:pt x="2613" y="3978"/>
                  </a:lnTo>
                  <a:cubicBezTo>
                    <a:pt x="2259" y="3229"/>
                    <a:pt x="2294" y="1790"/>
                    <a:pt x="2294" y="1790"/>
                  </a:cubicBezTo>
                  <a:lnTo>
                    <a:pt x="2294" y="1790"/>
                  </a:lnTo>
                  <a:cubicBezTo>
                    <a:pt x="2704" y="1908"/>
                    <a:pt x="3276" y="3580"/>
                    <a:pt x="3276" y="3580"/>
                  </a:cubicBezTo>
                  <a:lnTo>
                    <a:pt x="3727" y="3388"/>
                  </a:lnTo>
                  <a:lnTo>
                    <a:pt x="3534" y="2188"/>
                  </a:lnTo>
                  <a:lnTo>
                    <a:pt x="3995" y="3276"/>
                  </a:lnTo>
                  <a:lnTo>
                    <a:pt x="4492" y="3065"/>
                  </a:lnTo>
                  <a:cubicBezTo>
                    <a:pt x="4492" y="3065"/>
                    <a:pt x="4004" y="509"/>
                    <a:pt x="4546" y="509"/>
                  </a:cubicBezTo>
                  <a:cubicBezTo>
                    <a:pt x="4550" y="509"/>
                    <a:pt x="4554" y="509"/>
                    <a:pt x="4558" y="510"/>
                  </a:cubicBezTo>
                  <a:lnTo>
                    <a:pt x="5694" y="2614"/>
                  </a:lnTo>
                  <a:lnTo>
                    <a:pt x="6563" y="2508"/>
                  </a:lnTo>
                  <a:lnTo>
                    <a:pt x="6268" y="517"/>
                  </a:lnTo>
                  <a:lnTo>
                    <a:pt x="6268" y="517"/>
                  </a:lnTo>
                  <a:cubicBezTo>
                    <a:pt x="6723" y="867"/>
                    <a:pt x="7288" y="1823"/>
                    <a:pt x="7414" y="2293"/>
                  </a:cubicBezTo>
                  <a:lnTo>
                    <a:pt x="8083" y="2293"/>
                  </a:lnTo>
                  <a:cubicBezTo>
                    <a:pt x="8282" y="1947"/>
                    <a:pt x="8065" y="1119"/>
                    <a:pt x="8065" y="1119"/>
                  </a:cubicBezTo>
                  <a:lnTo>
                    <a:pt x="8065" y="1119"/>
                  </a:lnTo>
                  <a:cubicBezTo>
                    <a:pt x="9073" y="2208"/>
                    <a:pt x="10332" y="6581"/>
                    <a:pt x="10332" y="6581"/>
                  </a:cubicBezTo>
                  <a:cubicBezTo>
                    <a:pt x="11442" y="3517"/>
                    <a:pt x="8354" y="240"/>
                    <a:pt x="8354" y="240"/>
                  </a:cubicBezTo>
                  <a:cubicBezTo>
                    <a:pt x="7644" y="73"/>
                    <a:pt x="6979" y="0"/>
                    <a:pt x="6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85;p33"/>
            <p:cNvSpPr/>
            <p:nvPr/>
          </p:nvSpPr>
          <p:spPr>
            <a:xfrm>
              <a:off x="3127074" y="8378720"/>
              <a:ext cx="169939" cy="171049"/>
            </a:xfrm>
            <a:custGeom>
              <a:avLst/>
              <a:gdLst/>
              <a:ahLst/>
              <a:cxnLst/>
              <a:rect l="l" t="t" r="r" b="b"/>
              <a:pathLst>
                <a:path w="4132" h="4159" extrusionOk="0">
                  <a:moveTo>
                    <a:pt x="1458" y="0"/>
                  </a:moveTo>
                  <a:cubicBezTo>
                    <a:pt x="1246" y="0"/>
                    <a:pt x="1082" y="66"/>
                    <a:pt x="1001" y="228"/>
                  </a:cubicBezTo>
                  <a:cubicBezTo>
                    <a:pt x="1" y="2222"/>
                    <a:pt x="2566" y="4159"/>
                    <a:pt x="2566" y="4159"/>
                  </a:cubicBezTo>
                  <a:lnTo>
                    <a:pt x="4131" y="1188"/>
                  </a:lnTo>
                  <a:cubicBezTo>
                    <a:pt x="4131" y="1188"/>
                    <a:pt x="2359" y="0"/>
                    <a:pt x="1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86;p33"/>
            <p:cNvSpPr/>
            <p:nvPr/>
          </p:nvSpPr>
          <p:spPr>
            <a:xfrm>
              <a:off x="3487096" y="8278453"/>
              <a:ext cx="168911" cy="175121"/>
            </a:xfrm>
            <a:custGeom>
              <a:avLst/>
              <a:gdLst/>
              <a:ahLst/>
              <a:cxnLst/>
              <a:rect l="l" t="t" r="r" b="b"/>
              <a:pathLst>
                <a:path w="4107" h="4258" extrusionOk="0">
                  <a:moveTo>
                    <a:pt x="2045" y="1"/>
                  </a:moveTo>
                  <a:cubicBezTo>
                    <a:pt x="1231" y="1"/>
                    <a:pt x="1" y="2439"/>
                    <a:pt x="1" y="2439"/>
                  </a:cubicBezTo>
                  <a:lnTo>
                    <a:pt x="2823" y="4257"/>
                  </a:lnTo>
                  <a:cubicBezTo>
                    <a:pt x="2823" y="4257"/>
                    <a:pt x="4107" y="1312"/>
                    <a:pt x="2257" y="66"/>
                  </a:cubicBezTo>
                  <a:cubicBezTo>
                    <a:pt x="2191" y="21"/>
                    <a:pt x="2120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87;p33"/>
            <p:cNvSpPr/>
            <p:nvPr/>
          </p:nvSpPr>
          <p:spPr>
            <a:xfrm>
              <a:off x="3368569" y="8692598"/>
              <a:ext cx="87848" cy="50134"/>
            </a:xfrm>
            <a:custGeom>
              <a:avLst/>
              <a:gdLst/>
              <a:ahLst/>
              <a:cxnLst/>
              <a:rect l="l" t="t" r="r" b="b"/>
              <a:pathLst>
                <a:path w="2136" h="1219" extrusionOk="0">
                  <a:moveTo>
                    <a:pt x="1836" y="0"/>
                  </a:moveTo>
                  <a:cubicBezTo>
                    <a:pt x="1778" y="0"/>
                    <a:pt x="1718" y="11"/>
                    <a:pt x="1661" y="23"/>
                  </a:cubicBezTo>
                  <a:cubicBezTo>
                    <a:pt x="1324" y="95"/>
                    <a:pt x="878" y="221"/>
                    <a:pt x="595" y="435"/>
                  </a:cubicBezTo>
                  <a:cubicBezTo>
                    <a:pt x="322" y="640"/>
                    <a:pt x="1" y="1219"/>
                    <a:pt x="573" y="1219"/>
                  </a:cubicBezTo>
                  <a:cubicBezTo>
                    <a:pt x="580" y="1219"/>
                    <a:pt x="587" y="1219"/>
                    <a:pt x="595" y="1218"/>
                  </a:cubicBezTo>
                  <a:cubicBezTo>
                    <a:pt x="712" y="1216"/>
                    <a:pt x="826" y="1177"/>
                    <a:pt x="934" y="1132"/>
                  </a:cubicBezTo>
                  <a:cubicBezTo>
                    <a:pt x="1305" y="976"/>
                    <a:pt x="1640" y="744"/>
                    <a:pt x="1949" y="485"/>
                  </a:cubicBezTo>
                  <a:cubicBezTo>
                    <a:pt x="2039" y="408"/>
                    <a:pt x="2136" y="309"/>
                    <a:pt x="2117" y="192"/>
                  </a:cubicBezTo>
                  <a:cubicBezTo>
                    <a:pt x="2104" y="101"/>
                    <a:pt x="2021" y="33"/>
                    <a:pt x="1932" y="11"/>
                  </a:cubicBezTo>
                  <a:cubicBezTo>
                    <a:pt x="1901" y="3"/>
                    <a:pt x="1869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88;p33"/>
            <p:cNvSpPr/>
            <p:nvPr/>
          </p:nvSpPr>
          <p:spPr>
            <a:xfrm>
              <a:off x="3535626" y="8638805"/>
              <a:ext cx="94182" cy="39400"/>
            </a:xfrm>
            <a:custGeom>
              <a:avLst/>
              <a:gdLst/>
              <a:ahLst/>
              <a:cxnLst/>
              <a:rect l="l" t="t" r="r" b="b"/>
              <a:pathLst>
                <a:path w="2290" h="958" extrusionOk="0">
                  <a:moveTo>
                    <a:pt x="1412" y="1"/>
                  </a:moveTo>
                  <a:cubicBezTo>
                    <a:pt x="1385" y="1"/>
                    <a:pt x="1360" y="2"/>
                    <a:pt x="1336" y="4"/>
                  </a:cubicBezTo>
                  <a:cubicBezTo>
                    <a:pt x="984" y="38"/>
                    <a:pt x="570" y="247"/>
                    <a:pt x="274" y="423"/>
                  </a:cubicBezTo>
                  <a:cubicBezTo>
                    <a:pt x="195" y="469"/>
                    <a:pt x="116" y="522"/>
                    <a:pt x="66" y="597"/>
                  </a:cubicBezTo>
                  <a:cubicBezTo>
                    <a:pt x="16" y="674"/>
                    <a:pt x="0" y="779"/>
                    <a:pt x="51" y="855"/>
                  </a:cubicBezTo>
                  <a:cubicBezTo>
                    <a:pt x="108" y="940"/>
                    <a:pt x="219" y="957"/>
                    <a:pt x="325" y="957"/>
                  </a:cubicBezTo>
                  <a:cubicBezTo>
                    <a:pt x="342" y="957"/>
                    <a:pt x="359" y="957"/>
                    <a:pt x="375" y="956"/>
                  </a:cubicBezTo>
                  <a:cubicBezTo>
                    <a:pt x="777" y="939"/>
                    <a:pt x="1181" y="883"/>
                    <a:pt x="1559" y="746"/>
                  </a:cubicBezTo>
                  <a:cubicBezTo>
                    <a:pt x="1669" y="706"/>
                    <a:pt x="1780" y="658"/>
                    <a:pt x="1868" y="580"/>
                  </a:cubicBezTo>
                  <a:cubicBezTo>
                    <a:pt x="2290" y="211"/>
                    <a:pt x="1764" y="1"/>
                    <a:pt x="1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89;p33"/>
            <p:cNvSpPr/>
            <p:nvPr/>
          </p:nvSpPr>
          <p:spPr>
            <a:xfrm>
              <a:off x="3455717" y="8661794"/>
              <a:ext cx="77813" cy="94223"/>
            </a:xfrm>
            <a:custGeom>
              <a:avLst/>
              <a:gdLst/>
              <a:ahLst/>
              <a:cxnLst/>
              <a:rect l="l" t="t" r="r" b="b"/>
              <a:pathLst>
                <a:path w="1892" h="2291" extrusionOk="0">
                  <a:moveTo>
                    <a:pt x="1219" y="0"/>
                  </a:moveTo>
                  <a:cubicBezTo>
                    <a:pt x="363" y="0"/>
                    <a:pt x="1" y="700"/>
                    <a:pt x="1" y="700"/>
                  </a:cubicBezTo>
                  <a:cubicBezTo>
                    <a:pt x="1" y="700"/>
                    <a:pt x="522" y="2290"/>
                    <a:pt x="1153" y="2290"/>
                  </a:cubicBezTo>
                  <a:cubicBezTo>
                    <a:pt x="1178" y="2290"/>
                    <a:pt x="1204" y="2288"/>
                    <a:pt x="1229" y="2282"/>
                  </a:cubicBezTo>
                  <a:cubicBezTo>
                    <a:pt x="1892" y="2147"/>
                    <a:pt x="1887" y="128"/>
                    <a:pt x="1887" y="128"/>
                  </a:cubicBezTo>
                  <a:cubicBezTo>
                    <a:pt x="1637" y="37"/>
                    <a:pt x="1415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90;p33"/>
            <p:cNvSpPr/>
            <p:nvPr/>
          </p:nvSpPr>
          <p:spPr>
            <a:xfrm>
              <a:off x="3476897" y="8704730"/>
              <a:ext cx="45898" cy="44335"/>
            </a:xfrm>
            <a:custGeom>
              <a:avLst/>
              <a:gdLst/>
              <a:ahLst/>
              <a:cxnLst/>
              <a:rect l="l" t="t" r="r" b="b"/>
              <a:pathLst>
                <a:path w="1116" h="1078" extrusionOk="0">
                  <a:moveTo>
                    <a:pt x="778" y="0"/>
                  </a:moveTo>
                  <a:cubicBezTo>
                    <a:pt x="358" y="0"/>
                    <a:pt x="1" y="401"/>
                    <a:pt x="1" y="401"/>
                  </a:cubicBezTo>
                  <a:cubicBezTo>
                    <a:pt x="1" y="401"/>
                    <a:pt x="301" y="1076"/>
                    <a:pt x="677" y="1077"/>
                  </a:cubicBezTo>
                  <a:cubicBezTo>
                    <a:pt x="678" y="1077"/>
                    <a:pt x="678" y="1077"/>
                    <a:pt x="678" y="1077"/>
                  </a:cubicBezTo>
                  <a:cubicBezTo>
                    <a:pt x="1055" y="1077"/>
                    <a:pt x="1116" y="97"/>
                    <a:pt x="1116" y="97"/>
                  </a:cubicBezTo>
                  <a:cubicBezTo>
                    <a:pt x="1002" y="28"/>
                    <a:pt x="888" y="0"/>
                    <a:pt x="778" y="0"/>
                  </a:cubicBezTo>
                  <a:close/>
                </a:path>
              </a:pathLst>
            </a:custGeom>
            <a:solidFill>
              <a:srgbClr val="B7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91;p33"/>
            <p:cNvSpPr/>
            <p:nvPr/>
          </p:nvSpPr>
          <p:spPr>
            <a:xfrm>
              <a:off x="3346649" y="8627207"/>
              <a:ext cx="103847" cy="90480"/>
            </a:xfrm>
            <a:custGeom>
              <a:avLst/>
              <a:gdLst/>
              <a:ahLst/>
              <a:cxnLst/>
              <a:rect l="l" t="t" r="r" b="b"/>
              <a:pathLst>
                <a:path w="2525" h="2200" extrusionOk="0">
                  <a:moveTo>
                    <a:pt x="1364" y="0"/>
                  </a:moveTo>
                  <a:cubicBezTo>
                    <a:pt x="1288" y="0"/>
                    <a:pt x="1209" y="18"/>
                    <a:pt x="1127" y="58"/>
                  </a:cubicBezTo>
                  <a:cubicBezTo>
                    <a:pt x="1" y="597"/>
                    <a:pt x="757" y="2199"/>
                    <a:pt x="1526" y="2199"/>
                  </a:cubicBezTo>
                  <a:cubicBezTo>
                    <a:pt x="1608" y="2199"/>
                    <a:pt x="1691" y="2181"/>
                    <a:pt x="1771" y="2141"/>
                  </a:cubicBezTo>
                  <a:cubicBezTo>
                    <a:pt x="2524" y="1765"/>
                    <a:pt x="2115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92;p33"/>
            <p:cNvSpPr/>
            <p:nvPr/>
          </p:nvSpPr>
          <p:spPr>
            <a:xfrm>
              <a:off x="3391107" y="8654021"/>
              <a:ext cx="13079" cy="20029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185" y="1"/>
                  </a:moveTo>
                  <a:cubicBezTo>
                    <a:pt x="113" y="1"/>
                    <a:pt x="41" y="95"/>
                    <a:pt x="21" y="223"/>
                  </a:cubicBezTo>
                  <a:cubicBezTo>
                    <a:pt x="0" y="356"/>
                    <a:pt x="46" y="474"/>
                    <a:pt x="121" y="485"/>
                  </a:cubicBezTo>
                  <a:cubicBezTo>
                    <a:pt x="126" y="486"/>
                    <a:pt x="130" y="486"/>
                    <a:pt x="134" y="486"/>
                  </a:cubicBezTo>
                  <a:cubicBezTo>
                    <a:pt x="206" y="486"/>
                    <a:pt x="277" y="392"/>
                    <a:pt x="297" y="265"/>
                  </a:cubicBezTo>
                  <a:cubicBezTo>
                    <a:pt x="318" y="132"/>
                    <a:pt x="274" y="14"/>
                    <a:pt x="197" y="2"/>
                  </a:cubicBezTo>
                  <a:cubicBezTo>
                    <a:pt x="193" y="1"/>
                    <a:pt x="189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93;p33"/>
            <p:cNvSpPr/>
            <p:nvPr/>
          </p:nvSpPr>
          <p:spPr>
            <a:xfrm>
              <a:off x="3414302" y="8669033"/>
              <a:ext cx="13079" cy="20029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184" y="1"/>
                  </a:moveTo>
                  <a:cubicBezTo>
                    <a:pt x="112" y="1"/>
                    <a:pt x="41" y="96"/>
                    <a:pt x="21" y="221"/>
                  </a:cubicBezTo>
                  <a:cubicBezTo>
                    <a:pt x="0" y="354"/>
                    <a:pt x="44" y="473"/>
                    <a:pt x="120" y="485"/>
                  </a:cubicBezTo>
                  <a:cubicBezTo>
                    <a:pt x="124" y="486"/>
                    <a:pt x="129" y="486"/>
                    <a:pt x="133" y="486"/>
                  </a:cubicBezTo>
                  <a:cubicBezTo>
                    <a:pt x="206" y="486"/>
                    <a:pt x="276" y="391"/>
                    <a:pt x="296" y="265"/>
                  </a:cubicBezTo>
                  <a:cubicBezTo>
                    <a:pt x="318" y="131"/>
                    <a:pt x="273" y="14"/>
                    <a:pt x="197" y="2"/>
                  </a:cubicBezTo>
                  <a:cubicBezTo>
                    <a:pt x="193" y="1"/>
                    <a:pt x="188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94;p33"/>
            <p:cNvSpPr/>
            <p:nvPr/>
          </p:nvSpPr>
          <p:spPr>
            <a:xfrm>
              <a:off x="3506590" y="8577156"/>
              <a:ext cx="104299" cy="90398"/>
            </a:xfrm>
            <a:custGeom>
              <a:avLst/>
              <a:gdLst/>
              <a:ahLst/>
              <a:cxnLst/>
              <a:rect l="l" t="t" r="r" b="b"/>
              <a:pathLst>
                <a:path w="2536" h="2198" extrusionOk="0">
                  <a:moveTo>
                    <a:pt x="1359" y="0"/>
                  </a:moveTo>
                  <a:cubicBezTo>
                    <a:pt x="1281" y="0"/>
                    <a:pt x="1200" y="20"/>
                    <a:pt x="1116" y="61"/>
                  </a:cubicBezTo>
                  <a:cubicBezTo>
                    <a:pt x="1" y="615"/>
                    <a:pt x="771" y="2198"/>
                    <a:pt x="1537" y="2198"/>
                  </a:cubicBezTo>
                  <a:cubicBezTo>
                    <a:pt x="1622" y="2198"/>
                    <a:pt x="1707" y="2178"/>
                    <a:pt x="1789" y="2136"/>
                  </a:cubicBezTo>
                  <a:cubicBezTo>
                    <a:pt x="2535" y="1750"/>
                    <a:pt x="2105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95;p33"/>
            <p:cNvSpPr/>
            <p:nvPr/>
          </p:nvSpPr>
          <p:spPr>
            <a:xfrm>
              <a:off x="3543686" y="8603230"/>
              <a:ext cx="14066" cy="19659"/>
            </a:xfrm>
            <a:custGeom>
              <a:avLst/>
              <a:gdLst/>
              <a:ahLst/>
              <a:cxnLst/>
              <a:rect l="l" t="t" r="r" b="b"/>
              <a:pathLst>
                <a:path w="342" h="478" extrusionOk="0">
                  <a:moveTo>
                    <a:pt x="128" y="0"/>
                  </a:moveTo>
                  <a:cubicBezTo>
                    <a:pt x="120" y="0"/>
                    <a:pt x="113" y="1"/>
                    <a:pt x="106" y="3"/>
                  </a:cubicBezTo>
                  <a:cubicBezTo>
                    <a:pt x="31" y="24"/>
                    <a:pt x="1" y="146"/>
                    <a:pt x="37" y="276"/>
                  </a:cubicBezTo>
                  <a:cubicBezTo>
                    <a:pt x="69" y="394"/>
                    <a:pt x="146" y="478"/>
                    <a:pt x="215" y="478"/>
                  </a:cubicBezTo>
                  <a:cubicBezTo>
                    <a:pt x="222" y="478"/>
                    <a:pt x="229" y="477"/>
                    <a:pt x="236" y="475"/>
                  </a:cubicBezTo>
                  <a:cubicBezTo>
                    <a:pt x="311" y="454"/>
                    <a:pt x="341" y="332"/>
                    <a:pt x="306" y="201"/>
                  </a:cubicBezTo>
                  <a:cubicBezTo>
                    <a:pt x="273" y="84"/>
                    <a:pt x="197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96;p33"/>
            <p:cNvSpPr/>
            <p:nvPr/>
          </p:nvSpPr>
          <p:spPr>
            <a:xfrm>
              <a:off x="3576094" y="8619640"/>
              <a:ext cx="14024" cy="19659"/>
            </a:xfrm>
            <a:custGeom>
              <a:avLst/>
              <a:gdLst/>
              <a:ahLst/>
              <a:cxnLst/>
              <a:rect l="l" t="t" r="r" b="b"/>
              <a:pathLst>
                <a:path w="341" h="478" extrusionOk="0">
                  <a:moveTo>
                    <a:pt x="127" y="1"/>
                  </a:moveTo>
                  <a:cubicBezTo>
                    <a:pt x="120" y="1"/>
                    <a:pt x="112" y="2"/>
                    <a:pt x="105" y="4"/>
                  </a:cubicBezTo>
                  <a:cubicBezTo>
                    <a:pt x="31" y="24"/>
                    <a:pt x="0" y="147"/>
                    <a:pt x="36" y="277"/>
                  </a:cubicBezTo>
                  <a:cubicBezTo>
                    <a:pt x="69" y="394"/>
                    <a:pt x="144" y="478"/>
                    <a:pt x="214" y="478"/>
                  </a:cubicBezTo>
                  <a:cubicBezTo>
                    <a:pt x="221" y="478"/>
                    <a:pt x="229" y="477"/>
                    <a:pt x="236" y="475"/>
                  </a:cubicBezTo>
                  <a:cubicBezTo>
                    <a:pt x="310" y="454"/>
                    <a:pt x="341" y="332"/>
                    <a:pt x="305" y="201"/>
                  </a:cubicBezTo>
                  <a:cubicBezTo>
                    <a:pt x="272" y="85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97;p33"/>
            <p:cNvSpPr/>
            <p:nvPr/>
          </p:nvSpPr>
          <p:spPr>
            <a:xfrm>
              <a:off x="3321520" y="8920069"/>
              <a:ext cx="89041" cy="83365"/>
            </a:xfrm>
            <a:custGeom>
              <a:avLst/>
              <a:gdLst/>
              <a:ahLst/>
              <a:cxnLst/>
              <a:rect l="l" t="t" r="r" b="b"/>
              <a:pathLst>
                <a:path w="2165" h="2027" extrusionOk="0">
                  <a:moveTo>
                    <a:pt x="1143" y="556"/>
                  </a:moveTo>
                  <a:cubicBezTo>
                    <a:pt x="1220" y="556"/>
                    <a:pt x="1274" y="604"/>
                    <a:pt x="1308" y="698"/>
                  </a:cubicBezTo>
                  <a:cubicBezTo>
                    <a:pt x="1319" y="730"/>
                    <a:pt x="1326" y="769"/>
                    <a:pt x="1329" y="816"/>
                  </a:cubicBezTo>
                  <a:cubicBezTo>
                    <a:pt x="1340" y="970"/>
                    <a:pt x="1315" y="1113"/>
                    <a:pt x="1257" y="1245"/>
                  </a:cubicBezTo>
                  <a:cubicBezTo>
                    <a:pt x="1216" y="1335"/>
                    <a:pt x="1171" y="1389"/>
                    <a:pt x="1121" y="1405"/>
                  </a:cubicBezTo>
                  <a:cubicBezTo>
                    <a:pt x="1088" y="1417"/>
                    <a:pt x="1057" y="1423"/>
                    <a:pt x="1030" y="1423"/>
                  </a:cubicBezTo>
                  <a:cubicBezTo>
                    <a:pt x="953" y="1423"/>
                    <a:pt x="898" y="1377"/>
                    <a:pt x="867" y="1285"/>
                  </a:cubicBezTo>
                  <a:cubicBezTo>
                    <a:pt x="854" y="1249"/>
                    <a:pt x="845" y="1207"/>
                    <a:pt x="843" y="1160"/>
                  </a:cubicBezTo>
                  <a:cubicBezTo>
                    <a:pt x="832" y="1008"/>
                    <a:pt x="857" y="867"/>
                    <a:pt x="918" y="733"/>
                  </a:cubicBezTo>
                  <a:cubicBezTo>
                    <a:pt x="960" y="644"/>
                    <a:pt x="1006" y="592"/>
                    <a:pt x="1059" y="572"/>
                  </a:cubicBezTo>
                  <a:cubicBezTo>
                    <a:pt x="1089" y="562"/>
                    <a:pt x="1117" y="556"/>
                    <a:pt x="1143" y="556"/>
                  </a:cubicBezTo>
                  <a:close/>
                  <a:moveTo>
                    <a:pt x="1161" y="1"/>
                  </a:moveTo>
                  <a:cubicBezTo>
                    <a:pt x="1023" y="1"/>
                    <a:pt x="873" y="29"/>
                    <a:pt x="711" y="86"/>
                  </a:cubicBezTo>
                  <a:cubicBezTo>
                    <a:pt x="550" y="144"/>
                    <a:pt x="407" y="239"/>
                    <a:pt x="283" y="371"/>
                  </a:cubicBezTo>
                  <a:cubicBezTo>
                    <a:pt x="160" y="503"/>
                    <a:pt x="80" y="657"/>
                    <a:pt x="39" y="830"/>
                  </a:cubicBezTo>
                  <a:cubicBezTo>
                    <a:pt x="0" y="1003"/>
                    <a:pt x="12" y="1183"/>
                    <a:pt x="77" y="1367"/>
                  </a:cubicBezTo>
                  <a:cubicBezTo>
                    <a:pt x="142" y="1551"/>
                    <a:pt x="249" y="1700"/>
                    <a:pt x="399" y="1815"/>
                  </a:cubicBezTo>
                  <a:cubicBezTo>
                    <a:pt x="469" y="1869"/>
                    <a:pt x="545" y="1913"/>
                    <a:pt x="627" y="1945"/>
                  </a:cubicBezTo>
                  <a:cubicBezTo>
                    <a:pt x="761" y="1999"/>
                    <a:pt x="897" y="2026"/>
                    <a:pt x="1034" y="2026"/>
                  </a:cubicBezTo>
                  <a:cubicBezTo>
                    <a:pt x="1158" y="2026"/>
                    <a:pt x="1282" y="2004"/>
                    <a:pt x="1408" y="1960"/>
                  </a:cubicBezTo>
                  <a:cubicBezTo>
                    <a:pt x="1584" y="1898"/>
                    <a:pt x="1736" y="1801"/>
                    <a:pt x="1865" y="1669"/>
                  </a:cubicBezTo>
                  <a:cubicBezTo>
                    <a:pt x="1993" y="1537"/>
                    <a:pt x="2078" y="1382"/>
                    <a:pt x="2122" y="1206"/>
                  </a:cubicBezTo>
                  <a:cubicBezTo>
                    <a:pt x="2165" y="1030"/>
                    <a:pt x="2154" y="851"/>
                    <a:pt x="2089" y="666"/>
                  </a:cubicBezTo>
                  <a:cubicBezTo>
                    <a:pt x="2037" y="519"/>
                    <a:pt x="1963" y="395"/>
                    <a:pt x="1871" y="296"/>
                  </a:cubicBezTo>
                  <a:cubicBezTo>
                    <a:pt x="1777" y="197"/>
                    <a:pt x="1670" y="123"/>
                    <a:pt x="1550" y="74"/>
                  </a:cubicBezTo>
                  <a:cubicBezTo>
                    <a:pt x="1430" y="25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98;p33"/>
            <p:cNvSpPr/>
            <p:nvPr/>
          </p:nvSpPr>
          <p:spPr>
            <a:xfrm>
              <a:off x="3400525" y="8883837"/>
              <a:ext cx="78225" cy="91015"/>
            </a:xfrm>
            <a:custGeom>
              <a:avLst/>
              <a:gdLst/>
              <a:ahLst/>
              <a:cxnLst/>
              <a:rect l="l" t="t" r="r" b="b"/>
              <a:pathLst>
                <a:path w="1902" h="2213" extrusionOk="0">
                  <a:moveTo>
                    <a:pt x="1697" y="0"/>
                  </a:moveTo>
                  <a:lnTo>
                    <a:pt x="1" y="597"/>
                  </a:lnTo>
                  <a:lnTo>
                    <a:pt x="206" y="1179"/>
                  </a:lnTo>
                  <a:lnTo>
                    <a:pt x="705" y="1003"/>
                  </a:lnTo>
                  <a:lnTo>
                    <a:pt x="1130" y="2213"/>
                  </a:lnTo>
                  <a:lnTo>
                    <a:pt x="1829" y="1967"/>
                  </a:lnTo>
                  <a:lnTo>
                    <a:pt x="1403" y="757"/>
                  </a:lnTo>
                  <a:lnTo>
                    <a:pt x="1902" y="58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99;p33"/>
            <p:cNvSpPr/>
            <p:nvPr/>
          </p:nvSpPr>
          <p:spPr>
            <a:xfrm>
              <a:off x="3489317" y="8867510"/>
              <a:ext cx="95292" cy="92496"/>
            </a:xfrm>
            <a:custGeom>
              <a:avLst/>
              <a:gdLst/>
              <a:ahLst/>
              <a:cxnLst/>
              <a:rect l="l" t="t" r="r" b="b"/>
              <a:pathLst>
                <a:path w="2317" h="2249" extrusionOk="0">
                  <a:moveTo>
                    <a:pt x="739" y="844"/>
                  </a:moveTo>
                  <a:lnTo>
                    <a:pt x="1082" y="1268"/>
                  </a:lnTo>
                  <a:lnTo>
                    <a:pt x="720" y="1396"/>
                  </a:lnTo>
                  <a:lnTo>
                    <a:pt x="739" y="844"/>
                  </a:lnTo>
                  <a:close/>
                  <a:moveTo>
                    <a:pt x="585" y="0"/>
                  </a:moveTo>
                  <a:cubicBezTo>
                    <a:pt x="555" y="0"/>
                    <a:pt x="528" y="5"/>
                    <a:pt x="505" y="13"/>
                  </a:cubicBezTo>
                  <a:cubicBezTo>
                    <a:pt x="469" y="26"/>
                    <a:pt x="440" y="38"/>
                    <a:pt x="418" y="53"/>
                  </a:cubicBezTo>
                  <a:cubicBezTo>
                    <a:pt x="344" y="103"/>
                    <a:pt x="301" y="163"/>
                    <a:pt x="292" y="234"/>
                  </a:cubicBezTo>
                  <a:lnTo>
                    <a:pt x="0" y="2247"/>
                  </a:lnTo>
                  <a:lnTo>
                    <a:pt x="0" y="2248"/>
                  </a:lnTo>
                  <a:lnTo>
                    <a:pt x="792" y="1969"/>
                  </a:lnTo>
                  <a:lnTo>
                    <a:pt x="790" y="1771"/>
                  </a:lnTo>
                  <a:lnTo>
                    <a:pt x="1275" y="1600"/>
                  </a:lnTo>
                  <a:lnTo>
                    <a:pt x="1407" y="1753"/>
                  </a:lnTo>
                  <a:lnTo>
                    <a:pt x="2317" y="1432"/>
                  </a:lnTo>
                  <a:lnTo>
                    <a:pt x="761" y="62"/>
                  </a:lnTo>
                  <a:cubicBezTo>
                    <a:pt x="722" y="27"/>
                    <a:pt x="678" y="8"/>
                    <a:pt x="629" y="3"/>
                  </a:cubicBezTo>
                  <a:cubicBezTo>
                    <a:pt x="614" y="1"/>
                    <a:pt x="599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00;p33"/>
            <p:cNvSpPr/>
            <p:nvPr/>
          </p:nvSpPr>
          <p:spPr>
            <a:xfrm>
              <a:off x="3565648" y="8823175"/>
              <a:ext cx="106520" cy="100762"/>
            </a:xfrm>
            <a:custGeom>
              <a:avLst/>
              <a:gdLst/>
              <a:ahLst/>
              <a:cxnLst/>
              <a:rect l="l" t="t" r="r" b="b"/>
              <a:pathLst>
                <a:path w="2590" h="2450" extrusionOk="0">
                  <a:moveTo>
                    <a:pt x="1869" y="1"/>
                  </a:moveTo>
                  <a:lnTo>
                    <a:pt x="1142" y="257"/>
                  </a:lnTo>
                  <a:lnTo>
                    <a:pt x="905" y="960"/>
                  </a:lnTo>
                  <a:lnTo>
                    <a:pt x="711" y="410"/>
                  </a:lnTo>
                  <a:lnTo>
                    <a:pt x="0" y="659"/>
                  </a:lnTo>
                  <a:lnTo>
                    <a:pt x="631" y="2450"/>
                  </a:lnTo>
                  <a:lnTo>
                    <a:pt x="1357" y="2195"/>
                  </a:lnTo>
                  <a:lnTo>
                    <a:pt x="1159" y="1634"/>
                  </a:lnTo>
                  <a:lnTo>
                    <a:pt x="1175" y="1546"/>
                  </a:lnTo>
                  <a:lnTo>
                    <a:pt x="1773" y="2048"/>
                  </a:lnTo>
                  <a:lnTo>
                    <a:pt x="2590" y="1760"/>
                  </a:lnTo>
                  <a:lnTo>
                    <a:pt x="1557" y="959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01;p33"/>
            <p:cNvSpPr/>
            <p:nvPr/>
          </p:nvSpPr>
          <p:spPr>
            <a:xfrm>
              <a:off x="3655057" y="8793893"/>
              <a:ext cx="93606" cy="91262"/>
            </a:xfrm>
            <a:custGeom>
              <a:avLst/>
              <a:gdLst/>
              <a:ahLst/>
              <a:cxnLst/>
              <a:rect l="l" t="t" r="r" b="b"/>
              <a:pathLst>
                <a:path w="2276" h="2219" extrusionOk="0">
                  <a:moveTo>
                    <a:pt x="1718" y="1"/>
                  </a:moveTo>
                  <a:lnTo>
                    <a:pt x="1098" y="219"/>
                  </a:lnTo>
                  <a:lnTo>
                    <a:pt x="1469" y="1271"/>
                  </a:lnTo>
                  <a:cubicBezTo>
                    <a:pt x="1480" y="1302"/>
                    <a:pt x="1486" y="1334"/>
                    <a:pt x="1489" y="1365"/>
                  </a:cubicBezTo>
                  <a:cubicBezTo>
                    <a:pt x="1496" y="1466"/>
                    <a:pt x="1451" y="1534"/>
                    <a:pt x="1355" y="1568"/>
                  </a:cubicBezTo>
                  <a:cubicBezTo>
                    <a:pt x="1328" y="1578"/>
                    <a:pt x="1303" y="1583"/>
                    <a:pt x="1279" y="1583"/>
                  </a:cubicBezTo>
                  <a:cubicBezTo>
                    <a:pt x="1272" y="1583"/>
                    <a:pt x="1266" y="1583"/>
                    <a:pt x="1259" y="1582"/>
                  </a:cubicBezTo>
                  <a:cubicBezTo>
                    <a:pt x="1178" y="1576"/>
                    <a:pt x="1118" y="1518"/>
                    <a:pt x="1080" y="1412"/>
                  </a:cubicBezTo>
                  <a:lnTo>
                    <a:pt x="709" y="356"/>
                  </a:lnTo>
                  <a:lnTo>
                    <a:pt x="1" y="605"/>
                  </a:lnTo>
                  <a:lnTo>
                    <a:pt x="380" y="1682"/>
                  </a:lnTo>
                  <a:cubicBezTo>
                    <a:pt x="506" y="2040"/>
                    <a:pt x="736" y="2218"/>
                    <a:pt x="1071" y="2218"/>
                  </a:cubicBezTo>
                  <a:cubicBezTo>
                    <a:pt x="1209" y="2218"/>
                    <a:pt x="1365" y="2187"/>
                    <a:pt x="1539" y="2126"/>
                  </a:cubicBezTo>
                  <a:lnTo>
                    <a:pt x="1538" y="2126"/>
                  </a:lnTo>
                  <a:cubicBezTo>
                    <a:pt x="2090" y="1932"/>
                    <a:pt x="2275" y="1582"/>
                    <a:pt x="2098" y="1076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502;p33"/>
            <p:cNvSpPr/>
            <p:nvPr/>
          </p:nvSpPr>
          <p:spPr>
            <a:xfrm>
              <a:off x="3036636" y="8680055"/>
              <a:ext cx="305043" cy="319437"/>
            </a:xfrm>
            <a:custGeom>
              <a:avLst/>
              <a:gdLst/>
              <a:ahLst/>
              <a:cxnLst/>
              <a:rect l="l" t="t" r="r" b="b"/>
              <a:pathLst>
                <a:path w="7417" h="7767" extrusionOk="0">
                  <a:moveTo>
                    <a:pt x="4613" y="0"/>
                  </a:moveTo>
                  <a:cubicBezTo>
                    <a:pt x="3176" y="0"/>
                    <a:pt x="1" y="714"/>
                    <a:pt x="55" y="1388"/>
                  </a:cubicBezTo>
                  <a:cubicBezTo>
                    <a:pt x="114" y="2147"/>
                    <a:pt x="518" y="7766"/>
                    <a:pt x="2958" y="7766"/>
                  </a:cubicBezTo>
                  <a:cubicBezTo>
                    <a:pt x="3120" y="7766"/>
                    <a:pt x="3291" y="7742"/>
                    <a:pt x="3471" y="7689"/>
                  </a:cubicBezTo>
                  <a:cubicBezTo>
                    <a:pt x="6369" y="6843"/>
                    <a:pt x="6917" y="6143"/>
                    <a:pt x="7239" y="5500"/>
                  </a:cubicBezTo>
                  <a:cubicBezTo>
                    <a:pt x="7417" y="5142"/>
                    <a:pt x="7038" y="3788"/>
                    <a:pt x="6500" y="2449"/>
                  </a:cubicBezTo>
                  <a:cubicBezTo>
                    <a:pt x="6500" y="2449"/>
                    <a:pt x="7116" y="2337"/>
                    <a:pt x="6721" y="1815"/>
                  </a:cubicBezTo>
                  <a:cubicBezTo>
                    <a:pt x="6291" y="1251"/>
                    <a:pt x="6026" y="1346"/>
                    <a:pt x="5982" y="1251"/>
                  </a:cubicBezTo>
                  <a:cubicBezTo>
                    <a:pt x="5654" y="539"/>
                    <a:pt x="5439" y="216"/>
                    <a:pt x="5228" y="91"/>
                  </a:cubicBezTo>
                  <a:lnTo>
                    <a:pt x="5228" y="93"/>
                  </a:lnTo>
                  <a:cubicBezTo>
                    <a:pt x="5119" y="29"/>
                    <a:pt x="4901" y="0"/>
                    <a:pt x="4613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503;p33"/>
            <p:cNvSpPr/>
            <p:nvPr/>
          </p:nvSpPr>
          <p:spPr>
            <a:xfrm>
              <a:off x="3094131" y="8730517"/>
              <a:ext cx="229162" cy="122848"/>
            </a:xfrm>
            <a:custGeom>
              <a:avLst/>
              <a:gdLst/>
              <a:ahLst/>
              <a:cxnLst/>
              <a:rect l="l" t="t" r="r" b="b"/>
              <a:pathLst>
                <a:path w="5572" h="2987" extrusionOk="0">
                  <a:moveTo>
                    <a:pt x="4651" y="0"/>
                  </a:moveTo>
                  <a:cubicBezTo>
                    <a:pt x="4611" y="0"/>
                    <a:pt x="4589" y="9"/>
                    <a:pt x="4584" y="24"/>
                  </a:cubicBezTo>
                  <a:cubicBezTo>
                    <a:pt x="4578" y="43"/>
                    <a:pt x="4595" y="71"/>
                    <a:pt x="4629" y="104"/>
                  </a:cubicBezTo>
                  <a:cubicBezTo>
                    <a:pt x="4664" y="135"/>
                    <a:pt x="4712" y="184"/>
                    <a:pt x="4770" y="244"/>
                  </a:cubicBezTo>
                  <a:cubicBezTo>
                    <a:pt x="4827" y="304"/>
                    <a:pt x="4892" y="383"/>
                    <a:pt x="4953" y="480"/>
                  </a:cubicBezTo>
                  <a:cubicBezTo>
                    <a:pt x="5013" y="576"/>
                    <a:pt x="5070" y="692"/>
                    <a:pt x="5097" y="818"/>
                  </a:cubicBezTo>
                  <a:cubicBezTo>
                    <a:pt x="5124" y="944"/>
                    <a:pt x="5112" y="1071"/>
                    <a:pt x="5047" y="1176"/>
                  </a:cubicBezTo>
                  <a:cubicBezTo>
                    <a:pt x="4985" y="1282"/>
                    <a:pt x="4865" y="1378"/>
                    <a:pt x="4701" y="1453"/>
                  </a:cubicBezTo>
                  <a:cubicBezTo>
                    <a:pt x="4334" y="1614"/>
                    <a:pt x="3893" y="1766"/>
                    <a:pt x="3430" y="1908"/>
                  </a:cubicBezTo>
                  <a:cubicBezTo>
                    <a:pt x="2499" y="2195"/>
                    <a:pt x="1638" y="2409"/>
                    <a:pt x="1014" y="2567"/>
                  </a:cubicBezTo>
                  <a:cubicBezTo>
                    <a:pt x="392" y="2726"/>
                    <a:pt x="1" y="2826"/>
                    <a:pt x="8" y="2906"/>
                  </a:cubicBezTo>
                  <a:cubicBezTo>
                    <a:pt x="12" y="2953"/>
                    <a:pt x="189" y="2987"/>
                    <a:pt x="494" y="2987"/>
                  </a:cubicBezTo>
                  <a:cubicBezTo>
                    <a:pt x="656" y="2987"/>
                    <a:pt x="854" y="2977"/>
                    <a:pt x="1081" y="2956"/>
                  </a:cubicBezTo>
                  <a:cubicBezTo>
                    <a:pt x="1736" y="2895"/>
                    <a:pt x="2632" y="2737"/>
                    <a:pt x="3595" y="2442"/>
                  </a:cubicBezTo>
                  <a:cubicBezTo>
                    <a:pt x="4078" y="2293"/>
                    <a:pt x="4527" y="2123"/>
                    <a:pt x="4932" y="1912"/>
                  </a:cubicBezTo>
                  <a:cubicBezTo>
                    <a:pt x="5151" y="1796"/>
                    <a:pt x="5360" y="1616"/>
                    <a:pt x="5465" y="1377"/>
                  </a:cubicBezTo>
                  <a:cubicBezTo>
                    <a:pt x="5572" y="1138"/>
                    <a:pt x="5546" y="881"/>
                    <a:pt x="5474" y="702"/>
                  </a:cubicBezTo>
                  <a:cubicBezTo>
                    <a:pt x="5401" y="517"/>
                    <a:pt x="5295" y="383"/>
                    <a:pt x="5193" y="281"/>
                  </a:cubicBezTo>
                  <a:cubicBezTo>
                    <a:pt x="5090" y="179"/>
                    <a:pt x="4986" y="110"/>
                    <a:pt x="4896" y="67"/>
                  </a:cubicBezTo>
                  <a:cubicBezTo>
                    <a:pt x="4804" y="24"/>
                    <a:pt x="4728" y="2"/>
                    <a:pt x="4673" y="1"/>
                  </a:cubicBezTo>
                  <a:cubicBezTo>
                    <a:pt x="4665" y="0"/>
                    <a:pt x="4658" y="0"/>
                    <a:pt x="4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504;p33"/>
            <p:cNvSpPr/>
            <p:nvPr/>
          </p:nvSpPr>
          <p:spPr>
            <a:xfrm>
              <a:off x="3129048" y="8795456"/>
              <a:ext cx="205144" cy="134322"/>
            </a:xfrm>
            <a:custGeom>
              <a:avLst/>
              <a:gdLst/>
              <a:ahLst/>
              <a:cxnLst/>
              <a:rect l="l" t="t" r="r" b="b"/>
              <a:pathLst>
                <a:path w="4988" h="3266" extrusionOk="0">
                  <a:moveTo>
                    <a:pt x="4350" y="1"/>
                  </a:moveTo>
                  <a:cubicBezTo>
                    <a:pt x="4332" y="1"/>
                    <a:pt x="4320" y="6"/>
                    <a:pt x="4314" y="14"/>
                  </a:cubicBezTo>
                  <a:cubicBezTo>
                    <a:pt x="4291" y="48"/>
                    <a:pt x="4348" y="124"/>
                    <a:pt x="4423" y="256"/>
                  </a:cubicBezTo>
                  <a:cubicBezTo>
                    <a:pt x="4492" y="386"/>
                    <a:pt x="4586" y="592"/>
                    <a:pt x="4579" y="827"/>
                  </a:cubicBezTo>
                  <a:cubicBezTo>
                    <a:pt x="4573" y="946"/>
                    <a:pt x="4543" y="1038"/>
                    <a:pt x="4464" y="1131"/>
                  </a:cubicBezTo>
                  <a:cubicBezTo>
                    <a:pt x="4385" y="1224"/>
                    <a:pt x="4255" y="1313"/>
                    <a:pt x="4097" y="1403"/>
                  </a:cubicBezTo>
                  <a:cubicBezTo>
                    <a:pt x="3934" y="1494"/>
                    <a:pt x="3761" y="1585"/>
                    <a:pt x="3577" y="1674"/>
                  </a:cubicBezTo>
                  <a:cubicBezTo>
                    <a:pt x="3392" y="1762"/>
                    <a:pt x="3199" y="1850"/>
                    <a:pt x="2997" y="1935"/>
                  </a:cubicBezTo>
                  <a:cubicBezTo>
                    <a:pt x="2188" y="2269"/>
                    <a:pt x="1419" y="2524"/>
                    <a:pt x="873" y="2751"/>
                  </a:cubicBezTo>
                  <a:cubicBezTo>
                    <a:pt x="325" y="2974"/>
                    <a:pt x="1" y="3160"/>
                    <a:pt x="26" y="3232"/>
                  </a:cubicBezTo>
                  <a:lnTo>
                    <a:pt x="27" y="3232"/>
                  </a:lnTo>
                  <a:cubicBezTo>
                    <a:pt x="35" y="3255"/>
                    <a:pt x="76" y="3266"/>
                    <a:pt x="146" y="3266"/>
                  </a:cubicBezTo>
                  <a:cubicBezTo>
                    <a:pt x="300" y="3266"/>
                    <a:pt x="595" y="3214"/>
                    <a:pt x="992" y="3127"/>
                  </a:cubicBezTo>
                  <a:cubicBezTo>
                    <a:pt x="1279" y="3064"/>
                    <a:pt x="1621" y="2980"/>
                    <a:pt x="1998" y="2871"/>
                  </a:cubicBezTo>
                  <a:cubicBezTo>
                    <a:pt x="2375" y="2761"/>
                    <a:pt x="2788" y="2626"/>
                    <a:pt x="3213" y="2449"/>
                  </a:cubicBezTo>
                  <a:cubicBezTo>
                    <a:pt x="3425" y="2361"/>
                    <a:pt x="3629" y="2263"/>
                    <a:pt x="3823" y="2163"/>
                  </a:cubicBezTo>
                  <a:cubicBezTo>
                    <a:pt x="4017" y="2060"/>
                    <a:pt x="4199" y="1952"/>
                    <a:pt x="4369" y="1839"/>
                  </a:cubicBezTo>
                  <a:cubicBezTo>
                    <a:pt x="4539" y="1725"/>
                    <a:pt x="4714" y="1590"/>
                    <a:pt x="4839" y="1402"/>
                  </a:cubicBezTo>
                  <a:cubicBezTo>
                    <a:pt x="4900" y="1307"/>
                    <a:pt x="4946" y="1203"/>
                    <a:pt x="4967" y="1095"/>
                  </a:cubicBezTo>
                  <a:cubicBezTo>
                    <a:pt x="4988" y="987"/>
                    <a:pt x="4984" y="888"/>
                    <a:pt x="4972" y="799"/>
                  </a:cubicBezTo>
                  <a:cubicBezTo>
                    <a:pt x="4915" y="440"/>
                    <a:pt x="4724" y="227"/>
                    <a:pt x="4585" y="112"/>
                  </a:cubicBezTo>
                  <a:cubicBezTo>
                    <a:pt x="4479" y="31"/>
                    <a:pt x="4396" y="1"/>
                    <a:pt x="4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505;p33"/>
            <p:cNvSpPr/>
            <p:nvPr/>
          </p:nvSpPr>
          <p:spPr>
            <a:xfrm>
              <a:off x="3177989" y="8855418"/>
              <a:ext cx="166649" cy="141849"/>
            </a:xfrm>
            <a:custGeom>
              <a:avLst/>
              <a:gdLst/>
              <a:ahLst/>
              <a:cxnLst/>
              <a:rect l="l" t="t" r="r" b="b"/>
              <a:pathLst>
                <a:path w="4052" h="3449" extrusionOk="0">
                  <a:moveTo>
                    <a:pt x="3247" y="0"/>
                  </a:moveTo>
                  <a:cubicBezTo>
                    <a:pt x="3176" y="0"/>
                    <a:pt x="3114" y="9"/>
                    <a:pt x="3062" y="19"/>
                  </a:cubicBezTo>
                  <a:cubicBezTo>
                    <a:pt x="2898" y="52"/>
                    <a:pt x="2819" y="99"/>
                    <a:pt x="2820" y="137"/>
                  </a:cubicBezTo>
                  <a:cubicBezTo>
                    <a:pt x="2822" y="176"/>
                    <a:pt x="2914" y="202"/>
                    <a:pt x="3060" y="236"/>
                  </a:cubicBezTo>
                  <a:cubicBezTo>
                    <a:pt x="3202" y="269"/>
                    <a:pt x="3411" y="324"/>
                    <a:pt x="3501" y="480"/>
                  </a:cubicBezTo>
                  <a:cubicBezTo>
                    <a:pt x="3549" y="557"/>
                    <a:pt x="3577" y="665"/>
                    <a:pt x="3570" y="782"/>
                  </a:cubicBezTo>
                  <a:cubicBezTo>
                    <a:pt x="3565" y="898"/>
                    <a:pt x="3522" y="1014"/>
                    <a:pt x="3440" y="1136"/>
                  </a:cubicBezTo>
                  <a:cubicBezTo>
                    <a:pt x="3280" y="1378"/>
                    <a:pt x="2974" y="1603"/>
                    <a:pt x="2629" y="1805"/>
                  </a:cubicBezTo>
                  <a:cubicBezTo>
                    <a:pt x="2455" y="1906"/>
                    <a:pt x="2278" y="2006"/>
                    <a:pt x="2100" y="2097"/>
                  </a:cubicBezTo>
                  <a:cubicBezTo>
                    <a:pt x="1925" y="2189"/>
                    <a:pt x="1757" y="2279"/>
                    <a:pt x="1594" y="2365"/>
                  </a:cubicBezTo>
                  <a:cubicBezTo>
                    <a:pt x="1273" y="2540"/>
                    <a:pt x="987" y="2705"/>
                    <a:pt x="751" y="2850"/>
                  </a:cubicBezTo>
                  <a:cubicBezTo>
                    <a:pt x="278" y="3141"/>
                    <a:pt x="1" y="3355"/>
                    <a:pt x="34" y="3425"/>
                  </a:cubicBezTo>
                  <a:cubicBezTo>
                    <a:pt x="42" y="3441"/>
                    <a:pt x="65" y="3448"/>
                    <a:pt x="102" y="3448"/>
                  </a:cubicBezTo>
                  <a:cubicBezTo>
                    <a:pt x="229" y="3448"/>
                    <a:pt x="522" y="3359"/>
                    <a:pt x="926" y="3203"/>
                  </a:cubicBezTo>
                  <a:cubicBezTo>
                    <a:pt x="1186" y="3103"/>
                    <a:pt x="1493" y="2973"/>
                    <a:pt x="1830" y="2822"/>
                  </a:cubicBezTo>
                  <a:cubicBezTo>
                    <a:pt x="1998" y="2745"/>
                    <a:pt x="2173" y="2664"/>
                    <a:pt x="2354" y="2580"/>
                  </a:cubicBezTo>
                  <a:cubicBezTo>
                    <a:pt x="2535" y="2497"/>
                    <a:pt x="2721" y="2397"/>
                    <a:pt x="2913" y="2286"/>
                  </a:cubicBezTo>
                  <a:cubicBezTo>
                    <a:pt x="3103" y="2174"/>
                    <a:pt x="3288" y="2049"/>
                    <a:pt x="3454" y="1905"/>
                  </a:cubicBezTo>
                  <a:cubicBezTo>
                    <a:pt x="3620" y="1762"/>
                    <a:pt x="3772" y="1596"/>
                    <a:pt x="3881" y="1401"/>
                  </a:cubicBezTo>
                  <a:cubicBezTo>
                    <a:pt x="3991" y="1210"/>
                    <a:pt x="4052" y="980"/>
                    <a:pt x="4032" y="768"/>
                  </a:cubicBezTo>
                  <a:cubicBezTo>
                    <a:pt x="4016" y="560"/>
                    <a:pt x="3935" y="367"/>
                    <a:pt x="3805" y="230"/>
                  </a:cubicBezTo>
                  <a:cubicBezTo>
                    <a:pt x="3676" y="90"/>
                    <a:pt x="3511" y="28"/>
                    <a:pt x="3382" y="10"/>
                  </a:cubicBezTo>
                  <a:cubicBezTo>
                    <a:pt x="3333" y="3"/>
                    <a:pt x="3288" y="0"/>
                    <a:pt x="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506;p33"/>
            <p:cNvSpPr/>
            <p:nvPr/>
          </p:nvSpPr>
          <p:spPr>
            <a:xfrm>
              <a:off x="3055226" y="8676477"/>
              <a:ext cx="240061" cy="106027"/>
            </a:xfrm>
            <a:custGeom>
              <a:avLst/>
              <a:gdLst/>
              <a:ahLst/>
              <a:cxnLst/>
              <a:rect l="l" t="t" r="r" b="b"/>
              <a:pathLst>
                <a:path w="5837" h="2578" extrusionOk="0">
                  <a:moveTo>
                    <a:pt x="4413" y="0"/>
                  </a:moveTo>
                  <a:cubicBezTo>
                    <a:pt x="4409" y="0"/>
                    <a:pt x="4406" y="0"/>
                    <a:pt x="4402" y="0"/>
                  </a:cubicBezTo>
                  <a:cubicBezTo>
                    <a:pt x="4010" y="7"/>
                    <a:pt x="3662" y="53"/>
                    <a:pt x="3325" y="97"/>
                  </a:cubicBezTo>
                  <a:cubicBezTo>
                    <a:pt x="2655" y="189"/>
                    <a:pt x="2059" y="309"/>
                    <a:pt x="1564" y="429"/>
                  </a:cubicBezTo>
                  <a:cubicBezTo>
                    <a:pt x="1067" y="548"/>
                    <a:pt x="671" y="673"/>
                    <a:pt x="404" y="780"/>
                  </a:cubicBezTo>
                  <a:cubicBezTo>
                    <a:pt x="136" y="888"/>
                    <a:pt x="1" y="982"/>
                    <a:pt x="13" y="1015"/>
                  </a:cubicBezTo>
                  <a:cubicBezTo>
                    <a:pt x="18" y="1029"/>
                    <a:pt x="42" y="1035"/>
                    <a:pt x="83" y="1035"/>
                  </a:cubicBezTo>
                  <a:cubicBezTo>
                    <a:pt x="156" y="1035"/>
                    <a:pt x="284" y="1016"/>
                    <a:pt x="462" y="990"/>
                  </a:cubicBezTo>
                  <a:cubicBezTo>
                    <a:pt x="739" y="948"/>
                    <a:pt x="1140" y="884"/>
                    <a:pt x="1637" y="816"/>
                  </a:cubicBezTo>
                  <a:cubicBezTo>
                    <a:pt x="2134" y="747"/>
                    <a:pt x="2727" y="670"/>
                    <a:pt x="3384" y="607"/>
                  </a:cubicBezTo>
                  <a:cubicBezTo>
                    <a:pt x="3705" y="578"/>
                    <a:pt x="4050" y="547"/>
                    <a:pt x="4380" y="547"/>
                  </a:cubicBezTo>
                  <a:cubicBezTo>
                    <a:pt x="4386" y="547"/>
                    <a:pt x="4392" y="547"/>
                    <a:pt x="4398" y="547"/>
                  </a:cubicBezTo>
                  <a:cubicBezTo>
                    <a:pt x="4689" y="551"/>
                    <a:pt x="5069" y="661"/>
                    <a:pt x="5229" y="828"/>
                  </a:cubicBezTo>
                  <a:cubicBezTo>
                    <a:pt x="5287" y="913"/>
                    <a:pt x="5292" y="916"/>
                    <a:pt x="5238" y="1017"/>
                  </a:cubicBezTo>
                  <a:cubicBezTo>
                    <a:pt x="5180" y="1112"/>
                    <a:pt x="5054" y="1216"/>
                    <a:pt x="4922" y="1303"/>
                  </a:cubicBezTo>
                  <a:cubicBezTo>
                    <a:pt x="4651" y="1475"/>
                    <a:pt x="4336" y="1595"/>
                    <a:pt x="4031" y="1692"/>
                  </a:cubicBezTo>
                  <a:cubicBezTo>
                    <a:pt x="3417" y="1885"/>
                    <a:pt x="2827" y="1995"/>
                    <a:pt x="2335" y="2099"/>
                  </a:cubicBezTo>
                  <a:cubicBezTo>
                    <a:pt x="1842" y="2199"/>
                    <a:pt x="1440" y="2284"/>
                    <a:pt x="1164" y="2360"/>
                  </a:cubicBezTo>
                  <a:cubicBezTo>
                    <a:pt x="890" y="2435"/>
                    <a:pt x="741" y="2498"/>
                    <a:pt x="748" y="2536"/>
                  </a:cubicBezTo>
                  <a:cubicBezTo>
                    <a:pt x="753" y="2565"/>
                    <a:pt x="851" y="2578"/>
                    <a:pt x="1028" y="2578"/>
                  </a:cubicBezTo>
                  <a:cubicBezTo>
                    <a:pt x="1078" y="2578"/>
                    <a:pt x="1135" y="2577"/>
                    <a:pt x="1197" y="2575"/>
                  </a:cubicBezTo>
                  <a:cubicBezTo>
                    <a:pt x="1481" y="2565"/>
                    <a:pt x="1890" y="2540"/>
                    <a:pt x="2395" y="2488"/>
                  </a:cubicBezTo>
                  <a:cubicBezTo>
                    <a:pt x="2900" y="2433"/>
                    <a:pt x="3506" y="2364"/>
                    <a:pt x="4176" y="2186"/>
                  </a:cubicBezTo>
                  <a:cubicBezTo>
                    <a:pt x="4511" y="2093"/>
                    <a:pt x="4864" y="1977"/>
                    <a:pt x="5213" y="1766"/>
                  </a:cubicBezTo>
                  <a:cubicBezTo>
                    <a:pt x="5384" y="1654"/>
                    <a:pt x="5563" y="1532"/>
                    <a:pt x="5710" y="1311"/>
                  </a:cubicBezTo>
                  <a:cubicBezTo>
                    <a:pt x="5785" y="1208"/>
                    <a:pt x="5837" y="1044"/>
                    <a:pt x="5832" y="878"/>
                  </a:cubicBezTo>
                  <a:cubicBezTo>
                    <a:pt x="5818" y="706"/>
                    <a:pt x="5735" y="560"/>
                    <a:pt x="5643" y="453"/>
                  </a:cubicBezTo>
                  <a:cubicBezTo>
                    <a:pt x="5450" y="253"/>
                    <a:pt x="5235" y="162"/>
                    <a:pt x="5028" y="95"/>
                  </a:cubicBezTo>
                  <a:cubicBezTo>
                    <a:pt x="4822" y="35"/>
                    <a:pt x="4626" y="0"/>
                    <a:pt x="4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507;p33"/>
            <p:cNvSpPr/>
            <p:nvPr/>
          </p:nvSpPr>
          <p:spPr>
            <a:xfrm>
              <a:off x="3998917" y="8633623"/>
              <a:ext cx="866351" cy="411727"/>
            </a:xfrm>
            <a:custGeom>
              <a:avLst/>
              <a:gdLst/>
              <a:ahLst/>
              <a:cxnLst/>
              <a:rect l="l" t="t" r="r" b="b"/>
              <a:pathLst>
                <a:path w="21065" h="10011" extrusionOk="0">
                  <a:moveTo>
                    <a:pt x="17818" y="1"/>
                  </a:moveTo>
                  <a:lnTo>
                    <a:pt x="1375" y="2141"/>
                  </a:lnTo>
                  <a:lnTo>
                    <a:pt x="1375" y="2142"/>
                  </a:lnTo>
                  <a:lnTo>
                    <a:pt x="0" y="8132"/>
                  </a:lnTo>
                  <a:cubicBezTo>
                    <a:pt x="0" y="8132"/>
                    <a:pt x="3717" y="10011"/>
                    <a:pt x="8891" y="10011"/>
                  </a:cubicBezTo>
                  <a:cubicBezTo>
                    <a:pt x="9620" y="10011"/>
                    <a:pt x="10377" y="9974"/>
                    <a:pt x="11157" y="9889"/>
                  </a:cubicBezTo>
                  <a:cubicBezTo>
                    <a:pt x="15046" y="9465"/>
                    <a:pt x="21065" y="6222"/>
                    <a:pt x="21065" y="6222"/>
                  </a:cubicBezTo>
                  <a:cubicBezTo>
                    <a:pt x="19664" y="4136"/>
                    <a:pt x="18526" y="2536"/>
                    <a:pt x="17818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508;p33"/>
            <p:cNvSpPr/>
            <p:nvPr/>
          </p:nvSpPr>
          <p:spPr>
            <a:xfrm>
              <a:off x="4647854" y="8583530"/>
              <a:ext cx="310225" cy="332804"/>
            </a:xfrm>
            <a:custGeom>
              <a:avLst/>
              <a:gdLst/>
              <a:ahLst/>
              <a:cxnLst/>
              <a:rect l="l" t="t" r="r" b="b"/>
              <a:pathLst>
                <a:path w="7543" h="8092" extrusionOk="0">
                  <a:moveTo>
                    <a:pt x="171" y="0"/>
                  </a:moveTo>
                  <a:lnTo>
                    <a:pt x="0" y="110"/>
                  </a:lnTo>
                  <a:cubicBezTo>
                    <a:pt x="679" y="1156"/>
                    <a:pt x="4228" y="6461"/>
                    <a:pt x="7451" y="8091"/>
                  </a:cubicBezTo>
                  <a:lnTo>
                    <a:pt x="7543" y="7909"/>
                  </a:lnTo>
                  <a:cubicBezTo>
                    <a:pt x="4366" y="6304"/>
                    <a:pt x="844" y="1039"/>
                    <a:pt x="171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509;p33"/>
            <p:cNvSpPr/>
            <p:nvPr/>
          </p:nvSpPr>
          <p:spPr>
            <a:xfrm>
              <a:off x="4560583" y="8611949"/>
              <a:ext cx="308209" cy="331529"/>
            </a:xfrm>
            <a:custGeom>
              <a:avLst/>
              <a:gdLst/>
              <a:ahLst/>
              <a:cxnLst/>
              <a:rect l="l" t="t" r="r" b="b"/>
              <a:pathLst>
                <a:path w="7494" h="8061" extrusionOk="0">
                  <a:moveTo>
                    <a:pt x="174" y="0"/>
                  </a:moveTo>
                  <a:lnTo>
                    <a:pt x="0" y="105"/>
                  </a:lnTo>
                  <a:cubicBezTo>
                    <a:pt x="1368" y="2364"/>
                    <a:pt x="4465" y="6581"/>
                    <a:pt x="7401" y="8061"/>
                  </a:cubicBezTo>
                  <a:lnTo>
                    <a:pt x="7493" y="7880"/>
                  </a:lnTo>
                  <a:cubicBezTo>
                    <a:pt x="4598" y="6420"/>
                    <a:pt x="1530" y="2239"/>
                    <a:pt x="174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510;p33"/>
            <p:cNvSpPr/>
            <p:nvPr/>
          </p:nvSpPr>
          <p:spPr>
            <a:xfrm>
              <a:off x="4473271" y="8640367"/>
              <a:ext cx="306194" cy="330377"/>
            </a:xfrm>
            <a:custGeom>
              <a:avLst/>
              <a:gdLst/>
              <a:ahLst/>
              <a:cxnLst/>
              <a:rect l="l" t="t" r="r" b="b"/>
              <a:pathLst>
                <a:path w="7445" h="8033" extrusionOk="0">
                  <a:moveTo>
                    <a:pt x="177" y="0"/>
                  </a:moveTo>
                  <a:lnTo>
                    <a:pt x="0" y="99"/>
                  </a:lnTo>
                  <a:cubicBezTo>
                    <a:pt x="1614" y="2950"/>
                    <a:pt x="4603" y="6648"/>
                    <a:pt x="7352" y="8033"/>
                  </a:cubicBezTo>
                  <a:lnTo>
                    <a:pt x="7444" y="7851"/>
                  </a:lnTo>
                  <a:cubicBezTo>
                    <a:pt x="4731" y="6486"/>
                    <a:pt x="1775" y="2824"/>
                    <a:pt x="177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511;p33"/>
            <p:cNvSpPr/>
            <p:nvPr/>
          </p:nvSpPr>
          <p:spPr>
            <a:xfrm>
              <a:off x="4386001" y="8668786"/>
              <a:ext cx="304138" cy="329185"/>
            </a:xfrm>
            <a:custGeom>
              <a:avLst/>
              <a:gdLst/>
              <a:ahLst/>
              <a:cxnLst/>
              <a:rect l="l" t="t" r="r" b="b"/>
              <a:pathLst>
                <a:path w="7395" h="8004" extrusionOk="0">
                  <a:moveTo>
                    <a:pt x="180" y="0"/>
                  </a:moveTo>
                  <a:lnTo>
                    <a:pt x="0" y="96"/>
                  </a:lnTo>
                  <a:cubicBezTo>
                    <a:pt x="1473" y="2877"/>
                    <a:pt x="4386" y="6538"/>
                    <a:pt x="7302" y="8003"/>
                  </a:cubicBezTo>
                  <a:lnTo>
                    <a:pt x="7394" y="7821"/>
                  </a:lnTo>
                  <a:cubicBezTo>
                    <a:pt x="4516" y="6377"/>
                    <a:pt x="1638" y="2755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512;p33"/>
            <p:cNvSpPr/>
            <p:nvPr/>
          </p:nvSpPr>
          <p:spPr>
            <a:xfrm>
              <a:off x="4298730" y="8697204"/>
              <a:ext cx="302081" cy="327910"/>
            </a:xfrm>
            <a:custGeom>
              <a:avLst/>
              <a:gdLst/>
              <a:ahLst/>
              <a:cxnLst/>
              <a:rect l="l" t="t" r="r" b="b"/>
              <a:pathLst>
                <a:path w="7345" h="7973" extrusionOk="0">
                  <a:moveTo>
                    <a:pt x="182" y="0"/>
                  </a:moveTo>
                  <a:lnTo>
                    <a:pt x="0" y="89"/>
                  </a:lnTo>
                  <a:cubicBezTo>
                    <a:pt x="1348" y="2812"/>
                    <a:pt x="4192" y="6441"/>
                    <a:pt x="7253" y="7973"/>
                  </a:cubicBezTo>
                  <a:lnTo>
                    <a:pt x="7344" y="7792"/>
                  </a:lnTo>
                  <a:cubicBezTo>
                    <a:pt x="4325" y="6279"/>
                    <a:pt x="1516" y="2692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513;p33"/>
            <p:cNvSpPr/>
            <p:nvPr/>
          </p:nvSpPr>
          <p:spPr>
            <a:xfrm>
              <a:off x="4211459" y="8725623"/>
              <a:ext cx="300025" cy="326717"/>
            </a:xfrm>
            <a:custGeom>
              <a:avLst/>
              <a:gdLst/>
              <a:ahLst/>
              <a:cxnLst/>
              <a:rect l="l" t="t" r="r" b="b"/>
              <a:pathLst>
                <a:path w="7295" h="7944" extrusionOk="0">
                  <a:moveTo>
                    <a:pt x="184" y="0"/>
                  </a:moveTo>
                  <a:lnTo>
                    <a:pt x="0" y="85"/>
                  </a:lnTo>
                  <a:cubicBezTo>
                    <a:pt x="1278" y="2844"/>
                    <a:pt x="4000" y="6343"/>
                    <a:pt x="7203" y="7944"/>
                  </a:cubicBezTo>
                  <a:lnTo>
                    <a:pt x="7294" y="7763"/>
                  </a:lnTo>
                  <a:cubicBezTo>
                    <a:pt x="4136" y="6183"/>
                    <a:pt x="1447" y="2725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514;p33"/>
            <p:cNvSpPr/>
            <p:nvPr/>
          </p:nvSpPr>
          <p:spPr>
            <a:xfrm>
              <a:off x="4124148" y="8754000"/>
              <a:ext cx="298010" cy="325565"/>
            </a:xfrm>
            <a:custGeom>
              <a:avLst/>
              <a:gdLst/>
              <a:ahLst/>
              <a:cxnLst/>
              <a:rect l="l" t="t" r="r" b="b"/>
              <a:pathLst>
                <a:path w="7246" h="7916" extrusionOk="0">
                  <a:moveTo>
                    <a:pt x="187" y="0"/>
                  </a:moveTo>
                  <a:lnTo>
                    <a:pt x="0" y="81"/>
                  </a:lnTo>
                  <a:cubicBezTo>
                    <a:pt x="1434" y="3388"/>
                    <a:pt x="4242" y="6462"/>
                    <a:pt x="7154" y="7915"/>
                  </a:cubicBezTo>
                  <a:lnTo>
                    <a:pt x="7245" y="7735"/>
                  </a:lnTo>
                  <a:cubicBezTo>
                    <a:pt x="4372" y="6301"/>
                    <a:pt x="1602" y="3266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515;p33"/>
            <p:cNvSpPr/>
            <p:nvPr/>
          </p:nvSpPr>
          <p:spPr>
            <a:xfrm>
              <a:off x="4036877" y="8782419"/>
              <a:ext cx="295953" cy="324373"/>
            </a:xfrm>
            <a:custGeom>
              <a:avLst/>
              <a:gdLst/>
              <a:ahLst/>
              <a:cxnLst/>
              <a:rect l="l" t="t" r="r" b="b"/>
              <a:pathLst>
                <a:path w="7196" h="7887" extrusionOk="0">
                  <a:moveTo>
                    <a:pt x="188" y="0"/>
                  </a:moveTo>
                  <a:lnTo>
                    <a:pt x="0" y="76"/>
                  </a:lnTo>
                  <a:cubicBezTo>
                    <a:pt x="1360" y="3429"/>
                    <a:pt x="4016" y="6349"/>
                    <a:pt x="7105" y="7886"/>
                  </a:cubicBezTo>
                  <a:lnTo>
                    <a:pt x="7195" y="7705"/>
                  </a:lnTo>
                  <a:cubicBezTo>
                    <a:pt x="4150" y="6189"/>
                    <a:pt x="1531" y="3309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516;p33"/>
            <p:cNvSpPr/>
            <p:nvPr/>
          </p:nvSpPr>
          <p:spPr>
            <a:xfrm>
              <a:off x="3998901" y="8608300"/>
              <a:ext cx="306203" cy="406751"/>
            </a:xfrm>
            <a:custGeom>
              <a:avLst/>
              <a:gdLst/>
              <a:ahLst/>
              <a:cxnLst/>
              <a:rect l="l" t="t" r="r" b="b"/>
              <a:pathLst>
                <a:path w="8154" h="9890" extrusionOk="0">
                  <a:moveTo>
                    <a:pt x="7970" y="0"/>
                  </a:moveTo>
                  <a:cubicBezTo>
                    <a:pt x="6829" y="2398"/>
                    <a:pt x="1610" y="8274"/>
                    <a:pt x="0" y="9739"/>
                  </a:cubicBezTo>
                  <a:lnTo>
                    <a:pt x="137" y="9889"/>
                  </a:lnTo>
                  <a:cubicBezTo>
                    <a:pt x="1754" y="8417"/>
                    <a:pt x="7002" y="2505"/>
                    <a:pt x="8153" y="88"/>
                  </a:cubicBezTo>
                  <a:lnTo>
                    <a:pt x="7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517;p33"/>
            <p:cNvSpPr/>
            <p:nvPr/>
          </p:nvSpPr>
          <p:spPr>
            <a:xfrm>
              <a:off x="4070231" y="8616062"/>
              <a:ext cx="321699" cy="407903"/>
            </a:xfrm>
            <a:custGeom>
              <a:avLst/>
              <a:gdLst/>
              <a:ahLst/>
              <a:cxnLst/>
              <a:rect l="l" t="t" r="r" b="b"/>
              <a:pathLst>
                <a:path w="7822" h="9918" extrusionOk="0">
                  <a:moveTo>
                    <a:pt x="7638" y="0"/>
                  </a:moveTo>
                  <a:cubicBezTo>
                    <a:pt x="6488" y="2443"/>
                    <a:pt x="1750" y="8123"/>
                    <a:pt x="0" y="9770"/>
                  </a:cubicBezTo>
                  <a:lnTo>
                    <a:pt x="139" y="9918"/>
                  </a:lnTo>
                  <a:cubicBezTo>
                    <a:pt x="1945" y="8219"/>
                    <a:pt x="6639" y="2596"/>
                    <a:pt x="7821" y="87"/>
                  </a:cubicBezTo>
                  <a:lnTo>
                    <a:pt x="7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18;p33"/>
            <p:cNvSpPr/>
            <p:nvPr/>
          </p:nvSpPr>
          <p:spPr>
            <a:xfrm>
              <a:off x="4170744" y="8623876"/>
              <a:ext cx="308004" cy="409054"/>
            </a:xfrm>
            <a:custGeom>
              <a:avLst/>
              <a:gdLst/>
              <a:ahLst/>
              <a:cxnLst/>
              <a:rect l="l" t="t" r="r" b="b"/>
              <a:pathLst>
                <a:path w="7489" h="9946" extrusionOk="0">
                  <a:moveTo>
                    <a:pt x="7305" y="1"/>
                  </a:moveTo>
                  <a:cubicBezTo>
                    <a:pt x="6115" y="2555"/>
                    <a:pt x="1879" y="7978"/>
                    <a:pt x="0" y="9800"/>
                  </a:cubicBezTo>
                  <a:lnTo>
                    <a:pt x="141" y="9945"/>
                  </a:lnTo>
                  <a:cubicBezTo>
                    <a:pt x="2031" y="8114"/>
                    <a:pt x="6290" y="2659"/>
                    <a:pt x="7488" y="86"/>
                  </a:cubicBezTo>
                  <a:lnTo>
                    <a:pt x="7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9;p33"/>
            <p:cNvSpPr/>
            <p:nvPr/>
          </p:nvSpPr>
          <p:spPr>
            <a:xfrm>
              <a:off x="4271216" y="8631690"/>
              <a:ext cx="294391" cy="410206"/>
            </a:xfrm>
            <a:custGeom>
              <a:avLst/>
              <a:gdLst/>
              <a:ahLst/>
              <a:cxnLst/>
              <a:rect l="l" t="t" r="r" b="b"/>
              <a:pathLst>
                <a:path w="7158" h="9974" extrusionOk="0">
                  <a:moveTo>
                    <a:pt x="6973" y="0"/>
                  </a:moveTo>
                  <a:cubicBezTo>
                    <a:pt x="5728" y="2699"/>
                    <a:pt x="1928" y="7912"/>
                    <a:pt x="0" y="9830"/>
                  </a:cubicBezTo>
                  <a:lnTo>
                    <a:pt x="144" y="9974"/>
                  </a:lnTo>
                  <a:cubicBezTo>
                    <a:pt x="2082" y="8043"/>
                    <a:pt x="5903" y="2802"/>
                    <a:pt x="7157" y="84"/>
                  </a:cubicBezTo>
                  <a:lnTo>
                    <a:pt x="6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0;p33"/>
            <p:cNvSpPr/>
            <p:nvPr/>
          </p:nvSpPr>
          <p:spPr>
            <a:xfrm>
              <a:off x="4371730" y="8639463"/>
              <a:ext cx="280695" cy="411357"/>
            </a:xfrm>
            <a:custGeom>
              <a:avLst/>
              <a:gdLst/>
              <a:ahLst/>
              <a:cxnLst/>
              <a:rect l="l" t="t" r="r" b="b"/>
              <a:pathLst>
                <a:path w="6825" h="10002" extrusionOk="0">
                  <a:moveTo>
                    <a:pt x="6639" y="0"/>
                  </a:moveTo>
                  <a:cubicBezTo>
                    <a:pt x="5449" y="2604"/>
                    <a:pt x="2152" y="7666"/>
                    <a:pt x="1" y="9860"/>
                  </a:cubicBezTo>
                  <a:lnTo>
                    <a:pt x="146" y="10002"/>
                  </a:lnTo>
                  <a:cubicBezTo>
                    <a:pt x="2310" y="7795"/>
                    <a:pt x="5628" y="2703"/>
                    <a:pt x="6824" y="8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21;p33"/>
            <p:cNvSpPr/>
            <p:nvPr/>
          </p:nvSpPr>
          <p:spPr>
            <a:xfrm>
              <a:off x="4472243" y="8647235"/>
              <a:ext cx="267000" cy="412591"/>
            </a:xfrm>
            <a:custGeom>
              <a:avLst/>
              <a:gdLst/>
              <a:ahLst/>
              <a:cxnLst/>
              <a:rect l="l" t="t" r="r" b="b"/>
              <a:pathLst>
                <a:path w="6492" h="10032" extrusionOk="0">
                  <a:moveTo>
                    <a:pt x="6306" y="1"/>
                  </a:moveTo>
                  <a:cubicBezTo>
                    <a:pt x="4960" y="2973"/>
                    <a:pt x="2040" y="7767"/>
                    <a:pt x="1" y="9891"/>
                  </a:cubicBezTo>
                  <a:lnTo>
                    <a:pt x="146" y="10031"/>
                  </a:lnTo>
                  <a:cubicBezTo>
                    <a:pt x="2421" y="7663"/>
                    <a:pt x="5292" y="2733"/>
                    <a:pt x="6491" y="84"/>
                  </a:cubicBezTo>
                  <a:lnTo>
                    <a:pt x="6306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22;p33"/>
            <p:cNvSpPr/>
            <p:nvPr/>
          </p:nvSpPr>
          <p:spPr>
            <a:xfrm>
              <a:off x="4572716" y="8655008"/>
              <a:ext cx="253345" cy="413743"/>
            </a:xfrm>
            <a:custGeom>
              <a:avLst/>
              <a:gdLst/>
              <a:ahLst/>
              <a:cxnLst/>
              <a:rect l="l" t="t" r="r" b="b"/>
              <a:pathLst>
                <a:path w="6160" h="10060" extrusionOk="0">
                  <a:moveTo>
                    <a:pt x="5973" y="1"/>
                  </a:moveTo>
                  <a:cubicBezTo>
                    <a:pt x="4557" y="3154"/>
                    <a:pt x="2145" y="7645"/>
                    <a:pt x="1" y="9922"/>
                  </a:cubicBezTo>
                  <a:lnTo>
                    <a:pt x="149" y="10060"/>
                  </a:lnTo>
                  <a:cubicBezTo>
                    <a:pt x="2310" y="7766"/>
                    <a:pt x="4737" y="3252"/>
                    <a:pt x="6159" y="84"/>
                  </a:cubicBezTo>
                  <a:lnTo>
                    <a:pt x="5973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23;p33"/>
            <p:cNvSpPr/>
            <p:nvPr/>
          </p:nvSpPr>
          <p:spPr>
            <a:xfrm>
              <a:off x="4673270" y="8662822"/>
              <a:ext cx="239568" cy="414935"/>
            </a:xfrm>
            <a:custGeom>
              <a:avLst/>
              <a:gdLst/>
              <a:ahLst/>
              <a:cxnLst/>
              <a:rect l="l" t="t" r="r" b="b"/>
              <a:pathLst>
                <a:path w="5825" h="10089" extrusionOk="0">
                  <a:moveTo>
                    <a:pt x="5639" y="0"/>
                  </a:moveTo>
                  <a:cubicBezTo>
                    <a:pt x="4321" y="2959"/>
                    <a:pt x="2330" y="7433"/>
                    <a:pt x="0" y="9950"/>
                  </a:cubicBezTo>
                  <a:lnTo>
                    <a:pt x="149" y="10088"/>
                  </a:lnTo>
                  <a:cubicBezTo>
                    <a:pt x="2502" y="7545"/>
                    <a:pt x="4502" y="3055"/>
                    <a:pt x="5825" y="82"/>
                  </a:cubicBezTo>
                  <a:lnTo>
                    <a:pt x="5639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24;p33"/>
            <p:cNvSpPr/>
            <p:nvPr/>
          </p:nvSpPr>
          <p:spPr>
            <a:xfrm>
              <a:off x="4360790" y="8966625"/>
              <a:ext cx="26280" cy="33190"/>
            </a:xfrm>
            <a:custGeom>
              <a:avLst/>
              <a:gdLst/>
              <a:ahLst/>
              <a:cxnLst/>
              <a:rect l="l" t="t" r="r" b="b"/>
              <a:pathLst>
                <a:path w="639" h="807" extrusionOk="0">
                  <a:moveTo>
                    <a:pt x="276" y="0"/>
                  </a:moveTo>
                  <a:cubicBezTo>
                    <a:pt x="263" y="0"/>
                    <a:pt x="249" y="2"/>
                    <a:pt x="236" y="4"/>
                  </a:cubicBezTo>
                  <a:cubicBezTo>
                    <a:pt x="86" y="35"/>
                    <a:pt x="0" y="240"/>
                    <a:pt x="47" y="461"/>
                  </a:cubicBezTo>
                  <a:cubicBezTo>
                    <a:pt x="89" y="661"/>
                    <a:pt x="226" y="807"/>
                    <a:pt x="363" y="807"/>
                  </a:cubicBezTo>
                  <a:cubicBezTo>
                    <a:pt x="377" y="807"/>
                    <a:pt x="390" y="806"/>
                    <a:pt x="403" y="803"/>
                  </a:cubicBezTo>
                  <a:cubicBezTo>
                    <a:pt x="555" y="771"/>
                    <a:pt x="639" y="567"/>
                    <a:pt x="593" y="346"/>
                  </a:cubicBezTo>
                  <a:cubicBezTo>
                    <a:pt x="551" y="145"/>
                    <a:pt x="415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25;p33"/>
            <p:cNvSpPr/>
            <p:nvPr/>
          </p:nvSpPr>
          <p:spPr>
            <a:xfrm>
              <a:off x="3611093" y="8889554"/>
              <a:ext cx="1810145" cy="1599531"/>
            </a:xfrm>
            <a:custGeom>
              <a:avLst/>
              <a:gdLst/>
              <a:ahLst/>
              <a:cxnLst/>
              <a:rect l="l" t="t" r="r" b="b"/>
              <a:pathLst>
                <a:path w="44013" h="38892" extrusionOk="0">
                  <a:moveTo>
                    <a:pt x="30493" y="1"/>
                  </a:moveTo>
                  <a:cubicBezTo>
                    <a:pt x="25258" y="2603"/>
                    <a:pt x="20711" y="3359"/>
                    <a:pt x="17194" y="3359"/>
                  </a:cubicBezTo>
                  <a:cubicBezTo>
                    <a:pt x="12399" y="3359"/>
                    <a:pt x="9522" y="1953"/>
                    <a:pt x="9433" y="1910"/>
                  </a:cubicBezTo>
                  <a:lnTo>
                    <a:pt x="9432" y="1908"/>
                  </a:lnTo>
                  <a:cubicBezTo>
                    <a:pt x="9432" y="1908"/>
                    <a:pt x="1318" y="26577"/>
                    <a:pt x="0" y="38891"/>
                  </a:cubicBezTo>
                  <a:lnTo>
                    <a:pt x="14627" y="38891"/>
                  </a:lnTo>
                  <a:lnTo>
                    <a:pt x="20322" y="13305"/>
                  </a:lnTo>
                  <a:cubicBezTo>
                    <a:pt x="21225" y="15173"/>
                    <a:pt x="22222" y="18219"/>
                    <a:pt x="22593" y="19342"/>
                  </a:cubicBezTo>
                  <a:cubicBezTo>
                    <a:pt x="25088" y="26929"/>
                    <a:pt x="26505" y="31650"/>
                    <a:pt x="28870" y="38891"/>
                  </a:cubicBezTo>
                  <a:lnTo>
                    <a:pt x="44012" y="38891"/>
                  </a:lnTo>
                  <a:cubicBezTo>
                    <a:pt x="38560" y="24413"/>
                    <a:pt x="35395" y="12399"/>
                    <a:pt x="30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26;p33"/>
            <p:cNvSpPr/>
            <p:nvPr/>
          </p:nvSpPr>
          <p:spPr>
            <a:xfrm>
              <a:off x="4162560" y="9349143"/>
              <a:ext cx="303069" cy="112401"/>
            </a:xfrm>
            <a:custGeom>
              <a:avLst/>
              <a:gdLst/>
              <a:ahLst/>
              <a:cxnLst/>
              <a:rect l="l" t="t" r="r" b="b"/>
              <a:pathLst>
                <a:path w="7369" h="2733" fill="none" extrusionOk="0">
                  <a:moveTo>
                    <a:pt x="0" y="1"/>
                  </a:moveTo>
                  <a:cubicBezTo>
                    <a:pt x="2380" y="139"/>
                    <a:pt x="6633" y="1367"/>
                    <a:pt x="7368" y="2733"/>
                  </a:cubicBezTo>
                </a:path>
              </a:pathLst>
            </a:custGeom>
            <a:noFill/>
            <a:ln w="5075" cap="flat" cmpd="sng">
              <a:solidFill>
                <a:schemeClr val="dk1"/>
              </a:solidFill>
              <a:prstDash val="solid"/>
              <a:miter lim="12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27;p33"/>
            <p:cNvSpPr/>
            <p:nvPr/>
          </p:nvSpPr>
          <p:spPr>
            <a:xfrm>
              <a:off x="4149893" y="9213960"/>
              <a:ext cx="444876" cy="638463"/>
            </a:xfrm>
            <a:custGeom>
              <a:avLst/>
              <a:gdLst/>
              <a:ahLst/>
              <a:cxnLst/>
              <a:rect l="l" t="t" r="r" b="b"/>
              <a:pathLst>
                <a:path w="10817" h="15524" fill="none" extrusionOk="0">
                  <a:moveTo>
                    <a:pt x="1" y="1"/>
                  </a:moveTo>
                  <a:cubicBezTo>
                    <a:pt x="3804" y="3529"/>
                    <a:pt x="5832" y="3864"/>
                    <a:pt x="7399" y="4617"/>
                  </a:cubicBezTo>
                  <a:lnTo>
                    <a:pt x="10817" y="15523"/>
                  </a:lnTo>
                </a:path>
              </a:pathLst>
            </a:custGeom>
            <a:noFill/>
            <a:ln w="5075" cap="flat" cmpd="sng">
              <a:solidFill>
                <a:schemeClr val="dk1"/>
              </a:solidFill>
              <a:prstDash val="solid"/>
              <a:miter lim="12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528;p33"/>
            <p:cNvSpPr/>
            <p:nvPr/>
          </p:nvSpPr>
          <p:spPr>
            <a:xfrm>
              <a:off x="3998752" y="8889142"/>
              <a:ext cx="867502" cy="142671"/>
            </a:xfrm>
            <a:custGeom>
              <a:avLst/>
              <a:gdLst/>
              <a:ahLst/>
              <a:cxnLst/>
              <a:rect l="l" t="t" r="r" b="b"/>
              <a:pathLst>
                <a:path w="21093" h="3469" extrusionOk="0">
                  <a:moveTo>
                    <a:pt x="21036" y="1"/>
                  </a:moveTo>
                  <a:cubicBezTo>
                    <a:pt x="20839" y="1"/>
                    <a:pt x="19731" y="376"/>
                    <a:pt x="18030" y="939"/>
                  </a:cubicBezTo>
                  <a:cubicBezTo>
                    <a:pt x="17101" y="1243"/>
                    <a:pt x="15991" y="1594"/>
                    <a:pt x="14748" y="1927"/>
                  </a:cubicBezTo>
                  <a:cubicBezTo>
                    <a:pt x="14125" y="2091"/>
                    <a:pt x="13470" y="2257"/>
                    <a:pt x="12785" y="2394"/>
                  </a:cubicBezTo>
                  <a:cubicBezTo>
                    <a:pt x="12101" y="2532"/>
                    <a:pt x="11389" y="2659"/>
                    <a:pt x="10657" y="2741"/>
                  </a:cubicBezTo>
                  <a:cubicBezTo>
                    <a:pt x="9921" y="2824"/>
                    <a:pt x="9199" y="2879"/>
                    <a:pt x="8501" y="2910"/>
                  </a:cubicBezTo>
                  <a:cubicBezTo>
                    <a:pt x="8120" y="2927"/>
                    <a:pt x="7747" y="2934"/>
                    <a:pt x="7382" y="2934"/>
                  </a:cubicBezTo>
                  <a:cubicBezTo>
                    <a:pt x="7078" y="2934"/>
                    <a:pt x="6780" y="2929"/>
                    <a:pt x="6489" y="2921"/>
                  </a:cubicBezTo>
                  <a:cubicBezTo>
                    <a:pt x="5848" y="2900"/>
                    <a:pt x="5240" y="2855"/>
                    <a:pt x="4672" y="2798"/>
                  </a:cubicBezTo>
                  <a:cubicBezTo>
                    <a:pt x="4105" y="2736"/>
                    <a:pt x="3578" y="2664"/>
                    <a:pt x="3099" y="2579"/>
                  </a:cubicBezTo>
                  <a:cubicBezTo>
                    <a:pt x="2621" y="2498"/>
                    <a:pt x="2190" y="2408"/>
                    <a:pt x="1813" y="2323"/>
                  </a:cubicBezTo>
                  <a:cubicBezTo>
                    <a:pt x="1434" y="2240"/>
                    <a:pt x="1112" y="2157"/>
                    <a:pt x="847" y="2091"/>
                  </a:cubicBezTo>
                  <a:cubicBezTo>
                    <a:pt x="581" y="2028"/>
                    <a:pt x="377" y="1967"/>
                    <a:pt x="234" y="1940"/>
                  </a:cubicBezTo>
                  <a:cubicBezTo>
                    <a:pt x="144" y="1920"/>
                    <a:pt x="79" y="1910"/>
                    <a:pt x="43" y="1910"/>
                  </a:cubicBezTo>
                  <a:cubicBezTo>
                    <a:pt x="21" y="1910"/>
                    <a:pt x="9" y="1913"/>
                    <a:pt x="7" y="1920"/>
                  </a:cubicBezTo>
                  <a:cubicBezTo>
                    <a:pt x="1" y="1938"/>
                    <a:pt x="65" y="1980"/>
                    <a:pt x="196" y="2045"/>
                  </a:cubicBezTo>
                  <a:cubicBezTo>
                    <a:pt x="328" y="2107"/>
                    <a:pt x="521" y="2202"/>
                    <a:pt x="780" y="2297"/>
                  </a:cubicBezTo>
                  <a:cubicBezTo>
                    <a:pt x="1037" y="2397"/>
                    <a:pt x="1356" y="2511"/>
                    <a:pt x="1732" y="2625"/>
                  </a:cubicBezTo>
                  <a:cubicBezTo>
                    <a:pt x="2107" y="2741"/>
                    <a:pt x="2539" y="2858"/>
                    <a:pt x="3022" y="2966"/>
                  </a:cubicBezTo>
                  <a:cubicBezTo>
                    <a:pt x="3505" y="3078"/>
                    <a:pt x="4038" y="3174"/>
                    <a:pt x="4616" y="3257"/>
                  </a:cubicBezTo>
                  <a:cubicBezTo>
                    <a:pt x="5192" y="3336"/>
                    <a:pt x="5812" y="3400"/>
                    <a:pt x="6467" y="3435"/>
                  </a:cubicBezTo>
                  <a:cubicBezTo>
                    <a:pt x="6894" y="3456"/>
                    <a:pt x="7336" y="3469"/>
                    <a:pt x="7789" y="3469"/>
                  </a:cubicBezTo>
                  <a:cubicBezTo>
                    <a:pt x="8030" y="3469"/>
                    <a:pt x="8274" y="3465"/>
                    <a:pt x="8521" y="3457"/>
                  </a:cubicBezTo>
                  <a:cubicBezTo>
                    <a:pt x="9233" y="3432"/>
                    <a:pt x="9968" y="3380"/>
                    <a:pt x="10719" y="3295"/>
                  </a:cubicBezTo>
                  <a:cubicBezTo>
                    <a:pt x="11474" y="3211"/>
                    <a:pt x="12201" y="3078"/>
                    <a:pt x="12898" y="2929"/>
                  </a:cubicBezTo>
                  <a:cubicBezTo>
                    <a:pt x="13595" y="2782"/>
                    <a:pt x="14257" y="2603"/>
                    <a:pt x="14885" y="2423"/>
                  </a:cubicBezTo>
                  <a:cubicBezTo>
                    <a:pt x="16139" y="2057"/>
                    <a:pt x="17245" y="1665"/>
                    <a:pt x="18162" y="1310"/>
                  </a:cubicBezTo>
                  <a:cubicBezTo>
                    <a:pt x="19995" y="597"/>
                    <a:pt x="21093" y="78"/>
                    <a:pt x="21067" y="11"/>
                  </a:cubicBezTo>
                  <a:cubicBezTo>
                    <a:pt x="21065" y="4"/>
                    <a:pt x="21054" y="1"/>
                    <a:pt x="2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529;p33"/>
            <p:cNvSpPr/>
            <p:nvPr/>
          </p:nvSpPr>
          <p:spPr>
            <a:xfrm>
              <a:off x="3899144" y="7744794"/>
              <a:ext cx="839001" cy="1064544"/>
            </a:xfrm>
            <a:custGeom>
              <a:avLst/>
              <a:gdLst/>
              <a:ahLst/>
              <a:cxnLst/>
              <a:rect l="l" t="t" r="r" b="b"/>
              <a:pathLst>
                <a:path w="20400" h="25884" extrusionOk="0">
                  <a:moveTo>
                    <a:pt x="15904" y="1"/>
                  </a:moveTo>
                  <a:cubicBezTo>
                    <a:pt x="13835" y="1"/>
                    <a:pt x="11280" y="164"/>
                    <a:pt x="8804" y="755"/>
                  </a:cubicBezTo>
                  <a:cubicBezTo>
                    <a:pt x="3414" y="2042"/>
                    <a:pt x="0" y="3520"/>
                    <a:pt x="0" y="3520"/>
                  </a:cubicBezTo>
                  <a:cubicBezTo>
                    <a:pt x="0" y="3520"/>
                    <a:pt x="342" y="19952"/>
                    <a:pt x="3434" y="25355"/>
                  </a:cubicBezTo>
                  <a:cubicBezTo>
                    <a:pt x="3434" y="25355"/>
                    <a:pt x="5548" y="25883"/>
                    <a:pt x="8518" y="25883"/>
                  </a:cubicBezTo>
                  <a:cubicBezTo>
                    <a:pt x="11981" y="25883"/>
                    <a:pt x="16608" y="25165"/>
                    <a:pt x="20399" y="22050"/>
                  </a:cubicBezTo>
                  <a:cubicBezTo>
                    <a:pt x="20399" y="22050"/>
                    <a:pt x="17506" y="7365"/>
                    <a:pt x="20276" y="250"/>
                  </a:cubicBezTo>
                  <a:cubicBezTo>
                    <a:pt x="20276" y="250"/>
                    <a:pt x="18462" y="1"/>
                    <a:pt x="15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530;p33"/>
            <p:cNvSpPr/>
            <p:nvPr/>
          </p:nvSpPr>
          <p:spPr>
            <a:xfrm>
              <a:off x="4090835" y="8115263"/>
              <a:ext cx="457872" cy="349995"/>
            </a:xfrm>
            <a:custGeom>
              <a:avLst/>
              <a:gdLst/>
              <a:ahLst/>
              <a:cxnLst/>
              <a:rect l="l" t="t" r="r" b="b"/>
              <a:pathLst>
                <a:path w="11133" h="8510" extrusionOk="0">
                  <a:moveTo>
                    <a:pt x="6103" y="1"/>
                  </a:moveTo>
                  <a:cubicBezTo>
                    <a:pt x="5727" y="1"/>
                    <a:pt x="5342" y="33"/>
                    <a:pt x="4953" y="100"/>
                  </a:cubicBezTo>
                  <a:cubicBezTo>
                    <a:pt x="2040" y="603"/>
                    <a:pt x="1" y="2870"/>
                    <a:pt x="396" y="5164"/>
                  </a:cubicBezTo>
                  <a:cubicBezTo>
                    <a:pt x="739" y="7153"/>
                    <a:pt x="2798" y="8509"/>
                    <a:pt x="5236" y="8509"/>
                  </a:cubicBezTo>
                  <a:cubicBezTo>
                    <a:pt x="5612" y="8509"/>
                    <a:pt x="5997" y="8477"/>
                    <a:pt x="6386" y="8410"/>
                  </a:cubicBezTo>
                  <a:cubicBezTo>
                    <a:pt x="7785" y="8169"/>
                    <a:pt x="9050" y="7499"/>
                    <a:pt x="9905" y="6549"/>
                  </a:cubicBezTo>
                  <a:cubicBezTo>
                    <a:pt x="10759" y="5600"/>
                    <a:pt x="11133" y="4447"/>
                    <a:pt x="10943" y="3345"/>
                  </a:cubicBezTo>
                  <a:cubicBezTo>
                    <a:pt x="10600" y="1357"/>
                    <a:pt x="8541" y="1"/>
                    <a:pt x="6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531;p33"/>
            <p:cNvSpPr/>
            <p:nvPr/>
          </p:nvSpPr>
          <p:spPr>
            <a:xfrm>
              <a:off x="4142901" y="8316660"/>
              <a:ext cx="105739" cy="49394"/>
            </a:xfrm>
            <a:custGeom>
              <a:avLst/>
              <a:gdLst/>
              <a:ahLst/>
              <a:cxnLst/>
              <a:rect l="l" t="t" r="r" b="b"/>
              <a:pathLst>
                <a:path w="2571" h="1201" extrusionOk="0">
                  <a:moveTo>
                    <a:pt x="1287" y="0"/>
                  </a:moveTo>
                  <a:cubicBezTo>
                    <a:pt x="576" y="0"/>
                    <a:pt x="1" y="269"/>
                    <a:pt x="1" y="600"/>
                  </a:cubicBezTo>
                  <a:cubicBezTo>
                    <a:pt x="1" y="932"/>
                    <a:pt x="576" y="1200"/>
                    <a:pt x="1287" y="1200"/>
                  </a:cubicBezTo>
                  <a:cubicBezTo>
                    <a:pt x="1996" y="1200"/>
                    <a:pt x="2571" y="932"/>
                    <a:pt x="2571" y="600"/>
                  </a:cubicBezTo>
                  <a:cubicBezTo>
                    <a:pt x="2571" y="269"/>
                    <a:pt x="1996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32;p33"/>
            <p:cNvSpPr/>
            <p:nvPr/>
          </p:nvSpPr>
          <p:spPr>
            <a:xfrm>
              <a:off x="4337019" y="8290627"/>
              <a:ext cx="109111" cy="56838"/>
            </a:xfrm>
            <a:custGeom>
              <a:avLst/>
              <a:gdLst/>
              <a:ahLst/>
              <a:cxnLst/>
              <a:rect l="l" t="t" r="r" b="b"/>
              <a:pathLst>
                <a:path w="2653" h="1382" extrusionOk="0">
                  <a:moveTo>
                    <a:pt x="1863" y="1"/>
                  </a:moveTo>
                  <a:cubicBezTo>
                    <a:pt x="1648" y="1"/>
                    <a:pt x="1400" y="39"/>
                    <a:pt x="1146" y="119"/>
                  </a:cubicBezTo>
                  <a:cubicBezTo>
                    <a:pt x="470" y="332"/>
                    <a:pt x="1" y="761"/>
                    <a:pt x="101" y="1077"/>
                  </a:cubicBezTo>
                  <a:cubicBezTo>
                    <a:pt x="163" y="1275"/>
                    <a:pt x="432" y="1382"/>
                    <a:pt x="790" y="1382"/>
                  </a:cubicBezTo>
                  <a:cubicBezTo>
                    <a:pt x="1005" y="1382"/>
                    <a:pt x="1253" y="1343"/>
                    <a:pt x="1506" y="1263"/>
                  </a:cubicBezTo>
                  <a:cubicBezTo>
                    <a:pt x="2184" y="1051"/>
                    <a:pt x="2653" y="621"/>
                    <a:pt x="2553" y="305"/>
                  </a:cubicBezTo>
                  <a:cubicBezTo>
                    <a:pt x="2490" y="107"/>
                    <a:pt x="2221" y="1"/>
                    <a:pt x="1863" y="1"/>
                  </a:cubicBezTo>
                  <a:close/>
                </a:path>
              </a:pathLst>
            </a:custGeom>
            <a:solidFill>
              <a:srgbClr val="E09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33;p33"/>
            <p:cNvSpPr/>
            <p:nvPr/>
          </p:nvSpPr>
          <p:spPr>
            <a:xfrm>
              <a:off x="4243127" y="8280551"/>
              <a:ext cx="80939" cy="72220"/>
            </a:xfrm>
            <a:custGeom>
              <a:avLst/>
              <a:gdLst/>
              <a:ahLst/>
              <a:cxnLst/>
              <a:rect l="l" t="t" r="r" b="b"/>
              <a:pathLst>
                <a:path w="1968" h="1756" extrusionOk="0">
                  <a:moveTo>
                    <a:pt x="1968" y="0"/>
                  </a:moveTo>
                  <a:lnTo>
                    <a:pt x="1" y="102"/>
                  </a:lnTo>
                  <a:cubicBezTo>
                    <a:pt x="1" y="102"/>
                    <a:pt x="346" y="1756"/>
                    <a:pt x="721" y="1756"/>
                  </a:cubicBezTo>
                  <a:cubicBezTo>
                    <a:pt x="726" y="1756"/>
                    <a:pt x="732" y="1755"/>
                    <a:pt x="737" y="1755"/>
                  </a:cubicBezTo>
                  <a:cubicBezTo>
                    <a:pt x="1119" y="1703"/>
                    <a:pt x="1968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34;p33"/>
            <p:cNvSpPr/>
            <p:nvPr/>
          </p:nvSpPr>
          <p:spPr>
            <a:xfrm>
              <a:off x="4177571" y="8041029"/>
              <a:ext cx="161302" cy="157971"/>
            </a:xfrm>
            <a:custGeom>
              <a:avLst/>
              <a:gdLst/>
              <a:ahLst/>
              <a:cxnLst/>
              <a:rect l="l" t="t" r="r" b="b"/>
              <a:pathLst>
                <a:path w="3922" h="3841" extrusionOk="0">
                  <a:moveTo>
                    <a:pt x="2845" y="1"/>
                  </a:moveTo>
                  <a:cubicBezTo>
                    <a:pt x="2369" y="1"/>
                    <a:pt x="2826" y="876"/>
                    <a:pt x="2869" y="957"/>
                  </a:cubicBezTo>
                  <a:lnTo>
                    <a:pt x="2869" y="957"/>
                  </a:lnTo>
                  <a:cubicBezTo>
                    <a:pt x="2831" y="888"/>
                    <a:pt x="2466" y="245"/>
                    <a:pt x="1942" y="245"/>
                  </a:cubicBezTo>
                  <a:cubicBezTo>
                    <a:pt x="1838" y="245"/>
                    <a:pt x="1728" y="270"/>
                    <a:pt x="1613" y="330"/>
                  </a:cubicBezTo>
                  <a:cubicBezTo>
                    <a:pt x="1100" y="597"/>
                    <a:pt x="1572" y="1542"/>
                    <a:pt x="1895" y="2078"/>
                  </a:cubicBezTo>
                  <a:lnTo>
                    <a:pt x="1895" y="2078"/>
                  </a:lnTo>
                  <a:cubicBezTo>
                    <a:pt x="1687" y="1801"/>
                    <a:pt x="1370" y="1472"/>
                    <a:pt x="1034" y="1472"/>
                  </a:cubicBezTo>
                  <a:cubicBezTo>
                    <a:pt x="922" y="1472"/>
                    <a:pt x="809" y="1508"/>
                    <a:pt x="696" y="1595"/>
                  </a:cubicBezTo>
                  <a:cubicBezTo>
                    <a:pt x="0" y="2132"/>
                    <a:pt x="2056" y="3840"/>
                    <a:pt x="2056" y="3840"/>
                  </a:cubicBezTo>
                  <a:lnTo>
                    <a:pt x="3701" y="2069"/>
                  </a:lnTo>
                  <a:cubicBezTo>
                    <a:pt x="3701" y="2069"/>
                    <a:pt x="3922" y="330"/>
                    <a:pt x="3068" y="44"/>
                  </a:cubicBezTo>
                  <a:cubicBezTo>
                    <a:pt x="2978" y="14"/>
                    <a:pt x="2905" y="1"/>
                    <a:pt x="2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35;p33"/>
            <p:cNvSpPr/>
            <p:nvPr/>
          </p:nvSpPr>
          <p:spPr>
            <a:xfrm>
              <a:off x="4169346" y="8268459"/>
              <a:ext cx="57085" cy="57044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694" y="0"/>
                  </a:moveTo>
                  <a:cubicBezTo>
                    <a:pt x="310" y="0"/>
                    <a:pt x="0" y="310"/>
                    <a:pt x="0" y="693"/>
                  </a:cubicBezTo>
                  <a:cubicBezTo>
                    <a:pt x="0" y="1076"/>
                    <a:pt x="310" y="1387"/>
                    <a:pt x="694" y="1387"/>
                  </a:cubicBezTo>
                  <a:cubicBezTo>
                    <a:pt x="1077" y="1387"/>
                    <a:pt x="1387" y="1076"/>
                    <a:pt x="1387" y="693"/>
                  </a:cubicBezTo>
                  <a:cubicBezTo>
                    <a:pt x="1387" y="310"/>
                    <a:pt x="1077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36;p33"/>
            <p:cNvSpPr/>
            <p:nvPr/>
          </p:nvSpPr>
          <p:spPr>
            <a:xfrm>
              <a:off x="4345779" y="8246457"/>
              <a:ext cx="63912" cy="57126"/>
            </a:xfrm>
            <a:custGeom>
              <a:avLst/>
              <a:gdLst/>
              <a:ahLst/>
              <a:cxnLst/>
              <a:rect l="l" t="t" r="r" b="b"/>
              <a:pathLst>
                <a:path w="1554" h="1389" extrusionOk="0">
                  <a:moveTo>
                    <a:pt x="777" y="1"/>
                  </a:moveTo>
                  <a:cubicBezTo>
                    <a:pt x="708" y="1"/>
                    <a:pt x="638" y="11"/>
                    <a:pt x="568" y="33"/>
                  </a:cubicBezTo>
                  <a:cubicBezTo>
                    <a:pt x="203" y="148"/>
                    <a:pt x="0" y="537"/>
                    <a:pt x="115" y="903"/>
                  </a:cubicBezTo>
                  <a:cubicBezTo>
                    <a:pt x="208" y="1199"/>
                    <a:pt x="482" y="1389"/>
                    <a:pt x="777" y="1389"/>
                  </a:cubicBezTo>
                  <a:cubicBezTo>
                    <a:pt x="846" y="1389"/>
                    <a:pt x="915" y="1378"/>
                    <a:pt x="984" y="1357"/>
                  </a:cubicBezTo>
                  <a:cubicBezTo>
                    <a:pt x="1351" y="1241"/>
                    <a:pt x="1553" y="851"/>
                    <a:pt x="1439" y="486"/>
                  </a:cubicBezTo>
                  <a:cubicBezTo>
                    <a:pt x="1345" y="191"/>
                    <a:pt x="1071" y="1"/>
                    <a:pt x="777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37;p33"/>
            <p:cNvSpPr/>
            <p:nvPr/>
          </p:nvSpPr>
          <p:spPr>
            <a:xfrm>
              <a:off x="4139899" y="8125010"/>
              <a:ext cx="342757" cy="90851"/>
            </a:xfrm>
            <a:custGeom>
              <a:avLst/>
              <a:gdLst/>
              <a:ahLst/>
              <a:cxnLst/>
              <a:rect l="l" t="t" r="r" b="b"/>
              <a:pathLst>
                <a:path w="8334" h="2209" extrusionOk="0">
                  <a:moveTo>
                    <a:pt x="6714" y="1"/>
                  </a:moveTo>
                  <a:cubicBezTo>
                    <a:pt x="6688" y="1"/>
                    <a:pt x="6674" y="1"/>
                    <a:pt x="6674" y="1"/>
                  </a:cubicBezTo>
                  <a:cubicBezTo>
                    <a:pt x="4789" y="878"/>
                    <a:pt x="959" y="1050"/>
                    <a:pt x="959" y="1050"/>
                  </a:cubicBezTo>
                  <a:cubicBezTo>
                    <a:pt x="197" y="1100"/>
                    <a:pt x="1" y="2000"/>
                    <a:pt x="1" y="2000"/>
                  </a:cubicBezTo>
                  <a:cubicBezTo>
                    <a:pt x="726" y="2148"/>
                    <a:pt x="1451" y="2209"/>
                    <a:pt x="2155" y="2209"/>
                  </a:cubicBezTo>
                  <a:cubicBezTo>
                    <a:pt x="5492" y="2209"/>
                    <a:pt x="8333" y="834"/>
                    <a:pt x="8333" y="834"/>
                  </a:cubicBezTo>
                  <a:cubicBezTo>
                    <a:pt x="8027" y="42"/>
                    <a:pt x="6937" y="1"/>
                    <a:pt x="6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38;p33"/>
            <p:cNvSpPr/>
            <p:nvPr/>
          </p:nvSpPr>
          <p:spPr>
            <a:xfrm>
              <a:off x="4303706" y="7742532"/>
              <a:ext cx="379895" cy="1209149"/>
            </a:xfrm>
            <a:custGeom>
              <a:avLst/>
              <a:gdLst/>
              <a:ahLst/>
              <a:cxnLst/>
              <a:rect l="l" t="t" r="r" b="b"/>
              <a:pathLst>
                <a:path w="9237" h="29400" extrusionOk="0">
                  <a:moveTo>
                    <a:pt x="8138" y="0"/>
                  </a:moveTo>
                  <a:cubicBezTo>
                    <a:pt x="7842" y="0"/>
                    <a:pt x="7537" y="26"/>
                    <a:pt x="7224" y="67"/>
                  </a:cubicBezTo>
                  <a:cubicBezTo>
                    <a:pt x="0" y="7302"/>
                    <a:pt x="4066" y="29400"/>
                    <a:pt x="4066" y="29400"/>
                  </a:cubicBezTo>
                  <a:lnTo>
                    <a:pt x="6078" y="28902"/>
                  </a:lnTo>
                  <a:cubicBezTo>
                    <a:pt x="3220" y="4823"/>
                    <a:pt x="9236" y="155"/>
                    <a:pt x="9236" y="155"/>
                  </a:cubicBezTo>
                  <a:cubicBezTo>
                    <a:pt x="8895" y="44"/>
                    <a:pt x="8525" y="0"/>
                    <a:pt x="8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39;p33"/>
            <p:cNvSpPr/>
            <p:nvPr/>
          </p:nvSpPr>
          <p:spPr>
            <a:xfrm>
              <a:off x="4426963" y="8931133"/>
              <a:ext cx="315983" cy="968388"/>
            </a:xfrm>
            <a:custGeom>
              <a:avLst/>
              <a:gdLst/>
              <a:ahLst/>
              <a:cxnLst/>
              <a:rect l="l" t="t" r="r" b="b"/>
              <a:pathLst>
                <a:path w="7683" h="23546" extrusionOk="0">
                  <a:moveTo>
                    <a:pt x="3081" y="1"/>
                  </a:moveTo>
                  <a:lnTo>
                    <a:pt x="1069" y="499"/>
                  </a:lnTo>
                  <a:cubicBezTo>
                    <a:pt x="1069" y="499"/>
                    <a:pt x="1" y="20596"/>
                    <a:pt x="1066" y="22252"/>
                  </a:cubicBezTo>
                  <a:cubicBezTo>
                    <a:pt x="1593" y="23069"/>
                    <a:pt x="3156" y="23545"/>
                    <a:pt x="4618" y="23545"/>
                  </a:cubicBezTo>
                  <a:cubicBezTo>
                    <a:pt x="6115" y="23545"/>
                    <a:pt x="7506" y="23045"/>
                    <a:pt x="7565" y="21897"/>
                  </a:cubicBezTo>
                  <a:cubicBezTo>
                    <a:pt x="7682" y="19629"/>
                    <a:pt x="3081" y="1"/>
                    <a:pt x="3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40;p33"/>
            <p:cNvSpPr/>
            <p:nvPr/>
          </p:nvSpPr>
          <p:spPr>
            <a:xfrm>
              <a:off x="4501525" y="8715300"/>
              <a:ext cx="721130" cy="1172339"/>
            </a:xfrm>
            <a:custGeom>
              <a:avLst/>
              <a:gdLst/>
              <a:ahLst/>
              <a:cxnLst/>
              <a:rect l="l" t="t" r="r" b="b"/>
              <a:pathLst>
                <a:path w="17534" h="28505" extrusionOk="0">
                  <a:moveTo>
                    <a:pt x="12627" y="0"/>
                  </a:moveTo>
                  <a:cubicBezTo>
                    <a:pt x="12621" y="0"/>
                    <a:pt x="12616" y="1"/>
                    <a:pt x="12610" y="2"/>
                  </a:cubicBezTo>
                  <a:cubicBezTo>
                    <a:pt x="11727" y="226"/>
                    <a:pt x="1268" y="5249"/>
                    <a:pt x="1268" y="5249"/>
                  </a:cubicBezTo>
                  <a:cubicBezTo>
                    <a:pt x="1268" y="5249"/>
                    <a:pt x="1" y="28505"/>
                    <a:pt x="4372" y="28505"/>
                  </a:cubicBezTo>
                  <a:cubicBezTo>
                    <a:pt x="4464" y="28505"/>
                    <a:pt x="4558" y="28495"/>
                    <a:pt x="4655" y="28474"/>
                  </a:cubicBezTo>
                  <a:cubicBezTo>
                    <a:pt x="9364" y="27457"/>
                    <a:pt x="16914" y="19918"/>
                    <a:pt x="17225" y="18737"/>
                  </a:cubicBezTo>
                  <a:cubicBezTo>
                    <a:pt x="17533" y="17564"/>
                    <a:pt x="13543" y="0"/>
                    <a:pt x="12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41;p33"/>
            <p:cNvSpPr/>
            <p:nvPr/>
          </p:nvSpPr>
          <p:spPr>
            <a:xfrm>
              <a:off x="4546518" y="8585134"/>
              <a:ext cx="378825" cy="398114"/>
            </a:xfrm>
            <a:custGeom>
              <a:avLst/>
              <a:gdLst/>
              <a:ahLst/>
              <a:cxnLst/>
              <a:rect l="l" t="t" r="r" b="b"/>
              <a:pathLst>
                <a:path w="9211" h="9680" extrusionOk="0">
                  <a:moveTo>
                    <a:pt x="8387" y="0"/>
                  </a:moveTo>
                  <a:cubicBezTo>
                    <a:pt x="8315" y="0"/>
                    <a:pt x="1" y="3668"/>
                    <a:pt x="1" y="3668"/>
                  </a:cubicBezTo>
                  <a:lnTo>
                    <a:pt x="728" y="9203"/>
                  </a:lnTo>
                  <a:lnTo>
                    <a:pt x="1092" y="9680"/>
                  </a:lnTo>
                  <a:lnTo>
                    <a:pt x="9211" y="6185"/>
                  </a:lnTo>
                  <a:cubicBezTo>
                    <a:pt x="9211" y="6185"/>
                    <a:pt x="8460" y="0"/>
                    <a:pt x="8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42;p33"/>
            <p:cNvSpPr/>
            <p:nvPr/>
          </p:nvSpPr>
          <p:spPr>
            <a:xfrm>
              <a:off x="4550918" y="8739441"/>
              <a:ext cx="40511" cy="243804"/>
            </a:xfrm>
            <a:custGeom>
              <a:avLst/>
              <a:gdLst/>
              <a:ahLst/>
              <a:cxnLst/>
              <a:rect l="l" t="t" r="r" b="b"/>
              <a:pathLst>
                <a:path w="985" h="5928" extrusionOk="0">
                  <a:moveTo>
                    <a:pt x="1" y="0"/>
                  </a:moveTo>
                  <a:lnTo>
                    <a:pt x="824" y="5716"/>
                  </a:lnTo>
                  <a:lnTo>
                    <a:pt x="985" y="5928"/>
                  </a:lnTo>
                  <a:lnTo>
                    <a:pt x="246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43;p33"/>
            <p:cNvSpPr/>
            <p:nvPr/>
          </p:nvSpPr>
          <p:spPr>
            <a:xfrm>
              <a:off x="4636832" y="7754747"/>
              <a:ext cx="412303" cy="731124"/>
            </a:xfrm>
            <a:custGeom>
              <a:avLst/>
              <a:gdLst/>
              <a:ahLst/>
              <a:cxnLst/>
              <a:rect l="l" t="t" r="r" b="b"/>
              <a:pathLst>
                <a:path w="10025" h="17777" extrusionOk="0">
                  <a:moveTo>
                    <a:pt x="2432" y="1"/>
                  </a:moveTo>
                  <a:cubicBezTo>
                    <a:pt x="2380" y="1"/>
                    <a:pt x="2327" y="3"/>
                    <a:pt x="2274" y="7"/>
                  </a:cubicBezTo>
                  <a:cubicBezTo>
                    <a:pt x="2274" y="7"/>
                    <a:pt x="1" y="3708"/>
                    <a:pt x="1435" y="13474"/>
                  </a:cubicBezTo>
                  <a:cubicBezTo>
                    <a:pt x="5741" y="17190"/>
                    <a:pt x="8177" y="17776"/>
                    <a:pt x="9285" y="17776"/>
                  </a:cubicBezTo>
                  <a:cubicBezTo>
                    <a:pt x="9796" y="17776"/>
                    <a:pt x="10024" y="17652"/>
                    <a:pt x="10024" y="17652"/>
                  </a:cubicBezTo>
                  <a:cubicBezTo>
                    <a:pt x="8562" y="12714"/>
                    <a:pt x="6510" y="1"/>
                    <a:pt x="2432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44;p33"/>
            <p:cNvSpPr/>
            <p:nvPr/>
          </p:nvSpPr>
          <p:spPr>
            <a:xfrm>
              <a:off x="4938043" y="8033092"/>
              <a:ext cx="82" cy="12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1"/>
                  </a:moveTo>
                  <a:cubicBezTo>
                    <a:pt x="1" y="2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45;p33"/>
            <p:cNvSpPr/>
            <p:nvPr/>
          </p:nvSpPr>
          <p:spPr>
            <a:xfrm>
              <a:off x="4710449" y="7887298"/>
              <a:ext cx="244215" cy="537536"/>
            </a:xfrm>
            <a:custGeom>
              <a:avLst/>
              <a:gdLst/>
              <a:ahLst/>
              <a:cxnLst/>
              <a:rect l="l" t="t" r="r" b="b"/>
              <a:pathLst>
                <a:path w="5938" h="13070" extrusionOk="0">
                  <a:moveTo>
                    <a:pt x="3067" y="1177"/>
                  </a:moveTo>
                  <a:cubicBezTo>
                    <a:pt x="3204" y="1177"/>
                    <a:pt x="3365" y="1226"/>
                    <a:pt x="3474" y="1346"/>
                  </a:cubicBezTo>
                  <a:cubicBezTo>
                    <a:pt x="3532" y="1410"/>
                    <a:pt x="3563" y="1476"/>
                    <a:pt x="3568" y="1571"/>
                  </a:cubicBezTo>
                  <a:cubicBezTo>
                    <a:pt x="3578" y="1667"/>
                    <a:pt x="3558" y="1791"/>
                    <a:pt x="3576" y="1940"/>
                  </a:cubicBezTo>
                  <a:cubicBezTo>
                    <a:pt x="3616" y="2227"/>
                    <a:pt x="3735" y="2436"/>
                    <a:pt x="3760" y="2621"/>
                  </a:cubicBezTo>
                  <a:cubicBezTo>
                    <a:pt x="3792" y="2812"/>
                    <a:pt x="3748" y="2957"/>
                    <a:pt x="3646" y="3046"/>
                  </a:cubicBezTo>
                  <a:cubicBezTo>
                    <a:pt x="3545" y="3138"/>
                    <a:pt x="3419" y="3184"/>
                    <a:pt x="3339" y="3221"/>
                  </a:cubicBezTo>
                  <a:cubicBezTo>
                    <a:pt x="3328" y="3225"/>
                    <a:pt x="3320" y="3229"/>
                    <a:pt x="3311" y="3233"/>
                  </a:cubicBezTo>
                  <a:cubicBezTo>
                    <a:pt x="3352" y="3159"/>
                    <a:pt x="3388" y="3073"/>
                    <a:pt x="3406" y="2969"/>
                  </a:cubicBezTo>
                  <a:cubicBezTo>
                    <a:pt x="3455" y="2735"/>
                    <a:pt x="3388" y="2435"/>
                    <a:pt x="3224" y="2178"/>
                  </a:cubicBezTo>
                  <a:cubicBezTo>
                    <a:pt x="3143" y="2049"/>
                    <a:pt x="3043" y="1927"/>
                    <a:pt x="2931" y="1812"/>
                  </a:cubicBezTo>
                  <a:cubicBezTo>
                    <a:pt x="2875" y="1755"/>
                    <a:pt x="2815" y="1698"/>
                    <a:pt x="2745" y="1642"/>
                  </a:cubicBezTo>
                  <a:cubicBezTo>
                    <a:pt x="2726" y="1626"/>
                    <a:pt x="2704" y="1613"/>
                    <a:pt x="2683" y="1598"/>
                  </a:cubicBezTo>
                  <a:cubicBezTo>
                    <a:pt x="2703" y="1535"/>
                    <a:pt x="2727" y="1436"/>
                    <a:pt x="2693" y="1302"/>
                  </a:cubicBezTo>
                  <a:cubicBezTo>
                    <a:pt x="2690" y="1293"/>
                    <a:pt x="2684" y="1285"/>
                    <a:pt x="2682" y="1276"/>
                  </a:cubicBezTo>
                  <a:cubicBezTo>
                    <a:pt x="2760" y="1236"/>
                    <a:pt x="2880" y="1182"/>
                    <a:pt x="3047" y="1177"/>
                  </a:cubicBezTo>
                  <a:cubicBezTo>
                    <a:pt x="3053" y="1177"/>
                    <a:pt x="3060" y="1177"/>
                    <a:pt x="3067" y="1177"/>
                  </a:cubicBezTo>
                  <a:close/>
                  <a:moveTo>
                    <a:pt x="411" y="2343"/>
                  </a:moveTo>
                  <a:cubicBezTo>
                    <a:pt x="479" y="2386"/>
                    <a:pt x="548" y="2430"/>
                    <a:pt x="617" y="2472"/>
                  </a:cubicBezTo>
                  <a:cubicBezTo>
                    <a:pt x="687" y="2516"/>
                    <a:pt x="733" y="2565"/>
                    <a:pt x="759" y="2609"/>
                  </a:cubicBezTo>
                  <a:cubicBezTo>
                    <a:pt x="786" y="2652"/>
                    <a:pt x="809" y="2701"/>
                    <a:pt x="830" y="2756"/>
                  </a:cubicBezTo>
                  <a:cubicBezTo>
                    <a:pt x="869" y="2862"/>
                    <a:pt x="893" y="2991"/>
                    <a:pt x="934" y="3133"/>
                  </a:cubicBezTo>
                  <a:cubicBezTo>
                    <a:pt x="954" y="3222"/>
                    <a:pt x="992" y="3308"/>
                    <a:pt x="1036" y="3389"/>
                  </a:cubicBezTo>
                  <a:cubicBezTo>
                    <a:pt x="1012" y="3399"/>
                    <a:pt x="984" y="3411"/>
                    <a:pt x="949" y="3427"/>
                  </a:cubicBezTo>
                  <a:cubicBezTo>
                    <a:pt x="888" y="3453"/>
                    <a:pt x="809" y="3484"/>
                    <a:pt x="726" y="3484"/>
                  </a:cubicBezTo>
                  <a:cubicBezTo>
                    <a:pt x="675" y="3484"/>
                    <a:pt x="623" y="3473"/>
                    <a:pt x="572" y="3441"/>
                  </a:cubicBezTo>
                  <a:cubicBezTo>
                    <a:pt x="433" y="3360"/>
                    <a:pt x="317" y="3173"/>
                    <a:pt x="302" y="2940"/>
                  </a:cubicBezTo>
                  <a:cubicBezTo>
                    <a:pt x="284" y="2756"/>
                    <a:pt x="332" y="2555"/>
                    <a:pt x="411" y="2343"/>
                  </a:cubicBezTo>
                  <a:close/>
                  <a:moveTo>
                    <a:pt x="1632" y="1052"/>
                  </a:moveTo>
                  <a:cubicBezTo>
                    <a:pt x="1678" y="1052"/>
                    <a:pt x="1718" y="1054"/>
                    <a:pt x="1753" y="1060"/>
                  </a:cubicBezTo>
                  <a:cubicBezTo>
                    <a:pt x="1806" y="1067"/>
                    <a:pt x="1847" y="1078"/>
                    <a:pt x="1875" y="1084"/>
                  </a:cubicBezTo>
                  <a:cubicBezTo>
                    <a:pt x="1833" y="1122"/>
                    <a:pt x="1798" y="1165"/>
                    <a:pt x="1772" y="1209"/>
                  </a:cubicBezTo>
                  <a:cubicBezTo>
                    <a:pt x="1717" y="1296"/>
                    <a:pt x="1686" y="1374"/>
                    <a:pt x="1651" y="1431"/>
                  </a:cubicBezTo>
                  <a:cubicBezTo>
                    <a:pt x="1615" y="1488"/>
                    <a:pt x="1590" y="1515"/>
                    <a:pt x="1544" y="1537"/>
                  </a:cubicBezTo>
                  <a:cubicBezTo>
                    <a:pt x="1495" y="1560"/>
                    <a:pt x="1405" y="1584"/>
                    <a:pt x="1333" y="1635"/>
                  </a:cubicBezTo>
                  <a:cubicBezTo>
                    <a:pt x="1262" y="1684"/>
                    <a:pt x="1212" y="1744"/>
                    <a:pt x="1176" y="1803"/>
                  </a:cubicBezTo>
                  <a:cubicBezTo>
                    <a:pt x="1108" y="1923"/>
                    <a:pt x="1100" y="2037"/>
                    <a:pt x="1113" y="2107"/>
                  </a:cubicBezTo>
                  <a:cubicBezTo>
                    <a:pt x="1126" y="2177"/>
                    <a:pt x="1152" y="2210"/>
                    <a:pt x="1169" y="2210"/>
                  </a:cubicBezTo>
                  <a:cubicBezTo>
                    <a:pt x="1170" y="2210"/>
                    <a:pt x="1171" y="2210"/>
                    <a:pt x="1172" y="2210"/>
                  </a:cubicBezTo>
                  <a:cubicBezTo>
                    <a:pt x="1212" y="2204"/>
                    <a:pt x="1208" y="2056"/>
                    <a:pt x="1338" y="1918"/>
                  </a:cubicBezTo>
                  <a:cubicBezTo>
                    <a:pt x="1369" y="1885"/>
                    <a:pt x="1407" y="1853"/>
                    <a:pt x="1452" y="1834"/>
                  </a:cubicBezTo>
                  <a:cubicBezTo>
                    <a:pt x="1494" y="1812"/>
                    <a:pt x="1546" y="1806"/>
                    <a:pt x="1638" y="1777"/>
                  </a:cubicBezTo>
                  <a:cubicBezTo>
                    <a:pt x="1734" y="1747"/>
                    <a:pt x="1831" y="1659"/>
                    <a:pt x="1881" y="1579"/>
                  </a:cubicBezTo>
                  <a:cubicBezTo>
                    <a:pt x="1935" y="1497"/>
                    <a:pt x="1969" y="1418"/>
                    <a:pt x="2008" y="1358"/>
                  </a:cubicBezTo>
                  <a:cubicBezTo>
                    <a:pt x="2065" y="1258"/>
                    <a:pt x="2162" y="1215"/>
                    <a:pt x="2255" y="1215"/>
                  </a:cubicBezTo>
                  <a:cubicBezTo>
                    <a:pt x="2265" y="1215"/>
                    <a:pt x="2274" y="1215"/>
                    <a:pt x="2284" y="1216"/>
                  </a:cubicBezTo>
                  <a:cubicBezTo>
                    <a:pt x="2383" y="1227"/>
                    <a:pt x="2469" y="1299"/>
                    <a:pt x="2508" y="1371"/>
                  </a:cubicBezTo>
                  <a:cubicBezTo>
                    <a:pt x="2535" y="1421"/>
                    <a:pt x="2549" y="1475"/>
                    <a:pt x="2559" y="1524"/>
                  </a:cubicBezTo>
                  <a:cubicBezTo>
                    <a:pt x="2556" y="1523"/>
                    <a:pt x="2554" y="1521"/>
                    <a:pt x="2551" y="1520"/>
                  </a:cubicBezTo>
                  <a:cubicBezTo>
                    <a:pt x="2485" y="1491"/>
                    <a:pt x="2421" y="1462"/>
                    <a:pt x="2353" y="1433"/>
                  </a:cubicBezTo>
                  <a:lnTo>
                    <a:pt x="2329" y="1422"/>
                  </a:lnTo>
                  <a:cubicBezTo>
                    <a:pt x="2323" y="1506"/>
                    <a:pt x="2318" y="1589"/>
                    <a:pt x="2313" y="1670"/>
                  </a:cubicBezTo>
                  <a:cubicBezTo>
                    <a:pt x="2307" y="1748"/>
                    <a:pt x="2296" y="1847"/>
                    <a:pt x="2294" y="1867"/>
                  </a:cubicBezTo>
                  <a:cubicBezTo>
                    <a:pt x="2284" y="1941"/>
                    <a:pt x="2272" y="2016"/>
                    <a:pt x="2258" y="2088"/>
                  </a:cubicBezTo>
                  <a:cubicBezTo>
                    <a:pt x="2252" y="2121"/>
                    <a:pt x="2244" y="2153"/>
                    <a:pt x="2236" y="2186"/>
                  </a:cubicBezTo>
                  <a:cubicBezTo>
                    <a:pt x="2236" y="2183"/>
                    <a:pt x="2236" y="2183"/>
                    <a:pt x="2235" y="2182"/>
                  </a:cubicBezTo>
                  <a:cubicBezTo>
                    <a:pt x="2213" y="2135"/>
                    <a:pt x="2154" y="2076"/>
                    <a:pt x="2053" y="2056"/>
                  </a:cubicBezTo>
                  <a:cubicBezTo>
                    <a:pt x="2038" y="2053"/>
                    <a:pt x="2023" y="2051"/>
                    <a:pt x="2007" y="2051"/>
                  </a:cubicBezTo>
                  <a:cubicBezTo>
                    <a:pt x="1911" y="2051"/>
                    <a:pt x="1799" y="2110"/>
                    <a:pt x="1737" y="2195"/>
                  </a:cubicBezTo>
                  <a:cubicBezTo>
                    <a:pt x="1658" y="2293"/>
                    <a:pt x="1627" y="2416"/>
                    <a:pt x="1598" y="2505"/>
                  </a:cubicBezTo>
                  <a:lnTo>
                    <a:pt x="1574" y="2568"/>
                  </a:lnTo>
                  <a:cubicBezTo>
                    <a:pt x="1563" y="2597"/>
                    <a:pt x="1550" y="2634"/>
                    <a:pt x="1540" y="2665"/>
                  </a:cubicBezTo>
                  <a:cubicBezTo>
                    <a:pt x="1533" y="2702"/>
                    <a:pt x="1537" y="2750"/>
                    <a:pt x="1540" y="2789"/>
                  </a:cubicBezTo>
                  <a:cubicBezTo>
                    <a:pt x="1546" y="2824"/>
                    <a:pt x="1557" y="2857"/>
                    <a:pt x="1572" y="2886"/>
                  </a:cubicBezTo>
                  <a:cubicBezTo>
                    <a:pt x="1628" y="3006"/>
                    <a:pt x="1733" y="3077"/>
                    <a:pt x="1825" y="3099"/>
                  </a:cubicBezTo>
                  <a:cubicBezTo>
                    <a:pt x="1855" y="3105"/>
                    <a:pt x="1882" y="3107"/>
                    <a:pt x="1907" y="3107"/>
                  </a:cubicBezTo>
                  <a:cubicBezTo>
                    <a:pt x="2040" y="3107"/>
                    <a:pt x="2099" y="3033"/>
                    <a:pt x="2084" y="3008"/>
                  </a:cubicBezTo>
                  <a:cubicBezTo>
                    <a:pt x="2070" y="2973"/>
                    <a:pt x="1979" y="2974"/>
                    <a:pt x="1897" y="2914"/>
                  </a:cubicBezTo>
                  <a:cubicBezTo>
                    <a:pt x="1859" y="2886"/>
                    <a:pt x="1824" y="2842"/>
                    <a:pt x="1809" y="2789"/>
                  </a:cubicBezTo>
                  <a:cubicBezTo>
                    <a:pt x="1806" y="2775"/>
                    <a:pt x="1804" y="2762"/>
                    <a:pt x="1803" y="2748"/>
                  </a:cubicBezTo>
                  <a:cubicBezTo>
                    <a:pt x="1809" y="2740"/>
                    <a:pt x="1805" y="2736"/>
                    <a:pt x="1808" y="2725"/>
                  </a:cubicBezTo>
                  <a:cubicBezTo>
                    <a:pt x="1816" y="2709"/>
                    <a:pt x="1821" y="2697"/>
                    <a:pt x="1828" y="2679"/>
                  </a:cubicBezTo>
                  <a:cubicBezTo>
                    <a:pt x="1842" y="2649"/>
                    <a:pt x="1853" y="2621"/>
                    <a:pt x="1863" y="2593"/>
                  </a:cubicBezTo>
                  <a:cubicBezTo>
                    <a:pt x="1921" y="2364"/>
                    <a:pt x="1971" y="2272"/>
                    <a:pt x="2043" y="2253"/>
                  </a:cubicBezTo>
                  <a:cubicBezTo>
                    <a:pt x="2059" y="2249"/>
                    <a:pt x="2075" y="2247"/>
                    <a:pt x="2089" y="2247"/>
                  </a:cubicBezTo>
                  <a:cubicBezTo>
                    <a:pt x="2144" y="2247"/>
                    <a:pt x="2189" y="2270"/>
                    <a:pt x="2218" y="2270"/>
                  </a:cubicBezTo>
                  <a:cubicBezTo>
                    <a:pt x="2200" y="2347"/>
                    <a:pt x="2179" y="2424"/>
                    <a:pt x="2156" y="2502"/>
                  </a:cubicBezTo>
                  <a:cubicBezTo>
                    <a:pt x="2117" y="2639"/>
                    <a:pt x="2085" y="2790"/>
                    <a:pt x="2095" y="2933"/>
                  </a:cubicBezTo>
                  <a:cubicBezTo>
                    <a:pt x="2102" y="3074"/>
                    <a:pt x="2145" y="3205"/>
                    <a:pt x="2208" y="3310"/>
                  </a:cubicBezTo>
                  <a:cubicBezTo>
                    <a:pt x="2339" y="3526"/>
                    <a:pt x="2549" y="3599"/>
                    <a:pt x="2677" y="3602"/>
                  </a:cubicBezTo>
                  <a:cubicBezTo>
                    <a:pt x="2682" y="3602"/>
                    <a:pt x="2687" y="3602"/>
                    <a:pt x="2691" y="3602"/>
                  </a:cubicBezTo>
                  <a:cubicBezTo>
                    <a:pt x="2816" y="3602"/>
                    <a:pt x="2873" y="3556"/>
                    <a:pt x="2869" y="3542"/>
                  </a:cubicBezTo>
                  <a:cubicBezTo>
                    <a:pt x="2864" y="3521"/>
                    <a:pt x="2797" y="3529"/>
                    <a:pt x="2694" y="3496"/>
                  </a:cubicBezTo>
                  <a:cubicBezTo>
                    <a:pt x="2595" y="3464"/>
                    <a:pt x="2454" y="3381"/>
                    <a:pt x="2380" y="3216"/>
                  </a:cubicBezTo>
                  <a:cubicBezTo>
                    <a:pt x="2344" y="3134"/>
                    <a:pt x="2323" y="3035"/>
                    <a:pt x="2325" y="2928"/>
                  </a:cubicBezTo>
                  <a:cubicBezTo>
                    <a:pt x="2327" y="2820"/>
                    <a:pt x="2357" y="2708"/>
                    <a:pt x="2401" y="2577"/>
                  </a:cubicBezTo>
                  <a:cubicBezTo>
                    <a:pt x="2446" y="2448"/>
                    <a:pt x="2494" y="2297"/>
                    <a:pt x="2526" y="2143"/>
                  </a:cubicBezTo>
                  <a:cubicBezTo>
                    <a:pt x="2543" y="2065"/>
                    <a:pt x="2557" y="1985"/>
                    <a:pt x="2568" y="1904"/>
                  </a:cubicBezTo>
                  <a:cubicBezTo>
                    <a:pt x="2573" y="1867"/>
                    <a:pt x="2574" y="1861"/>
                    <a:pt x="2574" y="1861"/>
                  </a:cubicBezTo>
                  <a:cubicBezTo>
                    <a:pt x="2574" y="1861"/>
                    <a:pt x="2574" y="1862"/>
                    <a:pt x="2574" y="1862"/>
                  </a:cubicBezTo>
                  <a:cubicBezTo>
                    <a:pt x="2574" y="1862"/>
                    <a:pt x="2574" y="1862"/>
                    <a:pt x="2574" y="1862"/>
                  </a:cubicBezTo>
                  <a:cubicBezTo>
                    <a:pt x="2631" y="1905"/>
                    <a:pt x="2686" y="1955"/>
                    <a:pt x="2738" y="2006"/>
                  </a:cubicBezTo>
                  <a:cubicBezTo>
                    <a:pt x="2843" y="2107"/>
                    <a:pt x="2935" y="2212"/>
                    <a:pt x="3009" y="2320"/>
                  </a:cubicBezTo>
                  <a:cubicBezTo>
                    <a:pt x="3158" y="2534"/>
                    <a:pt x="3225" y="2756"/>
                    <a:pt x="3210" y="2945"/>
                  </a:cubicBezTo>
                  <a:cubicBezTo>
                    <a:pt x="3200" y="3138"/>
                    <a:pt x="3125" y="3282"/>
                    <a:pt x="3060" y="3369"/>
                  </a:cubicBezTo>
                  <a:cubicBezTo>
                    <a:pt x="2993" y="3457"/>
                    <a:pt x="2938" y="3497"/>
                    <a:pt x="2948" y="3516"/>
                  </a:cubicBezTo>
                  <a:cubicBezTo>
                    <a:pt x="2950" y="3520"/>
                    <a:pt x="2956" y="3523"/>
                    <a:pt x="2967" y="3523"/>
                  </a:cubicBezTo>
                  <a:cubicBezTo>
                    <a:pt x="2996" y="3523"/>
                    <a:pt x="3058" y="3504"/>
                    <a:pt x="3136" y="3447"/>
                  </a:cubicBezTo>
                  <a:cubicBezTo>
                    <a:pt x="3142" y="3442"/>
                    <a:pt x="3148" y="3435"/>
                    <a:pt x="3154" y="3430"/>
                  </a:cubicBezTo>
                  <a:lnTo>
                    <a:pt x="3154" y="3430"/>
                  </a:lnTo>
                  <a:cubicBezTo>
                    <a:pt x="3129" y="3482"/>
                    <a:pt x="3115" y="3664"/>
                    <a:pt x="2935" y="3863"/>
                  </a:cubicBezTo>
                  <a:cubicBezTo>
                    <a:pt x="2836" y="3975"/>
                    <a:pt x="2686" y="4105"/>
                    <a:pt x="2513" y="4188"/>
                  </a:cubicBezTo>
                  <a:cubicBezTo>
                    <a:pt x="2442" y="4221"/>
                    <a:pt x="2367" y="4242"/>
                    <a:pt x="2294" y="4242"/>
                  </a:cubicBezTo>
                  <a:cubicBezTo>
                    <a:pt x="2279" y="4242"/>
                    <a:pt x="2263" y="4241"/>
                    <a:pt x="2248" y="4239"/>
                  </a:cubicBezTo>
                  <a:cubicBezTo>
                    <a:pt x="2161" y="4229"/>
                    <a:pt x="2058" y="4182"/>
                    <a:pt x="1933" y="4129"/>
                  </a:cubicBezTo>
                  <a:cubicBezTo>
                    <a:pt x="1843" y="4090"/>
                    <a:pt x="1725" y="4053"/>
                    <a:pt x="1606" y="4053"/>
                  </a:cubicBezTo>
                  <a:cubicBezTo>
                    <a:pt x="1568" y="4053"/>
                    <a:pt x="1530" y="4057"/>
                    <a:pt x="1493" y="4066"/>
                  </a:cubicBezTo>
                  <a:cubicBezTo>
                    <a:pt x="1349" y="4096"/>
                    <a:pt x="1244" y="4151"/>
                    <a:pt x="1158" y="4171"/>
                  </a:cubicBezTo>
                  <a:cubicBezTo>
                    <a:pt x="1120" y="4180"/>
                    <a:pt x="1086" y="4185"/>
                    <a:pt x="1056" y="4185"/>
                  </a:cubicBezTo>
                  <a:cubicBezTo>
                    <a:pt x="943" y="4185"/>
                    <a:pt x="892" y="4116"/>
                    <a:pt x="870" y="3996"/>
                  </a:cubicBezTo>
                  <a:cubicBezTo>
                    <a:pt x="843" y="3813"/>
                    <a:pt x="885" y="3671"/>
                    <a:pt x="910" y="3586"/>
                  </a:cubicBezTo>
                  <a:cubicBezTo>
                    <a:pt x="948" y="3564"/>
                    <a:pt x="981" y="3541"/>
                    <a:pt x="1007" y="3519"/>
                  </a:cubicBezTo>
                  <a:cubicBezTo>
                    <a:pt x="1035" y="3494"/>
                    <a:pt x="1056" y="3474"/>
                    <a:pt x="1073" y="3455"/>
                  </a:cubicBezTo>
                  <a:cubicBezTo>
                    <a:pt x="1153" y="3583"/>
                    <a:pt x="1255" y="3695"/>
                    <a:pt x="1369" y="3767"/>
                  </a:cubicBezTo>
                  <a:cubicBezTo>
                    <a:pt x="1519" y="3867"/>
                    <a:pt x="1688" y="3911"/>
                    <a:pt x="1838" y="3911"/>
                  </a:cubicBezTo>
                  <a:cubicBezTo>
                    <a:pt x="1894" y="3911"/>
                    <a:pt x="1946" y="3905"/>
                    <a:pt x="1994" y="3894"/>
                  </a:cubicBezTo>
                  <a:cubicBezTo>
                    <a:pt x="2175" y="3856"/>
                    <a:pt x="2298" y="3763"/>
                    <a:pt x="2362" y="3687"/>
                  </a:cubicBezTo>
                  <a:cubicBezTo>
                    <a:pt x="2427" y="3612"/>
                    <a:pt x="2439" y="3555"/>
                    <a:pt x="2424" y="3546"/>
                  </a:cubicBezTo>
                  <a:cubicBezTo>
                    <a:pt x="2422" y="3543"/>
                    <a:pt x="2419" y="3542"/>
                    <a:pt x="2415" y="3542"/>
                  </a:cubicBezTo>
                  <a:cubicBezTo>
                    <a:pt x="2370" y="3542"/>
                    <a:pt x="2232" y="3683"/>
                    <a:pt x="1966" y="3698"/>
                  </a:cubicBezTo>
                  <a:cubicBezTo>
                    <a:pt x="1953" y="3699"/>
                    <a:pt x="1939" y="3700"/>
                    <a:pt x="1926" y="3700"/>
                  </a:cubicBezTo>
                  <a:cubicBezTo>
                    <a:pt x="1795" y="3700"/>
                    <a:pt x="1650" y="3657"/>
                    <a:pt x="1517" y="3557"/>
                  </a:cubicBezTo>
                  <a:cubicBezTo>
                    <a:pt x="1369" y="3443"/>
                    <a:pt x="1257" y="3279"/>
                    <a:pt x="1202" y="3057"/>
                  </a:cubicBezTo>
                  <a:cubicBezTo>
                    <a:pt x="1165" y="2930"/>
                    <a:pt x="1139" y="2792"/>
                    <a:pt x="1082" y="2656"/>
                  </a:cubicBezTo>
                  <a:cubicBezTo>
                    <a:pt x="1054" y="2588"/>
                    <a:pt x="1020" y="2523"/>
                    <a:pt x="979" y="2463"/>
                  </a:cubicBezTo>
                  <a:cubicBezTo>
                    <a:pt x="970" y="2453"/>
                    <a:pt x="968" y="2455"/>
                    <a:pt x="959" y="2449"/>
                  </a:cubicBezTo>
                  <a:cubicBezTo>
                    <a:pt x="940" y="2442"/>
                    <a:pt x="952" y="2439"/>
                    <a:pt x="957" y="2433"/>
                  </a:cubicBezTo>
                  <a:cubicBezTo>
                    <a:pt x="962" y="2431"/>
                    <a:pt x="964" y="2429"/>
                    <a:pt x="973" y="2426"/>
                  </a:cubicBezTo>
                  <a:lnTo>
                    <a:pt x="988" y="2421"/>
                  </a:lnTo>
                  <a:lnTo>
                    <a:pt x="1031" y="2415"/>
                  </a:lnTo>
                  <a:cubicBezTo>
                    <a:pt x="1116" y="2405"/>
                    <a:pt x="1194" y="2402"/>
                    <a:pt x="1263" y="2402"/>
                  </a:cubicBezTo>
                  <a:cubicBezTo>
                    <a:pt x="1287" y="2402"/>
                    <a:pt x="1310" y="2402"/>
                    <a:pt x="1332" y="2403"/>
                  </a:cubicBezTo>
                  <a:cubicBezTo>
                    <a:pt x="1426" y="2406"/>
                    <a:pt x="1501" y="2412"/>
                    <a:pt x="1549" y="2412"/>
                  </a:cubicBezTo>
                  <a:cubicBezTo>
                    <a:pt x="1588" y="2412"/>
                    <a:pt x="1610" y="2408"/>
                    <a:pt x="1615" y="2396"/>
                  </a:cubicBezTo>
                  <a:cubicBezTo>
                    <a:pt x="1623" y="2372"/>
                    <a:pt x="1535" y="2305"/>
                    <a:pt x="1355" y="2254"/>
                  </a:cubicBezTo>
                  <a:cubicBezTo>
                    <a:pt x="1264" y="2230"/>
                    <a:pt x="1152" y="2210"/>
                    <a:pt x="1021" y="2208"/>
                  </a:cubicBezTo>
                  <a:lnTo>
                    <a:pt x="971" y="2208"/>
                  </a:lnTo>
                  <a:lnTo>
                    <a:pt x="892" y="2212"/>
                  </a:lnTo>
                  <a:cubicBezTo>
                    <a:pt x="837" y="2219"/>
                    <a:pt x="775" y="2227"/>
                    <a:pt x="719" y="2239"/>
                  </a:cubicBezTo>
                  <a:cubicBezTo>
                    <a:pt x="622" y="2259"/>
                    <a:pt x="515" y="2282"/>
                    <a:pt x="427" y="2306"/>
                  </a:cubicBezTo>
                  <a:cubicBezTo>
                    <a:pt x="444" y="2262"/>
                    <a:pt x="460" y="2219"/>
                    <a:pt x="479" y="2173"/>
                  </a:cubicBezTo>
                  <a:cubicBezTo>
                    <a:pt x="606" y="1897"/>
                    <a:pt x="697" y="1604"/>
                    <a:pt x="820" y="1408"/>
                  </a:cubicBezTo>
                  <a:cubicBezTo>
                    <a:pt x="941" y="1202"/>
                    <a:pt x="1119" y="1120"/>
                    <a:pt x="1310" y="1087"/>
                  </a:cubicBezTo>
                  <a:cubicBezTo>
                    <a:pt x="1435" y="1063"/>
                    <a:pt x="1543" y="1052"/>
                    <a:pt x="1632" y="1052"/>
                  </a:cubicBezTo>
                  <a:close/>
                  <a:moveTo>
                    <a:pt x="3184" y="3795"/>
                  </a:moveTo>
                  <a:cubicBezTo>
                    <a:pt x="3200" y="3850"/>
                    <a:pt x="3248" y="3957"/>
                    <a:pt x="3323" y="4117"/>
                  </a:cubicBezTo>
                  <a:cubicBezTo>
                    <a:pt x="3302" y="4163"/>
                    <a:pt x="3281" y="4216"/>
                    <a:pt x="3259" y="4275"/>
                  </a:cubicBezTo>
                  <a:cubicBezTo>
                    <a:pt x="3236" y="4333"/>
                    <a:pt x="3208" y="4393"/>
                    <a:pt x="3174" y="4426"/>
                  </a:cubicBezTo>
                  <a:cubicBezTo>
                    <a:pt x="3147" y="4449"/>
                    <a:pt x="3124" y="4459"/>
                    <a:pt x="3086" y="4459"/>
                  </a:cubicBezTo>
                  <a:cubicBezTo>
                    <a:pt x="3074" y="4459"/>
                    <a:pt x="3061" y="4458"/>
                    <a:pt x="3046" y="4456"/>
                  </a:cubicBezTo>
                  <a:cubicBezTo>
                    <a:pt x="2979" y="4448"/>
                    <a:pt x="2893" y="4412"/>
                    <a:pt x="2773" y="4395"/>
                  </a:cubicBezTo>
                  <a:cubicBezTo>
                    <a:pt x="2750" y="4392"/>
                    <a:pt x="2726" y="4391"/>
                    <a:pt x="2703" y="4391"/>
                  </a:cubicBezTo>
                  <a:cubicBezTo>
                    <a:pt x="2691" y="4391"/>
                    <a:pt x="2679" y="4391"/>
                    <a:pt x="2667" y="4392"/>
                  </a:cubicBezTo>
                  <a:cubicBezTo>
                    <a:pt x="2865" y="4271"/>
                    <a:pt x="2998" y="4124"/>
                    <a:pt x="3093" y="3980"/>
                  </a:cubicBezTo>
                  <a:cubicBezTo>
                    <a:pt x="3135" y="3917"/>
                    <a:pt x="3163" y="3855"/>
                    <a:pt x="3184" y="3795"/>
                  </a:cubicBezTo>
                  <a:close/>
                  <a:moveTo>
                    <a:pt x="2087" y="4485"/>
                  </a:moveTo>
                  <a:cubicBezTo>
                    <a:pt x="2130" y="4497"/>
                    <a:pt x="2174" y="4506"/>
                    <a:pt x="2222" y="4511"/>
                  </a:cubicBezTo>
                  <a:cubicBezTo>
                    <a:pt x="2231" y="4512"/>
                    <a:pt x="2239" y="4512"/>
                    <a:pt x="2248" y="4512"/>
                  </a:cubicBezTo>
                  <a:cubicBezTo>
                    <a:pt x="2266" y="4512"/>
                    <a:pt x="2283" y="4511"/>
                    <a:pt x="2300" y="4511"/>
                  </a:cubicBezTo>
                  <a:cubicBezTo>
                    <a:pt x="2244" y="4543"/>
                    <a:pt x="2190" y="4577"/>
                    <a:pt x="2143" y="4613"/>
                  </a:cubicBezTo>
                  <a:lnTo>
                    <a:pt x="2036" y="4697"/>
                  </a:lnTo>
                  <a:cubicBezTo>
                    <a:pt x="2031" y="4701"/>
                    <a:pt x="2032" y="4702"/>
                    <a:pt x="2030" y="4707"/>
                  </a:cubicBezTo>
                  <a:cubicBezTo>
                    <a:pt x="2024" y="4713"/>
                    <a:pt x="2015" y="4726"/>
                    <a:pt x="1997" y="4737"/>
                  </a:cubicBezTo>
                  <a:cubicBezTo>
                    <a:pt x="1988" y="4741"/>
                    <a:pt x="1983" y="4743"/>
                    <a:pt x="1979" y="4743"/>
                  </a:cubicBezTo>
                  <a:cubicBezTo>
                    <a:pt x="1971" y="4743"/>
                    <a:pt x="1971" y="4736"/>
                    <a:pt x="1969" y="4731"/>
                  </a:cubicBezTo>
                  <a:cubicBezTo>
                    <a:pt x="1966" y="4720"/>
                    <a:pt x="1968" y="4703"/>
                    <a:pt x="1972" y="4680"/>
                  </a:cubicBezTo>
                  <a:lnTo>
                    <a:pt x="1977" y="4662"/>
                  </a:lnTo>
                  <a:lnTo>
                    <a:pt x="1992" y="4625"/>
                  </a:lnTo>
                  <a:lnTo>
                    <a:pt x="2020" y="4560"/>
                  </a:lnTo>
                  <a:cubicBezTo>
                    <a:pt x="2025" y="4535"/>
                    <a:pt x="2047" y="4515"/>
                    <a:pt x="2052" y="4506"/>
                  </a:cubicBezTo>
                  <a:cubicBezTo>
                    <a:pt x="2053" y="4499"/>
                    <a:pt x="2059" y="4498"/>
                    <a:pt x="2066" y="4498"/>
                  </a:cubicBezTo>
                  <a:cubicBezTo>
                    <a:pt x="2069" y="4498"/>
                    <a:pt x="2072" y="4498"/>
                    <a:pt x="2075" y="4498"/>
                  </a:cubicBezTo>
                  <a:cubicBezTo>
                    <a:pt x="2076" y="4498"/>
                    <a:pt x="2078" y="4498"/>
                    <a:pt x="2079" y="4498"/>
                  </a:cubicBezTo>
                  <a:cubicBezTo>
                    <a:pt x="2082" y="4498"/>
                    <a:pt x="2086" y="4493"/>
                    <a:pt x="2087" y="4485"/>
                  </a:cubicBezTo>
                  <a:close/>
                  <a:moveTo>
                    <a:pt x="5424" y="4892"/>
                  </a:moveTo>
                  <a:lnTo>
                    <a:pt x="5424" y="4892"/>
                  </a:lnTo>
                  <a:cubicBezTo>
                    <a:pt x="5425" y="4892"/>
                    <a:pt x="5425" y="4893"/>
                    <a:pt x="5425" y="4893"/>
                  </a:cubicBezTo>
                  <a:cubicBezTo>
                    <a:pt x="5425" y="4893"/>
                    <a:pt x="5425" y="4892"/>
                    <a:pt x="5424" y="4892"/>
                  </a:cubicBezTo>
                  <a:close/>
                  <a:moveTo>
                    <a:pt x="2644" y="5013"/>
                  </a:moveTo>
                  <a:lnTo>
                    <a:pt x="2644" y="5013"/>
                  </a:lnTo>
                  <a:cubicBezTo>
                    <a:pt x="2644" y="5013"/>
                    <a:pt x="2644" y="5013"/>
                    <a:pt x="2644" y="5013"/>
                  </a:cubicBezTo>
                  <a:cubicBezTo>
                    <a:pt x="2644" y="5013"/>
                    <a:pt x="2644" y="5013"/>
                    <a:pt x="2644" y="5013"/>
                  </a:cubicBezTo>
                  <a:close/>
                  <a:moveTo>
                    <a:pt x="3440" y="4371"/>
                  </a:moveTo>
                  <a:cubicBezTo>
                    <a:pt x="3528" y="4565"/>
                    <a:pt x="3633" y="4797"/>
                    <a:pt x="3748" y="5069"/>
                  </a:cubicBezTo>
                  <a:cubicBezTo>
                    <a:pt x="3820" y="5241"/>
                    <a:pt x="3893" y="5431"/>
                    <a:pt x="3967" y="5632"/>
                  </a:cubicBezTo>
                  <a:cubicBezTo>
                    <a:pt x="3906" y="5549"/>
                    <a:pt x="3844" y="5462"/>
                    <a:pt x="3766" y="5368"/>
                  </a:cubicBezTo>
                  <a:cubicBezTo>
                    <a:pt x="3674" y="5266"/>
                    <a:pt x="3593" y="5143"/>
                    <a:pt x="3455" y="5047"/>
                  </a:cubicBezTo>
                  <a:cubicBezTo>
                    <a:pt x="3323" y="4952"/>
                    <a:pt x="3170" y="4879"/>
                    <a:pt x="3009" y="4825"/>
                  </a:cubicBezTo>
                  <a:cubicBezTo>
                    <a:pt x="2928" y="4798"/>
                    <a:pt x="2847" y="4775"/>
                    <a:pt x="2764" y="4756"/>
                  </a:cubicBezTo>
                  <a:lnTo>
                    <a:pt x="2695" y="4740"/>
                  </a:lnTo>
                  <a:lnTo>
                    <a:pt x="2573" y="4714"/>
                  </a:lnTo>
                  <a:cubicBezTo>
                    <a:pt x="2561" y="4712"/>
                    <a:pt x="2548" y="4708"/>
                    <a:pt x="2534" y="4705"/>
                  </a:cubicBezTo>
                  <a:cubicBezTo>
                    <a:pt x="2597" y="4681"/>
                    <a:pt x="2657" y="4666"/>
                    <a:pt x="2713" y="4666"/>
                  </a:cubicBezTo>
                  <a:cubicBezTo>
                    <a:pt x="2723" y="4666"/>
                    <a:pt x="2733" y="4667"/>
                    <a:pt x="2743" y="4668"/>
                  </a:cubicBezTo>
                  <a:cubicBezTo>
                    <a:pt x="2817" y="4673"/>
                    <a:pt x="2910" y="4704"/>
                    <a:pt x="3021" y="4712"/>
                  </a:cubicBezTo>
                  <a:cubicBezTo>
                    <a:pt x="3033" y="4713"/>
                    <a:pt x="3046" y="4714"/>
                    <a:pt x="3059" y="4714"/>
                  </a:cubicBezTo>
                  <a:cubicBezTo>
                    <a:pt x="3166" y="4714"/>
                    <a:pt x="3293" y="4661"/>
                    <a:pt x="3350" y="4575"/>
                  </a:cubicBezTo>
                  <a:cubicBezTo>
                    <a:pt x="3405" y="4502"/>
                    <a:pt x="3425" y="4432"/>
                    <a:pt x="3440" y="4371"/>
                  </a:cubicBezTo>
                  <a:close/>
                  <a:moveTo>
                    <a:pt x="2645" y="5013"/>
                  </a:moveTo>
                  <a:lnTo>
                    <a:pt x="2700" y="5024"/>
                  </a:lnTo>
                  <a:cubicBezTo>
                    <a:pt x="2778" y="5042"/>
                    <a:pt x="2853" y="5062"/>
                    <a:pt x="2925" y="5084"/>
                  </a:cubicBezTo>
                  <a:cubicBezTo>
                    <a:pt x="3070" y="5128"/>
                    <a:pt x="3200" y="5185"/>
                    <a:pt x="3311" y="5256"/>
                  </a:cubicBezTo>
                  <a:cubicBezTo>
                    <a:pt x="3519" y="5410"/>
                    <a:pt x="3684" y="5622"/>
                    <a:pt x="3838" y="5782"/>
                  </a:cubicBezTo>
                  <a:cubicBezTo>
                    <a:pt x="3950" y="5903"/>
                    <a:pt x="4047" y="6003"/>
                    <a:pt x="4127" y="6083"/>
                  </a:cubicBezTo>
                  <a:cubicBezTo>
                    <a:pt x="4132" y="6096"/>
                    <a:pt x="4136" y="6107"/>
                    <a:pt x="4141" y="6121"/>
                  </a:cubicBezTo>
                  <a:cubicBezTo>
                    <a:pt x="4022" y="6080"/>
                    <a:pt x="3870" y="6034"/>
                    <a:pt x="3684" y="5983"/>
                  </a:cubicBezTo>
                  <a:lnTo>
                    <a:pt x="3683" y="5983"/>
                  </a:lnTo>
                  <a:cubicBezTo>
                    <a:pt x="3463" y="5925"/>
                    <a:pt x="3248" y="5819"/>
                    <a:pt x="3058" y="5604"/>
                  </a:cubicBezTo>
                  <a:cubicBezTo>
                    <a:pt x="2961" y="5502"/>
                    <a:pt x="2872" y="5377"/>
                    <a:pt x="2786" y="5243"/>
                  </a:cubicBezTo>
                  <a:cubicBezTo>
                    <a:pt x="2743" y="5173"/>
                    <a:pt x="2700" y="5104"/>
                    <a:pt x="2656" y="5033"/>
                  </a:cubicBezTo>
                  <a:cubicBezTo>
                    <a:pt x="2648" y="5019"/>
                    <a:pt x="2645" y="5014"/>
                    <a:pt x="2644" y="5013"/>
                  </a:cubicBezTo>
                  <a:close/>
                  <a:moveTo>
                    <a:pt x="5423" y="3763"/>
                  </a:moveTo>
                  <a:cubicBezTo>
                    <a:pt x="5365" y="3886"/>
                    <a:pt x="5320" y="4007"/>
                    <a:pt x="5284" y="4135"/>
                  </a:cubicBezTo>
                  <a:cubicBezTo>
                    <a:pt x="5247" y="4266"/>
                    <a:pt x="5218" y="4380"/>
                    <a:pt x="5203" y="4525"/>
                  </a:cubicBezTo>
                  <a:cubicBezTo>
                    <a:pt x="5199" y="4600"/>
                    <a:pt x="5202" y="4691"/>
                    <a:pt x="5266" y="4782"/>
                  </a:cubicBezTo>
                  <a:cubicBezTo>
                    <a:pt x="5297" y="4824"/>
                    <a:pt x="5337" y="4856"/>
                    <a:pt x="5385" y="4878"/>
                  </a:cubicBezTo>
                  <a:cubicBezTo>
                    <a:pt x="5406" y="4887"/>
                    <a:pt x="5421" y="4891"/>
                    <a:pt x="5424" y="4892"/>
                  </a:cubicBezTo>
                  <a:lnTo>
                    <a:pt x="5424" y="4892"/>
                  </a:lnTo>
                  <a:lnTo>
                    <a:pt x="5429" y="4891"/>
                  </a:lnTo>
                  <a:cubicBezTo>
                    <a:pt x="5430" y="4890"/>
                    <a:pt x="5431" y="4890"/>
                    <a:pt x="5431" y="4890"/>
                  </a:cubicBezTo>
                  <a:cubicBezTo>
                    <a:pt x="5433" y="4890"/>
                    <a:pt x="5433" y="4893"/>
                    <a:pt x="5433" y="4895"/>
                  </a:cubicBezTo>
                  <a:cubicBezTo>
                    <a:pt x="5433" y="4893"/>
                    <a:pt x="5433" y="4892"/>
                    <a:pt x="5433" y="4892"/>
                  </a:cubicBezTo>
                  <a:lnTo>
                    <a:pt x="5433" y="4892"/>
                  </a:lnTo>
                  <a:cubicBezTo>
                    <a:pt x="5435" y="4892"/>
                    <a:pt x="5436" y="4982"/>
                    <a:pt x="5433" y="5038"/>
                  </a:cubicBezTo>
                  <a:cubicBezTo>
                    <a:pt x="5429" y="5106"/>
                    <a:pt x="5422" y="5172"/>
                    <a:pt x="5409" y="5237"/>
                  </a:cubicBezTo>
                  <a:cubicBezTo>
                    <a:pt x="5385" y="5364"/>
                    <a:pt x="5351" y="5486"/>
                    <a:pt x="5304" y="5594"/>
                  </a:cubicBezTo>
                  <a:cubicBezTo>
                    <a:pt x="5214" y="5813"/>
                    <a:pt x="5091" y="5986"/>
                    <a:pt x="4976" y="6117"/>
                  </a:cubicBezTo>
                  <a:cubicBezTo>
                    <a:pt x="4743" y="6377"/>
                    <a:pt x="4549" y="6470"/>
                    <a:pt x="4564" y="6499"/>
                  </a:cubicBezTo>
                  <a:cubicBezTo>
                    <a:pt x="4565" y="6502"/>
                    <a:pt x="4570" y="6503"/>
                    <a:pt x="4579" y="6503"/>
                  </a:cubicBezTo>
                  <a:cubicBezTo>
                    <a:pt x="4632" y="6503"/>
                    <a:pt x="4833" y="6439"/>
                    <a:pt x="5082" y="6223"/>
                  </a:cubicBezTo>
                  <a:cubicBezTo>
                    <a:pt x="5223" y="6096"/>
                    <a:pt x="5376" y="5918"/>
                    <a:pt x="5494" y="5680"/>
                  </a:cubicBezTo>
                  <a:cubicBezTo>
                    <a:pt x="5553" y="5563"/>
                    <a:pt x="5601" y="5428"/>
                    <a:pt x="5636" y="5283"/>
                  </a:cubicBezTo>
                  <a:cubicBezTo>
                    <a:pt x="5654" y="5211"/>
                    <a:pt x="5666" y="5135"/>
                    <a:pt x="5674" y="5057"/>
                  </a:cubicBezTo>
                  <a:cubicBezTo>
                    <a:pt x="5680" y="4973"/>
                    <a:pt x="5688" y="4924"/>
                    <a:pt x="5677" y="4753"/>
                  </a:cubicBezTo>
                  <a:cubicBezTo>
                    <a:pt x="5640" y="4731"/>
                    <a:pt x="5594" y="4702"/>
                    <a:pt x="5579" y="4699"/>
                  </a:cubicBezTo>
                  <a:lnTo>
                    <a:pt x="5525" y="4675"/>
                  </a:lnTo>
                  <a:cubicBezTo>
                    <a:pt x="5513" y="4671"/>
                    <a:pt x="5505" y="4663"/>
                    <a:pt x="5498" y="4651"/>
                  </a:cubicBezTo>
                  <a:cubicBezTo>
                    <a:pt x="5495" y="4646"/>
                    <a:pt x="5494" y="4645"/>
                    <a:pt x="5494" y="4645"/>
                  </a:cubicBezTo>
                  <a:cubicBezTo>
                    <a:pt x="5493" y="4645"/>
                    <a:pt x="5493" y="4645"/>
                    <a:pt x="5493" y="4645"/>
                  </a:cubicBezTo>
                  <a:cubicBezTo>
                    <a:pt x="5493" y="4645"/>
                    <a:pt x="5493" y="4645"/>
                    <a:pt x="5492" y="4644"/>
                  </a:cubicBezTo>
                  <a:cubicBezTo>
                    <a:pt x="5486" y="4641"/>
                    <a:pt x="5480" y="4635"/>
                    <a:pt x="5476" y="4630"/>
                  </a:cubicBezTo>
                  <a:cubicBezTo>
                    <a:pt x="5472" y="4624"/>
                    <a:pt x="5462" y="4588"/>
                    <a:pt x="5467" y="4544"/>
                  </a:cubicBezTo>
                  <a:cubicBezTo>
                    <a:pt x="5479" y="4450"/>
                    <a:pt x="5511" y="4323"/>
                    <a:pt x="5545" y="4213"/>
                  </a:cubicBezTo>
                  <a:cubicBezTo>
                    <a:pt x="5547" y="4204"/>
                    <a:pt x="5551" y="4193"/>
                    <a:pt x="5555" y="4183"/>
                  </a:cubicBezTo>
                  <a:lnTo>
                    <a:pt x="5423" y="3763"/>
                  </a:lnTo>
                  <a:close/>
                  <a:moveTo>
                    <a:pt x="3283" y="8030"/>
                  </a:moveTo>
                  <a:cubicBezTo>
                    <a:pt x="3282" y="8030"/>
                    <a:pt x="3282" y="8030"/>
                    <a:pt x="3282" y="8030"/>
                  </a:cubicBezTo>
                  <a:cubicBezTo>
                    <a:pt x="3282" y="8030"/>
                    <a:pt x="3282" y="8030"/>
                    <a:pt x="3282" y="8030"/>
                  </a:cubicBezTo>
                  <a:lnTo>
                    <a:pt x="3282" y="8030"/>
                  </a:lnTo>
                  <a:lnTo>
                    <a:pt x="3283" y="8030"/>
                  </a:lnTo>
                  <a:close/>
                  <a:moveTo>
                    <a:pt x="3281" y="8032"/>
                  </a:moveTo>
                  <a:lnTo>
                    <a:pt x="3281" y="8032"/>
                  </a:lnTo>
                  <a:cubicBezTo>
                    <a:pt x="3280" y="8033"/>
                    <a:pt x="3280" y="8034"/>
                    <a:pt x="3279" y="8036"/>
                  </a:cubicBezTo>
                  <a:lnTo>
                    <a:pt x="3273" y="8050"/>
                  </a:lnTo>
                  <a:lnTo>
                    <a:pt x="3270" y="8050"/>
                  </a:lnTo>
                  <a:lnTo>
                    <a:pt x="3278" y="8037"/>
                  </a:lnTo>
                  <a:lnTo>
                    <a:pt x="3280" y="8032"/>
                  </a:lnTo>
                  <a:lnTo>
                    <a:pt x="3281" y="8032"/>
                  </a:lnTo>
                  <a:close/>
                  <a:moveTo>
                    <a:pt x="1474" y="7013"/>
                  </a:moveTo>
                  <a:lnTo>
                    <a:pt x="1557" y="7024"/>
                  </a:lnTo>
                  <a:cubicBezTo>
                    <a:pt x="1699" y="7044"/>
                    <a:pt x="1837" y="7053"/>
                    <a:pt x="1972" y="7061"/>
                  </a:cubicBezTo>
                  <a:cubicBezTo>
                    <a:pt x="2242" y="7075"/>
                    <a:pt x="2497" y="7076"/>
                    <a:pt x="2736" y="7092"/>
                  </a:cubicBezTo>
                  <a:cubicBezTo>
                    <a:pt x="3209" y="7120"/>
                    <a:pt x="3624" y="7216"/>
                    <a:pt x="3920" y="7395"/>
                  </a:cubicBezTo>
                  <a:cubicBezTo>
                    <a:pt x="4213" y="7571"/>
                    <a:pt x="4392" y="7814"/>
                    <a:pt x="4544" y="7952"/>
                  </a:cubicBezTo>
                  <a:cubicBezTo>
                    <a:pt x="4558" y="7967"/>
                    <a:pt x="4571" y="7978"/>
                    <a:pt x="4585" y="7990"/>
                  </a:cubicBezTo>
                  <a:cubicBezTo>
                    <a:pt x="4547" y="7984"/>
                    <a:pt x="4507" y="7979"/>
                    <a:pt x="4464" y="7976"/>
                  </a:cubicBezTo>
                  <a:cubicBezTo>
                    <a:pt x="4417" y="7972"/>
                    <a:pt x="4368" y="7971"/>
                    <a:pt x="4316" y="7971"/>
                  </a:cubicBezTo>
                  <a:cubicBezTo>
                    <a:pt x="4176" y="7971"/>
                    <a:pt x="4019" y="7983"/>
                    <a:pt x="3849" y="7999"/>
                  </a:cubicBezTo>
                  <a:cubicBezTo>
                    <a:pt x="3731" y="8009"/>
                    <a:pt x="3607" y="8021"/>
                    <a:pt x="3477" y="8034"/>
                  </a:cubicBezTo>
                  <a:cubicBezTo>
                    <a:pt x="3444" y="8037"/>
                    <a:pt x="3411" y="8040"/>
                    <a:pt x="3378" y="8043"/>
                  </a:cubicBezTo>
                  <a:cubicBezTo>
                    <a:pt x="3348" y="8047"/>
                    <a:pt x="3313" y="8050"/>
                    <a:pt x="3307" y="8050"/>
                  </a:cubicBezTo>
                  <a:cubicBezTo>
                    <a:pt x="3306" y="8050"/>
                    <a:pt x="3306" y="8050"/>
                    <a:pt x="3307" y="8050"/>
                  </a:cubicBezTo>
                  <a:lnTo>
                    <a:pt x="3274" y="8050"/>
                  </a:lnTo>
                  <a:lnTo>
                    <a:pt x="3298" y="7998"/>
                  </a:lnTo>
                  <a:lnTo>
                    <a:pt x="3325" y="7942"/>
                  </a:lnTo>
                  <a:lnTo>
                    <a:pt x="3325" y="7942"/>
                  </a:lnTo>
                  <a:cubicBezTo>
                    <a:pt x="3321" y="7951"/>
                    <a:pt x="3314" y="7966"/>
                    <a:pt x="3309" y="7976"/>
                  </a:cubicBezTo>
                  <a:lnTo>
                    <a:pt x="3295" y="8008"/>
                  </a:lnTo>
                  <a:lnTo>
                    <a:pt x="3295" y="8008"/>
                  </a:lnTo>
                  <a:cubicBezTo>
                    <a:pt x="3296" y="8006"/>
                    <a:pt x="3298" y="8002"/>
                    <a:pt x="3298" y="8001"/>
                  </a:cubicBezTo>
                  <a:lnTo>
                    <a:pt x="3320" y="7954"/>
                  </a:lnTo>
                  <a:lnTo>
                    <a:pt x="3408" y="7768"/>
                  </a:lnTo>
                  <a:cubicBezTo>
                    <a:pt x="3411" y="7761"/>
                    <a:pt x="3418" y="7749"/>
                    <a:pt x="3417" y="7747"/>
                  </a:cubicBezTo>
                  <a:lnTo>
                    <a:pt x="3368" y="7747"/>
                  </a:lnTo>
                  <a:lnTo>
                    <a:pt x="3302" y="7748"/>
                  </a:lnTo>
                  <a:cubicBezTo>
                    <a:pt x="3288" y="7748"/>
                    <a:pt x="3275" y="7748"/>
                    <a:pt x="3261" y="7748"/>
                  </a:cubicBezTo>
                  <a:cubicBezTo>
                    <a:pt x="3218" y="7748"/>
                    <a:pt x="3173" y="7748"/>
                    <a:pt x="3128" y="7748"/>
                  </a:cubicBezTo>
                  <a:cubicBezTo>
                    <a:pt x="3096" y="7748"/>
                    <a:pt x="3062" y="7748"/>
                    <a:pt x="3029" y="7747"/>
                  </a:cubicBezTo>
                  <a:cubicBezTo>
                    <a:pt x="2834" y="7738"/>
                    <a:pt x="2651" y="7705"/>
                    <a:pt x="2461" y="7644"/>
                  </a:cubicBezTo>
                  <a:cubicBezTo>
                    <a:pt x="2273" y="7584"/>
                    <a:pt x="2086" y="7496"/>
                    <a:pt x="1910" y="7383"/>
                  </a:cubicBezTo>
                  <a:cubicBezTo>
                    <a:pt x="1822" y="7327"/>
                    <a:pt x="1738" y="7262"/>
                    <a:pt x="1658" y="7192"/>
                  </a:cubicBezTo>
                  <a:cubicBezTo>
                    <a:pt x="1615" y="7160"/>
                    <a:pt x="1579" y="7119"/>
                    <a:pt x="1540" y="7083"/>
                  </a:cubicBezTo>
                  <a:cubicBezTo>
                    <a:pt x="1520" y="7064"/>
                    <a:pt x="1502" y="7044"/>
                    <a:pt x="1484" y="7024"/>
                  </a:cubicBezTo>
                  <a:cubicBezTo>
                    <a:pt x="1478" y="7017"/>
                    <a:pt x="1475" y="7015"/>
                    <a:pt x="1474" y="7014"/>
                  </a:cubicBezTo>
                  <a:lnTo>
                    <a:pt x="1474" y="7014"/>
                  </a:lnTo>
                  <a:lnTo>
                    <a:pt x="1474" y="7013"/>
                  </a:lnTo>
                  <a:close/>
                  <a:moveTo>
                    <a:pt x="2366" y="0"/>
                  </a:moveTo>
                  <a:cubicBezTo>
                    <a:pt x="2218" y="1"/>
                    <a:pt x="2101" y="51"/>
                    <a:pt x="2002" y="105"/>
                  </a:cubicBezTo>
                  <a:cubicBezTo>
                    <a:pt x="1904" y="160"/>
                    <a:pt x="1822" y="225"/>
                    <a:pt x="1756" y="294"/>
                  </a:cubicBezTo>
                  <a:cubicBezTo>
                    <a:pt x="1622" y="434"/>
                    <a:pt x="1570" y="586"/>
                    <a:pt x="1555" y="687"/>
                  </a:cubicBezTo>
                  <a:cubicBezTo>
                    <a:pt x="1540" y="790"/>
                    <a:pt x="1557" y="847"/>
                    <a:pt x="1574" y="849"/>
                  </a:cubicBezTo>
                  <a:cubicBezTo>
                    <a:pt x="1575" y="849"/>
                    <a:pt x="1576" y="849"/>
                    <a:pt x="1577" y="849"/>
                  </a:cubicBezTo>
                  <a:cubicBezTo>
                    <a:pt x="1619" y="849"/>
                    <a:pt x="1655" y="626"/>
                    <a:pt x="1891" y="438"/>
                  </a:cubicBezTo>
                  <a:cubicBezTo>
                    <a:pt x="2003" y="354"/>
                    <a:pt x="2176" y="257"/>
                    <a:pt x="2336" y="257"/>
                  </a:cubicBezTo>
                  <a:cubicBezTo>
                    <a:pt x="2343" y="257"/>
                    <a:pt x="2351" y="257"/>
                    <a:pt x="2358" y="258"/>
                  </a:cubicBezTo>
                  <a:cubicBezTo>
                    <a:pt x="2443" y="264"/>
                    <a:pt x="2490" y="293"/>
                    <a:pt x="2563" y="380"/>
                  </a:cubicBezTo>
                  <a:cubicBezTo>
                    <a:pt x="2599" y="421"/>
                    <a:pt x="2638" y="474"/>
                    <a:pt x="2690" y="529"/>
                  </a:cubicBezTo>
                  <a:cubicBezTo>
                    <a:pt x="2742" y="583"/>
                    <a:pt x="2821" y="641"/>
                    <a:pt x="2905" y="668"/>
                  </a:cubicBezTo>
                  <a:cubicBezTo>
                    <a:pt x="2991" y="695"/>
                    <a:pt x="3071" y="702"/>
                    <a:pt x="3143" y="702"/>
                  </a:cubicBezTo>
                  <a:cubicBezTo>
                    <a:pt x="3212" y="702"/>
                    <a:pt x="3275" y="696"/>
                    <a:pt x="3331" y="695"/>
                  </a:cubicBezTo>
                  <a:cubicBezTo>
                    <a:pt x="3353" y="694"/>
                    <a:pt x="3374" y="693"/>
                    <a:pt x="3395" y="693"/>
                  </a:cubicBezTo>
                  <a:cubicBezTo>
                    <a:pt x="3483" y="693"/>
                    <a:pt x="3566" y="703"/>
                    <a:pt x="3643" y="724"/>
                  </a:cubicBezTo>
                  <a:cubicBezTo>
                    <a:pt x="3832" y="773"/>
                    <a:pt x="3971" y="883"/>
                    <a:pt x="4027" y="1011"/>
                  </a:cubicBezTo>
                  <a:cubicBezTo>
                    <a:pt x="4087" y="1142"/>
                    <a:pt x="4082" y="1269"/>
                    <a:pt x="4059" y="1348"/>
                  </a:cubicBezTo>
                  <a:cubicBezTo>
                    <a:pt x="4048" y="1388"/>
                    <a:pt x="4036" y="1418"/>
                    <a:pt x="4026" y="1441"/>
                  </a:cubicBezTo>
                  <a:cubicBezTo>
                    <a:pt x="3983" y="1444"/>
                    <a:pt x="3944" y="1451"/>
                    <a:pt x="3913" y="1460"/>
                  </a:cubicBezTo>
                  <a:cubicBezTo>
                    <a:pt x="3878" y="1471"/>
                    <a:pt x="3853" y="1482"/>
                    <a:pt x="3832" y="1495"/>
                  </a:cubicBezTo>
                  <a:cubicBezTo>
                    <a:pt x="3810" y="1369"/>
                    <a:pt x="3743" y="1242"/>
                    <a:pt x="3657" y="1165"/>
                  </a:cubicBezTo>
                  <a:cubicBezTo>
                    <a:pt x="3504" y="1020"/>
                    <a:pt x="3317" y="969"/>
                    <a:pt x="3156" y="969"/>
                  </a:cubicBezTo>
                  <a:cubicBezTo>
                    <a:pt x="3110" y="969"/>
                    <a:pt x="3066" y="973"/>
                    <a:pt x="3026" y="981"/>
                  </a:cubicBezTo>
                  <a:cubicBezTo>
                    <a:pt x="2842" y="1012"/>
                    <a:pt x="2715" y="1103"/>
                    <a:pt x="2646" y="1173"/>
                  </a:cubicBezTo>
                  <a:cubicBezTo>
                    <a:pt x="2643" y="1177"/>
                    <a:pt x="2642" y="1181"/>
                    <a:pt x="2638" y="1184"/>
                  </a:cubicBezTo>
                  <a:cubicBezTo>
                    <a:pt x="2577" y="1086"/>
                    <a:pt x="2476" y="998"/>
                    <a:pt x="2331" y="963"/>
                  </a:cubicBezTo>
                  <a:cubicBezTo>
                    <a:pt x="2296" y="956"/>
                    <a:pt x="2259" y="952"/>
                    <a:pt x="2222" y="952"/>
                  </a:cubicBezTo>
                  <a:cubicBezTo>
                    <a:pt x="2155" y="952"/>
                    <a:pt x="2087" y="965"/>
                    <a:pt x="2021" y="992"/>
                  </a:cubicBezTo>
                  <a:cubicBezTo>
                    <a:pt x="1983" y="1006"/>
                    <a:pt x="1948" y="1029"/>
                    <a:pt x="1914" y="1055"/>
                  </a:cubicBezTo>
                  <a:cubicBezTo>
                    <a:pt x="1897" y="1028"/>
                    <a:pt x="1858" y="992"/>
                    <a:pt x="1784" y="956"/>
                  </a:cubicBezTo>
                  <a:cubicBezTo>
                    <a:pt x="1693" y="912"/>
                    <a:pt x="1557" y="887"/>
                    <a:pt x="1398" y="887"/>
                  </a:cubicBezTo>
                  <a:cubicBezTo>
                    <a:pt x="1361" y="887"/>
                    <a:pt x="1323" y="889"/>
                    <a:pt x="1284" y="891"/>
                  </a:cubicBezTo>
                  <a:cubicBezTo>
                    <a:pt x="1178" y="899"/>
                    <a:pt x="1054" y="917"/>
                    <a:pt x="929" y="978"/>
                  </a:cubicBezTo>
                  <a:cubicBezTo>
                    <a:pt x="802" y="1039"/>
                    <a:pt x="689" y="1144"/>
                    <a:pt x="605" y="1265"/>
                  </a:cubicBezTo>
                  <a:cubicBezTo>
                    <a:pt x="520" y="1386"/>
                    <a:pt x="457" y="1520"/>
                    <a:pt x="399" y="1654"/>
                  </a:cubicBezTo>
                  <a:cubicBezTo>
                    <a:pt x="341" y="1789"/>
                    <a:pt x="283" y="1924"/>
                    <a:pt x="222" y="2065"/>
                  </a:cubicBezTo>
                  <a:cubicBezTo>
                    <a:pt x="100" y="2348"/>
                    <a:pt x="1" y="2669"/>
                    <a:pt x="47" y="2969"/>
                  </a:cubicBezTo>
                  <a:cubicBezTo>
                    <a:pt x="81" y="3266"/>
                    <a:pt x="260" y="3525"/>
                    <a:pt x="487" y="3619"/>
                  </a:cubicBezTo>
                  <a:cubicBezTo>
                    <a:pt x="545" y="3645"/>
                    <a:pt x="607" y="3655"/>
                    <a:pt x="666" y="3655"/>
                  </a:cubicBezTo>
                  <a:cubicBezTo>
                    <a:pt x="701" y="3655"/>
                    <a:pt x="735" y="3651"/>
                    <a:pt x="766" y="3645"/>
                  </a:cubicBezTo>
                  <a:lnTo>
                    <a:pt x="766" y="3645"/>
                  </a:lnTo>
                  <a:cubicBezTo>
                    <a:pt x="717" y="3729"/>
                    <a:pt x="671" y="3852"/>
                    <a:pt x="673" y="4013"/>
                  </a:cubicBezTo>
                  <a:cubicBezTo>
                    <a:pt x="677" y="4108"/>
                    <a:pt x="697" y="4235"/>
                    <a:pt x="809" y="4338"/>
                  </a:cubicBezTo>
                  <a:cubicBezTo>
                    <a:pt x="891" y="4409"/>
                    <a:pt x="994" y="4433"/>
                    <a:pt x="1091" y="4433"/>
                  </a:cubicBezTo>
                  <a:cubicBezTo>
                    <a:pt x="1132" y="4433"/>
                    <a:pt x="1171" y="4429"/>
                    <a:pt x="1208" y="4422"/>
                  </a:cubicBezTo>
                  <a:cubicBezTo>
                    <a:pt x="1341" y="4398"/>
                    <a:pt x="1448" y="4349"/>
                    <a:pt x="1542" y="4334"/>
                  </a:cubicBezTo>
                  <a:cubicBezTo>
                    <a:pt x="1561" y="4331"/>
                    <a:pt x="1580" y="4329"/>
                    <a:pt x="1599" y="4329"/>
                  </a:cubicBezTo>
                  <a:cubicBezTo>
                    <a:pt x="1668" y="4329"/>
                    <a:pt x="1739" y="4351"/>
                    <a:pt x="1828" y="4387"/>
                  </a:cubicBezTo>
                  <a:cubicBezTo>
                    <a:pt x="1877" y="4408"/>
                    <a:pt x="1931" y="4431"/>
                    <a:pt x="1987" y="4453"/>
                  </a:cubicBezTo>
                  <a:cubicBezTo>
                    <a:pt x="1966" y="4460"/>
                    <a:pt x="1946" y="4474"/>
                    <a:pt x="1925" y="4494"/>
                  </a:cubicBezTo>
                  <a:cubicBezTo>
                    <a:pt x="1909" y="4510"/>
                    <a:pt x="1892" y="4528"/>
                    <a:pt x="1874" y="4548"/>
                  </a:cubicBezTo>
                  <a:lnTo>
                    <a:pt x="1846" y="4582"/>
                  </a:lnTo>
                  <a:lnTo>
                    <a:pt x="1804" y="4638"/>
                  </a:lnTo>
                  <a:cubicBezTo>
                    <a:pt x="1748" y="4720"/>
                    <a:pt x="1688" y="4823"/>
                    <a:pt x="1633" y="4936"/>
                  </a:cubicBezTo>
                  <a:lnTo>
                    <a:pt x="1643" y="5020"/>
                  </a:lnTo>
                  <a:cubicBezTo>
                    <a:pt x="1636" y="5035"/>
                    <a:pt x="1687" y="5089"/>
                    <a:pt x="1719" y="5097"/>
                  </a:cubicBezTo>
                  <a:cubicBezTo>
                    <a:pt x="1746" y="5107"/>
                    <a:pt x="1769" y="5112"/>
                    <a:pt x="1796" y="5112"/>
                  </a:cubicBezTo>
                  <a:cubicBezTo>
                    <a:pt x="1806" y="5112"/>
                    <a:pt x="1817" y="5111"/>
                    <a:pt x="1830" y="5110"/>
                  </a:cubicBezTo>
                  <a:cubicBezTo>
                    <a:pt x="1872" y="5107"/>
                    <a:pt x="1931" y="5084"/>
                    <a:pt x="1996" y="5045"/>
                  </a:cubicBezTo>
                  <a:cubicBezTo>
                    <a:pt x="2059" y="5010"/>
                    <a:pt x="2130" y="4959"/>
                    <a:pt x="2196" y="4911"/>
                  </a:cubicBezTo>
                  <a:lnTo>
                    <a:pt x="2298" y="4839"/>
                  </a:lnTo>
                  <a:lnTo>
                    <a:pt x="2298" y="4839"/>
                  </a:lnTo>
                  <a:cubicBezTo>
                    <a:pt x="2296" y="4881"/>
                    <a:pt x="2297" y="4925"/>
                    <a:pt x="2313" y="4975"/>
                  </a:cubicBezTo>
                  <a:cubicBezTo>
                    <a:pt x="2325" y="5012"/>
                    <a:pt x="2342" y="5049"/>
                    <a:pt x="2363" y="5086"/>
                  </a:cubicBezTo>
                  <a:lnTo>
                    <a:pt x="2418" y="5177"/>
                  </a:lnTo>
                  <a:cubicBezTo>
                    <a:pt x="2465" y="5250"/>
                    <a:pt x="2510" y="5323"/>
                    <a:pt x="2559" y="5394"/>
                  </a:cubicBezTo>
                  <a:cubicBezTo>
                    <a:pt x="2654" y="5534"/>
                    <a:pt x="2756" y="5669"/>
                    <a:pt x="2872" y="5784"/>
                  </a:cubicBezTo>
                  <a:cubicBezTo>
                    <a:pt x="2987" y="5898"/>
                    <a:pt x="3118" y="5992"/>
                    <a:pt x="3252" y="6058"/>
                  </a:cubicBezTo>
                  <a:cubicBezTo>
                    <a:pt x="3388" y="6125"/>
                    <a:pt x="3524" y="6153"/>
                    <a:pt x="3638" y="6174"/>
                  </a:cubicBezTo>
                  <a:cubicBezTo>
                    <a:pt x="3866" y="6212"/>
                    <a:pt x="4052" y="6237"/>
                    <a:pt x="4181" y="6248"/>
                  </a:cubicBezTo>
                  <a:cubicBezTo>
                    <a:pt x="4339" y="6736"/>
                    <a:pt x="4488" y="7278"/>
                    <a:pt x="4605" y="7863"/>
                  </a:cubicBezTo>
                  <a:cubicBezTo>
                    <a:pt x="4483" y="7706"/>
                    <a:pt x="4331" y="7454"/>
                    <a:pt x="4022" y="7235"/>
                  </a:cubicBezTo>
                  <a:cubicBezTo>
                    <a:pt x="3704" y="7011"/>
                    <a:pt x="3248" y="6886"/>
                    <a:pt x="2755" y="6843"/>
                  </a:cubicBezTo>
                  <a:cubicBezTo>
                    <a:pt x="2507" y="6819"/>
                    <a:pt x="2251" y="6812"/>
                    <a:pt x="1988" y="6793"/>
                  </a:cubicBezTo>
                  <a:cubicBezTo>
                    <a:pt x="1858" y="6783"/>
                    <a:pt x="1727" y="6771"/>
                    <a:pt x="1595" y="6752"/>
                  </a:cubicBezTo>
                  <a:cubicBezTo>
                    <a:pt x="1559" y="6747"/>
                    <a:pt x="1544" y="6746"/>
                    <a:pt x="1465" y="6730"/>
                  </a:cubicBezTo>
                  <a:cubicBezTo>
                    <a:pt x="1401" y="6719"/>
                    <a:pt x="1338" y="6707"/>
                    <a:pt x="1259" y="6685"/>
                  </a:cubicBezTo>
                  <a:cubicBezTo>
                    <a:pt x="1118" y="6648"/>
                    <a:pt x="948" y="6598"/>
                    <a:pt x="805" y="6559"/>
                  </a:cubicBezTo>
                  <a:lnTo>
                    <a:pt x="805" y="6559"/>
                  </a:lnTo>
                  <a:cubicBezTo>
                    <a:pt x="865" y="6647"/>
                    <a:pt x="925" y="6736"/>
                    <a:pt x="985" y="6825"/>
                  </a:cubicBezTo>
                  <a:cubicBezTo>
                    <a:pt x="1048" y="6915"/>
                    <a:pt x="1108" y="7003"/>
                    <a:pt x="1175" y="7094"/>
                  </a:cubicBezTo>
                  <a:cubicBezTo>
                    <a:pt x="1192" y="7116"/>
                    <a:pt x="1209" y="7138"/>
                    <a:pt x="1230" y="7160"/>
                  </a:cubicBezTo>
                  <a:lnTo>
                    <a:pt x="1279" y="7213"/>
                  </a:lnTo>
                  <a:cubicBezTo>
                    <a:pt x="1299" y="7236"/>
                    <a:pt x="1319" y="7258"/>
                    <a:pt x="1341" y="7279"/>
                  </a:cubicBezTo>
                  <a:cubicBezTo>
                    <a:pt x="1386" y="7321"/>
                    <a:pt x="1428" y="7366"/>
                    <a:pt x="1474" y="7402"/>
                  </a:cubicBezTo>
                  <a:cubicBezTo>
                    <a:pt x="1566" y="7482"/>
                    <a:pt x="1661" y="7554"/>
                    <a:pt x="1761" y="7615"/>
                  </a:cubicBezTo>
                  <a:cubicBezTo>
                    <a:pt x="1959" y="7741"/>
                    <a:pt x="2170" y="7836"/>
                    <a:pt x="2381" y="7899"/>
                  </a:cubicBezTo>
                  <a:cubicBezTo>
                    <a:pt x="2591" y="7962"/>
                    <a:pt x="2814" y="7995"/>
                    <a:pt x="3009" y="7998"/>
                  </a:cubicBezTo>
                  <a:lnTo>
                    <a:pt x="3025" y="7996"/>
                  </a:lnTo>
                  <a:cubicBezTo>
                    <a:pt x="3026" y="7995"/>
                    <a:pt x="3027" y="7995"/>
                    <a:pt x="3028" y="7995"/>
                  </a:cubicBezTo>
                  <a:cubicBezTo>
                    <a:pt x="3028" y="7995"/>
                    <a:pt x="3029" y="7995"/>
                    <a:pt x="3030" y="7995"/>
                  </a:cubicBezTo>
                  <a:cubicBezTo>
                    <a:pt x="3032" y="7995"/>
                    <a:pt x="3034" y="7994"/>
                    <a:pt x="3038" y="7987"/>
                  </a:cubicBezTo>
                  <a:lnTo>
                    <a:pt x="3066" y="7927"/>
                  </a:lnTo>
                  <a:lnTo>
                    <a:pt x="3074" y="7914"/>
                  </a:lnTo>
                  <a:lnTo>
                    <a:pt x="3031" y="8007"/>
                  </a:lnTo>
                  <a:lnTo>
                    <a:pt x="3030" y="8010"/>
                  </a:lnTo>
                  <a:lnTo>
                    <a:pt x="3027" y="8020"/>
                  </a:lnTo>
                  <a:cubicBezTo>
                    <a:pt x="2980" y="8124"/>
                    <a:pt x="2933" y="8228"/>
                    <a:pt x="2887" y="8329"/>
                  </a:cubicBezTo>
                  <a:cubicBezTo>
                    <a:pt x="3101" y="8299"/>
                    <a:pt x="3306" y="8271"/>
                    <a:pt x="3504" y="8242"/>
                  </a:cubicBezTo>
                  <a:cubicBezTo>
                    <a:pt x="3632" y="8222"/>
                    <a:pt x="3755" y="8202"/>
                    <a:pt x="3872" y="8184"/>
                  </a:cubicBezTo>
                  <a:cubicBezTo>
                    <a:pt x="4104" y="8146"/>
                    <a:pt x="4300" y="8113"/>
                    <a:pt x="4461" y="8108"/>
                  </a:cubicBezTo>
                  <a:cubicBezTo>
                    <a:pt x="4483" y="8107"/>
                    <a:pt x="4505" y="8106"/>
                    <a:pt x="4526" y="8106"/>
                  </a:cubicBezTo>
                  <a:cubicBezTo>
                    <a:pt x="4571" y="8106"/>
                    <a:pt x="4612" y="8109"/>
                    <a:pt x="4651" y="8113"/>
                  </a:cubicBezTo>
                  <a:cubicBezTo>
                    <a:pt x="4666" y="8197"/>
                    <a:pt x="4683" y="8282"/>
                    <a:pt x="4696" y="8368"/>
                  </a:cubicBezTo>
                  <a:cubicBezTo>
                    <a:pt x="4806" y="9030"/>
                    <a:pt x="4848" y="9668"/>
                    <a:pt x="4905" y="10257"/>
                  </a:cubicBezTo>
                  <a:cubicBezTo>
                    <a:pt x="4914" y="10338"/>
                    <a:pt x="4923" y="10416"/>
                    <a:pt x="4933" y="10494"/>
                  </a:cubicBezTo>
                  <a:cubicBezTo>
                    <a:pt x="4869" y="10463"/>
                    <a:pt x="4807" y="10448"/>
                    <a:pt x="4757" y="10448"/>
                  </a:cubicBezTo>
                  <a:cubicBezTo>
                    <a:pt x="4707" y="10448"/>
                    <a:pt x="4670" y="10464"/>
                    <a:pt x="4657" y="10493"/>
                  </a:cubicBezTo>
                  <a:cubicBezTo>
                    <a:pt x="4626" y="10563"/>
                    <a:pt x="4722" y="10675"/>
                    <a:pt x="4855" y="10771"/>
                  </a:cubicBezTo>
                  <a:cubicBezTo>
                    <a:pt x="4898" y="10800"/>
                    <a:pt x="4939" y="10823"/>
                    <a:pt x="4980" y="10843"/>
                  </a:cubicBezTo>
                  <a:cubicBezTo>
                    <a:pt x="5031" y="11182"/>
                    <a:pt x="5097" y="11496"/>
                    <a:pt x="5181" y="11768"/>
                  </a:cubicBezTo>
                  <a:cubicBezTo>
                    <a:pt x="5157" y="11710"/>
                    <a:pt x="5076" y="11649"/>
                    <a:pt x="4971" y="11617"/>
                  </a:cubicBezTo>
                  <a:cubicBezTo>
                    <a:pt x="4925" y="11603"/>
                    <a:pt x="4880" y="11596"/>
                    <a:pt x="4839" y="11596"/>
                  </a:cubicBezTo>
                  <a:cubicBezTo>
                    <a:pt x="4756" y="11596"/>
                    <a:pt x="4692" y="11624"/>
                    <a:pt x="4677" y="11673"/>
                  </a:cubicBezTo>
                  <a:cubicBezTo>
                    <a:pt x="4654" y="11748"/>
                    <a:pt x="4750" y="11842"/>
                    <a:pt x="4890" y="11884"/>
                  </a:cubicBezTo>
                  <a:cubicBezTo>
                    <a:pt x="4936" y="11898"/>
                    <a:pt x="4982" y="11905"/>
                    <a:pt x="5022" y="11905"/>
                  </a:cubicBezTo>
                  <a:cubicBezTo>
                    <a:pt x="5106" y="11905"/>
                    <a:pt x="5171" y="11877"/>
                    <a:pt x="5186" y="11827"/>
                  </a:cubicBezTo>
                  <a:cubicBezTo>
                    <a:pt x="5189" y="11817"/>
                    <a:pt x="5190" y="11805"/>
                    <a:pt x="5188" y="11793"/>
                  </a:cubicBezTo>
                  <a:lnTo>
                    <a:pt x="5188" y="11793"/>
                  </a:lnTo>
                  <a:cubicBezTo>
                    <a:pt x="5189" y="11799"/>
                    <a:pt x="5190" y="11805"/>
                    <a:pt x="5192" y="11810"/>
                  </a:cubicBezTo>
                  <a:cubicBezTo>
                    <a:pt x="5248" y="11988"/>
                    <a:pt x="5312" y="12144"/>
                    <a:pt x="5376" y="12286"/>
                  </a:cubicBezTo>
                  <a:cubicBezTo>
                    <a:pt x="5376" y="12296"/>
                    <a:pt x="5373" y="12306"/>
                    <a:pt x="5375" y="12315"/>
                  </a:cubicBezTo>
                  <a:cubicBezTo>
                    <a:pt x="5378" y="12330"/>
                    <a:pt x="5390" y="12341"/>
                    <a:pt x="5404" y="12350"/>
                  </a:cubicBezTo>
                  <a:cubicBezTo>
                    <a:pt x="5487" y="12524"/>
                    <a:pt x="5572" y="12668"/>
                    <a:pt x="5647" y="12778"/>
                  </a:cubicBezTo>
                  <a:cubicBezTo>
                    <a:pt x="5785" y="12975"/>
                    <a:pt x="5887" y="13070"/>
                    <a:pt x="5908" y="13070"/>
                  </a:cubicBezTo>
                  <a:cubicBezTo>
                    <a:pt x="5909" y="13070"/>
                    <a:pt x="5910" y="13069"/>
                    <a:pt x="5911" y="13069"/>
                  </a:cubicBezTo>
                  <a:cubicBezTo>
                    <a:pt x="5938" y="13050"/>
                    <a:pt x="5757" y="12810"/>
                    <a:pt x="5574" y="12352"/>
                  </a:cubicBezTo>
                  <a:cubicBezTo>
                    <a:pt x="5625" y="12335"/>
                    <a:pt x="5680" y="12306"/>
                    <a:pt x="5732" y="12257"/>
                  </a:cubicBezTo>
                  <a:cubicBezTo>
                    <a:pt x="5883" y="12112"/>
                    <a:pt x="5879" y="11923"/>
                    <a:pt x="5806" y="11903"/>
                  </a:cubicBezTo>
                  <a:cubicBezTo>
                    <a:pt x="5797" y="11900"/>
                    <a:pt x="5788" y="11899"/>
                    <a:pt x="5779" y="11899"/>
                  </a:cubicBezTo>
                  <a:cubicBezTo>
                    <a:pt x="5709" y="11899"/>
                    <a:pt x="5626" y="11974"/>
                    <a:pt x="5539" y="12054"/>
                  </a:cubicBezTo>
                  <a:cubicBezTo>
                    <a:pt x="5520" y="12072"/>
                    <a:pt x="5503" y="12091"/>
                    <a:pt x="5486" y="12108"/>
                  </a:cubicBezTo>
                  <a:cubicBezTo>
                    <a:pt x="5450" y="11999"/>
                    <a:pt x="5414" y="11884"/>
                    <a:pt x="5382" y="11756"/>
                  </a:cubicBezTo>
                  <a:cubicBezTo>
                    <a:pt x="5273" y="11334"/>
                    <a:pt x="5204" y="10817"/>
                    <a:pt x="5161" y="10234"/>
                  </a:cubicBezTo>
                  <a:cubicBezTo>
                    <a:pt x="5147" y="10036"/>
                    <a:pt x="5132" y="9827"/>
                    <a:pt x="5116" y="9615"/>
                  </a:cubicBezTo>
                  <a:lnTo>
                    <a:pt x="5116" y="9615"/>
                  </a:lnTo>
                  <a:cubicBezTo>
                    <a:pt x="5123" y="9616"/>
                    <a:pt x="5130" y="9616"/>
                    <a:pt x="5138" y="9616"/>
                  </a:cubicBezTo>
                  <a:cubicBezTo>
                    <a:pt x="5205" y="9616"/>
                    <a:pt x="5297" y="9578"/>
                    <a:pt x="5379" y="9500"/>
                  </a:cubicBezTo>
                  <a:cubicBezTo>
                    <a:pt x="5505" y="9382"/>
                    <a:pt x="5542" y="9231"/>
                    <a:pt x="5481" y="9185"/>
                  </a:cubicBezTo>
                  <a:cubicBezTo>
                    <a:pt x="5466" y="9173"/>
                    <a:pt x="5448" y="9168"/>
                    <a:pt x="5427" y="9168"/>
                  </a:cubicBezTo>
                  <a:cubicBezTo>
                    <a:pt x="5361" y="9168"/>
                    <a:pt x="5269" y="9220"/>
                    <a:pt x="5187" y="9297"/>
                  </a:cubicBezTo>
                  <a:cubicBezTo>
                    <a:pt x="5152" y="9332"/>
                    <a:pt x="5124" y="9367"/>
                    <a:pt x="5099" y="9401"/>
                  </a:cubicBezTo>
                  <a:cubicBezTo>
                    <a:pt x="5071" y="9054"/>
                    <a:pt x="5033" y="8693"/>
                    <a:pt x="4972" y="8323"/>
                  </a:cubicBezTo>
                  <a:cubicBezTo>
                    <a:pt x="4964" y="8271"/>
                    <a:pt x="4953" y="8220"/>
                    <a:pt x="4944" y="8168"/>
                  </a:cubicBezTo>
                  <a:lnTo>
                    <a:pt x="4944" y="8168"/>
                  </a:lnTo>
                  <a:cubicBezTo>
                    <a:pt x="4949" y="8169"/>
                    <a:pt x="4954" y="8169"/>
                    <a:pt x="4958" y="8169"/>
                  </a:cubicBezTo>
                  <a:cubicBezTo>
                    <a:pt x="4962" y="8169"/>
                    <a:pt x="4965" y="8168"/>
                    <a:pt x="4966" y="8166"/>
                  </a:cubicBezTo>
                  <a:cubicBezTo>
                    <a:pt x="4971" y="8162"/>
                    <a:pt x="4960" y="8147"/>
                    <a:pt x="4937" y="8128"/>
                  </a:cubicBezTo>
                  <a:cubicBezTo>
                    <a:pt x="4884" y="7837"/>
                    <a:pt x="4825" y="7555"/>
                    <a:pt x="4755" y="7284"/>
                  </a:cubicBezTo>
                  <a:cubicBezTo>
                    <a:pt x="4820" y="7267"/>
                    <a:pt x="4895" y="7218"/>
                    <a:pt x="4955" y="7133"/>
                  </a:cubicBezTo>
                  <a:cubicBezTo>
                    <a:pt x="5070" y="6965"/>
                    <a:pt x="5027" y="6787"/>
                    <a:pt x="4951" y="6782"/>
                  </a:cubicBezTo>
                  <a:cubicBezTo>
                    <a:pt x="4949" y="6782"/>
                    <a:pt x="4946" y="6782"/>
                    <a:pt x="4943" y="6782"/>
                  </a:cubicBezTo>
                  <a:cubicBezTo>
                    <a:pt x="4868" y="6782"/>
                    <a:pt x="4796" y="6875"/>
                    <a:pt x="4724" y="6975"/>
                  </a:cubicBezTo>
                  <a:cubicBezTo>
                    <a:pt x="4712" y="6995"/>
                    <a:pt x="4700" y="7014"/>
                    <a:pt x="4688" y="7033"/>
                  </a:cubicBezTo>
                  <a:cubicBezTo>
                    <a:pt x="4540" y="6495"/>
                    <a:pt x="4368" y="6007"/>
                    <a:pt x="4192" y="5582"/>
                  </a:cubicBezTo>
                  <a:cubicBezTo>
                    <a:pt x="4195" y="5548"/>
                    <a:pt x="4197" y="5509"/>
                    <a:pt x="4201" y="5465"/>
                  </a:cubicBezTo>
                  <a:cubicBezTo>
                    <a:pt x="4213" y="5295"/>
                    <a:pt x="4225" y="5047"/>
                    <a:pt x="4297" y="4759"/>
                  </a:cubicBezTo>
                  <a:cubicBezTo>
                    <a:pt x="4368" y="4475"/>
                    <a:pt x="4516" y="4139"/>
                    <a:pt x="4801" y="3894"/>
                  </a:cubicBezTo>
                  <a:cubicBezTo>
                    <a:pt x="4942" y="3769"/>
                    <a:pt x="5116" y="3692"/>
                    <a:pt x="5329" y="3619"/>
                  </a:cubicBezTo>
                  <a:cubicBezTo>
                    <a:pt x="5343" y="3613"/>
                    <a:pt x="5357" y="3608"/>
                    <a:pt x="5371" y="3603"/>
                  </a:cubicBezTo>
                  <a:lnTo>
                    <a:pt x="5288" y="3345"/>
                  </a:lnTo>
                  <a:lnTo>
                    <a:pt x="5288" y="3344"/>
                  </a:lnTo>
                  <a:cubicBezTo>
                    <a:pt x="5270" y="3352"/>
                    <a:pt x="5253" y="3358"/>
                    <a:pt x="5235" y="3365"/>
                  </a:cubicBezTo>
                  <a:cubicBezTo>
                    <a:pt x="5025" y="3441"/>
                    <a:pt x="4798" y="3547"/>
                    <a:pt x="4634" y="3703"/>
                  </a:cubicBezTo>
                  <a:cubicBezTo>
                    <a:pt x="4302" y="4013"/>
                    <a:pt x="4163" y="4404"/>
                    <a:pt x="4110" y="4719"/>
                  </a:cubicBezTo>
                  <a:cubicBezTo>
                    <a:pt x="4070" y="4958"/>
                    <a:pt x="4071" y="5163"/>
                    <a:pt x="4082" y="5323"/>
                  </a:cubicBezTo>
                  <a:cubicBezTo>
                    <a:pt x="4031" y="5206"/>
                    <a:pt x="3978" y="5094"/>
                    <a:pt x="3927" y="4989"/>
                  </a:cubicBezTo>
                  <a:cubicBezTo>
                    <a:pt x="3757" y="4641"/>
                    <a:pt x="3602" y="4365"/>
                    <a:pt x="3475" y="4159"/>
                  </a:cubicBezTo>
                  <a:cubicBezTo>
                    <a:pt x="3499" y="3989"/>
                    <a:pt x="3497" y="3887"/>
                    <a:pt x="3469" y="3879"/>
                  </a:cubicBezTo>
                  <a:cubicBezTo>
                    <a:pt x="3468" y="3879"/>
                    <a:pt x="3467" y="3878"/>
                    <a:pt x="3465" y="3878"/>
                  </a:cubicBezTo>
                  <a:cubicBezTo>
                    <a:pt x="3445" y="3878"/>
                    <a:pt x="3413" y="3923"/>
                    <a:pt x="3375" y="4000"/>
                  </a:cubicBezTo>
                  <a:cubicBezTo>
                    <a:pt x="3286" y="3866"/>
                    <a:pt x="3224" y="3785"/>
                    <a:pt x="3196" y="3763"/>
                  </a:cubicBezTo>
                  <a:cubicBezTo>
                    <a:pt x="3218" y="3688"/>
                    <a:pt x="3226" y="3620"/>
                    <a:pt x="3224" y="3566"/>
                  </a:cubicBezTo>
                  <a:cubicBezTo>
                    <a:pt x="3218" y="3464"/>
                    <a:pt x="3187" y="3415"/>
                    <a:pt x="3169" y="3415"/>
                  </a:cubicBezTo>
                  <a:cubicBezTo>
                    <a:pt x="3197" y="3391"/>
                    <a:pt x="3225" y="3360"/>
                    <a:pt x="3252" y="3323"/>
                  </a:cubicBezTo>
                  <a:cubicBezTo>
                    <a:pt x="3271" y="3326"/>
                    <a:pt x="3297" y="3328"/>
                    <a:pt x="3329" y="3328"/>
                  </a:cubicBezTo>
                  <a:cubicBezTo>
                    <a:pt x="3340" y="3328"/>
                    <a:pt x="3351" y="3327"/>
                    <a:pt x="3363" y="3327"/>
                  </a:cubicBezTo>
                  <a:cubicBezTo>
                    <a:pt x="3457" y="3319"/>
                    <a:pt x="3601" y="3308"/>
                    <a:pt x="3766" y="3203"/>
                  </a:cubicBezTo>
                  <a:cubicBezTo>
                    <a:pt x="3847" y="3150"/>
                    <a:pt x="3928" y="3062"/>
                    <a:pt x="3971" y="2950"/>
                  </a:cubicBezTo>
                  <a:cubicBezTo>
                    <a:pt x="4016" y="2838"/>
                    <a:pt x="4026" y="2713"/>
                    <a:pt x="4015" y="2591"/>
                  </a:cubicBezTo>
                  <a:cubicBezTo>
                    <a:pt x="3992" y="2342"/>
                    <a:pt x="3877" y="2118"/>
                    <a:pt x="3853" y="1906"/>
                  </a:cubicBezTo>
                  <a:cubicBezTo>
                    <a:pt x="3839" y="1811"/>
                    <a:pt x="3851" y="1696"/>
                    <a:pt x="3842" y="1565"/>
                  </a:cubicBezTo>
                  <a:cubicBezTo>
                    <a:pt x="3865" y="1565"/>
                    <a:pt x="3892" y="1567"/>
                    <a:pt x="3927" y="1568"/>
                  </a:cubicBezTo>
                  <a:cubicBezTo>
                    <a:pt x="4014" y="1573"/>
                    <a:pt x="4141" y="1593"/>
                    <a:pt x="4263" y="1672"/>
                  </a:cubicBezTo>
                  <a:cubicBezTo>
                    <a:pt x="4381" y="1745"/>
                    <a:pt x="4497" y="1902"/>
                    <a:pt x="4464" y="2048"/>
                  </a:cubicBezTo>
                  <a:cubicBezTo>
                    <a:pt x="4448" y="2123"/>
                    <a:pt x="4396" y="2210"/>
                    <a:pt x="4328" y="2313"/>
                  </a:cubicBezTo>
                  <a:cubicBezTo>
                    <a:pt x="4264" y="2414"/>
                    <a:pt x="4170" y="2541"/>
                    <a:pt x="4162" y="2728"/>
                  </a:cubicBezTo>
                  <a:cubicBezTo>
                    <a:pt x="4157" y="2820"/>
                    <a:pt x="4185" y="2901"/>
                    <a:pt x="4202" y="2960"/>
                  </a:cubicBezTo>
                  <a:cubicBezTo>
                    <a:pt x="4221" y="3021"/>
                    <a:pt x="4231" y="3058"/>
                    <a:pt x="4232" y="3102"/>
                  </a:cubicBezTo>
                  <a:cubicBezTo>
                    <a:pt x="4235" y="3190"/>
                    <a:pt x="4204" y="3282"/>
                    <a:pt x="4155" y="3359"/>
                  </a:cubicBezTo>
                  <a:cubicBezTo>
                    <a:pt x="4058" y="3515"/>
                    <a:pt x="3895" y="3601"/>
                    <a:pt x="3750" y="3635"/>
                  </a:cubicBezTo>
                  <a:cubicBezTo>
                    <a:pt x="3678" y="3651"/>
                    <a:pt x="3612" y="3657"/>
                    <a:pt x="3553" y="3657"/>
                  </a:cubicBezTo>
                  <a:cubicBezTo>
                    <a:pt x="3405" y="3657"/>
                    <a:pt x="3301" y="3620"/>
                    <a:pt x="3258" y="3620"/>
                  </a:cubicBezTo>
                  <a:cubicBezTo>
                    <a:pt x="3246" y="3620"/>
                    <a:pt x="3239" y="3623"/>
                    <a:pt x="3236" y="3629"/>
                  </a:cubicBezTo>
                  <a:cubicBezTo>
                    <a:pt x="3226" y="3643"/>
                    <a:pt x="3261" y="3691"/>
                    <a:pt x="3350" y="3743"/>
                  </a:cubicBezTo>
                  <a:cubicBezTo>
                    <a:pt x="3427" y="3788"/>
                    <a:pt x="3551" y="3832"/>
                    <a:pt x="3708" y="3832"/>
                  </a:cubicBezTo>
                  <a:cubicBezTo>
                    <a:pt x="3731" y="3832"/>
                    <a:pt x="3755" y="3831"/>
                    <a:pt x="3779" y="3829"/>
                  </a:cubicBezTo>
                  <a:cubicBezTo>
                    <a:pt x="3966" y="3815"/>
                    <a:pt x="4208" y="3724"/>
                    <a:pt x="4368" y="3504"/>
                  </a:cubicBezTo>
                  <a:cubicBezTo>
                    <a:pt x="4446" y="3397"/>
                    <a:pt x="4505" y="3259"/>
                    <a:pt x="4506" y="3100"/>
                  </a:cubicBezTo>
                  <a:cubicBezTo>
                    <a:pt x="4506" y="2932"/>
                    <a:pt x="4428" y="2802"/>
                    <a:pt x="4440" y="2735"/>
                  </a:cubicBezTo>
                  <a:cubicBezTo>
                    <a:pt x="4441" y="2657"/>
                    <a:pt x="4495" y="2562"/>
                    <a:pt x="4558" y="2459"/>
                  </a:cubicBezTo>
                  <a:cubicBezTo>
                    <a:pt x="4621" y="2355"/>
                    <a:pt x="4696" y="2237"/>
                    <a:pt x="4718" y="2089"/>
                  </a:cubicBezTo>
                  <a:cubicBezTo>
                    <a:pt x="4740" y="1936"/>
                    <a:pt x="4684" y="1796"/>
                    <a:pt x="4611" y="1701"/>
                  </a:cubicBezTo>
                  <a:cubicBezTo>
                    <a:pt x="4538" y="1603"/>
                    <a:pt x="4445" y="1538"/>
                    <a:pt x="4356" y="1498"/>
                  </a:cubicBezTo>
                  <a:cubicBezTo>
                    <a:pt x="4271" y="1460"/>
                    <a:pt x="4191" y="1444"/>
                    <a:pt x="4119" y="1440"/>
                  </a:cubicBezTo>
                  <a:cubicBezTo>
                    <a:pt x="4131" y="1427"/>
                    <a:pt x="4143" y="1414"/>
                    <a:pt x="4157" y="1397"/>
                  </a:cubicBezTo>
                  <a:cubicBezTo>
                    <a:pt x="4221" y="1309"/>
                    <a:pt x="4268" y="1139"/>
                    <a:pt x="4212" y="944"/>
                  </a:cubicBezTo>
                  <a:cubicBezTo>
                    <a:pt x="4160" y="742"/>
                    <a:pt x="3961" y="554"/>
                    <a:pt x="3716" y="478"/>
                  </a:cubicBezTo>
                  <a:cubicBezTo>
                    <a:pt x="3601" y="440"/>
                    <a:pt x="3475" y="421"/>
                    <a:pt x="3348" y="421"/>
                  </a:cubicBezTo>
                  <a:cubicBezTo>
                    <a:pt x="3340" y="421"/>
                    <a:pt x="3332" y="421"/>
                    <a:pt x="3324" y="421"/>
                  </a:cubicBezTo>
                  <a:cubicBezTo>
                    <a:pt x="3271" y="422"/>
                    <a:pt x="3220" y="424"/>
                    <a:pt x="3172" y="424"/>
                  </a:cubicBezTo>
                  <a:cubicBezTo>
                    <a:pt x="3104" y="424"/>
                    <a:pt x="3042" y="420"/>
                    <a:pt x="2994" y="403"/>
                  </a:cubicBezTo>
                  <a:cubicBezTo>
                    <a:pt x="2919" y="382"/>
                    <a:pt x="2860" y="304"/>
                    <a:pt x="2769" y="199"/>
                  </a:cubicBezTo>
                  <a:cubicBezTo>
                    <a:pt x="2723" y="149"/>
                    <a:pt x="2666" y="94"/>
                    <a:pt x="2593" y="55"/>
                  </a:cubicBezTo>
                  <a:cubicBezTo>
                    <a:pt x="2518" y="17"/>
                    <a:pt x="2438" y="0"/>
                    <a:pt x="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46;p33"/>
            <p:cNvSpPr/>
            <p:nvPr/>
          </p:nvSpPr>
          <p:spPr>
            <a:xfrm>
              <a:off x="4890748" y="8071463"/>
              <a:ext cx="27843" cy="72919"/>
            </a:xfrm>
            <a:custGeom>
              <a:avLst/>
              <a:gdLst/>
              <a:ahLst/>
              <a:cxnLst/>
              <a:rect l="l" t="t" r="r" b="b"/>
              <a:pathLst>
                <a:path w="677" h="1773" extrusionOk="0">
                  <a:moveTo>
                    <a:pt x="595" y="1"/>
                  </a:moveTo>
                  <a:cubicBezTo>
                    <a:pt x="516" y="1"/>
                    <a:pt x="285" y="345"/>
                    <a:pt x="148" y="828"/>
                  </a:cubicBezTo>
                  <a:cubicBezTo>
                    <a:pt x="1" y="1334"/>
                    <a:pt x="23" y="1766"/>
                    <a:pt x="97" y="1772"/>
                  </a:cubicBezTo>
                  <a:cubicBezTo>
                    <a:pt x="98" y="1772"/>
                    <a:pt x="99" y="1772"/>
                    <a:pt x="100" y="1772"/>
                  </a:cubicBezTo>
                  <a:cubicBezTo>
                    <a:pt x="177" y="1772"/>
                    <a:pt x="278" y="1378"/>
                    <a:pt x="416" y="905"/>
                  </a:cubicBezTo>
                  <a:cubicBezTo>
                    <a:pt x="552" y="428"/>
                    <a:pt x="676" y="37"/>
                    <a:pt x="605" y="3"/>
                  </a:cubicBezTo>
                  <a:cubicBezTo>
                    <a:pt x="602" y="1"/>
                    <a:pt x="599" y="1"/>
                    <a:pt x="595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47;p33"/>
            <p:cNvSpPr/>
            <p:nvPr/>
          </p:nvSpPr>
          <p:spPr>
            <a:xfrm>
              <a:off x="4224414" y="8067803"/>
              <a:ext cx="895963" cy="743750"/>
            </a:xfrm>
            <a:custGeom>
              <a:avLst/>
              <a:gdLst/>
              <a:ahLst/>
              <a:cxnLst/>
              <a:rect l="l" t="t" r="r" b="b"/>
              <a:pathLst>
                <a:path w="21785" h="18084" extrusionOk="0">
                  <a:moveTo>
                    <a:pt x="8921" y="0"/>
                  </a:moveTo>
                  <a:cubicBezTo>
                    <a:pt x="8417" y="0"/>
                    <a:pt x="7430" y="502"/>
                    <a:pt x="7354" y="1951"/>
                  </a:cubicBezTo>
                  <a:cubicBezTo>
                    <a:pt x="7354" y="1951"/>
                    <a:pt x="5594" y="856"/>
                    <a:pt x="4712" y="856"/>
                  </a:cubicBezTo>
                  <a:cubicBezTo>
                    <a:pt x="4535" y="856"/>
                    <a:pt x="4394" y="900"/>
                    <a:pt x="4309" y="1005"/>
                  </a:cubicBezTo>
                  <a:cubicBezTo>
                    <a:pt x="3796" y="1635"/>
                    <a:pt x="0" y="6817"/>
                    <a:pt x="2682" y="8202"/>
                  </a:cubicBezTo>
                  <a:cubicBezTo>
                    <a:pt x="4303" y="9040"/>
                    <a:pt x="5473" y="9206"/>
                    <a:pt x="6145" y="9206"/>
                  </a:cubicBezTo>
                  <a:cubicBezTo>
                    <a:pt x="6584" y="9206"/>
                    <a:pt x="6811" y="9135"/>
                    <a:pt x="6811" y="9135"/>
                  </a:cubicBezTo>
                  <a:cubicBezTo>
                    <a:pt x="6811" y="9135"/>
                    <a:pt x="15695" y="18084"/>
                    <a:pt x="18756" y="18084"/>
                  </a:cubicBezTo>
                  <a:cubicBezTo>
                    <a:pt x="18991" y="18084"/>
                    <a:pt x="19191" y="18031"/>
                    <a:pt x="19350" y="17918"/>
                  </a:cubicBezTo>
                  <a:cubicBezTo>
                    <a:pt x="21785" y="16191"/>
                    <a:pt x="20053" y="10040"/>
                    <a:pt x="20052" y="10040"/>
                  </a:cubicBezTo>
                  <a:lnTo>
                    <a:pt x="20052" y="10040"/>
                  </a:lnTo>
                  <a:cubicBezTo>
                    <a:pt x="20052" y="10040"/>
                    <a:pt x="19931" y="10093"/>
                    <a:pt x="19647" y="10093"/>
                  </a:cubicBezTo>
                  <a:cubicBezTo>
                    <a:pt x="18654" y="10093"/>
                    <a:pt x="15676" y="9446"/>
                    <a:pt x="8947" y="3635"/>
                  </a:cubicBezTo>
                  <a:cubicBezTo>
                    <a:pt x="8947" y="3635"/>
                    <a:pt x="8773" y="749"/>
                    <a:pt x="9166" y="66"/>
                  </a:cubicBezTo>
                  <a:cubicBezTo>
                    <a:pt x="9116" y="24"/>
                    <a:pt x="9030" y="0"/>
                    <a:pt x="8921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48;p33"/>
            <p:cNvSpPr/>
            <p:nvPr/>
          </p:nvSpPr>
          <p:spPr>
            <a:xfrm>
              <a:off x="4588508" y="8216969"/>
              <a:ext cx="397292" cy="247752"/>
            </a:xfrm>
            <a:custGeom>
              <a:avLst/>
              <a:gdLst/>
              <a:ahLst/>
              <a:cxnLst/>
              <a:rect l="l" t="t" r="r" b="b"/>
              <a:pathLst>
                <a:path w="9660" h="6024" extrusionOk="0">
                  <a:moveTo>
                    <a:pt x="115" y="1"/>
                  </a:moveTo>
                  <a:cubicBezTo>
                    <a:pt x="105" y="1"/>
                    <a:pt x="99" y="3"/>
                    <a:pt x="94" y="8"/>
                  </a:cubicBezTo>
                  <a:cubicBezTo>
                    <a:pt x="0" y="104"/>
                    <a:pt x="1808" y="1938"/>
                    <a:pt x="4505" y="3589"/>
                  </a:cubicBezTo>
                  <a:cubicBezTo>
                    <a:pt x="5851" y="4410"/>
                    <a:pt x="7141" y="5022"/>
                    <a:pt x="8083" y="5428"/>
                  </a:cubicBezTo>
                  <a:cubicBezTo>
                    <a:pt x="8553" y="5630"/>
                    <a:pt x="8934" y="5789"/>
                    <a:pt x="9201" y="5893"/>
                  </a:cubicBezTo>
                  <a:cubicBezTo>
                    <a:pt x="9409" y="5976"/>
                    <a:pt x="9549" y="6023"/>
                    <a:pt x="9609" y="6023"/>
                  </a:cubicBezTo>
                  <a:cubicBezTo>
                    <a:pt x="9626" y="6023"/>
                    <a:pt x="9636" y="6020"/>
                    <a:pt x="9640" y="6012"/>
                  </a:cubicBezTo>
                  <a:cubicBezTo>
                    <a:pt x="9660" y="5979"/>
                    <a:pt x="9542" y="5868"/>
                    <a:pt x="9303" y="5701"/>
                  </a:cubicBezTo>
                  <a:cubicBezTo>
                    <a:pt x="9064" y="5536"/>
                    <a:pt x="8705" y="5321"/>
                    <a:pt x="8257" y="5073"/>
                  </a:cubicBezTo>
                  <a:cubicBezTo>
                    <a:pt x="7360" y="4578"/>
                    <a:pt x="6118" y="3921"/>
                    <a:pt x="4797" y="3113"/>
                  </a:cubicBezTo>
                  <a:cubicBezTo>
                    <a:pt x="2253" y="1558"/>
                    <a:pt x="35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49;p33"/>
            <p:cNvSpPr/>
            <p:nvPr/>
          </p:nvSpPr>
          <p:spPr>
            <a:xfrm>
              <a:off x="4502225" y="8443371"/>
              <a:ext cx="574469" cy="376810"/>
            </a:xfrm>
            <a:custGeom>
              <a:avLst/>
              <a:gdLst/>
              <a:ahLst/>
              <a:cxnLst/>
              <a:rect l="l" t="t" r="r" b="b"/>
              <a:pathLst>
                <a:path w="13968" h="9162" extrusionOk="0">
                  <a:moveTo>
                    <a:pt x="65" y="0"/>
                  </a:moveTo>
                  <a:cubicBezTo>
                    <a:pt x="61" y="0"/>
                    <a:pt x="58" y="1"/>
                    <a:pt x="56" y="3"/>
                  </a:cubicBezTo>
                  <a:cubicBezTo>
                    <a:pt x="1" y="57"/>
                    <a:pt x="700" y="861"/>
                    <a:pt x="1921" y="2074"/>
                  </a:cubicBezTo>
                  <a:cubicBezTo>
                    <a:pt x="3144" y="3281"/>
                    <a:pt x="4878" y="4911"/>
                    <a:pt x="6963" y="6525"/>
                  </a:cubicBezTo>
                  <a:cubicBezTo>
                    <a:pt x="8010" y="7325"/>
                    <a:pt x="9048" y="8046"/>
                    <a:pt x="10083" y="8575"/>
                  </a:cubicBezTo>
                  <a:cubicBezTo>
                    <a:pt x="10602" y="8835"/>
                    <a:pt x="11122" y="9052"/>
                    <a:pt x="11668" y="9137"/>
                  </a:cubicBezTo>
                  <a:cubicBezTo>
                    <a:pt x="11772" y="9152"/>
                    <a:pt x="11879" y="9162"/>
                    <a:pt x="11986" y="9162"/>
                  </a:cubicBezTo>
                  <a:cubicBezTo>
                    <a:pt x="12158" y="9162"/>
                    <a:pt x="12333" y="9137"/>
                    <a:pt x="12500" y="9071"/>
                  </a:cubicBezTo>
                  <a:cubicBezTo>
                    <a:pt x="12785" y="8956"/>
                    <a:pt x="12953" y="8763"/>
                    <a:pt x="13100" y="8586"/>
                  </a:cubicBezTo>
                  <a:cubicBezTo>
                    <a:pt x="13383" y="8220"/>
                    <a:pt x="13553" y="7852"/>
                    <a:pt x="13674" y="7523"/>
                  </a:cubicBezTo>
                  <a:cubicBezTo>
                    <a:pt x="13796" y="7192"/>
                    <a:pt x="13863" y="6895"/>
                    <a:pt x="13897" y="6651"/>
                  </a:cubicBezTo>
                  <a:cubicBezTo>
                    <a:pt x="13967" y="6163"/>
                    <a:pt x="13899" y="5889"/>
                    <a:pt x="13867" y="5889"/>
                  </a:cubicBezTo>
                  <a:cubicBezTo>
                    <a:pt x="13867" y="5889"/>
                    <a:pt x="13867" y="5889"/>
                    <a:pt x="13866" y="5889"/>
                  </a:cubicBezTo>
                  <a:cubicBezTo>
                    <a:pt x="13821" y="5890"/>
                    <a:pt x="13815" y="6156"/>
                    <a:pt x="13683" y="6607"/>
                  </a:cubicBezTo>
                  <a:cubicBezTo>
                    <a:pt x="13620" y="6832"/>
                    <a:pt x="13526" y="7103"/>
                    <a:pt x="13385" y="7403"/>
                  </a:cubicBezTo>
                  <a:cubicBezTo>
                    <a:pt x="13246" y="7700"/>
                    <a:pt x="13059" y="8033"/>
                    <a:pt x="12798" y="8331"/>
                  </a:cubicBezTo>
                  <a:cubicBezTo>
                    <a:pt x="12621" y="8602"/>
                    <a:pt x="12355" y="8708"/>
                    <a:pt x="12042" y="8708"/>
                  </a:cubicBezTo>
                  <a:cubicBezTo>
                    <a:pt x="11537" y="8708"/>
                    <a:pt x="10907" y="8431"/>
                    <a:pt x="10321" y="8118"/>
                  </a:cubicBezTo>
                  <a:cubicBezTo>
                    <a:pt x="9345" y="7592"/>
                    <a:pt x="8335" y="6872"/>
                    <a:pt x="7304" y="6082"/>
                  </a:cubicBezTo>
                  <a:cubicBezTo>
                    <a:pt x="5244" y="4490"/>
                    <a:pt x="3478" y="2914"/>
                    <a:pt x="2190" y="1786"/>
                  </a:cubicBezTo>
                  <a:cubicBezTo>
                    <a:pt x="952" y="693"/>
                    <a:pt x="16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50;p33"/>
            <p:cNvSpPr/>
            <p:nvPr/>
          </p:nvSpPr>
          <p:spPr>
            <a:xfrm>
              <a:off x="4401670" y="8063443"/>
              <a:ext cx="199921" cy="98706"/>
            </a:xfrm>
            <a:custGeom>
              <a:avLst/>
              <a:gdLst/>
              <a:ahLst/>
              <a:cxnLst/>
              <a:rect l="l" t="t" r="r" b="b"/>
              <a:pathLst>
                <a:path w="4861" h="2400" extrusionOk="0">
                  <a:moveTo>
                    <a:pt x="4367" y="0"/>
                  </a:moveTo>
                  <a:cubicBezTo>
                    <a:pt x="4348" y="0"/>
                    <a:pt x="4329" y="1"/>
                    <a:pt x="4309" y="3"/>
                  </a:cubicBezTo>
                  <a:cubicBezTo>
                    <a:pt x="4182" y="5"/>
                    <a:pt x="4035" y="43"/>
                    <a:pt x="3889" y="112"/>
                  </a:cubicBezTo>
                  <a:cubicBezTo>
                    <a:pt x="3746" y="189"/>
                    <a:pt x="3598" y="296"/>
                    <a:pt x="3479" y="437"/>
                  </a:cubicBezTo>
                  <a:cubicBezTo>
                    <a:pt x="3353" y="574"/>
                    <a:pt x="3248" y="740"/>
                    <a:pt x="3157" y="921"/>
                  </a:cubicBezTo>
                  <a:cubicBezTo>
                    <a:pt x="3065" y="1101"/>
                    <a:pt x="2995" y="1302"/>
                    <a:pt x="2938" y="1510"/>
                  </a:cubicBezTo>
                  <a:cubicBezTo>
                    <a:pt x="2924" y="1563"/>
                    <a:pt x="2908" y="1617"/>
                    <a:pt x="2897" y="1670"/>
                  </a:cubicBezTo>
                  <a:lnTo>
                    <a:pt x="2890" y="1711"/>
                  </a:lnTo>
                  <a:cubicBezTo>
                    <a:pt x="2889" y="1716"/>
                    <a:pt x="2889" y="1717"/>
                    <a:pt x="2888" y="1717"/>
                  </a:cubicBezTo>
                  <a:cubicBezTo>
                    <a:pt x="2888" y="1717"/>
                    <a:pt x="2888" y="1717"/>
                    <a:pt x="2888" y="1717"/>
                  </a:cubicBezTo>
                  <a:cubicBezTo>
                    <a:pt x="2888" y="1717"/>
                    <a:pt x="2888" y="1717"/>
                    <a:pt x="2888" y="1718"/>
                  </a:cubicBezTo>
                  <a:lnTo>
                    <a:pt x="2886" y="1718"/>
                  </a:lnTo>
                  <a:lnTo>
                    <a:pt x="2756" y="1643"/>
                  </a:lnTo>
                  <a:cubicBezTo>
                    <a:pt x="2661" y="1592"/>
                    <a:pt x="2567" y="1542"/>
                    <a:pt x="2474" y="1492"/>
                  </a:cubicBezTo>
                  <a:cubicBezTo>
                    <a:pt x="2287" y="1398"/>
                    <a:pt x="2105" y="1310"/>
                    <a:pt x="1928" y="1236"/>
                  </a:cubicBezTo>
                  <a:cubicBezTo>
                    <a:pt x="1574" y="1084"/>
                    <a:pt x="1243" y="971"/>
                    <a:pt x="956" y="902"/>
                  </a:cubicBezTo>
                  <a:cubicBezTo>
                    <a:pt x="813" y="868"/>
                    <a:pt x="680" y="845"/>
                    <a:pt x="563" y="832"/>
                  </a:cubicBezTo>
                  <a:cubicBezTo>
                    <a:pt x="493" y="824"/>
                    <a:pt x="427" y="821"/>
                    <a:pt x="367" y="821"/>
                  </a:cubicBezTo>
                  <a:cubicBezTo>
                    <a:pt x="327" y="821"/>
                    <a:pt x="290" y="822"/>
                    <a:pt x="255" y="825"/>
                  </a:cubicBezTo>
                  <a:cubicBezTo>
                    <a:pt x="169" y="838"/>
                    <a:pt x="104" y="850"/>
                    <a:pt x="61" y="874"/>
                  </a:cubicBezTo>
                  <a:cubicBezTo>
                    <a:pt x="19" y="895"/>
                    <a:pt x="0" y="912"/>
                    <a:pt x="4" y="927"/>
                  </a:cubicBezTo>
                  <a:cubicBezTo>
                    <a:pt x="9" y="940"/>
                    <a:pt x="33" y="950"/>
                    <a:pt x="75" y="957"/>
                  </a:cubicBezTo>
                  <a:cubicBezTo>
                    <a:pt x="114" y="961"/>
                    <a:pt x="174" y="976"/>
                    <a:pt x="247" y="988"/>
                  </a:cubicBezTo>
                  <a:cubicBezTo>
                    <a:pt x="321" y="1006"/>
                    <a:pt x="412" y="1028"/>
                    <a:pt x="517" y="1061"/>
                  </a:cubicBezTo>
                  <a:cubicBezTo>
                    <a:pt x="620" y="1094"/>
                    <a:pt x="739" y="1136"/>
                    <a:pt x="868" y="1184"/>
                  </a:cubicBezTo>
                  <a:cubicBezTo>
                    <a:pt x="1128" y="1286"/>
                    <a:pt x="1434" y="1421"/>
                    <a:pt x="1766" y="1586"/>
                  </a:cubicBezTo>
                  <a:cubicBezTo>
                    <a:pt x="1933" y="1668"/>
                    <a:pt x="2104" y="1759"/>
                    <a:pt x="2282" y="1855"/>
                  </a:cubicBezTo>
                  <a:cubicBezTo>
                    <a:pt x="2370" y="1905"/>
                    <a:pt x="2459" y="1955"/>
                    <a:pt x="2551" y="2006"/>
                  </a:cubicBezTo>
                  <a:lnTo>
                    <a:pt x="2697" y="2091"/>
                  </a:lnTo>
                  <a:cubicBezTo>
                    <a:pt x="2790" y="2148"/>
                    <a:pt x="2883" y="2204"/>
                    <a:pt x="2977" y="2261"/>
                  </a:cubicBezTo>
                  <a:lnTo>
                    <a:pt x="3117" y="2347"/>
                  </a:lnTo>
                  <a:lnTo>
                    <a:pt x="3187" y="2388"/>
                  </a:lnTo>
                  <a:lnTo>
                    <a:pt x="3204" y="2399"/>
                  </a:lnTo>
                  <a:lnTo>
                    <a:pt x="3206" y="2378"/>
                  </a:lnTo>
                  <a:lnTo>
                    <a:pt x="3212" y="2339"/>
                  </a:lnTo>
                  <a:cubicBezTo>
                    <a:pt x="3228" y="2233"/>
                    <a:pt x="3243" y="2127"/>
                    <a:pt x="3259" y="2022"/>
                  </a:cubicBezTo>
                  <a:cubicBezTo>
                    <a:pt x="3266" y="1968"/>
                    <a:pt x="3272" y="1912"/>
                    <a:pt x="3282" y="1863"/>
                  </a:cubicBezTo>
                  <a:lnTo>
                    <a:pt x="3303" y="1755"/>
                  </a:lnTo>
                  <a:cubicBezTo>
                    <a:pt x="3311" y="1707"/>
                    <a:pt x="3324" y="1659"/>
                    <a:pt x="3334" y="1612"/>
                  </a:cubicBezTo>
                  <a:cubicBezTo>
                    <a:pt x="3381" y="1424"/>
                    <a:pt x="3435" y="1244"/>
                    <a:pt x="3507" y="1084"/>
                  </a:cubicBezTo>
                  <a:cubicBezTo>
                    <a:pt x="3576" y="923"/>
                    <a:pt x="3654" y="777"/>
                    <a:pt x="3746" y="658"/>
                  </a:cubicBezTo>
                  <a:cubicBezTo>
                    <a:pt x="3833" y="534"/>
                    <a:pt x="3936" y="443"/>
                    <a:pt x="4035" y="369"/>
                  </a:cubicBezTo>
                  <a:cubicBezTo>
                    <a:pt x="4139" y="303"/>
                    <a:pt x="4242" y="255"/>
                    <a:pt x="4341" y="234"/>
                  </a:cubicBezTo>
                  <a:cubicBezTo>
                    <a:pt x="4438" y="206"/>
                    <a:pt x="4529" y="205"/>
                    <a:pt x="4604" y="199"/>
                  </a:cubicBezTo>
                  <a:cubicBezTo>
                    <a:pt x="4620" y="198"/>
                    <a:pt x="4636" y="198"/>
                    <a:pt x="4650" y="198"/>
                  </a:cubicBezTo>
                  <a:cubicBezTo>
                    <a:pt x="4687" y="198"/>
                    <a:pt x="4719" y="200"/>
                    <a:pt x="4746" y="200"/>
                  </a:cubicBezTo>
                  <a:cubicBezTo>
                    <a:pt x="4760" y="200"/>
                    <a:pt x="4772" y="199"/>
                    <a:pt x="4782" y="198"/>
                  </a:cubicBezTo>
                  <a:cubicBezTo>
                    <a:pt x="4826" y="194"/>
                    <a:pt x="4852" y="187"/>
                    <a:pt x="4856" y="172"/>
                  </a:cubicBezTo>
                  <a:lnTo>
                    <a:pt x="4857" y="172"/>
                  </a:lnTo>
                  <a:cubicBezTo>
                    <a:pt x="4861" y="159"/>
                    <a:pt x="4844" y="140"/>
                    <a:pt x="4806" y="116"/>
                  </a:cubicBezTo>
                  <a:cubicBezTo>
                    <a:pt x="4767" y="95"/>
                    <a:pt x="4709" y="60"/>
                    <a:pt x="4625" y="38"/>
                  </a:cubicBezTo>
                  <a:cubicBezTo>
                    <a:pt x="4555" y="20"/>
                    <a:pt x="4469" y="0"/>
                    <a:pt x="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51;p33"/>
            <p:cNvSpPr/>
            <p:nvPr/>
          </p:nvSpPr>
          <p:spPr>
            <a:xfrm>
              <a:off x="4538087" y="8804833"/>
              <a:ext cx="681771" cy="1082805"/>
            </a:xfrm>
            <a:custGeom>
              <a:avLst/>
              <a:gdLst/>
              <a:ahLst/>
              <a:cxnLst/>
              <a:rect l="l" t="t" r="r" b="b"/>
              <a:pathLst>
                <a:path w="16577" h="26328" extrusionOk="0">
                  <a:moveTo>
                    <a:pt x="12706" y="1"/>
                  </a:moveTo>
                  <a:cubicBezTo>
                    <a:pt x="12706" y="1"/>
                    <a:pt x="12706" y="1"/>
                    <a:pt x="12707" y="2"/>
                  </a:cubicBezTo>
                  <a:lnTo>
                    <a:pt x="12707" y="2"/>
                  </a:lnTo>
                  <a:cubicBezTo>
                    <a:pt x="12707" y="1"/>
                    <a:pt x="12707" y="1"/>
                    <a:pt x="12708" y="1"/>
                  </a:cubicBezTo>
                  <a:close/>
                  <a:moveTo>
                    <a:pt x="12707" y="2"/>
                  </a:moveTo>
                  <a:lnTo>
                    <a:pt x="12707" y="2"/>
                  </a:lnTo>
                  <a:cubicBezTo>
                    <a:pt x="12436" y="215"/>
                    <a:pt x="12138" y="402"/>
                    <a:pt x="11871" y="586"/>
                  </a:cubicBezTo>
                  <a:cubicBezTo>
                    <a:pt x="11206" y="1047"/>
                    <a:pt x="10532" y="1482"/>
                    <a:pt x="9770" y="1770"/>
                  </a:cubicBezTo>
                  <a:cubicBezTo>
                    <a:pt x="9736" y="1783"/>
                    <a:pt x="9702" y="1789"/>
                    <a:pt x="9667" y="1789"/>
                  </a:cubicBezTo>
                  <a:cubicBezTo>
                    <a:pt x="9653" y="1789"/>
                    <a:pt x="9639" y="1788"/>
                    <a:pt x="9625" y="1786"/>
                  </a:cubicBezTo>
                  <a:cubicBezTo>
                    <a:pt x="9537" y="1831"/>
                    <a:pt x="9449" y="1876"/>
                    <a:pt x="9362" y="1921"/>
                  </a:cubicBezTo>
                  <a:cubicBezTo>
                    <a:pt x="8644" y="2295"/>
                    <a:pt x="7902" y="2617"/>
                    <a:pt x="7166" y="2953"/>
                  </a:cubicBezTo>
                  <a:cubicBezTo>
                    <a:pt x="6441" y="3283"/>
                    <a:pt x="5731" y="3642"/>
                    <a:pt x="4990" y="3935"/>
                  </a:cubicBezTo>
                  <a:cubicBezTo>
                    <a:pt x="4250" y="4228"/>
                    <a:pt x="3497" y="4485"/>
                    <a:pt x="2771" y="4811"/>
                  </a:cubicBezTo>
                  <a:cubicBezTo>
                    <a:pt x="2702" y="4842"/>
                    <a:pt x="2630" y="4858"/>
                    <a:pt x="2559" y="4858"/>
                  </a:cubicBezTo>
                  <a:cubicBezTo>
                    <a:pt x="2519" y="4858"/>
                    <a:pt x="2479" y="4852"/>
                    <a:pt x="2441" y="4842"/>
                  </a:cubicBezTo>
                  <a:cubicBezTo>
                    <a:pt x="1751" y="5163"/>
                    <a:pt x="1033" y="5454"/>
                    <a:pt x="279" y="5569"/>
                  </a:cubicBezTo>
                  <a:cubicBezTo>
                    <a:pt x="97" y="11574"/>
                    <a:pt x="1" y="26328"/>
                    <a:pt x="3483" y="26328"/>
                  </a:cubicBezTo>
                  <a:cubicBezTo>
                    <a:pt x="3575" y="26328"/>
                    <a:pt x="3669" y="26318"/>
                    <a:pt x="3766" y="26297"/>
                  </a:cubicBezTo>
                  <a:cubicBezTo>
                    <a:pt x="8475" y="25280"/>
                    <a:pt x="16025" y="17741"/>
                    <a:pt x="16336" y="16560"/>
                  </a:cubicBezTo>
                  <a:cubicBezTo>
                    <a:pt x="16577" y="15644"/>
                    <a:pt x="14198" y="4742"/>
                    <a:pt x="12707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52;p33"/>
            <p:cNvSpPr/>
            <p:nvPr/>
          </p:nvSpPr>
          <p:spPr>
            <a:xfrm>
              <a:off x="4652378" y="8934546"/>
              <a:ext cx="408972" cy="207036"/>
            </a:xfrm>
            <a:custGeom>
              <a:avLst/>
              <a:gdLst/>
              <a:ahLst/>
              <a:cxnLst/>
              <a:rect l="l" t="t" r="r" b="b"/>
              <a:pathLst>
                <a:path w="9944" h="5034" extrusionOk="0">
                  <a:moveTo>
                    <a:pt x="9876" y="0"/>
                  </a:moveTo>
                  <a:cubicBezTo>
                    <a:pt x="9768" y="0"/>
                    <a:pt x="9293" y="372"/>
                    <a:pt x="8513" y="870"/>
                  </a:cubicBezTo>
                  <a:cubicBezTo>
                    <a:pt x="8095" y="1140"/>
                    <a:pt x="7586" y="1440"/>
                    <a:pt x="7006" y="1749"/>
                  </a:cubicBezTo>
                  <a:cubicBezTo>
                    <a:pt x="6426" y="2058"/>
                    <a:pt x="5774" y="2372"/>
                    <a:pt x="5078" y="2683"/>
                  </a:cubicBezTo>
                  <a:cubicBezTo>
                    <a:pt x="3685" y="3298"/>
                    <a:pt x="2391" y="3806"/>
                    <a:pt x="1470" y="4224"/>
                  </a:cubicBezTo>
                  <a:cubicBezTo>
                    <a:pt x="548" y="4638"/>
                    <a:pt x="0" y="4946"/>
                    <a:pt x="31" y="5017"/>
                  </a:cubicBezTo>
                  <a:cubicBezTo>
                    <a:pt x="35" y="5028"/>
                    <a:pt x="52" y="5033"/>
                    <a:pt x="81" y="5033"/>
                  </a:cubicBezTo>
                  <a:cubicBezTo>
                    <a:pt x="246" y="5033"/>
                    <a:pt x="801" y="4863"/>
                    <a:pt x="1614" y="4591"/>
                  </a:cubicBezTo>
                  <a:cubicBezTo>
                    <a:pt x="2566" y="4269"/>
                    <a:pt x="3888" y="3820"/>
                    <a:pt x="5305" y="3192"/>
                  </a:cubicBezTo>
                  <a:cubicBezTo>
                    <a:pt x="6013" y="2876"/>
                    <a:pt x="6675" y="2540"/>
                    <a:pt x="7257" y="2198"/>
                  </a:cubicBezTo>
                  <a:cubicBezTo>
                    <a:pt x="7838" y="1856"/>
                    <a:pt x="8341" y="1510"/>
                    <a:pt x="8742" y="1192"/>
                  </a:cubicBezTo>
                  <a:cubicBezTo>
                    <a:pt x="9545" y="556"/>
                    <a:pt x="9943" y="58"/>
                    <a:pt x="9894" y="8"/>
                  </a:cubicBezTo>
                  <a:lnTo>
                    <a:pt x="9894" y="7"/>
                  </a:lnTo>
                  <a:cubicBezTo>
                    <a:pt x="9890" y="2"/>
                    <a:pt x="9884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53;p33"/>
            <p:cNvSpPr/>
            <p:nvPr/>
          </p:nvSpPr>
          <p:spPr>
            <a:xfrm>
              <a:off x="5014744" y="8966789"/>
              <a:ext cx="66298" cy="126673"/>
            </a:xfrm>
            <a:custGeom>
              <a:avLst/>
              <a:gdLst/>
              <a:ahLst/>
              <a:cxnLst/>
              <a:rect l="l" t="t" r="r" b="b"/>
              <a:pathLst>
                <a:path w="1612" h="3080" extrusionOk="0">
                  <a:moveTo>
                    <a:pt x="133" y="0"/>
                  </a:moveTo>
                  <a:cubicBezTo>
                    <a:pt x="132" y="0"/>
                    <a:pt x="130" y="0"/>
                    <a:pt x="129" y="0"/>
                  </a:cubicBezTo>
                  <a:cubicBezTo>
                    <a:pt x="91" y="4"/>
                    <a:pt x="59" y="55"/>
                    <a:pt x="36" y="147"/>
                  </a:cubicBezTo>
                  <a:cubicBezTo>
                    <a:pt x="11" y="240"/>
                    <a:pt x="0" y="373"/>
                    <a:pt x="6" y="538"/>
                  </a:cubicBezTo>
                  <a:cubicBezTo>
                    <a:pt x="17" y="865"/>
                    <a:pt x="110" y="1318"/>
                    <a:pt x="323" y="1774"/>
                  </a:cubicBezTo>
                  <a:cubicBezTo>
                    <a:pt x="535" y="2231"/>
                    <a:pt x="822" y="2594"/>
                    <a:pt x="1066" y="2812"/>
                  </a:cubicBezTo>
                  <a:cubicBezTo>
                    <a:pt x="1265" y="2991"/>
                    <a:pt x="1429" y="3080"/>
                    <a:pt x="1512" y="3080"/>
                  </a:cubicBezTo>
                  <a:cubicBezTo>
                    <a:pt x="1532" y="3080"/>
                    <a:pt x="1547" y="3075"/>
                    <a:pt x="1557" y="3065"/>
                  </a:cubicBezTo>
                  <a:cubicBezTo>
                    <a:pt x="1612" y="3009"/>
                    <a:pt x="1523" y="2828"/>
                    <a:pt x="1373" y="2564"/>
                  </a:cubicBezTo>
                  <a:cubicBezTo>
                    <a:pt x="1223" y="2301"/>
                    <a:pt x="1019" y="1946"/>
                    <a:pt x="828" y="1539"/>
                  </a:cubicBezTo>
                  <a:cubicBezTo>
                    <a:pt x="639" y="1131"/>
                    <a:pt x="500" y="748"/>
                    <a:pt x="394" y="462"/>
                  </a:cubicBezTo>
                  <a:cubicBezTo>
                    <a:pt x="341" y="320"/>
                    <a:pt x="293" y="203"/>
                    <a:pt x="252" y="122"/>
                  </a:cubicBezTo>
                  <a:cubicBezTo>
                    <a:pt x="211" y="45"/>
                    <a:pt x="17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54;p33"/>
            <p:cNvSpPr/>
            <p:nvPr/>
          </p:nvSpPr>
          <p:spPr>
            <a:xfrm>
              <a:off x="4738168" y="9167611"/>
              <a:ext cx="261941" cy="370065"/>
            </a:xfrm>
            <a:custGeom>
              <a:avLst/>
              <a:gdLst/>
              <a:ahLst/>
              <a:cxnLst/>
              <a:rect l="l" t="t" r="r" b="b"/>
              <a:pathLst>
                <a:path w="6369" h="8998" extrusionOk="0">
                  <a:moveTo>
                    <a:pt x="2641" y="1"/>
                  </a:moveTo>
                  <a:cubicBezTo>
                    <a:pt x="2630" y="1"/>
                    <a:pt x="2620" y="3"/>
                    <a:pt x="2612" y="8"/>
                  </a:cubicBezTo>
                  <a:cubicBezTo>
                    <a:pt x="2232" y="237"/>
                    <a:pt x="1" y="4159"/>
                    <a:pt x="1" y="4159"/>
                  </a:cubicBezTo>
                  <a:cubicBezTo>
                    <a:pt x="1" y="4159"/>
                    <a:pt x="3790" y="8998"/>
                    <a:pt x="4174" y="8998"/>
                  </a:cubicBezTo>
                  <a:cubicBezTo>
                    <a:pt x="4557" y="8998"/>
                    <a:pt x="6369" y="4889"/>
                    <a:pt x="6369" y="4889"/>
                  </a:cubicBezTo>
                  <a:cubicBezTo>
                    <a:pt x="6369" y="4889"/>
                    <a:pt x="3138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55;p33"/>
            <p:cNvSpPr/>
            <p:nvPr/>
          </p:nvSpPr>
          <p:spPr>
            <a:xfrm>
              <a:off x="4867758" y="9167940"/>
              <a:ext cx="266218" cy="312117"/>
            </a:xfrm>
            <a:custGeom>
              <a:avLst/>
              <a:gdLst/>
              <a:ahLst/>
              <a:cxnLst/>
              <a:rect l="l" t="t" r="r" b="b"/>
              <a:pathLst>
                <a:path w="6473" h="7589" extrusionOk="0">
                  <a:moveTo>
                    <a:pt x="1658" y="0"/>
                  </a:moveTo>
                  <a:cubicBezTo>
                    <a:pt x="1156" y="0"/>
                    <a:pt x="1" y="7304"/>
                    <a:pt x="265" y="7510"/>
                  </a:cubicBezTo>
                  <a:cubicBezTo>
                    <a:pt x="338" y="7567"/>
                    <a:pt x="736" y="7588"/>
                    <a:pt x="1272" y="7588"/>
                  </a:cubicBezTo>
                  <a:cubicBezTo>
                    <a:pt x="2670" y="7588"/>
                    <a:pt x="5009" y="7448"/>
                    <a:pt x="5009" y="7448"/>
                  </a:cubicBezTo>
                  <a:cubicBezTo>
                    <a:pt x="5009" y="7448"/>
                    <a:pt x="6473" y="878"/>
                    <a:pt x="6168" y="691"/>
                  </a:cubicBezTo>
                  <a:cubicBezTo>
                    <a:pt x="5579" y="332"/>
                    <a:pt x="1658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556;p33"/>
            <p:cNvSpPr/>
            <p:nvPr/>
          </p:nvSpPr>
          <p:spPr>
            <a:xfrm>
              <a:off x="4948695" y="9266068"/>
              <a:ext cx="128852" cy="145180"/>
            </a:xfrm>
            <a:custGeom>
              <a:avLst/>
              <a:gdLst/>
              <a:ahLst/>
              <a:cxnLst/>
              <a:rect l="l" t="t" r="r" b="b"/>
              <a:pathLst>
                <a:path w="3133" h="3530" extrusionOk="0">
                  <a:moveTo>
                    <a:pt x="2378" y="0"/>
                  </a:moveTo>
                  <a:cubicBezTo>
                    <a:pt x="1927" y="0"/>
                    <a:pt x="1556" y="1245"/>
                    <a:pt x="1556" y="1245"/>
                  </a:cubicBezTo>
                  <a:cubicBezTo>
                    <a:pt x="1538" y="1081"/>
                    <a:pt x="1248" y="155"/>
                    <a:pt x="844" y="155"/>
                  </a:cubicBezTo>
                  <a:cubicBezTo>
                    <a:pt x="752" y="155"/>
                    <a:pt x="654" y="204"/>
                    <a:pt x="552" y="320"/>
                  </a:cubicBezTo>
                  <a:cubicBezTo>
                    <a:pt x="1" y="946"/>
                    <a:pt x="856" y="2972"/>
                    <a:pt x="1184" y="3530"/>
                  </a:cubicBezTo>
                  <a:cubicBezTo>
                    <a:pt x="1498" y="3190"/>
                    <a:pt x="2172" y="2355"/>
                    <a:pt x="2747" y="1431"/>
                  </a:cubicBezTo>
                  <a:cubicBezTo>
                    <a:pt x="3133" y="812"/>
                    <a:pt x="3042" y="82"/>
                    <a:pt x="2409" y="2"/>
                  </a:cubicBezTo>
                  <a:cubicBezTo>
                    <a:pt x="2398" y="1"/>
                    <a:pt x="2388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557;p33"/>
            <p:cNvSpPr/>
            <p:nvPr/>
          </p:nvSpPr>
          <p:spPr>
            <a:xfrm>
              <a:off x="4933848" y="9219471"/>
              <a:ext cx="36891" cy="26198"/>
            </a:xfrm>
            <a:custGeom>
              <a:avLst/>
              <a:gdLst/>
              <a:ahLst/>
              <a:cxnLst/>
              <a:rect l="l" t="t" r="r" b="b"/>
              <a:pathLst>
                <a:path w="897" h="637" extrusionOk="0">
                  <a:moveTo>
                    <a:pt x="237" y="0"/>
                  </a:moveTo>
                  <a:cubicBezTo>
                    <a:pt x="230" y="0"/>
                    <a:pt x="221" y="2"/>
                    <a:pt x="213" y="5"/>
                  </a:cubicBezTo>
                  <a:cubicBezTo>
                    <a:pt x="1" y="87"/>
                    <a:pt x="311" y="636"/>
                    <a:pt x="311" y="636"/>
                  </a:cubicBezTo>
                  <a:cubicBezTo>
                    <a:pt x="311" y="636"/>
                    <a:pt x="897" y="234"/>
                    <a:pt x="624" y="87"/>
                  </a:cubicBezTo>
                  <a:cubicBezTo>
                    <a:pt x="611" y="79"/>
                    <a:pt x="597" y="76"/>
                    <a:pt x="584" y="76"/>
                  </a:cubicBezTo>
                  <a:cubicBezTo>
                    <a:pt x="481" y="76"/>
                    <a:pt x="400" y="273"/>
                    <a:pt x="400" y="273"/>
                  </a:cubicBezTo>
                  <a:cubicBezTo>
                    <a:pt x="400" y="273"/>
                    <a:pt x="345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558;p33"/>
            <p:cNvSpPr/>
            <p:nvPr/>
          </p:nvSpPr>
          <p:spPr>
            <a:xfrm>
              <a:off x="4945035" y="9187434"/>
              <a:ext cx="23031" cy="26568"/>
            </a:xfrm>
            <a:custGeom>
              <a:avLst/>
              <a:gdLst/>
              <a:ahLst/>
              <a:cxnLst/>
              <a:rect l="l" t="t" r="r" b="b"/>
              <a:pathLst>
                <a:path w="560" h="646" extrusionOk="0">
                  <a:moveTo>
                    <a:pt x="368" y="82"/>
                  </a:moveTo>
                  <a:cubicBezTo>
                    <a:pt x="370" y="82"/>
                    <a:pt x="372" y="82"/>
                    <a:pt x="374" y="83"/>
                  </a:cubicBezTo>
                  <a:cubicBezTo>
                    <a:pt x="377" y="115"/>
                    <a:pt x="373" y="176"/>
                    <a:pt x="362" y="265"/>
                  </a:cubicBezTo>
                  <a:lnTo>
                    <a:pt x="349" y="366"/>
                  </a:lnTo>
                  <a:lnTo>
                    <a:pt x="203" y="348"/>
                  </a:lnTo>
                  <a:cubicBezTo>
                    <a:pt x="208" y="341"/>
                    <a:pt x="222" y="320"/>
                    <a:pt x="243" y="286"/>
                  </a:cubicBezTo>
                  <a:cubicBezTo>
                    <a:pt x="265" y="253"/>
                    <a:pt x="284" y="221"/>
                    <a:pt x="302" y="192"/>
                  </a:cubicBezTo>
                  <a:cubicBezTo>
                    <a:pt x="321" y="162"/>
                    <a:pt x="341" y="126"/>
                    <a:pt x="363" y="83"/>
                  </a:cubicBezTo>
                  <a:cubicBezTo>
                    <a:pt x="365" y="82"/>
                    <a:pt x="366" y="82"/>
                    <a:pt x="368" y="82"/>
                  </a:cubicBezTo>
                  <a:close/>
                  <a:moveTo>
                    <a:pt x="357" y="1"/>
                  </a:moveTo>
                  <a:cubicBezTo>
                    <a:pt x="329" y="1"/>
                    <a:pt x="302" y="2"/>
                    <a:pt x="277" y="6"/>
                  </a:cubicBezTo>
                  <a:lnTo>
                    <a:pt x="273" y="17"/>
                  </a:lnTo>
                  <a:lnTo>
                    <a:pt x="279" y="28"/>
                  </a:lnTo>
                  <a:cubicBezTo>
                    <a:pt x="290" y="48"/>
                    <a:pt x="295" y="62"/>
                    <a:pt x="294" y="71"/>
                  </a:cubicBezTo>
                  <a:cubicBezTo>
                    <a:pt x="293" y="74"/>
                    <a:pt x="290" y="81"/>
                    <a:pt x="288" y="89"/>
                  </a:cubicBezTo>
                  <a:cubicBezTo>
                    <a:pt x="263" y="144"/>
                    <a:pt x="216" y="225"/>
                    <a:pt x="144" y="332"/>
                  </a:cubicBezTo>
                  <a:cubicBezTo>
                    <a:pt x="73" y="440"/>
                    <a:pt x="25" y="518"/>
                    <a:pt x="1" y="567"/>
                  </a:cubicBezTo>
                  <a:cubicBezTo>
                    <a:pt x="17" y="585"/>
                    <a:pt x="33" y="595"/>
                    <a:pt x="47" y="597"/>
                  </a:cubicBezTo>
                  <a:cubicBezTo>
                    <a:pt x="49" y="597"/>
                    <a:pt x="50" y="597"/>
                    <a:pt x="51" y="597"/>
                  </a:cubicBezTo>
                  <a:cubicBezTo>
                    <a:pt x="63" y="597"/>
                    <a:pt x="72" y="592"/>
                    <a:pt x="76" y="581"/>
                  </a:cubicBezTo>
                  <a:cubicBezTo>
                    <a:pt x="100" y="530"/>
                    <a:pt x="129" y="471"/>
                    <a:pt x="167" y="408"/>
                  </a:cubicBezTo>
                  <a:cubicBezTo>
                    <a:pt x="176" y="407"/>
                    <a:pt x="186" y="407"/>
                    <a:pt x="195" y="407"/>
                  </a:cubicBezTo>
                  <a:cubicBezTo>
                    <a:pt x="222" y="407"/>
                    <a:pt x="246" y="409"/>
                    <a:pt x="269" y="411"/>
                  </a:cubicBezTo>
                  <a:cubicBezTo>
                    <a:pt x="301" y="416"/>
                    <a:pt x="324" y="421"/>
                    <a:pt x="339" y="426"/>
                  </a:cubicBezTo>
                  <a:lnTo>
                    <a:pt x="330" y="496"/>
                  </a:lnTo>
                  <a:cubicBezTo>
                    <a:pt x="318" y="587"/>
                    <a:pt x="343" y="637"/>
                    <a:pt x="401" y="645"/>
                  </a:cubicBezTo>
                  <a:cubicBezTo>
                    <a:pt x="407" y="645"/>
                    <a:pt x="412" y="646"/>
                    <a:pt x="418" y="646"/>
                  </a:cubicBezTo>
                  <a:cubicBezTo>
                    <a:pt x="437" y="646"/>
                    <a:pt x="457" y="642"/>
                    <a:pt x="478" y="635"/>
                  </a:cubicBezTo>
                  <a:cubicBezTo>
                    <a:pt x="507" y="626"/>
                    <a:pt x="534" y="612"/>
                    <a:pt x="560" y="593"/>
                  </a:cubicBezTo>
                  <a:lnTo>
                    <a:pt x="547" y="559"/>
                  </a:lnTo>
                  <a:lnTo>
                    <a:pt x="534" y="563"/>
                  </a:lnTo>
                  <a:cubicBezTo>
                    <a:pt x="509" y="571"/>
                    <a:pt x="494" y="575"/>
                    <a:pt x="489" y="575"/>
                  </a:cubicBezTo>
                  <a:cubicBezTo>
                    <a:pt x="484" y="575"/>
                    <a:pt x="481" y="569"/>
                    <a:pt x="477" y="557"/>
                  </a:cubicBezTo>
                  <a:cubicBezTo>
                    <a:pt x="468" y="526"/>
                    <a:pt x="468" y="475"/>
                    <a:pt x="478" y="403"/>
                  </a:cubicBezTo>
                  <a:cubicBezTo>
                    <a:pt x="501" y="219"/>
                    <a:pt x="511" y="104"/>
                    <a:pt x="507" y="59"/>
                  </a:cubicBezTo>
                  <a:cubicBezTo>
                    <a:pt x="506" y="40"/>
                    <a:pt x="503" y="26"/>
                    <a:pt x="498" y="16"/>
                  </a:cubicBezTo>
                  <a:lnTo>
                    <a:pt x="444" y="6"/>
                  </a:lnTo>
                  <a:cubicBezTo>
                    <a:pt x="414" y="2"/>
                    <a:pt x="385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559;p33"/>
            <p:cNvSpPr/>
            <p:nvPr/>
          </p:nvSpPr>
          <p:spPr>
            <a:xfrm>
              <a:off x="5045918" y="9398166"/>
              <a:ext cx="36603" cy="26280"/>
            </a:xfrm>
            <a:custGeom>
              <a:avLst/>
              <a:gdLst/>
              <a:ahLst/>
              <a:cxnLst/>
              <a:rect l="l" t="t" r="r" b="b"/>
              <a:pathLst>
                <a:path w="890" h="639" extrusionOk="0">
                  <a:moveTo>
                    <a:pt x="609" y="0"/>
                  </a:moveTo>
                  <a:cubicBezTo>
                    <a:pt x="609" y="0"/>
                    <a:pt x="1" y="371"/>
                    <a:pt x="266" y="532"/>
                  </a:cubicBezTo>
                  <a:cubicBezTo>
                    <a:pt x="280" y="541"/>
                    <a:pt x="295" y="545"/>
                    <a:pt x="310" y="545"/>
                  </a:cubicBezTo>
                  <a:cubicBezTo>
                    <a:pt x="410" y="545"/>
                    <a:pt x="500" y="358"/>
                    <a:pt x="500" y="358"/>
                  </a:cubicBezTo>
                  <a:cubicBezTo>
                    <a:pt x="500" y="358"/>
                    <a:pt x="541" y="639"/>
                    <a:pt x="650" y="639"/>
                  </a:cubicBezTo>
                  <a:cubicBezTo>
                    <a:pt x="657" y="639"/>
                    <a:pt x="665" y="637"/>
                    <a:pt x="672" y="635"/>
                  </a:cubicBezTo>
                  <a:cubicBezTo>
                    <a:pt x="889" y="565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560;p33"/>
            <p:cNvSpPr/>
            <p:nvPr/>
          </p:nvSpPr>
          <p:spPr>
            <a:xfrm>
              <a:off x="5047728" y="9428929"/>
              <a:ext cx="22949" cy="26692"/>
            </a:xfrm>
            <a:custGeom>
              <a:avLst/>
              <a:gdLst/>
              <a:ahLst/>
              <a:cxnLst/>
              <a:rect l="l" t="t" r="r" b="b"/>
              <a:pathLst>
                <a:path w="558" h="649" extrusionOk="0">
                  <a:moveTo>
                    <a:pt x="200" y="283"/>
                  </a:moveTo>
                  <a:lnTo>
                    <a:pt x="342" y="308"/>
                  </a:lnTo>
                  <a:cubicBezTo>
                    <a:pt x="337" y="317"/>
                    <a:pt x="323" y="336"/>
                    <a:pt x="300" y="368"/>
                  </a:cubicBezTo>
                  <a:cubicBezTo>
                    <a:pt x="278" y="401"/>
                    <a:pt x="256" y="432"/>
                    <a:pt x="236" y="460"/>
                  </a:cubicBezTo>
                  <a:cubicBezTo>
                    <a:pt x="217" y="488"/>
                    <a:pt x="193" y="523"/>
                    <a:pt x="170" y="565"/>
                  </a:cubicBezTo>
                  <a:cubicBezTo>
                    <a:pt x="169" y="565"/>
                    <a:pt x="167" y="566"/>
                    <a:pt x="166" y="566"/>
                  </a:cubicBezTo>
                  <a:cubicBezTo>
                    <a:pt x="164" y="566"/>
                    <a:pt x="162" y="565"/>
                    <a:pt x="159" y="565"/>
                  </a:cubicBezTo>
                  <a:cubicBezTo>
                    <a:pt x="157" y="532"/>
                    <a:pt x="164" y="472"/>
                    <a:pt x="180" y="383"/>
                  </a:cubicBezTo>
                  <a:lnTo>
                    <a:pt x="200" y="283"/>
                  </a:lnTo>
                  <a:close/>
                  <a:moveTo>
                    <a:pt x="136" y="0"/>
                  </a:moveTo>
                  <a:cubicBezTo>
                    <a:pt x="120" y="0"/>
                    <a:pt x="102" y="3"/>
                    <a:pt x="84" y="8"/>
                  </a:cubicBezTo>
                  <a:cubicBezTo>
                    <a:pt x="54" y="15"/>
                    <a:pt x="26" y="27"/>
                    <a:pt x="1" y="46"/>
                  </a:cubicBezTo>
                  <a:lnTo>
                    <a:pt x="13" y="80"/>
                  </a:lnTo>
                  <a:lnTo>
                    <a:pt x="25" y="77"/>
                  </a:lnTo>
                  <a:cubicBezTo>
                    <a:pt x="47" y="71"/>
                    <a:pt x="61" y="67"/>
                    <a:pt x="68" y="67"/>
                  </a:cubicBezTo>
                  <a:cubicBezTo>
                    <a:pt x="69" y="67"/>
                    <a:pt x="69" y="68"/>
                    <a:pt x="70" y="68"/>
                  </a:cubicBezTo>
                  <a:cubicBezTo>
                    <a:pt x="75" y="68"/>
                    <a:pt x="79" y="74"/>
                    <a:pt x="81" y="86"/>
                  </a:cubicBezTo>
                  <a:cubicBezTo>
                    <a:pt x="88" y="118"/>
                    <a:pt x="85" y="169"/>
                    <a:pt x="73" y="239"/>
                  </a:cubicBezTo>
                  <a:cubicBezTo>
                    <a:pt x="40" y="422"/>
                    <a:pt x="24" y="537"/>
                    <a:pt x="25" y="582"/>
                  </a:cubicBezTo>
                  <a:cubicBezTo>
                    <a:pt x="25" y="601"/>
                    <a:pt x="27" y="615"/>
                    <a:pt x="32" y="624"/>
                  </a:cubicBezTo>
                  <a:lnTo>
                    <a:pt x="85" y="638"/>
                  </a:lnTo>
                  <a:cubicBezTo>
                    <a:pt x="125" y="645"/>
                    <a:pt x="164" y="649"/>
                    <a:pt x="201" y="649"/>
                  </a:cubicBezTo>
                  <a:cubicBezTo>
                    <a:pt x="218" y="649"/>
                    <a:pt x="235" y="648"/>
                    <a:pt x="252" y="646"/>
                  </a:cubicBezTo>
                  <a:lnTo>
                    <a:pt x="256" y="635"/>
                  </a:lnTo>
                  <a:lnTo>
                    <a:pt x="251" y="624"/>
                  </a:lnTo>
                  <a:cubicBezTo>
                    <a:pt x="241" y="605"/>
                    <a:pt x="237" y="590"/>
                    <a:pt x="239" y="581"/>
                  </a:cubicBezTo>
                  <a:cubicBezTo>
                    <a:pt x="240" y="578"/>
                    <a:pt x="242" y="572"/>
                    <a:pt x="246" y="562"/>
                  </a:cubicBezTo>
                  <a:cubicBezTo>
                    <a:pt x="273" y="510"/>
                    <a:pt x="325" y="432"/>
                    <a:pt x="402" y="328"/>
                  </a:cubicBezTo>
                  <a:cubicBezTo>
                    <a:pt x="478" y="224"/>
                    <a:pt x="530" y="150"/>
                    <a:pt x="557" y="101"/>
                  </a:cubicBezTo>
                  <a:cubicBezTo>
                    <a:pt x="541" y="82"/>
                    <a:pt x="527" y="71"/>
                    <a:pt x="513" y="69"/>
                  </a:cubicBezTo>
                  <a:cubicBezTo>
                    <a:pt x="511" y="69"/>
                    <a:pt x="509" y="68"/>
                    <a:pt x="506" y="68"/>
                  </a:cubicBezTo>
                  <a:cubicBezTo>
                    <a:pt x="495" y="68"/>
                    <a:pt x="487" y="73"/>
                    <a:pt x="482" y="84"/>
                  </a:cubicBezTo>
                  <a:cubicBezTo>
                    <a:pt x="457" y="134"/>
                    <a:pt x="424" y="190"/>
                    <a:pt x="383" y="251"/>
                  </a:cubicBezTo>
                  <a:cubicBezTo>
                    <a:pt x="345" y="250"/>
                    <a:pt x="311" y="247"/>
                    <a:pt x="280" y="242"/>
                  </a:cubicBezTo>
                  <a:cubicBezTo>
                    <a:pt x="250" y="236"/>
                    <a:pt x="226" y="230"/>
                    <a:pt x="212" y="224"/>
                  </a:cubicBezTo>
                  <a:lnTo>
                    <a:pt x="225" y="156"/>
                  </a:lnTo>
                  <a:cubicBezTo>
                    <a:pt x="241" y="64"/>
                    <a:pt x="220" y="13"/>
                    <a:pt x="162" y="3"/>
                  </a:cubicBezTo>
                  <a:cubicBezTo>
                    <a:pt x="153" y="1"/>
                    <a:pt x="14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561;p33"/>
            <p:cNvSpPr/>
            <p:nvPr/>
          </p:nvSpPr>
          <p:spPr>
            <a:xfrm>
              <a:off x="4904114" y="9266150"/>
              <a:ext cx="133418" cy="191161"/>
            </a:xfrm>
            <a:custGeom>
              <a:avLst/>
              <a:gdLst/>
              <a:ahLst/>
              <a:cxnLst/>
              <a:rect l="l" t="t" r="r" b="b"/>
              <a:pathLst>
                <a:path w="3244" h="4648" extrusionOk="0">
                  <a:moveTo>
                    <a:pt x="457" y="0"/>
                  </a:moveTo>
                  <a:cubicBezTo>
                    <a:pt x="419" y="0"/>
                    <a:pt x="342" y="417"/>
                    <a:pt x="256" y="1096"/>
                  </a:cubicBezTo>
                  <a:cubicBezTo>
                    <a:pt x="172" y="1777"/>
                    <a:pt x="68" y="2717"/>
                    <a:pt x="13" y="3767"/>
                  </a:cubicBezTo>
                  <a:cubicBezTo>
                    <a:pt x="7" y="3898"/>
                    <a:pt x="2" y="4028"/>
                    <a:pt x="1" y="4159"/>
                  </a:cubicBezTo>
                  <a:cubicBezTo>
                    <a:pt x="1" y="4224"/>
                    <a:pt x="2" y="4289"/>
                    <a:pt x="4" y="4357"/>
                  </a:cubicBezTo>
                  <a:lnTo>
                    <a:pt x="12" y="4435"/>
                  </a:lnTo>
                  <a:cubicBezTo>
                    <a:pt x="15" y="4466"/>
                    <a:pt x="30" y="4488"/>
                    <a:pt x="42" y="4513"/>
                  </a:cubicBezTo>
                  <a:cubicBezTo>
                    <a:pt x="53" y="4539"/>
                    <a:pt x="72" y="4560"/>
                    <a:pt x="87" y="4580"/>
                  </a:cubicBezTo>
                  <a:lnTo>
                    <a:pt x="164" y="4613"/>
                  </a:lnTo>
                  <a:cubicBezTo>
                    <a:pt x="190" y="4624"/>
                    <a:pt x="219" y="4629"/>
                    <a:pt x="249" y="4630"/>
                  </a:cubicBezTo>
                  <a:lnTo>
                    <a:pt x="301" y="4635"/>
                  </a:lnTo>
                  <a:cubicBezTo>
                    <a:pt x="334" y="4639"/>
                    <a:pt x="365" y="4639"/>
                    <a:pt x="396" y="4641"/>
                  </a:cubicBezTo>
                  <a:cubicBezTo>
                    <a:pt x="459" y="4644"/>
                    <a:pt x="520" y="4646"/>
                    <a:pt x="579" y="4646"/>
                  </a:cubicBezTo>
                  <a:cubicBezTo>
                    <a:pt x="698" y="4647"/>
                    <a:pt x="815" y="4647"/>
                    <a:pt x="930" y="4647"/>
                  </a:cubicBezTo>
                  <a:cubicBezTo>
                    <a:pt x="1384" y="4644"/>
                    <a:pt x="1792" y="4629"/>
                    <a:pt x="2135" y="4612"/>
                  </a:cubicBezTo>
                  <a:cubicBezTo>
                    <a:pt x="2820" y="4578"/>
                    <a:pt x="3243" y="4531"/>
                    <a:pt x="3242" y="4493"/>
                  </a:cubicBezTo>
                  <a:cubicBezTo>
                    <a:pt x="3242" y="4454"/>
                    <a:pt x="2817" y="4431"/>
                    <a:pt x="2132" y="4415"/>
                  </a:cubicBezTo>
                  <a:cubicBezTo>
                    <a:pt x="1780" y="4408"/>
                    <a:pt x="1375" y="4399"/>
                    <a:pt x="932" y="4391"/>
                  </a:cubicBezTo>
                  <a:cubicBezTo>
                    <a:pt x="819" y="4387"/>
                    <a:pt x="704" y="4383"/>
                    <a:pt x="587" y="4380"/>
                  </a:cubicBezTo>
                  <a:cubicBezTo>
                    <a:pt x="529" y="4377"/>
                    <a:pt x="471" y="4374"/>
                    <a:pt x="411" y="4371"/>
                  </a:cubicBezTo>
                  <a:cubicBezTo>
                    <a:pt x="382" y="4369"/>
                    <a:pt x="351" y="4368"/>
                    <a:pt x="324" y="4365"/>
                  </a:cubicBezTo>
                  <a:lnTo>
                    <a:pt x="285" y="4360"/>
                  </a:lnTo>
                  <a:lnTo>
                    <a:pt x="282" y="4360"/>
                  </a:lnTo>
                  <a:lnTo>
                    <a:pt x="282" y="4359"/>
                  </a:lnTo>
                  <a:lnTo>
                    <a:pt x="282" y="4358"/>
                  </a:lnTo>
                  <a:cubicBezTo>
                    <a:pt x="282" y="4358"/>
                    <a:pt x="282" y="4358"/>
                    <a:pt x="282" y="4358"/>
                  </a:cubicBezTo>
                  <a:cubicBezTo>
                    <a:pt x="281" y="4358"/>
                    <a:pt x="281" y="4356"/>
                    <a:pt x="280" y="4342"/>
                  </a:cubicBezTo>
                  <a:cubicBezTo>
                    <a:pt x="278" y="4285"/>
                    <a:pt x="278" y="4224"/>
                    <a:pt x="278" y="4161"/>
                  </a:cubicBezTo>
                  <a:cubicBezTo>
                    <a:pt x="283" y="4035"/>
                    <a:pt x="286" y="3909"/>
                    <a:pt x="291" y="3779"/>
                  </a:cubicBezTo>
                  <a:cubicBezTo>
                    <a:pt x="354" y="2755"/>
                    <a:pt x="410" y="1828"/>
                    <a:pt x="452" y="1113"/>
                  </a:cubicBezTo>
                  <a:cubicBezTo>
                    <a:pt x="489" y="429"/>
                    <a:pt x="496" y="4"/>
                    <a:pt x="457" y="0"/>
                  </a:cubicBezTo>
                  <a:cubicBezTo>
                    <a:pt x="457" y="0"/>
                    <a:pt x="457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562;p33"/>
            <p:cNvSpPr/>
            <p:nvPr/>
          </p:nvSpPr>
          <p:spPr>
            <a:xfrm>
              <a:off x="4983571" y="9195659"/>
              <a:ext cx="127619" cy="188652"/>
            </a:xfrm>
            <a:custGeom>
              <a:avLst/>
              <a:gdLst/>
              <a:ahLst/>
              <a:cxnLst/>
              <a:rect l="l" t="t" r="r" b="b"/>
              <a:pathLst>
                <a:path w="3103" h="4587" extrusionOk="0">
                  <a:moveTo>
                    <a:pt x="2825" y="526"/>
                  </a:moveTo>
                  <a:lnTo>
                    <a:pt x="2825" y="526"/>
                  </a:lnTo>
                  <a:cubicBezTo>
                    <a:pt x="2826" y="526"/>
                    <a:pt x="2826" y="527"/>
                    <a:pt x="2825" y="527"/>
                  </a:cubicBezTo>
                  <a:lnTo>
                    <a:pt x="2825" y="527"/>
                  </a:lnTo>
                  <a:cubicBezTo>
                    <a:pt x="2825" y="527"/>
                    <a:pt x="2825" y="526"/>
                    <a:pt x="2825" y="526"/>
                  </a:cubicBezTo>
                  <a:close/>
                  <a:moveTo>
                    <a:pt x="220" y="0"/>
                  </a:moveTo>
                  <a:cubicBezTo>
                    <a:pt x="82" y="0"/>
                    <a:pt x="7" y="8"/>
                    <a:pt x="5" y="25"/>
                  </a:cubicBezTo>
                  <a:cubicBezTo>
                    <a:pt x="0" y="63"/>
                    <a:pt x="397" y="138"/>
                    <a:pt x="1042" y="238"/>
                  </a:cubicBezTo>
                  <a:cubicBezTo>
                    <a:pt x="1374" y="290"/>
                    <a:pt x="1755" y="347"/>
                    <a:pt x="2171" y="409"/>
                  </a:cubicBezTo>
                  <a:cubicBezTo>
                    <a:pt x="2380" y="443"/>
                    <a:pt x="2609" y="476"/>
                    <a:pt x="2822" y="525"/>
                  </a:cubicBezTo>
                  <a:cubicBezTo>
                    <a:pt x="2824" y="526"/>
                    <a:pt x="2825" y="526"/>
                    <a:pt x="2825" y="526"/>
                  </a:cubicBezTo>
                  <a:lnTo>
                    <a:pt x="2825" y="526"/>
                  </a:lnTo>
                  <a:cubicBezTo>
                    <a:pt x="2825" y="526"/>
                    <a:pt x="2825" y="527"/>
                    <a:pt x="2825" y="527"/>
                  </a:cubicBezTo>
                  <a:lnTo>
                    <a:pt x="2825" y="527"/>
                  </a:lnTo>
                  <a:cubicBezTo>
                    <a:pt x="2825" y="527"/>
                    <a:pt x="2825" y="527"/>
                    <a:pt x="2825" y="528"/>
                  </a:cubicBezTo>
                  <a:lnTo>
                    <a:pt x="2825" y="528"/>
                  </a:lnTo>
                  <a:cubicBezTo>
                    <a:pt x="2825" y="535"/>
                    <a:pt x="2825" y="559"/>
                    <a:pt x="2823" y="580"/>
                  </a:cubicBezTo>
                  <a:cubicBezTo>
                    <a:pt x="2822" y="607"/>
                    <a:pt x="2819" y="636"/>
                    <a:pt x="2816" y="666"/>
                  </a:cubicBezTo>
                  <a:cubicBezTo>
                    <a:pt x="2805" y="782"/>
                    <a:pt x="2789" y="902"/>
                    <a:pt x="2772" y="1025"/>
                  </a:cubicBezTo>
                  <a:cubicBezTo>
                    <a:pt x="2626" y="2001"/>
                    <a:pt x="2469" y="2889"/>
                    <a:pt x="2375" y="3532"/>
                  </a:cubicBezTo>
                  <a:cubicBezTo>
                    <a:pt x="2277" y="4177"/>
                    <a:pt x="2232" y="4579"/>
                    <a:pt x="2270" y="4586"/>
                  </a:cubicBezTo>
                  <a:cubicBezTo>
                    <a:pt x="2270" y="4586"/>
                    <a:pt x="2271" y="4586"/>
                    <a:pt x="2271" y="4586"/>
                  </a:cubicBezTo>
                  <a:cubicBezTo>
                    <a:pt x="2310" y="4586"/>
                    <a:pt x="2423" y="4199"/>
                    <a:pt x="2569" y="3570"/>
                  </a:cubicBezTo>
                  <a:cubicBezTo>
                    <a:pt x="2713" y="2933"/>
                    <a:pt x="2901" y="2054"/>
                    <a:pt x="3048" y="1062"/>
                  </a:cubicBezTo>
                  <a:cubicBezTo>
                    <a:pt x="3065" y="939"/>
                    <a:pt x="3081" y="816"/>
                    <a:pt x="3092" y="691"/>
                  </a:cubicBezTo>
                  <a:cubicBezTo>
                    <a:pt x="3095" y="660"/>
                    <a:pt x="3098" y="629"/>
                    <a:pt x="3099" y="596"/>
                  </a:cubicBezTo>
                  <a:cubicBezTo>
                    <a:pt x="3101" y="564"/>
                    <a:pt x="3103" y="540"/>
                    <a:pt x="3100" y="469"/>
                  </a:cubicBezTo>
                  <a:cubicBezTo>
                    <a:pt x="3090" y="415"/>
                    <a:pt x="3070" y="364"/>
                    <a:pt x="3035" y="326"/>
                  </a:cubicBezTo>
                  <a:cubicBezTo>
                    <a:pt x="2990" y="301"/>
                    <a:pt x="2944" y="266"/>
                    <a:pt x="2888" y="260"/>
                  </a:cubicBezTo>
                  <a:cubicBezTo>
                    <a:pt x="2642" y="208"/>
                    <a:pt x="2422" y="183"/>
                    <a:pt x="2206" y="155"/>
                  </a:cubicBezTo>
                  <a:cubicBezTo>
                    <a:pt x="1777" y="104"/>
                    <a:pt x="1390" y="69"/>
                    <a:pt x="1064" y="43"/>
                  </a:cubicBezTo>
                  <a:cubicBezTo>
                    <a:pt x="693" y="14"/>
                    <a:pt x="402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563;p33"/>
            <p:cNvSpPr/>
            <p:nvPr/>
          </p:nvSpPr>
          <p:spPr>
            <a:xfrm>
              <a:off x="4594718" y="8641807"/>
              <a:ext cx="442450" cy="372739"/>
            </a:xfrm>
            <a:custGeom>
              <a:avLst/>
              <a:gdLst/>
              <a:ahLst/>
              <a:cxnLst/>
              <a:rect l="l" t="t" r="r" b="b"/>
              <a:pathLst>
                <a:path w="10758" h="9063" extrusionOk="0">
                  <a:moveTo>
                    <a:pt x="10346" y="1"/>
                  </a:moveTo>
                  <a:lnTo>
                    <a:pt x="391" y="3328"/>
                  </a:lnTo>
                  <a:lnTo>
                    <a:pt x="1" y="9062"/>
                  </a:lnTo>
                  <a:lnTo>
                    <a:pt x="10509" y="4927"/>
                  </a:lnTo>
                  <a:lnTo>
                    <a:pt x="10758" y="517"/>
                  </a:lnTo>
                  <a:lnTo>
                    <a:pt x="10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564;p33"/>
            <p:cNvSpPr/>
            <p:nvPr/>
          </p:nvSpPr>
          <p:spPr>
            <a:xfrm>
              <a:off x="4700414" y="8899630"/>
              <a:ext cx="52849" cy="68313"/>
            </a:xfrm>
            <a:custGeom>
              <a:avLst/>
              <a:gdLst/>
              <a:ahLst/>
              <a:cxnLst/>
              <a:rect l="l" t="t" r="r" b="b"/>
              <a:pathLst>
                <a:path w="1285" h="1661" extrusionOk="0">
                  <a:moveTo>
                    <a:pt x="3" y="0"/>
                  </a:moveTo>
                  <a:cubicBezTo>
                    <a:pt x="0" y="0"/>
                    <a:pt x="4" y="11"/>
                    <a:pt x="4" y="14"/>
                  </a:cubicBezTo>
                  <a:cubicBezTo>
                    <a:pt x="18" y="111"/>
                    <a:pt x="32" y="217"/>
                    <a:pt x="49" y="340"/>
                  </a:cubicBezTo>
                  <a:cubicBezTo>
                    <a:pt x="68" y="469"/>
                    <a:pt x="92" y="670"/>
                    <a:pt x="93" y="735"/>
                  </a:cubicBezTo>
                  <a:cubicBezTo>
                    <a:pt x="99" y="829"/>
                    <a:pt x="106" y="926"/>
                    <a:pt x="115" y="1023"/>
                  </a:cubicBezTo>
                  <a:cubicBezTo>
                    <a:pt x="136" y="1216"/>
                    <a:pt x="173" y="1404"/>
                    <a:pt x="261" y="1554"/>
                  </a:cubicBezTo>
                  <a:cubicBezTo>
                    <a:pt x="294" y="1610"/>
                    <a:pt x="346" y="1660"/>
                    <a:pt x="385" y="1660"/>
                  </a:cubicBezTo>
                  <a:cubicBezTo>
                    <a:pt x="414" y="1660"/>
                    <a:pt x="435" y="1630"/>
                    <a:pt x="432" y="1550"/>
                  </a:cubicBezTo>
                  <a:cubicBezTo>
                    <a:pt x="423" y="1356"/>
                    <a:pt x="424" y="1163"/>
                    <a:pt x="383" y="972"/>
                  </a:cubicBezTo>
                  <a:cubicBezTo>
                    <a:pt x="350" y="818"/>
                    <a:pt x="282" y="570"/>
                    <a:pt x="309" y="570"/>
                  </a:cubicBezTo>
                  <a:cubicBezTo>
                    <a:pt x="312" y="570"/>
                    <a:pt x="314" y="571"/>
                    <a:pt x="318" y="575"/>
                  </a:cubicBezTo>
                  <a:cubicBezTo>
                    <a:pt x="327" y="578"/>
                    <a:pt x="332" y="582"/>
                    <a:pt x="333" y="582"/>
                  </a:cubicBezTo>
                  <a:cubicBezTo>
                    <a:pt x="334" y="582"/>
                    <a:pt x="334" y="582"/>
                    <a:pt x="334" y="582"/>
                  </a:cubicBezTo>
                  <a:cubicBezTo>
                    <a:pt x="334" y="581"/>
                    <a:pt x="331" y="574"/>
                    <a:pt x="331" y="571"/>
                  </a:cubicBezTo>
                  <a:cubicBezTo>
                    <a:pt x="331" y="567"/>
                    <a:pt x="334" y="563"/>
                    <a:pt x="338" y="563"/>
                  </a:cubicBezTo>
                  <a:cubicBezTo>
                    <a:pt x="342" y="563"/>
                    <a:pt x="348" y="566"/>
                    <a:pt x="353" y="572"/>
                  </a:cubicBezTo>
                  <a:cubicBezTo>
                    <a:pt x="353" y="572"/>
                    <a:pt x="353" y="572"/>
                    <a:pt x="352" y="572"/>
                  </a:cubicBezTo>
                  <a:lnTo>
                    <a:pt x="352" y="572"/>
                  </a:lnTo>
                  <a:cubicBezTo>
                    <a:pt x="348" y="572"/>
                    <a:pt x="428" y="650"/>
                    <a:pt x="477" y="703"/>
                  </a:cubicBezTo>
                  <a:cubicBezTo>
                    <a:pt x="533" y="762"/>
                    <a:pt x="590" y="819"/>
                    <a:pt x="653" y="873"/>
                  </a:cubicBezTo>
                  <a:cubicBezTo>
                    <a:pt x="795" y="993"/>
                    <a:pt x="915" y="1111"/>
                    <a:pt x="1124" y="1271"/>
                  </a:cubicBezTo>
                  <a:lnTo>
                    <a:pt x="1124" y="1271"/>
                  </a:lnTo>
                  <a:cubicBezTo>
                    <a:pt x="1123" y="1271"/>
                    <a:pt x="1122" y="1271"/>
                    <a:pt x="1122" y="1271"/>
                  </a:cubicBezTo>
                  <a:lnTo>
                    <a:pt x="1122" y="1271"/>
                  </a:lnTo>
                  <a:cubicBezTo>
                    <a:pt x="1122" y="1271"/>
                    <a:pt x="1123" y="1271"/>
                    <a:pt x="1125" y="1272"/>
                  </a:cubicBezTo>
                  <a:cubicBezTo>
                    <a:pt x="1125" y="1272"/>
                    <a:pt x="1124" y="1272"/>
                    <a:pt x="1124" y="1271"/>
                  </a:cubicBezTo>
                  <a:lnTo>
                    <a:pt x="1124" y="1271"/>
                  </a:lnTo>
                  <a:cubicBezTo>
                    <a:pt x="1134" y="1274"/>
                    <a:pt x="1170" y="1283"/>
                    <a:pt x="1207" y="1283"/>
                  </a:cubicBezTo>
                  <a:cubicBezTo>
                    <a:pt x="1221" y="1283"/>
                    <a:pt x="1236" y="1282"/>
                    <a:pt x="1248" y="1278"/>
                  </a:cubicBezTo>
                  <a:cubicBezTo>
                    <a:pt x="1258" y="1237"/>
                    <a:pt x="1285" y="1188"/>
                    <a:pt x="1272" y="1154"/>
                  </a:cubicBezTo>
                  <a:cubicBezTo>
                    <a:pt x="1248" y="1095"/>
                    <a:pt x="1209" y="1034"/>
                    <a:pt x="1160" y="992"/>
                  </a:cubicBezTo>
                  <a:cubicBezTo>
                    <a:pt x="1025" y="870"/>
                    <a:pt x="751" y="626"/>
                    <a:pt x="617" y="504"/>
                  </a:cubicBezTo>
                  <a:cubicBezTo>
                    <a:pt x="556" y="450"/>
                    <a:pt x="518" y="417"/>
                    <a:pt x="427" y="342"/>
                  </a:cubicBezTo>
                  <a:cubicBezTo>
                    <a:pt x="349" y="278"/>
                    <a:pt x="279" y="222"/>
                    <a:pt x="208" y="165"/>
                  </a:cubicBezTo>
                  <a:cubicBezTo>
                    <a:pt x="173" y="137"/>
                    <a:pt x="139" y="108"/>
                    <a:pt x="102" y="80"/>
                  </a:cubicBezTo>
                  <a:lnTo>
                    <a:pt x="47" y="36"/>
                  </a:lnTo>
                  <a:lnTo>
                    <a:pt x="19" y="13"/>
                  </a:lnTo>
                  <a:lnTo>
                    <a:pt x="4" y="1"/>
                  </a:ln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565;p33"/>
            <p:cNvSpPr/>
            <p:nvPr/>
          </p:nvSpPr>
          <p:spPr>
            <a:xfrm>
              <a:off x="4703745" y="8917355"/>
              <a:ext cx="31216" cy="38290"/>
            </a:xfrm>
            <a:custGeom>
              <a:avLst/>
              <a:gdLst/>
              <a:ahLst/>
              <a:cxnLst/>
              <a:rect l="l" t="t" r="r" b="b"/>
              <a:pathLst>
                <a:path w="759" h="931" extrusionOk="0">
                  <a:moveTo>
                    <a:pt x="609" y="1"/>
                  </a:moveTo>
                  <a:cubicBezTo>
                    <a:pt x="609" y="1"/>
                    <a:pt x="609" y="1"/>
                    <a:pt x="608" y="1"/>
                  </a:cubicBezTo>
                  <a:cubicBezTo>
                    <a:pt x="576" y="5"/>
                    <a:pt x="551" y="17"/>
                    <a:pt x="542" y="39"/>
                  </a:cubicBezTo>
                  <a:cubicBezTo>
                    <a:pt x="517" y="100"/>
                    <a:pt x="445" y="209"/>
                    <a:pt x="407" y="261"/>
                  </a:cubicBezTo>
                  <a:cubicBezTo>
                    <a:pt x="341" y="351"/>
                    <a:pt x="321" y="394"/>
                    <a:pt x="250" y="481"/>
                  </a:cubicBezTo>
                  <a:cubicBezTo>
                    <a:pt x="172" y="576"/>
                    <a:pt x="0" y="648"/>
                    <a:pt x="36" y="815"/>
                  </a:cubicBezTo>
                  <a:cubicBezTo>
                    <a:pt x="46" y="862"/>
                    <a:pt x="94" y="930"/>
                    <a:pt x="141" y="930"/>
                  </a:cubicBezTo>
                  <a:cubicBezTo>
                    <a:pt x="151" y="930"/>
                    <a:pt x="160" y="927"/>
                    <a:pt x="170" y="920"/>
                  </a:cubicBezTo>
                  <a:cubicBezTo>
                    <a:pt x="228" y="875"/>
                    <a:pt x="293" y="837"/>
                    <a:pt x="325" y="775"/>
                  </a:cubicBezTo>
                  <a:cubicBezTo>
                    <a:pt x="357" y="713"/>
                    <a:pt x="369" y="640"/>
                    <a:pt x="441" y="607"/>
                  </a:cubicBezTo>
                  <a:cubicBezTo>
                    <a:pt x="507" y="577"/>
                    <a:pt x="504" y="502"/>
                    <a:pt x="545" y="454"/>
                  </a:cubicBezTo>
                  <a:cubicBezTo>
                    <a:pt x="584" y="409"/>
                    <a:pt x="640" y="376"/>
                    <a:pt x="668" y="323"/>
                  </a:cubicBezTo>
                  <a:cubicBezTo>
                    <a:pt x="700" y="262"/>
                    <a:pt x="736" y="214"/>
                    <a:pt x="758" y="114"/>
                  </a:cubicBezTo>
                  <a:lnTo>
                    <a:pt x="758" y="114"/>
                  </a:lnTo>
                  <a:cubicBezTo>
                    <a:pt x="759" y="115"/>
                    <a:pt x="759" y="115"/>
                    <a:pt x="759" y="115"/>
                  </a:cubicBezTo>
                  <a:cubicBezTo>
                    <a:pt x="759" y="115"/>
                    <a:pt x="759" y="114"/>
                    <a:pt x="758" y="113"/>
                  </a:cubicBezTo>
                  <a:cubicBezTo>
                    <a:pt x="758" y="113"/>
                    <a:pt x="758" y="114"/>
                    <a:pt x="758" y="114"/>
                  </a:cubicBezTo>
                  <a:lnTo>
                    <a:pt x="758" y="114"/>
                  </a:lnTo>
                  <a:cubicBezTo>
                    <a:pt x="755" y="107"/>
                    <a:pt x="738" y="70"/>
                    <a:pt x="707" y="39"/>
                  </a:cubicBezTo>
                  <a:cubicBezTo>
                    <a:pt x="674" y="26"/>
                    <a:pt x="629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566;p33"/>
            <p:cNvSpPr/>
            <p:nvPr/>
          </p:nvSpPr>
          <p:spPr>
            <a:xfrm>
              <a:off x="4701689" y="8791055"/>
              <a:ext cx="115445" cy="145797"/>
            </a:xfrm>
            <a:custGeom>
              <a:avLst/>
              <a:gdLst/>
              <a:ahLst/>
              <a:cxnLst/>
              <a:rect l="l" t="t" r="r" b="b"/>
              <a:pathLst>
                <a:path w="2807" h="3545" extrusionOk="0">
                  <a:moveTo>
                    <a:pt x="761" y="0"/>
                  </a:moveTo>
                  <a:cubicBezTo>
                    <a:pt x="762" y="72"/>
                    <a:pt x="739" y="134"/>
                    <a:pt x="770" y="215"/>
                  </a:cubicBezTo>
                  <a:cubicBezTo>
                    <a:pt x="827" y="359"/>
                    <a:pt x="907" y="522"/>
                    <a:pt x="995" y="659"/>
                  </a:cubicBezTo>
                  <a:cubicBezTo>
                    <a:pt x="1245" y="1053"/>
                    <a:pt x="1729" y="1861"/>
                    <a:pt x="1966" y="2260"/>
                  </a:cubicBezTo>
                  <a:cubicBezTo>
                    <a:pt x="2033" y="2372"/>
                    <a:pt x="2091" y="2471"/>
                    <a:pt x="2144" y="2560"/>
                  </a:cubicBezTo>
                  <a:cubicBezTo>
                    <a:pt x="2165" y="2597"/>
                    <a:pt x="2190" y="2636"/>
                    <a:pt x="2205" y="2663"/>
                  </a:cubicBezTo>
                  <a:cubicBezTo>
                    <a:pt x="2153" y="2636"/>
                    <a:pt x="2105" y="2612"/>
                    <a:pt x="2052" y="2584"/>
                  </a:cubicBezTo>
                  <a:cubicBezTo>
                    <a:pt x="1891" y="2503"/>
                    <a:pt x="1715" y="2418"/>
                    <a:pt x="1503" y="2319"/>
                  </a:cubicBezTo>
                  <a:cubicBezTo>
                    <a:pt x="1333" y="2241"/>
                    <a:pt x="1154" y="2159"/>
                    <a:pt x="968" y="2073"/>
                  </a:cubicBezTo>
                  <a:lnTo>
                    <a:pt x="827" y="2012"/>
                  </a:lnTo>
                  <a:cubicBezTo>
                    <a:pt x="739" y="1977"/>
                    <a:pt x="651" y="1941"/>
                    <a:pt x="563" y="1905"/>
                  </a:cubicBezTo>
                  <a:cubicBezTo>
                    <a:pt x="376" y="1834"/>
                    <a:pt x="188" y="1761"/>
                    <a:pt x="0" y="1689"/>
                  </a:cubicBezTo>
                  <a:lnTo>
                    <a:pt x="0" y="1689"/>
                  </a:lnTo>
                  <a:lnTo>
                    <a:pt x="215" y="2031"/>
                  </a:lnTo>
                  <a:cubicBezTo>
                    <a:pt x="287" y="2143"/>
                    <a:pt x="370" y="2274"/>
                    <a:pt x="438" y="2372"/>
                  </a:cubicBezTo>
                  <a:cubicBezTo>
                    <a:pt x="487" y="2444"/>
                    <a:pt x="537" y="2516"/>
                    <a:pt x="587" y="2589"/>
                  </a:cubicBezTo>
                  <a:cubicBezTo>
                    <a:pt x="630" y="2647"/>
                    <a:pt x="673" y="2705"/>
                    <a:pt x="714" y="2762"/>
                  </a:cubicBezTo>
                  <a:cubicBezTo>
                    <a:pt x="888" y="2988"/>
                    <a:pt x="1068" y="3194"/>
                    <a:pt x="1252" y="3363"/>
                  </a:cubicBezTo>
                  <a:cubicBezTo>
                    <a:pt x="1363" y="3463"/>
                    <a:pt x="1482" y="3545"/>
                    <a:pt x="1529" y="3545"/>
                  </a:cubicBezTo>
                  <a:cubicBezTo>
                    <a:pt x="1572" y="3545"/>
                    <a:pt x="1555" y="3479"/>
                    <a:pt x="1421" y="3303"/>
                  </a:cubicBezTo>
                  <a:cubicBezTo>
                    <a:pt x="1272" y="3103"/>
                    <a:pt x="1132" y="2899"/>
                    <a:pt x="993" y="2695"/>
                  </a:cubicBezTo>
                  <a:lnTo>
                    <a:pt x="783" y="2387"/>
                  </a:lnTo>
                  <a:lnTo>
                    <a:pt x="709" y="2277"/>
                  </a:lnTo>
                  <a:cubicBezTo>
                    <a:pt x="695" y="2256"/>
                    <a:pt x="696" y="2260"/>
                    <a:pt x="686" y="2248"/>
                  </a:cubicBezTo>
                  <a:lnTo>
                    <a:pt x="653" y="2208"/>
                  </a:lnTo>
                  <a:lnTo>
                    <a:pt x="653" y="2208"/>
                  </a:lnTo>
                  <a:cubicBezTo>
                    <a:pt x="664" y="2209"/>
                    <a:pt x="680" y="2210"/>
                    <a:pt x="703" y="2216"/>
                  </a:cubicBezTo>
                  <a:lnTo>
                    <a:pt x="742" y="2227"/>
                  </a:lnTo>
                  <a:lnTo>
                    <a:pt x="888" y="2283"/>
                  </a:lnTo>
                  <a:cubicBezTo>
                    <a:pt x="1079" y="2359"/>
                    <a:pt x="1269" y="2444"/>
                    <a:pt x="1448" y="2545"/>
                  </a:cubicBezTo>
                  <a:cubicBezTo>
                    <a:pt x="1606" y="2632"/>
                    <a:pt x="1764" y="2711"/>
                    <a:pt x="1925" y="2786"/>
                  </a:cubicBezTo>
                  <a:lnTo>
                    <a:pt x="2138" y="2891"/>
                  </a:lnTo>
                  <a:lnTo>
                    <a:pt x="2366" y="3007"/>
                  </a:lnTo>
                  <a:cubicBezTo>
                    <a:pt x="2513" y="3084"/>
                    <a:pt x="2659" y="3160"/>
                    <a:pt x="2807" y="3237"/>
                  </a:cubicBezTo>
                  <a:cubicBezTo>
                    <a:pt x="2729" y="3105"/>
                    <a:pt x="2649" y="2971"/>
                    <a:pt x="2569" y="2838"/>
                  </a:cubicBezTo>
                  <a:lnTo>
                    <a:pt x="2294" y="2360"/>
                  </a:lnTo>
                  <a:lnTo>
                    <a:pt x="2139" y="2079"/>
                  </a:lnTo>
                  <a:cubicBezTo>
                    <a:pt x="2035" y="1893"/>
                    <a:pt x="1930" y="1706"/>
                    <a:pt x="1818" y="1523"/>
                  </a:cubicBezTo>
                  <a:cubicBezTo>
                    <a:pt x="1561" y="1105"/>
                    <a:pt x="1336" y="726"/>
                    <a:pt x="953" y="158"/>
                  </a:cubicBezTo>
                  <a:lnTo>
                    <a:pt x="953" y="158"/>
                  </a:lnTo>
                  <a:cubicBezTo>
                    <a:pt x="956" y="161"/>
                    <a:pt x="957" y="162"/>
                    <a:pt x="957" y="162"/>
                  </a:cubicBezTo>
                  <a:cubicBezTo>
                    <a:pt x="958" y="162"/>
                    <a:pt x="956" y="160"/>
                    <a:pt x="952" y="156"/>
                  </a:cubicBezTo>
                  <a:lnTo>
                    <a:pt x="952" y="156"/>
                  </a:lnTo>
                  <a:cubicBezTo>
                    <a:pt x="953" y="157"/>
                    <a:pt x="953" y="157"/>
                    <a:pt x="953" y="158"/>
                  </a:cubicBezTo>
                  <a:lnTo>
                    <a:pt x="953" y="158"/>
                  </a:lnTo>
                  <a:cubicBezTo>
                    <a:pt x="931" y="134"/>
                    <a:pt x="824" y="25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567;p33"/>
            <p:cNvSpPr/>
            <p:nvPr/>
          </p:nvSpPr>
          <p:spPr>
            <a:xfrm>
              <a:off x="4774401" y="8786696"/>
              <a:ext cx="55975" cy="111743"/>
            </a:xfrm>
            <a:custGeom>
              <a:avLst/>
              <a:gdLst/>
              <a:ahLst/>
              <a:cxnLst/>
              <a:rect l="l" t="t" r="r" b="b"/>
              <a:pathLst>
                <a:path w="1361" h="2717" extrusionOk="0">
                  <a:moveTo>
                    <a:pt x="58" y="1"/>
                  </a:moveTo>
                  <a:cubicBezTo>
                    <a:pt x="21" y="1"/>
                    <a:pt x="0" y="33"/>
                    <a:pt x="26" y="121"/>
                  </a:cubicBezTo>
                  <a:cubicBezTo>
                    <a:pt x="81" y="309"/>
                    <a:pt x="128" y="498"/>
                    <a:pt x="216" y="674"/>
                  </a:cubicBezTo>
                  <a:cubicBezTo>
                    <a:pt x="302" y="846"/>
                    <a:pt x="409" y="1007"/>
                    <a:pt x="450" y="1196"/>
                  </a:cubicBezTo>
                  <a:cubicBezTo>
                    <a:pt x="490" y="1370"/>
                    <a:pt x="602" y="1507"/>
                    <a:pt x="670" y="1668"/>
                  </a:cubicBezTo>
                  <a:cubicBezTo>
                    <a:pt x="736" y="1822"/>
                    <a:pt x="784" y="1983"/>
                    <a:pt x="863" y="2130"/>
                  </a:cubicBezTo>
                  <a:cubicBezTo>
                    <a:pt x="953" y="2298"/>
                    <a:pt x="1028" y="2454"/>
                    <a:pt x="1183" y="2674"/>
                  </a:cubicBezTo>
                  <a:cubicBezTo>
                    <a:pt x="1181" y="2673"/>
                    <a:pt x="1180" y="2672"/>
                    <a:pt x="1180" y="2672"/>
                  </a:cubicBezTo>
                  <a:lnTo>
                    <a:pt x="1180" y="2672"/>
                  </a:lnTo>
                  <a:cubicBezTo>
                    <a:pt x="1179" y="2672"/>
                    <a:pt x="1245" y="2717"/>
                    <a:pt x="1297" y="2717"/>
                  </a:cubicBezTo>
                  <a:cubicBezTo>
                    <a:pt x="1298" y="2717"/>
                    <a:pt x="1298" y="2717"/>
                    <a:pt x="1299" y="2716"/>
                  </a:cubicBezTo>
                  <a:cubicBezTo>
                    <a:pt x="1320" y="2679"/>
                    <a:pt x="1360" y="2641"/>
                    <a:pt x="1358" y="2604"/>
                  </a:cubicBezTo>
                  <a:cubicBezTo>
                    <a:pt x="1353" y="2541"/>
                    <a:pt x="1333" y="2472"/>
                    <a:pt x="1301" y="2417"/>
                  </a:cubicBezTo>
                  <a:cubicBezTo>
                    <a:pt x="1207" y="2264"/>
                    <a:pt x="1045" y="1936"/>
                    <a:pt x="968" y="1774"/>
                  </a:cubicBezTo>
                  <a:cubicBezTo>
                    <a:pt x="836" y="1489"/>
                    <a:pt x="774" y="1376"/>
                    <a:pt x="652" y="1088"/>
                  </a:cubicBezTo>
                  <a:cubicBezTo>
                    <a:pt x="518" y="772"/>
                    <a:pt x="433" y="328"/>
                    <a:pt x="192" y="77"/>
                  </a:cubicBezTo>
                  <a:cubicBezTo>
                    <a:pt x="151" y="34"/>
                    <a:pt x="96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568;p33"/>
            <p:cNvSpPr/>
            <p:nvPr/>
          </p:nvSpPr>
          <p:spPr>
            <a:xfrm>
              <a:off x="4818283" y="8741086"/>
              <a:ext cx="98871" cy="153981"/>
            </a:xfrm>
            <a:custGeom>
              <a:avLst/>
              <a:gdLst/>
              <a:ahLst/>
              <a:cxnLst/>
              <a:rect l="l" t="t" r="r" b="b"/>
              <a:pathLst>
                <a:path w="2404" h="3744" extrusionOk="0">
                  <a:moveTo>
                    <a:pt x="2130" y="0"/>
                  </a:moveTo>
                  <a:cubicBezTo>
                    <a:pt x="2115" y="7"/>
                    <a:pt x="2089" y="43"/>
                    <a:pt x="2066" y="70"/>
                  </a:cubicBezTo>
                  <a:cubicBezTo>
                    <a:pt x="2044" y="98"/>
                    <a:pt x="2022" y="125"/>
                    <a:pt x="2000" y="152"/>
                  </a:cubicBezTo>
                  <a:cubicBezTo>
                    <a:pt x="1958" y="203"/>
                    <a:pt x="1919" y="258"/>
                    <a:pt x="1880" y="311"/>
                  </a:cubicBezTo>
                  <a:cubicBezTo>
                    <a:pt x="1845" y="372"/>
                    <a:pt x="1807" y="426"/>
                    <a:pt x="1778" y="491"/>
                  </a:cubicBezTo>
                  <a:cubicBezTo>
                    <a:pt x="1747" y="552"/>
                    <a:pt x="1740" y="575"/>
                    <a:pt x="1721" y="618"/>
                  </a:cubicBezTo>
                  <a:cubicBezTo>
                    <a:pt x="1662" y="772"/>
                    <a:pt x="1627" y="909"/>
                    <a:pt x="1603" y="1026"/>
                  </a:cubicBezTo>
                  <a:cubicBezTo>
                    <a:pt x="1509" y="1487"/>
                    <a:pt x="1515" y="1840"/>
                    <a:pt x="1483" y="2180"/>
                  </a:cubicBezTo>
                  <a:cubicBezTo>
                    <a:pt x="1468" y="2403"/>
                    <a:pt x="1453" y="2614"/>
                    <a:pt x="1435" y="2872"/>
                  </a:cubicBezTo>
                  <a:cubicBezTo>
                    <a:pt x="1422" y="2846"/>
                    <a:pt x="1406" y="2815"/>
                    <a:pt x="1388" y="2778"/>
                  </a:cubicBezTo>
                  <a:cubicBezTo>
                    <a:pt x="1352" y="2710"/>
                    <a:pt x="1310" y="2631"/>
                    <a:pt x="1266" y="2547"/>
                  </a:cubicBezTo>
                  <a:cubicBezTo>
                    <a:pt x="977" y="2009"/>
                    <a:pt x="639" y="1403"/>
                    <a:pt x="259" y="822"/>
                  </a:cubicBezTo>
                  <a:lnTo>
                    <a:pt x="0" y="925"/>
                  </a:lnTo>
                  <a:cubicBezTo>
                    <a:pt x="115" y="1724"/>
                    <a:pt x="245" y="2522"/>
                    <a:pt x="421" y="3181"/>
                  </a:cubicBezTo>
                  <a:cubicBezTo>
                    <a:pt x="484" y="3419"/>
                    <a:pt x="567" y="3639"/>
                    <a:pt x="607" y="3639"/>
                  </a:cubicBezTo>
                  <a:cubicBezTo>
                    <a:pt x="634" y="3639"/>
                    <a:pt x="640" y="3531"/>
                    <a:pt x="603" y="3243"/>
                  </a:cubicBezTo>
                  <a:cubicBezTo>
                    <a:pt x="524" y="2639"/>
                    <a:pt x="452" y="2041"/>
                    <a:pt x="358" y="1438"/>
                  </a:cubicBezTo>
                  <a:lnTo>
                    <a:pt x="358" y="1438"/>
                  </a:lnTo>
                  <a:cubicBezTo>
                    <a:pt x="631" y="1848"/>
                    <a:pt x="886" y="2269"/>
                    <a:pt x="1096" y="2713"/>
                  </a:cubicBezTo>
                  <a:lnTo>
                    <a:pt x="1182" y="2888"/>
                  </a:lnTo>
                  <a:lnTo>
                    <a:pt x="1323" y="3169"/>
                  </a:lnTo>
                  <a:lnTo>
                    <a:pt x="1613" y="3744"/>
                  </a:lnTo>
                  <a:cubicBezTo>
                    <a:pt x="1651" y="3134"/>
                    <a:pt x="1689" y="2526"/>
                    <a:pt x="1726" y="1910"/>
                  </a:cubicBezTo>
                  <a:cubicBezTo>
                    <a:pt x="1748" y="1612"/>
                    <a:pt x="1776" y="1315"/>
                    <a:pt x="1846" y="1039"/>
                  </a:cubicBezTo>
                  <a:cubicBezTo>
                    <a:pt x="1879" y="901"/>
                    <a:pt x="1923" y="768"/>
                    <a:pt x="1979" y="644"/>
                  </a:cubicBezTo>
                  <a:lnTo>
                    <a:pt x="1989" y="624"/>
                  </a:lnTo>
                  <a:lnTo>
                    <a:pt x="1989" y="625"/>
                  </a:lnTo>
                  <a:lnTo>
                    <a:pt x="1991" y="625"/>
                  </a:lnTo>
                  <a:lnTo>
                    <a:pt x="1991" y="624"/>
                  </a:lnTo>
                  <a:lnTo>
                    <a:pt x="1994" y="624"/>
                  </a:lnTo>
                  <a:cubicBezTo>
                    <a:pt x="1994" y="625"/>
                    <a:pt x="1994" y="625"/>
                    <a:pt x="1994" y="625"/>
                  </a:cubicBezTo>
                  <a:cubicBezTo>
                    <a:pt x="1994" y="625"/>
                    <a:pt x="1994" y="625"/>
                    <a:pt x="1994" y="625"/>
                  </a:cubicBezTo>
                  <a:cubicBezTo>
                    <a:pt x="1994" y="625"/>
                    <a:pt x="1994" y="625"/>
                    <a:pt x="1995" y="630"/>
                  </a:cubicBezTo>
                  <a:lnTo>
                    <a:pt x="2000" y="663"/>
                  </a:lnTo>
                  <a:lnTo>
                    <a:pt x="2041" y="927"/>
                  </a:lnTo>
                  <a:cubicBezTo>
                    <a:pt x="2066" y="1103"/>
                    <a:pt x="2088" y="1282"/>
                    <a:pt x="2106" y="1472"/>
                  </a:cubicBezTo>
                  <a:cubicBezTo>
                    <a:pt x="2140" y="1849"/>
                    <a:pt x="2167" y="2264"/>
                    <a:pt x="2166" y="2769"/>
                  </a:cubicBezTo>
                  <a:cubicBezTo>
                    <a:pt x="2165" y="2762"/>
                    <a:pt x="2165" y="2759"/>
                    <a:pt x="2165" y="2759"/>
                  </a:cubicBezTo>
                  <a:lnTo>
                    <a:pt x="2165" y="2759"/>
                  </a:lnTo>
                  <a:cubicBezTo>
                    <a:pt x="2164" y="2759"/>
                    <a:pt x="2190" y="3027"/>
                    <a:pt x="2229" y="3120"/>
                  </a:cubicBezTo>
                  <a:cubicBezTo>
                    <a:pt x="2271" y="3031"/>
                    <a:pt x="2329" y="2971"/>
                    <a:pt x="2349" y="2843"/>
                  </a:cubicBezTo>
                  <a:cubicBezTo>
                    <a:pt x="2384" y="2616"/>
                    <a:pt x="2404" y="2342"/>
                    <a:pt x="2393" y="2095"/>
                  </a:cubicBezTo>
                  <a:cubicBezTo>
                    <a:pt x="2383" y="1861"/>
                    <a:pt x="2365" y="1547"/>
                    <a:pt x="2327" y="1216"/>
                  </a:cubicBezTo>
                  <a:cubicBezTo>
                    <a:pt x="2310" y="1052"/>
                    <a:pt x="2287" y="882"/>
                    <a:pt x="2261" y="715"/>
                  </a:cubicBezTo>
                  <a:lnTo>
                    <a:pt x="2240" y="590"/>
                  </a:lnTo>
                  <a:cubicBezTo>
                    <a:pt x="2228" y="523"/>
                    <a:pt x="2216" y="456"/>
                    <a:pt x="2205" y="390"/>
                  </a:cubicBezTo>
                  <a:cubicBezTo>
                    <a:pt x="2179" y="257"/>
                    <a:pt x="2155" y="126"/>
                    <a:pt x="2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569;p33"/>
            <p:cNvSpPr/>
            <p:nvPr/>
          </p:nvSpPr>
          <p:spPr>
            <a:xfrm>
              <a:off x="4919701" y="8759964"/>
              <a:ext cx="76004" cy="112607"/>
            </a:xfrm>
            <a:custGeom>
              <a:avLst/>
              <a:gdLst/>
              <a:ahLst/>
              <a:cxnLst/>
              <a:rect l="l" t="t" r="r" b="b"/>
              <a:pathLst>
                <a:path w="1848" h="2738" extrusionOk="0">
                  <a:moveTo>
                    <a:pt x="1494" y="0"/>
                  </a:moveTo>
                  <a:cubicBezTo>
                    <a:pt x="1247" y="0"/>
                    <a:pt x="990" y="34"/>
                    <a:pt x="760" y="165"/>
                  </a:cubicBezTo>
                  <a:cubicBezTo>
                    <a:pt x="506" y="308"/>
                    <a:pt x="330" y="539"/>
                    <a:pt x="157" y="757"/>
                  </a:cubicBezTo>
                  <a:cubicBezTo>
                    <a:pt x="116" y="807"/>
                    <a:pt x="82" y="862"/>
                    <a:pt x="55" y="920"/>
                  </a:cubicBezTo>
                  <a:cubicBezTo>
                    <a:pt x="43" y="944"/>
                    <a:pt x="26" y="981"/>
                    <a:pt x="15" y="1024"/>
                  </a:cubicBezTo>
                  <a:cubicBezTo>
                    <a:pt x="4" y="1063"/>
                    <a:pt x="0" y="1104"/>
                    <a:pt x="0" y="1143"/>
                  </a:cubicBezTo>
                  <a:cubicBezTo>
                    <a:pt x="1" y="1303"/>
                    <a:pt x="65" y="1428"/>
                    <a:pt x="119" y="1545"/>
                  </a:cubicBezTo>
                  <a:cubicBezTo>
                    <a:pt x="222" y="1762"/>
                    <a:pt x="336" y="1976"/>
                    <a:pt x="498" y="2154"/>
                  </a:cubicBezTo>
                  <a:cubicBezTo>
                    <a:pt x="684" y="2356"/>
                    <a:pt x="861" y="2531"/>
                    <a:pt x="1186" y="2724"/>
                  </a:cubicBezTo>
                  <a:cubicBezTo>
                    <a:pt x="1183" y="2724"/>
                    <a:pt x="1182" y="2723"/>
                    <a:pt x="1182" y="2723"/>
                  </a:cubicBezTo>
                  <a:lnTo>
                    <a:pt x="1182" y="2723"/>
                  </a:lnTo>
                  <a:cubicBezTo>
                    <a:pt x="1181" y="2723"/>
                    <a:pt x="1234" y="2737"/>
                    <a:pt x="1285" y="2737"/>
                  </a:cubicBezTo>
                  <a:cubicBezTo>
                    <a:pt x="1304" y="2737"/>
                    <a:pt x="1323" y="2735"/>
                    <a:pt x="1338" y="2729"/>
                  </a:cubicBezTo>
                  <a:cubicBezTo>
                    <a:pt x="1331" y="2680"/>
                    <a:pt x="1343" y="2624"/>
                    <a:pt x="1314" y="2588"/>
                  </a:cubicBezTo>
                  <a:cubicBezTo>
                    <a:pt x="1265" y="2520"/>
                    <a:pt x="1199" y="2453"/>
                    <a:pt x="1131" y="2402"/>
                  </a:cubicBezTo>
                  <a:cubicBezTo>
                    <a:pt x="928" y="2266"/>
                    <a:pt x="590" y="1908"/>
                    <a:pt x="468" y="1700"/>
                  </a:cubicBezTo>
                  <a:cubicBezTo>
                    <a:pt x="356" y="1524"/>
                    <a:pt x="281" y="1391"/>
                    <a:pt x="248" y="1267"/>
                  </a:cubicBezTo>
                  <a:cubicBezTo>
                    <a:pt x="232" y="1203"/>
                    <a:pt x="229" y="1142"/>
                    <a:pt x="246" y="1085"/>
                  </a:cubicBezTo>
                  <a:cubicBezTo>
                    <a:pt x="266" y="1028"/>
                    <a:pt x="314" y="937"/>
                    <a:pt x="364" y="854"/>
                  </a:cubicBezTo>
                  <a:cubicBezTo>
                    <a:pt x="484" y="665"/>
                    <a:pt x="677" y="497"/>
                    <a:pt x="896" y="401"/>
                  </a:cubicBezTo>
                  <a:cubicBezTo>
                    <a:pt x="1115" y="300"/>
                    <a:pt x="1351" y="250"/>
                    <a:pt x="1564" y="173"/>
                  </a:cubicBezTo>
                  <a:cubicBezTo>
                    <a:pt x="1705" y="125"/>
                    <a:pt x="1847" y="16"/>
                    <a:pt x="1587" y="2"/>
                  </a:cubicBezTo>
                  <a:cubicBezTo>
                    <a:pt x="1557" y="1"/>
                    <a:pt x="1525" y="0"/>
                    <a:pt x="1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570;p33"/>
            <p:cNvSpPr/>
            <p:nvPr/>
          </p:nvSpPr>
          <p:spPr>
            <a:xfrm>
              <a:off x="4922456" y="8804134"/>
              <a:ext cx="57332" cy="27802"/>
            </a:xfrm>
            <a:custGeom>
              <a:avLst/>
              <a:gdLst/>
              <a:ahLst/>
              <a:cxnLst/>
              <a:rect l="l" t="t" r="r" b="b"/>
              <a:pathLst>
                <a:path w="1394" h="676" extrusionOk="0">
                  <a:moveTo>
                    <a:pt x="215" y="0"/>
                  </a:moveTo>
                  <a:cubicBezTo>
                    <a:pt x="200" y="0"/>
                    <a:pt x="183" y="2"/>
                    <a:pt x="166" y="5"/>
                  </a:cubicBezTo>
                  <a:cubicBezTo>
                    <a:pt x="105" y="14"/>
                    <a:pt x="0" y="74"/>
                    <a:pt x="66" y="141"/>
                  </a:cubicBezTo>
                  <a:cubicBezTo>
                    <a:pt x="137" y="213"/>
                    <a:pt x="212" y="287"/>
                    <a:pt x="306" y="316"/>
                  </a:cubicBezTo>
                  <a:cubicBezTo>
                    <a:pt x="397" y="345"/>
                    <a:pt x="495" y="349"/>
                    <a:pt x="567" y="417"/>
                  </a:cubicBezTo>
                  <a:cubicBezTo>
                    <a:pt x="633" y="481"/>
                    <a:pt x="726" y="465"/>
                    <a:pt x="801" y="498"/>
                  </a:cubicBezTo>
                  <a:cubicBezTo>
                    <a:pt x="875" y="530"/>
                    <a:pt x="937" y="581"/>
                    <a:pt x="1013" y="602"/>
                  </a:cubicBezTo>
                  <a:cubicBezTo>
                    <a:pt x="1097" y="626"/>
                    <a:pt x="1167" y="655"/>
                    <a:pt x="1290" y="675"/>
                  </a:cubicBezTo>
                  <a:lnTo>
                    <a:pt x="1290" y="675"/>
                  </a:lnTo>
                  <a:cubicBezTo>
                    <a:pt x="1299" y="671"/>
                    <a:pt x="1338" y="652"/>
                    <a:pt x="1368" y="620"/>
                  </a:cubicBezTo>
                  <a:cubicBezTo>
                    <a:pt x="1375" y="583"/>
                    <a:pt x="1393" y="533"/>
                    <a:pt x="1385" y="514"/>
                  </a:cubicBezTo>
                  <a:cubicBezTo>
                    <a:pt x="1370" y="477"/>
                    <a:pt x="1345" y="449"/>
                    <a:pt x="1314" y="440"/>
                  </a:cubicBezTo>
                  <a:cubicBezTo>
                    <a:pt x="1225" y="414"/>
                    <a:pt x="1058" y="352"/>
                    <a:pt x="977" y="322"/>
                  </a:cubicBezTo>
                  <a:cubicBezTo>
                    <a:pt x="835" y="269"/>
                    <a:pt x="774" y="258"/>
                    <a:pt x="638" y="200"/>
                  </a:cubicBezTo>
                  <a:cubicBezTo>
                    <a:pt x="563" y="168"/>
                    <a:pt x="488" y="110"/>
                    <a:pt x="412" y="66"/>
                  </a:cubicBezTo>
                  <a:cubicBezTo>
                    <a:pt x="349" y="28"/>
                    <a:pt x="288" y="0"/>
                    <a:pt x="215" y="0"/>
                  </a:cubicBezTo>
                  <a:close/>
                  <a:moveTo>
                    <a:pt x="1290" y="675"/>
                  </a:moveTo>
                  <a:lnTo>
                    <a:pt x="1290" y="675"/>
                  </a:lnTo>
                  <a:cubicBezTo>
                    <a:pt x="1289" y="675"/>
                    <a:pt x="1289" y="676"/>
                    <a:pt x="1289" y="676"/>
                  </a:cubicBezTo>
                  <a:cubicBezTo>
                    <a:pt x="1289" y="676"/>
                    <a:pt x="1290" y="675"/>
                    <a:pt x="1291" y="675"/>
                  </a:cubicBezTo>
                  <a:cubicBezTo>
                    <a:pt x="1291" y="675"/>
                    <a:pt x="1291" y="675"/>
                    <a:pt x="1290" y="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571;p33"/>
            <p:cNvSpPr/>
            <p:nvPr/>
          </p:nvSpPr>
          <p:spPr>
            <a:xfrm>
              <a:off x="4602697" y="8785421"/>
              <a:ext cx="47585" cy="226284"/>
            </a:xfrm>
            <a:custGeom>
              <a:avLst/>
              <a:gdLst/>
              <a:ahLst/>
              <a:cxnLst/>
              <a:rect l="l" t="t" r="r" b="b"/>
              <a:pathLst>
                <a:path w="1157" h="5502" extrusionOk="0">
                  <a:moveTo>
                    <a:pt x="451" y="0"/>
                  </a:moveTo>
                  <a:lnTo>
                    <a:pt x="1" y="5502"/>
                  </a:lnTo>
                  <a:lnTo>
                    <a:pt x="428" y="5353"/>
                  </a:lnTo>
                  <a:lnTo>
                    <a:pt x="1157" y="46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572;p33"/>
            <p:cNvSpPr/>
            <p:nvPr/>
          </p:nvSpPr>
          <p:spPr>
            <a:xfrm>
              <a:off x="4621245" y="8651060"/>
              <a:ext cx="405682" cy="153323"/>
            </a:xfrm>
            <a:custGeom>
              <a:avLst/>
              <a:gdLst/>
              <a:ahLst/>
              <a:cxnLst/>
              <a:rect l="l" t="t" r="r" b="b"/>
              <a:pathLst>
                <a:path w="9864" h="3728" extrusionOk="0">
                  <a:moveTo>
                    <a:pt x="9701" y="0"/>
                  </a:moveTo>
                  <a:lnTo>
                    <a:pt x="0" y="3267"/>
                  </a:lnTo>
                  <a:lnTo>
                    <a:pt x="706" y="3728"/>
                  </a:lnTo>
                  <a:lnTo>
                    <a:pt x="9864" y="235"/>
                  </a:lnTo>
                  <a:lnTo>
                    <a:pt x="9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573;p33"/>
            <p:cNvSpPr/>
            <p:nvPr/>
          </p:nvSpPr>
          <p:spPr>
            <a:xfrm>
              <a:off x="4583162" y="8826630"/>
              <a:ext cx="472061" cy="199304"/>
            </a:xfrm>
            <a:custGeom>
              <a:avLst/>
              <a:gdLst/>
              <a:ahLst/>
              <a:cxnLst/>
              <a:rect l="l" t="t" r="r" b="b"/>
              <a:pathLst>
                <a:path w="11478" h="4846" extrusionOk="0">
                  <a:moveTo>
                    <a:pt x="11428" y="0"/>
                  </a:moveTo>
                  <a:cubicBezTo>
                    <a:pt x="11364" y="0"/>
                    <a:pt x="11209" y="52"/>
                    <a:pt x="10978" y="146"/>
                  </a:cubicBezTo>
                  <a:cubicBezTo>
                    <a:pt x="10669" y="277"/>
                    <a:pt x="10256" y="449"/>
                    <a:pt x="9756" y="659"/>
                  </a:cubicBezTo>
                  <a:cubicBezTo>
                    <a:pt x="8727" y="1096"/>
                    <a:pt x="7291" y="1664"/>
                    <a:pt x="5699" y="2288"/>
                  </a:cubicBezTo>
                  <a:cubicBezTo>
                    <a:pt x="4105" y="2910"/>
                    <a:pt x="2664" y="3490"/>
                    <a:pt x="1639" y="3957"/>
                  </a:cubicBezTo>
                  <a:cubicBezTo>
                    <a:pt x="612" y="4420"/>
                    <a:pt x="1" y="4762"/>
                    <a:pt x="31" y="4832"/>
                  </a:cubicBezTo>
                  <a:cubicBezTo>
                    <a:pt x="35" y="4841"/>
                    <a:pt x="50" y="4846"/>
                    <a:pt x="75" y="4846"/>
                  </a:cubicBezTo>
                  <a:cubicBezTo>
                    <a:pt x="243" y="4846"/>
                    <a:pt x="864" y="4643"/>
                    <a:pt x="1784" y="4323"/>
                  </a:cubicBezTo>
                  <a:cubicBezTo>
                    <a:pt x="2844" y="3953"/>
                    <a:pt x="4303" y="3432"/>
                    <a:pt x="5903" y="2806"/>
                  </a:cubicBezTo>
                  <a:cubicBezTo>
                    <a:pt x="7500" y="2181"/>
                    <a:pt x="8927" y="1549"/>
                    <a:pt x="9924" y="1015"/>
                  </a:cubicBezTo>
                  <a:cubicBezTo>
                    <a:pt x="10175" y="885"/>
                    <a:pt x="10399" y="760"/>
                    <a:pt x="10591" y="644"/>
                  </a:cubicBezTo>
                  <a:cubicBezTo>
                    <a:pt x="10785" y="529"/>
                    <a:pt x="10950" y="429"/>
                    <a:pt x="11080" y="338"/>
                  </a:cubicBezTo>
                  <a:cubicBezTo>
                    <a:pt x="11342" y="158"/>
                    <a:pt x="11477" y="44"/>
                    <a:pt x="11458" y="11"/>
                  </a:cubicBezTo>
                  <a:cubicBezTo>
                    <a:pt x="11454" y="4"/>
                    <a:pt x="11444" y="0"/>
                    <a:pt x="1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574;p33"/>
            <p:cNvSpPr/>
            <p:nvPr/>
          </p:nvSpPr>
          <p:spPr>
            <a:xfrm>
              <a:off x="4129823" y="7626802"/>
              <a:ext cx="259186" cy="261448"/>
            </a:xfrm>
            <a:custGeom>
              <a:avLst/>
              <a:gdLst/>
              <a:ahLst/>
              <a:cxnLst/>
              <a:rect l="l" t="t" r="r" b="b"/>
              <a:pathLst>
                <a:path w="6302" h="6357" extrusionOk="0">
                  <a:moveTo>
                    <a:pt x="5730" y="0"/>
                  </a:moveTo>
                  <a:lnTo>
                    <a:pt x="5" y="1017"/>
                  </a:lnTo>
                  <a:cubicBezTo>
                    <a:pt x="0" y="3465"/>
                    <a:pt x="661" y="5361"/>
                    <a:pt x="661" y="5361"/>
                  </a:cubicBezTo>
                  <a:cubicBezTo>
                    <a:pt x="1219" y="6084"/>
                    <a:pt x="1900" y="6356"/>
                    <a:pt x="2593" y="6356"/>
                  </a:cubicBezTo>
                  <a:cubicBezTo>
                    <a:pt x="4371" y="6356"/>
                    <a:pt x="6230" y="4568"/>
                    <a:pt x="6301" y="4017"/>
                  </a:cubicBezTo>
                  <a:cubicBezTo>
                    <a:pt x="5795" y="1930"/>
                    <a:pt x="5730" y="0"/>
                    <a:pt x="5730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575;p33"/>
            <p:cNvSpPr/>
            <p:nvPr/>
          </p:nvSpPr>
          <p:spPr>
            <a:xfrm>
              <a:off x="4129946" y="7626802"/>
              <a:ext cx="241542" cy="117090"/>
            </a:xfrm>
            <a:custGeom>
              <a:avLst/>
              <a:gdLst/>
              <a:ahLst/>
              <a:cxnLst/>
              <a:rect l="l" t="t" r="r" b="b"/>
              <a:pathLst>
                <a:path w="5873" h="2847" extrusionOk="0">
                  <a:moveTo>
                    <a:pt x="5727" y="0"/>
                  </a:moveTo>
                  <a:lnTo>
                    <a:pt x="2" y="1017"/>
                  </a:lnTo>
                  <a:cubicBezTo>
                    <a:pt x="1" y="1621"/>
                    <a:pt x="40" y="2192"/>
                    <a:pt x="100" y="2709"/>
                  </a:cubicBezTo>
                  <a:lnTo>
                    <a:pt x="101" y="2709"/>
                  </a:lnTo>
                  <a:cubicBezTo>
                    <a:pt x="497" y="2803"/>
                    <a:pt x="930" y="2846"/>
                    <a:pt x="1382" y="2846"/>
                  </a:cubicBezTo>
                  <a:cubicBezTo>
                    <a:pt x="2932" y="2846"/>
                    <a:pt x="4694" y="2339"/>
                    <a:pt x="5872" y="1652"/>
                  </a:cubicBezTo>
                  <a:lnTo>
                    <a:pt x="5872" y="1650"/>
                  </a:lnTo>
                  <a:cubicBezTo>
                    <a:pt x="5750" y="673"/>
                    <a:pt x="5727" y="0"/>
                    <a:pt x="5727" y="0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576;p33"/>
            <p:cNvSpPr/>
            <p:nvPr/>
          </p:nvSpPr>
          <p:spPr>
            <a:xfrm>
              <a:off x="3708357" y="6907703"/>
              <a:ext cx="1008487" cy="781710"/>
            </a:xfrm>
            <a:custGeom>
              <a:avLst/>
              <a:gdLst/>
              <a:ahLst/>
              <a:cxnLst/>
              <a:rect l="l" t="t" r="r" b="b"/>
              <a:pathLst>
                <a:path w="24521" h="19007" extrusionOk="0">
                  <a:moveTo>
                    <a:pt x="13625" y="0"/>
                  </a:moveTo>
                  <a:cubicBezTo>
                    <a:pt x="13304" y="0"/>
                    <a:pt x="12983" y="19"/>
                    <a:pt x="12664" y="58"/>
                  </a:cubicBezTo>
                  <a:cubicBezTo>
                    <a:pt x="878" y="953"/>
                    <a:pt x="1" y="19007"/>
                    <a:pt x="11512" y="19007"/>
                  </a:cubicBezTo>
                  <a:cubicBezTo>
                    <a:pt x="11918" y="19007"/>
                    <a:pt x="12339" y="18984"/>
                    <a:pt x="12776" y="18938"/>
                  </a:cubicBezTo>
                  <a:cubicBezTo>
                    <a:pt x="17370" y="18450"/>
                    <a:pt x="20345" y="15989"/>
                    <a:pt x="21872" y="12134"/>
                  </a:cubicBezTo>
                  <a:cubicBezTo>
                    <a:pt x="24521" y="5445"/>
                    <a:pt x="19069" y="0"/>
                    <a:pt x="13625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577;p33"/>
            <p:cNvSpPr/>
            <p:nvPr/>
          </p:nvSpPr>
          <p:spPr>
            <a:xfrm>
              <a:off x="3866201" y="7298323"/>
              <a:ext cx="177136" cy="161014"/>
            </a:xfrm>
            <a:custGeom>
              <a:avLst/>
              <a:gdLst/>
              <a:ahLst/>
              <a:cxnLst/>
              <a:rect l="l" t="t" r="r" b="b"/>
              <a:pathLst>
                <a:path w="4307" h="3915" extrusionOk="0">
                  <a:moveTo>
                    <a:pt x="2152" y="1"/>
                  </a:moveTo>
                  <a:cubicBezTo>
                    <a:pt x="1266" y="1"/>
                    <a:pt x="464" y="607"/>
                    <a:pt x="250" y="1507"/>
                  </a:cubicBezTo>
                  <a:cubicBezTo>
                    <a:pt x="1" y="2558"/>
                    <a:pt x="651" y="3613"/>
                    <a:pt x="1702" y="3862"/>
                  </a:cubicBezTo>
                  <a:cubicBezTo>
                    <a:pt x="1854" y="3898"/>
                    <a:pt x="2006" y="3915"/>
                    <a:pt x="2155" y="3915"/>
                  </a:cubicBezTo>
                  <a:cubicBezTo>
                    <a:pt x="3041" y="3915"/>
                    <a:pt x="3844" y="3308"/>
                    <a:pt x="4058" y="2409"/>
                  </a:cubicBezTo>
                  <a:cubicBezTo>
                    <a:pt x="4307" y="1358"/>
                    <a:pt x="3657" y="303"/>
                    <a:pt x="2605" y="54"/>
                  </a:cubicBezTo>
                  <a:cubicBezTo>
                    <a:pt x="2453" y="18"/>
                    <a:pt x="2302" y="1"/>
                    <a:pt x="2152" y="1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578;p33"/>
            <p:cNvSpPr/>
            <p:nvPr/>
          </p:nvSpPr>
          <p:spPr>
            <a:xfrm>
              <a:off x="3883804" y="7298282"/>
              <a:ext cx="51121" cy="44541"/>
            </a:xfrm>
            <a:custGeom>
              <a:avLst/>
              <a:gdLst/>
              <a:ahLst/>
              <a:cxnLst/>
              <a:rect l="l" t="t" r="r" b="b"/>
              <a:pathLst>
                <a:path w="1243" h="1083" extrusionOk="0">
                  <a:moveTo>
                    <a:pt x="220" y="1"/>
                  </a:moveTo>
                  <a:cubicBezTo>
                    <a:pt x="1" y="1"/>
                    <a:pt x="329" y="1083"/>
                    <a:pt x="329" y="1083"/>
                  </a:cubicBezTo>
                  <a:cubicBezTo>
                    <a:pt x="329" y="1083"/>
                    <a:pt x="1243" y="708"/>
                    <a:pt x="1119" y="451"/>
                  </a:cubicBezTo>
                  <a:cubicBezTo>
                    <a:pt x="1089" y="389"/>
                    <a:pt x="1041" y="365"/>
                    <a:pt x="987" y="365"/>
                  </a:cubicBezTo>
                  <a:cubicBezTo>
                    <a:pt x="819" y="365"/>
                    <a:pt x="585" y="591"/>
                    <a:pt x="585" y="591"/>
                  </a:cubicBezTo>
                  <a:cubicBezTo>
                    <a:pt x="585" y="591"/>
                    <a:pt x="448" y="13"/>
                    <a:pt x="223" y="1"/>
                  </a:cubicBezTo>
                  <a:cubicBezTo>
                    <a:pt x="222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579;p33"/>
            <p:cNvSpPr/>
            <p:nvPr/>
          </p:nvSpPr>
          <p:spPr>
            <a:xfrm>
              <a:off x="4294042" y="7335872"/>
              <a:ext cx="177054" cy="161014"/>
            </a:xfrm>
            <a:custGeom>
              <a:avLst/>
              <a:gdLst/>
              <a:ahLst/>
              <a:cxnLst/>
              <a:rect l="l" t="t" r="r" b="b"/>
              <a:pathLst>
                <a:path w="4305" h="3915" extrusionOk="0">
                  <a:moveTo>
                    <a:pt x="2152" y="1"/>
                  </a:moveTo>
                  <a:cubicBezTo>
                    <a:pt x="1264" y="1"/>
                    <a:pt x="460" y="608"/>
                    <a:pt x="249" y="1509"/>
                  </a:cubicBezTo>
                  <a:cubicBezTo>
                    <a:pt x="1" y="2562"/>
                    <a:pt x="654" y="3614"/>
                    <a:pt x="1705" y="3862"/>
                  </a:cubicBezTo>
                  <a:cubicBezTo>
                    <a:pt x="1856" y="3897"/>
                    <a:pt x="2007" y="3914"/>
                    <a:pt x="2155" y="3914"/>
                  </a:cubicBezTo>
                  <a:cubicBezTo>
                    <a:pt x="3043" y="3914"/>
                    <a:pt x="3846" y="3306"/>
                    <a:pt x="4058" y="2405"/>
                  </a:cubicBezTo>
                  <a:cubicBezTo>
                    <a:pt x="4304" y="1353"/>
                    <a:pt x="3653" y="300"/>
                    <a:pt x="2601" y="53"/>
                  </a:cubicBezTo>
                  <a:cubicBezTo>
                    <a:pt x="2451" y="17"/>
                    <a:pt x="2301" y="1"/>
                    <a:pt x="2152" y="1"/>
                  </a:cubicBezTo>
                  <a:close/>
                </a:path>
              </a:pathLst>
            </a:custGeom>
            <a:solidFill>
              <a:srgbClr val="EAB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580;p33"/>
            <p:cNvSpPr/>
            <p:nvPr/>
          </p:nvSpPr>
          <p:spPr>
            <a:xfrm>
              <a:off x="4435106" y="7357299"/>
              <a:ext cx="55933" cy="42978"/>
            </a:xfrm>
            <a:custGeom>
              <a:avLst/>
              <a:gdLst/>
              <a:ahLst/>
              <a:cxnLst/>
              <a:rect l="l" t="t" r="r" b="b"/>
              <a:pathLst>
                <a:path w="1360" h="1045" extrusionOk="0">
                  <a:moveTo>
                    <a:pt x="1117" y="0"/>
                  </a:moveTo>
                  <a:cubicBezTo>
                    <a:pt x="900" y="0"/>
                    <a:pt x="669" y="512"/>
                    <a:pt x="669" y="512"/>
                  </a:cubicBezTo>
                  <a:cubicBezTo>
                    <a:pt x="669" y="512"/>
                    <a:pt x="458" y="212"/>
                    <a:pt x="286" y="212"/>
                  </a:cubicBezTo>
                  <a:cubicBezTo>
                    <a:pt x="244" y="212"/>
                    <a:pt x="205" y="230"/>
                    <a:pt x="171" y="275"/>
                  </a:cubicBezTo>
                  <a:cubicBezTo>
                    <a:pt x="0" y="503"/>
                    <a:pt x="827" y="1044"/>
                    <a:pt x="827" y="1044"/>
                  </a:cubicBezTo>
                  <a:cubicBezTo>
                    <a:pt x="827" y="1044"/>
                    <a:pt x="1359" y="33"/>
                    <a:pt x="1136" y="2"/>
                  </a:cubicBezTo>
                  <a:cubicBezTo>
                    <a:pt x="1130" y="1"/>
                    <a:pt x="1124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581;p33"/>
            <p:cNvSpPr/>
            <p:nvPr/>
          </p:nvSpPr>
          <p:spPr>
            <a:xfrm>
              <a:off x="4031366" y="7326331"/>
              <a:ext cx="253798" cy="94264"/>
            </a:xfrm>
            <a:custGeom>
              <a:avLst/>
              <a:gdLst/>
              <a:ahLst/>
              <a:cxnLst/>
              <a:rect l="l" t="t" r="r" b="b"/>
              <a:pathLst>
                <a:path w="6171" h="2292" extrusionOk="0">
                  <a:moveTo>
                    <a:pt x="2384" y="0"/>
                  </a:moveTo>
                  <a:cubicBezTo>
                    <a:pt x="1011" y="0"/>
                    <a:pt x="85" y="608"/>
                    <a:pt x="0" y="954"/>
                  </a:cubicBezTo>
                  <a:cubicBezTo>
                    <a:pt x="0" y="954"/>
                    <a:pt x="742" y="831"/>
                    <a:pt x="1741" y="831"/>
                  </a:cubicBezTo>
                  <a:cubicBezTo>
                    <a:pt x="3164" y="831"/>
                    <a:pt x="5108" y="1080"/>
                    <a:pt x="6171" y="2292"/>
                  </a:cubicBezTo>
                  <a:cubicBezTo>
                    <a:pt x="5763" y="1447"/>
                    <a:pt x="4975" y="567"/>
                    <a:pt x="3873" y="230"/>
                  </a:cubicBezTo>
                  <a:cubicBezTo>
                    <a:pt x="3338" y="66"/>
                    <a:pt x="2837" y="0"/>
                    <a:pt x="2384" y="0"/>
                  </a:cubicBezTo>
                  <a:close/>
                </a:path>
              </a:pathLst>
            </a:custGeom>
            <a:solidFill>
              <a:srgbClr val="E29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582;p33"/>
            <p:cNvSpPr/>
            <p:nvPr/>
          </p:nvSpPr>
          <p:spPr>
            <a:xfrm>
              <a:off x="4055960" y="7455633"/>
              <a:ext cx="203005" cy="109070"/>
            </a:xfrm>
            <a:custGeom>
              <a:avLst/>
              <a:gdLst/>
              <a:ahLst/>
              <a:cxnLst/>
              <a:rect l="l" t="t" r="r" b="b"/>
              <a:pathLst>
                <a:path w="4936" h="2652" extrusionOk="0">
                  <a:moveTo>
                    <a:pt x="0" y="0"/>
                  </a:moveTo>
                  <a:cubicBezTo>
                    <a:pt x="0" y="0"/>
                    <a:pt x="367" y="2649"/>
                    <a:pt x="1702" y="2652"/>
                  </a:cubicBezTo>
                  <a:cubicBezTo>
                    <a:pt x="1704" y="2652"/>
                    <a:pt x="1705" y="2652"/>
                    <a:pt x="1707" y="2652"/>
                  </a:cubicBezTo>
                  <a:cubicBezTo>
                    <a:pt x="3711" y="2652"/>
                    <a:pt x="4935" y="273"/>
                    <a:pt x="4935" y="272"/>
                  </a:cubicBezTo>
                  <a:lnTo>
                    <a:pt x="4935" y="272"/>
                  </a:lnTo>
                  <a:cubicBezTo>
                    <a:pt x="4935" y="272"/>
                    <a:pt x="2759" y="1851"/>
                    <a:pt x="1878" y="1851"/>
                  </a:cubicBezTo>
                  <a:cubicBezTo>
                    <a:pt x="1859" y="1851"/>
                    <a:pt x="1840" y="1850"/>
                    <a:pt x="1822" y="1848"/>
                  </a:cubicBezTo>
                  <a:cubicBezTo>
                    <a:pt x="982" y="177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29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583;p33"/>
            <p:cNvSpPr/>
            <p:nvPr/>
          </p:nvSpPr>
          <p:spPr>
            <a:xfrm>
              <a:off x="4015039" y="7353762"/>
              <a:ext cx="283122" cy="188199"/>
            </a:xfrm>
            <a:custGeom>
              <a:avLst/>
              <a:gdLst/>
              <a:ahLst/>
              <a:cxnLst/>
              <a:rect l="l" t="t" r="r" b="b"/>
              <a:pathLst>
                <a:path w="6884" h="4576" extrusionOk="0">
                  <a:moveTo>
                    <a:pt x="2355" y="516"/>
                  </a:moveTo>
                  <a:cubicBezTo>
                    <a:pt x="2816" y="516"/>
                    <a:pt x="3252" y="546"/>
                    <a:pt x="3652" y="618"/>
                  </a:cubicBezTo>
                  <a:cubicBezTo>
                    <a:pt x="4076" y="693"/>
                    <a:pt x="4471" y="781"/>
                    <a:pt x="4822" y="880"/>
                  </a:cubicBezTo>
                  <a:cubicBezTo>
                    <a:pt x="5526" y="1075"/>
                    <a:pt x="6050" y="1342"/>
                    <a:pt x="6368" y="1586"/>
                  </a:cubicBezTo>
                  <a:cubicBezTo>
                    <a:pt x="6527" y="1709"/>
                    <a:pt x="6642" y="1818"/>
                    <a:pt x="6719" y="1895"/>
                  </a:cubicBezTo>
                  <a:cubicBezTo>
                    <a:pt x="6772" y="1950"/>
                    <a:pt x="6812" y="1985"/>
                    <a:pt x="6837" y="1997"/>
                  </a:cubicBezTo>
                  <a:lnTo>
                    <a:pt x="6837" y="1997"/>
                  </a:lnTo>
                  <a:cubicBezTo>
                    <a:pt x="6773" y="2008"/>
                    <a:pt x="6583" y="2126"/>
                    <a:pt x="6288" y="2328"/>
                  </a:cubicBezTo>
                  <a:cubicBezTo>
                    <a:pt x="5941" y="2561"/>
                    <a:pt x="5450" y="2917"/>
                    <a:pt x="4831" y="3318"/>
                  </a:cubicBezTo>
                  <a:cubicBezTo>
                    <a:pt x="4519" y="3515"/>
                    <a:pt x="4181" y="3731"/>
                    <a:pt x="3797" y="3881"/>
                  </a:cubicBezTo>
                  <a:cubicBezTo>
                    <a:pt x="3606" y="3958"/>
                    <a:pt x="3400" y="4021"/>
                    <a:pt x="3195" y="4054"/>
                  </a:cubicBezTo>
                  <a:cubicBezTo>
                    <a:pt x="3115" y="4067"/>
                    <a:pt x="3035" y="4075"/>
                    <a:pt x="2958" y="4075"/>
                  </a:cubicBezTo>
                  <a:cubicBezTo>
                    <a:pt x="2937" y="4075"/>
                    <a:pt x="2915" y="4074"/>
                    <a:pt x="2894" y="4073"/>
                  </a:cubicBezTo>
                  <a:cubicBezTo>
                    <a:pt x="2796" y="4067"/>
                    <a:pt x="2712" y="4047"/>
                    <a:pt x="2618" y="4010"/>
                  </a:cubicBezTo>
                  <a:cubicBezTo>
                    <a:pt x="2248" y="3857"/>
                    <a:pt x="1891" y="3490"/>
                    <a:pt x="1663" y="3067"/>
                  </a:cubicBezTo>
                  <a:cubicBezTo>
                    <a:pt x="1426" y="2625"/>
                    <a:pt x="1235" y="2106"/>
                    <a:pt x="1059" y="1575"/>
                  </a:cubicBezTo>
                  <a:cubicBezTo>
                    <a:pt x="971" y="1307"/>
                    <a:pt x="888" y="1041"/>
                    <a:pt x="812" y="778"/>
                  </a:cubicBezTo>
                  <a:cubicBezTo>
                    <a:pt x="761" y="598"/>
                    <a:pt x="771" y="636"/>
                    <a:pt x="768" y="627"/>
                  </a:cubicBezTo>
                  <a:cubicBezTo>
                    <a:pt x="771" y="625"/>
                    <a:pt x="757" y="626"/>
                    <a:pt x="783" y="622"/>
                  </a:cubicBezTo>
                  <a:cubicBezTo>
                    <a:pt x="1312" y="563"/>
                    <a:pt x="1819" y="521"/>
                    <a:pt x="2300" y="516"/>
                  </a:cubicBezTo>
                  <a:cubicBezTo>
                    <a:pt x="2319" y="516"/>
                    <a:pt x="2337" y="516"/>
                    <a:pt x="2355" y="516"/>
                  </a:cubicBezTo>
                  <a:close/>
                  <a:moveTo>
                    <a:pt x="2122" y="1"/>
                  </a:moveTo>
                  <a:cubicBezTo>
                    <a:pt x="1670" y="1"/>
                    <a:pt x="1203" y="32"/>
                    <a:pt x="726" y="79"/>
                  </a:cubicBezTo>
                  <a:cubicBezTo>
                    <a:pt x="597" y="94"/>
                    <a:pt x="468" y="107"/>
                    <a:pt x="338" y="122"/>
                  </a:cubicBezTo>
                  <a:cubicBezTo>
                    <a:pt x="222" y="149"/>
                    <a:pt x="0" y="105"/>
                    <a:pt x="107" y="285"/>
                  </a:cubicBezTo>
                  <a:cubicBezTo>
                    <a:pt x="170" y="538"/>
                    <a:pt x="254" y="843"/>
                    <a:pt x="279" y="930"/>
                  </a:cubicBezTo>
                  <a:cubicBezTo>
                    <a:pt x="356" y="1201"/>
                    <a:pt x="439" y="1475"/>
                    <a:pt x="529" y="1749"/>
                  </a:cubicBezTo>
                  <a:cubicBezTo>
                    <a:pt x="713" y="2299"/>
                    <a:pt x="909" y="2831"/>
                    <a:pt x="1187" y="3334"/>
                  </a:cubicBezTo>
                  <a:cubicBezTo>
                    <a:pt x="1327" y="3589"/>
                    <a:pt x="1511" y="3824"/>
                    <a:pt x="1716" y="4020"/>
                  </a:cubicBezTo>
                  <a:cubicBezTo>
                    <a:pt x="1922" y="4217"/>
                    <a:pt x="2158" y="4387"/>
                    <a:pt x="2436" y="4490"/>
                  </a:cubicBezTo>
                  <a:cubicBezTo>
                    <a:pt x="2573" y="4543"/>
                    <a:pt x="2731" y="4572"/>
                    <a:pt x="2874" y="4575"/>
                  </a:cubicBezTo>
                  <a:cubicBezTo>
                    <a:pt x="2888" y="4575"/>
                    <a:pt x="2902" y="4575"/>
                    <a:pt x="2916" y="4575"/>
                  </a:cubicBezTo>
                  <a:cubicBezTo>
                    <a:pt x="3045" y="4575"/>
                    <a:pt x="3166" y="4560"/>
                    <a:pt x="3282" y="4537"/>
                  </a:cubicBezTo>
                  <a:cubicBezTo>
                    <a:pt x="3537" y="4487"/>
                    <a:pt x="3767" y="4402"/>
                    <a:pt x="3979" y="4307"/>
                  </a:cubicBezTo>
                  <a:cubicBezTo>
                    <a:pt x="4407" y="4114"/>
                    <a:pt x="4751" y="3864"/>
                    <a:pt x="5056" y="3642"/>
                  </a:cubicBezTo>
                  <a:cubicBezTo>
                    <a:pt x="5663" y="3188"/>
                    <a:pt x="6117" y="2785"/>
                    <a:pt x="6425" y="2497"/>
                  </a:cubicBezTo>
                  <a:cubicBezTo>
                    <a:pt x="6730" y="2207"/>
                    <a:pt x="6884" y="2029"/>
                    <a:pt x="6858" y="2001"/>
                  </a:cubicBezTo>
                  <a:cubicBezTo>
                    <a:pt x="6858" y="2001"/>
                    <a:pt x="6858" y="2000"/>
                    <a:pt x="6857" y="2000"/>
                  </a:cubicBezTo>
                  <a:lnTo>
                    <a:pt x="6857" y="2000"/>
                  </a:lnTo>
                  <a:cubicBezTo>
                    <a:pt x="6858" y="2000"/>
                    <a:pt x="6858" y="2000"/>
                    <a:pt x="6858" y="2000"/>
                  </a:cubicBezTo>
                  <a:cubicBezTo>
                    <a:pt x="6875" y="1990"/>
                    <a:pt x="6858" y="1932"/>
                    <a:pt x="6809" y="1829"/>
                  </a:cubicBezTo>
                  <a:cubicBezTo>
                    <a:pt x="6759" y="1726"/>
                    <a:pt x="6664" y="1585"/>
                    <a:pt x="6514" y="1425"/>
                  </a:cubicBezTo>
                  <a:cubicBezTo>
                    <a:pt x="6362" y="1267"/>
                    <a:pt x="6152" y="1097"/>
                    <a:pt x="5887" y="939"/>
                  </a:cubicBezTo>
                  <a:cubicBezTo>
                    <a:pt x="5623" y="780"/>
                    <a:pt x="5304" y="633"/>
                    <a:pt x="4942" y="504"/>
                  </a:cubicBezTo>
                  <a:cubicBezTo>
                    <a:pt x="4580" y="376"/>
                    <a:pt x="4181" y="264"/>
                    <a:pt x="3742" y="163"/>
                  </a:cubicBezTo>
                  <a:cubicBezTo>
                    <a:pt x="3297" y="63"/>
                    <a:pt x="2811" y="13"/>
                    <a:pt x="2303" y="2"/>
                  </a:cubicBezTo>
                  <a:cubicBezTo>
                    <a:pt x="2243" y="1"/>
                    <a:pt x="2183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584;p33"/>
            <p:cNvSpPr/>
            <p:nvPr/>
          </p:nvSpPr>
          <p:spPr>
            <a:xfrm>
              <a:off x="4313001" y="7138218"/>
              <a:ext cx="156038" cy="105286"/>
            </a:xfrm>
            <a:custGeom>
              <a:avLst/>
              <a:gdLst/>
              <a:ahLst/>
              <a:cxnLst/>
              <a:rect l="l" t="t" r="r" b="b"/>
              <a:pathLst>
                <a:path w="3794" h="2560" extrusionOk="0">
                  <a:moveTo>
                    <a:pt x="1480" y="0"/>
                  </a:moveTo>
                  <a:cubicBezTo>
                    <a:pt x="1436" y="0"/>
                    <a:pt x="1394" y="2"/>
                    <a:pt x="1353" y="4"/>
                  </a:cubicBezTo>
                  <a:cubicBezTo>
                    <a:pt x="998" y="29"/>
                    <a:pt x="686" y="141"/>
                    <a:pt x="460" y="296"/>
                  </a:cubicBezTo>
                  <a:cubicBezTo>
                    <a:pt x="233" y="449"/>
                    <a:pt x="103" y="643"/>
                    <a:pt x="53" y="784"/>
                  </a:cubicBezTo>
                  <a:cubicBezTo>
                    <a:pt x="0" y="929"/>
                    <a:pt x="23" y="1023"/>
                    <a:pt x="71" y="1048"/>
                  </a:cubicBezTo>
                  <a:cubicBezTo>
                    <a:pt x="84" y="1055"/>
                    <a:pt x="98" y="1058"/>
                    <a:pt x="113" y="1058"/>
                  </a:cubicBezTo>
                  <a:cubicBezTo>
                    <a:pt x="162" y="1058"/>
                    <a:pt x="225" y="1027"/>
                    <a:pt x="307" y="988"/>
                  </a:cubicBezTo>
                  <a:cubicBezTo>
                    <a:pt x="413" y="938"/>
                    <a:pt x="547" y="869"/>
                    <a:pt x="724" y="826"/>
                  </a:cubicBezTo>
                  <a:cubicBezTo>
                    <a:pt x="858" y="791"/>
                    <a:pt x="1018" y="770"/>
                    <a:pt x="1192" y="770"/>
                  </a:cubicBezTo>
                  <a:cubicBezTo>
                    <a:pt x="1245" y="770"/>
                    <a:pt x="1300" y="772"/>
                    <a:pt x="1355" y="776"/>
                  </a:cubicBezTo>
                  <a:cubicBezTo>
                    <a:pt x="1475" y="787"/>
                    <a:pt x="1592" y="805"/>
                    <a:pt x="1718" y="846"/>
                  </a:cubicBezTo>
                  <a:cubicBezTo>
                    <a:pt x="1845" y="879"/>
                    <a:pt x="1971" y="931"/>
                    <a:pt x="2096" y="991"/>
                  </a:cubicBezTo>
                  <a:cubicBezTo>
                    <a:pt x="2222" y="1053"/>
                    <a:pt x="2341" y="1125"/>
                    <a:pt x="2450" y="1203"/>
                  </a:cubicBezTo>
                  <a:cubicBezTo>
                    <a:pt x="2560" y="1281"/>
                    <a:pt x="2660" y="1367"/>
                    <a:pt x="2752" y="1454"/>
                  </a:cubicBezTo>
                  <a:cubicBezTo>
                    <a:pt x="2933" y="1628"/>
                    <a:pt x="3077" y="1811"/>
                    <a:pt x="3189" y="1976"/>
                  </a:cubicBezTo>
                  <a:cubicBezTo>
                    <a:pt x="3245" y="2059"/>
                    <a:pt x="3293" y="2137"/>
                    <a:pt x="3337" y="2208"/>
                  </a:cubicBezTo>
                  <a:cubicBezTo>
                    <a:pt x="3381" y="2278"/>
                    <a:pt x="3415" y="2342"/>
                    <a:pt x="3453" y="2395"/>
                  </a:cubicBezTo>
                  <a:cubicBezTo>
                    <a:pt x="3516" y="2497"/>
                    <a:pt x="3578" y="2560"/>
                    <a:pt x="3634" y="2560"/>
                  </a:cubicBezTo>
                  <a:cubicBezTo>
                    <a:pt x="3635" y="2560"/>
                    <a:pt x="3637" y="2560"/>
                    <a:pt x="3638" y="2560"/>
                  </a:cubicBezTo>
                  <a:cubicBezTo>
                    <a:pt x="3696" y="2555"/>
                    <a:pt x="3742" y="2480"/>
                    <a:pt x="3774" y="2339"/>
                  </a:cubicBezTo>
                  <a:cubicBezTo>
                    <a:pt x="3784" y="2269"/>
                    <a:pt x="3793" y="2181"/>
                    <a:pt x="3787" y="2081"/>
                  </a:cubicBezTo>
                  <a:cubicBezTo>
                    <a:pt x="3781" y="1980"/>
                    <a:pt x="3765" y="1866"/>
                    <a:pt x="3732" y="1743"/>
                  </a:cubicBezTo>
                  <a:cubicBezTo>
                    <a:pt x="3668" y="1498"/>
                    <a:pt x="3539" y="1214"/>
                    <a:pt x="3329" y="943"/>
                  </a:cubicBezTo>
                  <a:cubicBezTo>
                    <a:pt x="3225" y="809"/>
                    <a:pt x="3100" y="677"/>
                    <a:pt x="2956" y="557"/>
                  </a:cubicBezTo>
                  <a:cubicBezTo>
                    <a:pt x="2811" y="438"/>
                    <a:pt x="2647" y="329"/>
                    <a:pt x="2466" y="240"/>
                  </a:cubicBezTo>
                  <a:cubicBezTo>
                    <a:pt x="2284" y="152"/>
                    <a:pt x="2098" y="85"/>
                    <a:pt x="1908" y="48"/>
                  </a:cubicBezTo>
                  <a:cubicBezTo>
                    <a:pt x="1767" y="15"/>
                    <a:pt x="1619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585;p33"/>
            <p:cNvSpPr/>
            <p:nvPr/>
          </p:nvSpPr>
          <p:spPr>
            <a:xfrm>
              <a:off x="4282855" y="7267026"/>
              <a:ext cx="211889" cy="98871"/>
            </a:xfrm>
            <a:custGeom>
              <a:avLst/>
              <a:gdLst/>
              <a:ahLst/>
              <a:cxnLst/>
              <a:rect l="l" t="t" r="r" b="b"/>
              <a:pathLst>
                <a:path w="5152" h="2404" extrusionOk="0">
                  <a:moveTo>
                    <a:pt x="169" y="0"/>
                  </a:moveTo>
                  <a:cubicBezTo>
                    <a:pt x="97" y="0"/>
                    <a:pt x="1" y="293"/>
                    <a:pt x="41" y="778"/>
                  </a:cubicBezTo>
                  <a:cubicBezTo>
                    <a:pt x="52" y="900"/>
                    <a:pt x="71" y="1032"/>
                    <a:pt x="104" y="1172"/>
                  </a:cubicBezTo>
                  <a:cubicBezTo>
                    <a:pt x="137" y="1314"/>
                    <a:pt x="181" y="1459"/>
                    <a:pt x="244" y="1616"/>
                  </a:cubicBezTo>
                  <a:cubicBezTo>
                    <a:pt x="309" y="1772"/>
                    <a:pt x="395" y="1940"/>
                    <a:pt x="544" y="2097"/>
                  </a:cubicBezTo>
                  <a:cubicBezTo>
                    <a:pt x="685" y="2254"/>
                    <a:pt x="926" y="2386"/>
                    <a:pt x="1164" y="2399"/>
                  </a:cubicBezTo>
                  <a:cubicBezTo>
                    <a:pt x="1199" y="2402"/>
                    <a:pt x="1233" y="2404"/>
                    <a:pt x="1267" y="2404"/>
                  </a:cubicBezTo>
                  <a:cubicBezTo>
                    <a:pt x="1458" y="2404"/>
                    <a:pt x="1624" y="2360"/>
                    <a:pt x="1770" y="2315"/>
                  </a:cubicBezTo>
                  <a:cubicBezTo>
                    <a:pt x="1938" y="2261"/>
                    <a:pt x="2094" y="2199"/>
                    <a:pt x="2240" y="2132"/>
                  </a:cubicBezTo>
                  <a:cubicBezTo>
                    <a:pt x="2478" y="2022"/>
                    <a:pt x="2680" y="1898"/>
                    <a:pt x="2850" y="1774"/>
                  </a:cubicBezTo>
                  <a:cubicBezTo>
                    <a:pt x="2889" y="1776"/>
                    <a:pt x="2930" y="1777"/>
                    <a:pt x="2973" y="1777"/>
                  </a:cubicBezTo>
                  <a:cubicBezTo>
                    <a:pt x="3650" y="1777"/>
                    <a:pt x="4706" y="1529"/>
                    <a:pt x="5152" y="1012"/>
                  </a:cubicBezTo>
                  <a:lnTo>
                    <a:pt x="5152" y="1012"/>
                  </a:lnTo>
                  <a:cubicBezTo>
                    <a:pt x="4761" y="1182"/>
                    <a:pt x="4440" y="1251"/>
                    <a:pt x="4164" y="1251"/>
                  </a:cubicBezTo>
                  <a:cubicBezTo>
                    <a:pt x="3890" y="1251"/>
                    <a:pt x="3661" y="1183"/>
                    <a:pt x="3452" y="1077"/>
                  </a:cubicBezTo>
                  <a:cubicBezTo>
                    <a:pt x="3444" y="1068"/>
                    <a:pt x="3431" y="1064"/>
                    <a:pt x="3413" y="1064"/>
                  </a:cubicBezTo>
                  <a:cubicBezTo>
                    <a:pt x="3318" y="1064"/>
                    <a:pt x="3088" y="1193"/>
                    <a:pt x="2752" y="1357"/>
                  </a:cubicBezTo>
                  <a:cubicBezTo>
                    <a:pt x="2553" y="1453"/>
                    <a:pt x="2315" y="1561"/>
                    <a:pt x="2044" y="1656"/>
                  </a:cubicBezTo>
                  <a:cubicBezTo>
                    <a:pt x="1909" y="1705"/>
                    <a:pt x="1765" y="1750"/>
                    <a:pt x="1616" y="1790"/>
                  </a:cubicBezTo>
                  <a:cubicBezTo>
                    <a:pt x="1493" y="1823"/>
                    <a:pt x="1374" y="1846"/>
                    <a:pt x="1270" y="1846"/>
                  </a:cubicBezTo>
                  <a:cubicBezTo>
                    <a:pt x="1250" y="1846"/>
                    <a:pt x="1231" y="1846"/>
                    <a:pt x="1213" y="1844"/>
                  </a:cubicBezTo>
                  <a:cubicBezTo>
                    <a:pt x="1099" y="1833"/>
                    <a:pt x="1020" y="1794"/>
                    <a:pt x="932" y="1713"/>
                  </a:cubicBezTo>
                  <a:cubicBezTo>
                    <a:pt x="848" y="1633"/>
                    <a:pt x="773" y="1519"/>
                    <a:pt x="711" y="1401"/>
                  </a:cubicBezTo>
                  <a:cubicBezTo>
                    <a:pt x="649" y="1281"/>
                    <a:pt x="593" y="1153"/>
                    <a:pt x="546" y="1037"/>
                  </a:cubicBezTo>
                  <a:cubicBezTo>
                    <a:pt x="500" y="920"/>
                    <a:pt x="461" y="807"/>
                    <a:pt x="428" y="702"/>
                  </a:cubicBezTo>
                  <a:cubicBezTo>
                    <a:pt x="297" y="286"/>
                    <a:pt x="251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586;p33"/>
            <p:cNvSpPr/>
            <p:nvPr/>
          </p:nvSpPr>
          <p:spPr>
            <a:xfrm>
              <a:off x="3953719" y="7095035"/>
              <a:ext cx="165333" cy="81186"/>
            </a:xfrm>
            <a:custGeom>
              <a:avLst/>
              <a:gdLst/>
              <a:ahLst/>
              <a:cxnLst/>
              <a:rect l="l" t="t" r="r" b="b"/>
              <a:pathLst>
                <a:path w="4020" h="1974" extrusionOk="0">
                  <a:moveTo>
                    <a:pt x="2267" y="0"/>
                  </a:moveTo>
                  <a:cubicBezTo>
                    <a:pt x="2121" y="0"/>
                    <a:pt x="1973" y="16"/>
                    <a:pt x="1825" y="42"/>
                  </a:cubicBezTo>
                  <a:cubicBezTo>
                    <a:pt x="1627" y="81"/>
                    <a:pt x="1440" y="142"/>
                    <a:pt x="1269" y="219"/>
                  </a:cubicBezTo>
                  <a:cubicBezTo>
                    <a:pt x="1097" y="296"/>
                    <a:pt x="943" y="390"/>
                    <a:pt x="805" y="493"/>
                  </a:cubicBezTo>
                  <a:cubicBezTo>
                    <a:pt x="532" y="698"/>
                    <a:pt x="333" y="937"/>
                    <a:pt x="206" y="1157"/>
                  </a:cubicBezTo>
                  <a:cubicBezTo>
                    <a:pt x="141" y="1267"/>
                    <a:pt x="96" y="1373"/>
                    <a:pt x="63" y="1468"/>
                  </a:cubicBezTo>
                  <a:cubicBezTo>
                    <a:pt x="31" y="1563"/>
                    <a:pt x="16" y="1650"/>
                    <a:pt x="7" y="1720"/>
                  </a:cubicBezTo>
                  <a:cubicBezTo>
                    <a:pt x="1" y="1865"/>
                    <a:pt x="25" y="1949"/>
                    <a:pt x="80" y="1969"/>
                  </a:cubicBezTo>
                  <a:cubicBezTo>
                    <a:pt x="88" y="1972"/>
                    <a:pt x="98" y="1973"/>
                    <a:pt x="107" y="1973"/>
                  </a:cubicBezTo>
                  <a:cubicBezTo>
                    <a:pt x="159" y="1973"/>
                    <a:pt x="226" y="1931"/>
                    <a:pt x="302" y="1859"/>
                  </a:cubicBezTo>
                  <a:cubicBezTo>
                    <a:pt x="353" y="1819"/>
                    <a:pt x="402" y="1766"/>
                    <a:pt x="463" y="1710"/>
                  </a:cubicBezTo>
                  <a:cubicBezTo>
                    <a:pt x="524" y="1654"/>
                    <a:pt x="591" y="1590"/>
                    <a:pt x="668" y="1526"/>
                  </a:cubicBezTo>
                  <a:cubicBezTo>
                    <a:pt x="820" y="1396"/>
                    <a:pt x="1007" y="1258"/>
                    <a:pt x="1228" y="1137"/>
                  </a:cubicBezTo>
                  <a:cubicBezTo>
                    <a:pt x="1339" y="1078"/>
                    <a:pt x="1458" y="1023"/>
                    <a:pt x="1584" y="976"/>
                  </a:cubicBezTo>
                  <a:cubicBezTo>
                    <a:pt x="1711" y="930"/>
                    <a:pt x="1844" y="892"/>
                    <a:pt x="1982" y="865"/>
                  </a:cubicBezTo>
                  <a:cubicBezTo>
                    <a:pt x="2115" y="841"/>
                    <a:pt x="2246" y="825"/>
                    <a:pt x="2372" y="825"/>
                  </a:cubicBezTo>
                  <a:cubicBezTo>
                    <a:pt x="2376" y="825"/>
                    <a:pt x="2381" y="825"/>
                    <a:pt x="2385" y="825"/>
                  </a:cubicBezTo>
                  <a:cubicBezTo>
                    <a:pt x="2403" y="824"/>
                    <a:pt x="2422" y="824"/>
                    <a:pt x="2439" y="824"/>
                  </a:cubicBezTo>
                  <a:cubicBezTo>
                    <a:pt x="2551" y="824"/>
                    <a:pt x="2652" y="836"/>
                    <a:pt x="2755" y="855"/>
                  </a:cubicBezTo>
                  <a:cubicBezTo>
                    <a:pt x="2989" y="899"/>
                    <a:pt x="3193" y="980"/>
                    <a:pt x="3349" y="1070"/>
                  </a:cubicBezTo>
                  <a:cubicBezTo>
                    <a:pt x="3509" y="1159"/>
                    <a:pt x="3619" y="1261"/>
                    <a:pt x="3710" y="1338"/>
                  </a:cubicBezTo>
                  <a:cubicBezTo>
                    <a:pt x="3790" y="1408"/>
                    <a:pt x="3848" y="1459"/>
                    <a:pt x="3903" y="1459"/>
                  </a:cubicBezTo>
                  <a:cubicBezTo>
                    <a:pt x="3909" y="1459"/>
                    <a:pt x="3915" y="1459"/>
                    <a:pt x="3921" y="1457"/>
                  </a:cubicBezTo>
                  <a:cubicBezTo>
                    <a:pt x="3973" y="1446"/>
                    <a:pt x="4020" y="1361"/>
                    <a:pt x="4008" y="1208"/>
                  </a:cubicBezTo>
                  <a:cubicBezTo>
                    <a:pt x="3997" y="1059"/>
                    <a:pt x="3923" y="836"/>
                    <a:pt x="3744" y="629"/>
                  </a:cubicBezTo>
                  <a:cubicBezTo>
                    <a:pt x="3568" y="419"/>
                    <a:pt x="3297" y="229"/>
                    <a:pt x="2961" y="112"/>
                  </a:cubicBezTo>
                  <a:cubicBezTo>
                    <a:pt x="2795" y="54"/>
                    <a:pt x="2604" y="13"/>
                    <a:pt x="2413" y="6"/>
                  </a:cubicBezTo>
                  <a:cubicBezTo>
                    <a:pt x="2365" y="2"/>
                    <a:pt x="2316" y="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587;p33"/>
            <p:cNvSpPr/>
            <p:nvPr/>
          </p:nvSpPr>
          <p:spPr>
            <a:xfrm>
              <a:off x="3916376" y="7199702"/>
              <a:ext cx="183552" cy="105328"/>
            </a:xfrm>
            <a:custGeom>
              <a:avLst/>
              <a:gdLst/>
              <a:ahLst/>
              <a:cxnLst/>
              <a:rect l="l" t="t" r="r" b="b"/>
              <a:pathLst>
                <a:path w="4463" h="2561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708"/>
                    <a:pt x="971" y="1508"/>
                    <a:pt x="1557" y="1831"/>
                  </a:cubicBezTo>
                  <a:cubicBezTo>
                    <a:pt x="1639" y="1984"/>
                    <a:pt x="1752" y="2142"/>
                    <a:pt x="1915" y="2288"/>
                  </a:cubicBezTo>
                  <a:cubicBezTo>
                    <a:pt x="1973" y="2341"/>
                    <a:pt x="2038" y="2391"/>
                    <a:pt x="2115" y="2436"/>
                  </a:cubicBezTo>
                  <a:cubicBezTo>
                    <a:pt x="2193" y="2481"/>
                    <a:pt x="2274" y="2525"/>
                    <a:pt x="2399" y="2548"/>
                  </a:cubicBezTo>
                  <a:cubicBezTo>
                    <a:pt x="2451" y="2557"/>
                    <a:pt x="2501" y="2561"/>
                    <a:pt x="2551" y="2561"/>
                  </a:cubicBezTo>
                  <a:cubicBezTo>
                    <a:pt x="2707" y="2561"/>
                    <a:pt x="2854" y="2522"/>
                    <a:pt x="2983" y="2469"/>
                  </a:cubicBezTo>
                  <a:cubicBezTo>
                    <a:pt x="3155" y="2397"/>
                    <a:pt x="3291" y="2309"/>
                    <a:pt x="3419" y="2220"/>
                  </a:cubicBezTo>
                  <a:cubicBezTo>
                    <a:pt x="3547" y="2129"/>
                    <a:pt x="3663" y="2032"/>
                    <a:pt x="3765" y="1932"/>
                  </a:cubicBezTo>
                  <a:cubicBezTo>
                    <a:pt x="3971" y="1731"/>
                    <a:pt x="4123" y="1523"/>
                    <a:pt x="4228" y="1336"/>
                  </a:cubicBezTo>
                  <a:cubicBezTo>
                    <a:pt x="4438" y="960"/>
                    <a:pt x="4463" y="689"/>
                    <a:pt x="4395" y="661"/>
                  </a:cubicBezTo>
                  <a:cubicBezTo>
                    <a:pt x="4390" y="658"/>
                    <a:pt x="4384" y="657"/>
                    <a:pt x="4378" y="657"/>
                  </a:cubicBezTo>
                  <a:cubicBezTo>
                    <a:pt x="4298" y="657"/>
                    <a:pt x="4151" y="849"/>
                    <a:pt x="3910" y="1103"/>
                  </a:cubicBezTo>
                  <a:cubicBezTo>
                    <a:pt x="3778" y="1240"/>
                    <a:pt x="3617" y="1396"/>
                    <a:pt x="3425" y="1546"/>
                  </a:cubicBezTo>
                  <a:cubicBezTo>
                    <a:pt x="3328" y="1621"/>
                    <a:pt x="3225" y="1696"/>
                    <a:pt x="3114" y="1767"/>
                  </a:cubicBezTo>
                  <a:cubicBezTo>
                    <a:pt x="3002" y="1836"/>
                    <a:pt x="2882" y="1907"/>
                    <a:pt x="2772" y="1952"/>
                  </a:cubicBezTo>
                  <a:cubicBezTo>
                    <a:pt x="2678" y="1991"/>
                    <a:pt x="2591" y="2010"/>
                    <a:pt x="2521" y="2010"/>
                  </a:cubicBezTo>
                  <a:cubicBezTo>
                    <a:pt x="2508" y="2010"/>
                    <a:pt x="2495" y="2010"/>
                    <a:pt x="2484" y="2008"/>
                  </a:cubicBezTo>
                  <a:cubicBezTo>
                    <a:pt x="2437" y="2007"/>
                    <a:pt x="2321" y="1949"/>
                    <a:pt x="2238" y="1889"/>
                  </a:cubicBezTo>
                  <a:cubicBezTo>
                    <a:pt x="2060" y="1762"/>
                    <a:pt x="1917" y="1597"/>
                    <a:pt x="1811" y="1450"/>
                  </a:cubicBezTo>
                  <a:cubicBezTo>
                    <a:pt x="1703" y="1303"/>
                    <a:pt x="1628" y="1168"/>
                    <a:pt x="1567" y="1074"/>
                  </a:cubicBezTo>
                  <a:cubicBezTo>
                    <a:pt x="1513" y="986"/>
                    <a:pt x="1466" y="933"/>
                    <a:pt x="1430" y="933"/>
                  </a:cubicBezTo>
                  <a:cubicBezTo>
                    <a:pt x="1427" y="933"/>
                    <a:pt x="1425" y="934"/>
                    <a:pt x="1423" y="934"/>
                  </a:cubicBezTo>
                  <a:cubicBezTo>
                    <a:pt x="953" y="899"/>
                    <a:pt x="492" y="6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588;p33"/>
            <p:cNvSpPr/>
            <p:nvPr/>
          </p:nvSpPr>
          <p:spPr>
            <a:xfrm>
              <a:off x="4575882" y="7299969"/>
              <a:ext cx="202101" cy="186266"/>
            </a:xfrm>
            <a:custGeom>
              <a:avLst/>
              <a:gdLst/>
              <a:ahLst/>
              <a:cxnLst/>
              <a:rect l="l" t="t" r="r" b="b"/>
              <a:pathLst>
                <a:path w="4914" h="4529" extrusionOk="0">
                  <a:moveTo>
                    <a:pt x="2447" y="1"/>
                  </a:moveTo>
                  <a:cubicBezTo>
                    <a:pt x="1138" y="1"/>
                    <a:pt x="64" y="974"/>
                    <a:pt x="32" y="2203"/>
                  </a:cubicBezTo>
                  <a:cubicBezTo>
                    <a:pt x="1" y="3453"/>
                    <a:pt x="1060" y="4494"/>
                    <a:pt x="2400" y="4527"/>
                  </a:cubicBezTo>
                  <a:cubicBezTo>
                    <a:pt x="2422" y="4528"/>
                    <a:pt x="2445" y="4528"/>
                    <a:pt x="2467" y="4528"/>
                  </a:cubicBezTo>
                  <a:cubicBezTo>
                    <a:pt x="3776" y="4528"/>
                    <a:pt x="4852" y="3555"/>
                    <a:pt x="4882" y="2326"/>
                  </a:cubicBezTo>
                  <a:cubicBezTo>
                    <a:pt x="4914" y="1076"/>
                    <a:pt x="3854" y="34"/>
                    <a:pt x="2515" y="1"/>
                  </a:cubicBezTo>
                  <a:cubicBezTo>
                    <a:pt x="2492" y="1"/>
                    <a:pt x="2469" y="1"/>
                    <a:pt x="2447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589;p33"/>
            <p:cNvSpPr/>
            <p:nvPr/>
          </p:nvSpPr>
          <p:spPr>
            <a:xfrm>
              <a:off x="4652419" y="7370172"/>
              <a:ext cx="99611" cy="37961"/>
            </a:xfrm>
            <a:custGeom>
              <a:avLst/>
              <a:gdLst/>
              <a:ahLst/>
              <a:cxnLst/>
              <a:rect l="l" t="t" r="r" b="b"/>
              <a:pathLst>
                <a:path w="2422" h="923" extrusionOk="0">
                  <a:moveTo>
                    <a:pt x="1079" y="1"/>
                  </a:moveTo>
                  <a:cubicBezTo>
                    <a:pt x="642" y="1"/>
                    <a:pt x="281" y="228"/>
                    <a:pt x="122" y="466"/>
                  </a:cubicBezTo>
                  <a:cubicBezTo>
                    <a:pt x="41" y="590"/>
                    <a:pt x="5" y="707"/>
                    <a:pt x="4" y="789"/>
                  </a:cubicBezTo>
                  <a:cubicBezTo>
                    <a:pt x="0" y="829"/>
                    <a:pt x="9" y="862"/>
                    <a:pt x="16" y="884"/>
                  </a:cubicBezTo>
                  <a:cubicBezTo>
                    <a:pt x="25" y="906"/>
                    <a:pt x="36" y="918"/>
                    <a:pt x="50" y="922"/>
                  </a:cubicBezTo>
                  <a:cubicBezTo>
                    <a:pt x="53" y="922"/>
                    <a:pt x="55" y="922"/>
                    <a:pt x="57" y="922"/>
                  </a:cubicBezTo>
                  <a:cubicBezTo>
                    <a:pt x="116" y="922"/>
                    <a:pt x="182" y="788"/>
                    <a:pt x="343" y="664"/>
                  </a:cubicBezTo>
                  <a:cubicBezTo>
                    <a:pt x="426" y="598"/>
                    <a:pt x="536" y="536"/>
                    <a:pt x="667" y="488"/>
                  </a:cubicBezTo>
                  <a:cubicBezTo>
                    <a:pt x="790" y="446"/>
                    <a:pt x="932" y="418"/>
                    <a:pt x="1079" y="418"/>
                  </a:cubicBezTo>
                  <a:cubicBezTo>
                    <a:pt x="1088" y="418"/>
                    <a:pt x="1097" y="419"/>
                    <a:pt x="1107" y="419"/>
                  </a:cubicBezTo>
                  <a:cubicBezTo>
                    <a:pt x="1434" y="431"/>
                    <a:pt x="1741" y="547"/>
                    <a:pt x="1972" y="625"/>
                  </a:cubicBezTo>
                  <a:cubicBezTo>
                    <a:pt x="2133" y="681"/>
                    <a:pt x="2259" y="718"/>
                    <a:pt x="2331" y="718"/>
                  </a:cubicBezTo>
                  <a:cubicBezTo>
                    <a:pt x="2363" y="718"/>
                    <a:pt x="2384" y="710"/>
                    <a:pt x="2393" y="695"/>
                  </a:cubicBezTo>
                  <a:cubicBezTo>
                    <a:pt x="2421" y="646"/>
                    <a:pt x="2320" y="518"/>
                    <a:pt x="2110" y="363"/>
                  </a:cubicBezTo>
                  <a:cubicBezTo>
                    <a:pt x="2004" y="286"/>
                    <a:pt x="1870" y="204"/>
                    <a:pt x="1704" y="134"/>
                  </a:cubicBezTo>
                  <a:cubicBezTo>
                    <a:pt x="1539" y="64"/>
                    <a:pt x="1338" y="10"/>
                    <a:pt x="1120" y="1"/>
                  </a:cubicBezTo>
                  <a:cubicBezTo>
                    <a:pt x="1106" y="1"/>
                    <a:pt x="1093" y="1"/>
                    <a:pt x="1079" y="1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590;p33"/>
            <p:cNvSpPr/>
            <p:nvPr/>
          </p:nvSpPr>
          <p:spPr>
            <a:xfrm>
              <a:off x="4363998" y="6532793"/>
              <a:ext cx="1289018" cy="1172422"/>
            </a:xfrm>
            <a:custGeom>
              <a:avLst/>
              <a:gdLst/>
              <a:ahLst/>
              <a:cxnLst/>
              <a:rect l="l" t="t" r="r" b="b"/>
              <a:pathLst>
                <a:path w="31342" h="28507" extrusionOk="0">
                  <a:moveTo>
                    <a:pt x="11031" y="0"/>
                  </a:moveTo>
                  <a:cubicBezTo>
                    <a:pt x="6270" y="0"/>
                    <a:pt x="1271" y="2631"/>
                    <a:pt x="1" y="7507"/>
                  </a:cubicBezTo>
                  <a:cubicBezTo>
                    <a:pt x="357" y="7759"/>
                    <a:pt x="1651" y="8091"/>
                    <a:pt x="1651" y="8091"/>
                  </a:cubicBezTo>
                  <a:cubicBezTo>
                    <a:pt x="2705" y="5897"/>
                    <a:pt x="6482" y="4196"/>
                    <a:pt x="8907" y="3980"/>
                  </a:cubicBezTo>
                  <a:cubicBezTo>
                    <a:pt x="9285" y="3946"/>
                    <a:pt x="9639" y="3930"/>
                    <a:pt x="9972" y="3930"/>
                  </a:cubicBezTo>
                  <a:cubicBezTo>
                    <a:pt x="15940" y="3930"/>
                    <a:pt x="14859" y="9118"/>
                    <a:pt x="14253" y="11400"/>
                  </a:cubicBezTo>
                  <a:cubicBezTo>
                    <a:pt x="11188" y="22933"/>
                    <a:pt x="13546" y="26140"/>
                    <a:pt x="17535" y="27870"/>
                  </a:cubicBezTo>
                  <a:cubicBezTo>
                    <a:pt x="18545" y="28307"/>
                    <a:pt x="19555" y="28507"/>
                    <a:pt x="20536" y="28507"/>
                  </a:cubicBezTo>
                  <a:cubicBezTo>
                    <a:pt x="26488" y="28507"/>
                    <a:pt x="31342" y="21163"/>
                    <a:pt x="28373" y="15274"/>
                  </a:cubicBezTo>
                  <a:lnTo>
                    <a:pt x="28373" y="15274"/>
                  </a:lnTo>
                  <a:cubicBezTo>
                    <a:pt x="27653" y="17736"/>
                    <a:pt x="25323" y="20969"/>
                    <a:pt x="22782" y="20969"/>
                  </a:cubicBezTo>
                  <a:cubicBezTo>
                    <a:pt x="22195" y="20969"/>
                    <a:pt x="21597" y="20797"/>
                    <a:pt x="21005" y="20403"/>
                  </a:cubicBezTo>
                  <a:cubicBezTo>
                    <a:pt x="17629" y="18155"/>
                    <a:pt x="25118" y="5362"/>
                    <a:pt x="15840" y="1015"/>
                  </a:cubicBezTo>
                  <a:cubicBezTo>
                    <a:pt x="14386" y="333"/>
                    <a:pt x="12723" y="0"/>
                    <a:pt x="1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591;p33"/>
            <p:cNvSpPr/>
            <p:nvPr/>
          </p:nvSpPr>
          <p:spPr>
            <a:xfrm>
              <a:off x="4363875" y="6744718"/>
              <a:ext cx="162207" cy="108330"/>
            </a:xfrm>
            <a:custGeom>
              <a:avLst/>
              <a:gdLst/>
              <a:ahLst/>
              <a:cxnLst/>
              <a:rect l="l" t="t" r="r" b="b"/>
              <a:pathLst>
                <a:path w="3944" h="2634" extrusionOk="0">
                  <a:moveTo>
                    <a:pt x="759" y="1"/>
                  </a:moveTo>
                  <a:cubicBezTo>
                    <a:pt x="691" y="1"/>
                    <a:pt x="636" y="8"/>
                    <a:pt x="596" y="22"/>
                  </a:cubicBezTo>
                  <a:cubicBezTo>
                    <a:pt x="99" y="204"/>
                    <a:pt x="98" y="967"/>
                    <a:pt x="98" y="967"/>
                  </a:cubicBezTo>
                  <a:cubicBezTo>
                    <a:pt x="1" y="2472"/>
                    <a:pt x="1728" y="2634"/>
                    <a:pt x="2477" y="2634"/>
                  </a:cubicBezTo>
                  <a:cubicBezTo>
                    <a:pt x="2683" y="2634"/>
                    <a:pt x="2815" y="2622"/>
                    <a:pt x="2815" y="2622"/>
                  </a:cubicBezTo>
                  <a:cubicBezTo>
                    <a:pt x="2815" y="2622"/>
                    <a:pt x="3943" y="1531"/>
                    <a:pt x="3906" y="1196"/>
                  </a:cubicBezTo>
                  <a:cubicBezTo>
                    <a:pt x="3871" y="887"/>
                    <a:pt x="1525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592;p33"/>
            <p:cNvSpPr/>
            <p:nvPr/>
          </p:nvSpPr>
          <p:spPr>
            <a:xfrm>
              <a:off x="4240865" y="6793864"/>
              <a:ext cx="642329" cy="907314"/>
            </a:xfrm>
            <a:custGeom>
              <a:avLst/>
              <a:gdLst/>
              <a:ahLst/>
              <a:cxnLst/>
              <a:rect l="l" t="t" r="r" b="b"/>
              <a:pathLst>
                <a:path w="15618" h="22061" extrusionOk="0">
                  <a:moveTo>
                    <a:pt x="4213" y="1"/>
                  </a:moveTo>
                  <a:cubicBezTo>
                    <a:pt x="3336" y="1"/>
                    <a:pt x="1" y="4329"/>
                    <a:pt x="1" y="4329"/>
                  </a:cubicBezTo>
                  <a:cubicBezTo>
                    <a:pt x="1" y="4329"/>
                    <a:pt x="2485" y="7753"/>
                    <a:pt x="8279" y="8258"/>
                  </a:cubicBezTo>
                  <a:cubicBezTo>
                    <a:pt x="10285" y="11807"/>
                    <a:pt x="3070" y="20553"/>
                    <a:pt x="8640" y="22060"/>
                  </a:cubicBezTo>
                  <a:cubicBezTo>
                    <a:pt x="6358" y="18682"/>
                    <a:pt x="9254" y="14156"/>
                    <a:pt x="10324" y="12318"/>
                  </a:cubicBezTo>
                  <a:cubicBezTo>
                    <a:pt x="10384" y="12314"/>
                    <a:pt x="10454" y="12312"/>
                    <a:pt x="10530" y="12312"/>
                  </a:cubicBezTo>
                  <a:cubicBezTo>
                    <a:pt x="10730" y="12312"/>
                    <a:pt x="10973" y="12329"/>
                    <a:pt x="11204" y="12379"/>
                  </a:cubicBezTo>
                  <a:cubicBezTo>
                    <a:pt x="15617" y="4868"/>
                    <a:pt x="5906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593;p33"/>
            <p:cNvSpPr/>
            <p:nvPr/>
          </p:nvSpPr>
          <p:spPr>
            <a:xfrm>
              <a:off x="3776874" y="6745623"/>
              <a:ext cx="618105" cy="844348"/>
            </a:xfrm>
            <a:custGeom>
              <a:avLst/>
              <a:gdLst/>
              <a:ahLst/>
              <a:cxnLst/>
              <a:rect l="l" t="t" r="r" b="b"/>
              <a:pathLst>
                <a:path w="15029" h="20530" extrusionOk="0">
                  <a:moveTo>
                    <a:pt x="10815" y="0"/>
                  </a:moveTo>
                  <a:cubicBezTo>
                    <a:pt x="10232" y="0"/>
                    <a:pt x="9603" y="72"/>
                    <a:pt x="8935" y="248"/>
                  </a:cubicBezTo>
                  <a:cubicBezTo>
                    <a:pt x="5337" y="1197"/>
                    <a:pt x="226" y="5300"/>
                    <a:pt x="1132" y="10951"/>
                  </a:cubicBezTo>
                  <a:cubicBezTo>
                    <a:pt x="1318" y="10959"/>
                    <a:pt x="1952" y="11299"/>
                    <a:pt x="1938" y="11319"/>
                  </a:cubicBezTo>
                  <a:cubicBezTo>
                    <a:pt x="129" y="14123"/>
                    <a:pt x="3271" y="18043"/>
                    <a:pt x="1" y="20429"/>
                  </a:cubicBezTo>
                  <a:cubicBezTo>
                    <a:pt x="261" y="20497"/>
                    <a:pt x="498" y="20529"/>
                    <a:pt x="715" y="20529"/>
                  </a:cubicBezTo>
                  <a:cubicBezTo>
                    <a:pt x="4567" y="20529"/>
                    <a:pt x="1775" y="10229"/>
                    <a:pt x="3647" y="8113"/>
                  </a:cubicBezTo>
                  <a:cubicBezTo>
                    <a:pt x="5935" y="6795"/>
                    <a:pt x="8211" y="5502"/>
                    <a:pt x="11283" y="5502"/>
                  </a:cubicBezTo>
                  <a:cubicBezTo>
                    <a:pt x="11283" y="5502"/>
                    <a:pt x="13291" y="2805"/>
                    <a:pt x="15029" y="1382"/>
                  </a:cubicBezTo>
                  <a:cubicBezTo>
                    <a:pt x="15029" y="1382"/>
                    <a:pt x="13373" y="0"/>
                    <a:pt x="10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594;p33"/>
            <p:cNvSpPr/>
            <p:nvPr/>
          </p:nvSpPr>
          <p:spPr>
            <a:xfrm>
              <a:off x="4239878" y="6793412"/>
              <a:ext cx="174833" cy="178617"/>
            </a:xfrm>
            <a:custGeom>
              <a:avLst/>
              <a:gdLst/>
              <a:ahLst/>
              <a:cxnLst/>
              <a:rect l="l" t="t" r="r" b="b"/>
              <a:pathLst>
                <a:path w="4251" h="4343" extrusionOk="0">
                  <a:moveTo>
                    <a:pt x="4206" y="1"/>
                  </a:moveTo>
                  <a:cubicBezTo>
                    <a:pt x="4167" y="1"/>
                    <a:pt x="4093" y="22"/>
                    <a:pt x="3988" y="63"/>
                  </a:cubicBezTo>
                  <a:cubicBezTo>
                    <a:pt x="3912" y="90"/>
                    <a:pt x="3827" y="134"/>
                    <a:pt x="3728" y="185"/>
                  </a:cubicBezTo>
                  <a:cubicBezTo>
                    <a:pt x="3628" y="236"/>
                    <a:pt x="3519" y="301"/>
                    <a:pt x="3399" y="377"/>
                  </a:cubicBezTo>
                  <a:cubicBezTo>
                    <a:pt x="3161" y="526"/>
                    <a:pt x="2892" y="725"/>
                    <a:pt x="2607" y="962"/>
                  </a:cubicBezTo>
                  <a:cubicBezTo>
                    <a:pt x="2465" y="1081"/>
                    <a:pt x="2319" y="1209"/>
                    <a:pt x="2174" y="1349"/>
                  </a:cubicBezTo>
                  <a:cubicBezTo>
                    <a:pt x="2026" y="1485"/>
                    <a:pt x="1881" y="1634"/>
                    <a:pt x="1733" y="1788"/>
                  </a:cubicBezTo>
                  <a:cubicBezTo>
                    <a:pt x="1144" y="2407"/>
                    <a:pt x="684" y="3031"/>
                    <a:pt x="395" y="3508"/>
                  </a:cubicBezTo>
                  <a:cubicBezTo>
                    <a:pt x="248" y="3748"/>
                    <a:pt x="143" y="3948"/>
                    <a:pt x="82" y="4093"/>
                  </a:cubicBezTo>
                  <a:cubicBezTo>
                    <a:pt x="21" y="4238"/>
                    <a:pt x="0" y="4325"/>
                    <a:pt x="25" y="4340"/>
                  </a:cubicBezTo>
                  <a:cubicBezTo>
                    <a:pt x="28" y="4342"/>
                    <a:pt x="31" y="4342"/>
                    <a:pt x="34" y="4342"/>
                  </a:cubicBezTo>
                  <a:cubicBezTo>
                    <a:pt x="64" y="4342"/>
                    <a:pt x="129" y="4284"/>
                    <a:pt x="220" y="4180"/>
                  </a:cubicBezTo>
                  <a:cubicBezTo>
                    <a:pt x="322" y="4064"/>
                    <a:pt x="462" y="3892"/>
                    <a:pt x="635" y="3681"/>
                  </a:cubicBezTo>
                  <a:cubicBezTo>
                    <a:pt x="981" y="3256"/>
                    <a:pt x="1464" y="2678"/>
                    <a:pt x="2036" y="2076"/>
                  </a:cubicBezTo>
                  <a:cubicBezTo>
                    <a:pt x="2607" y="1474"/>
                    <a:pt x="3158" y="964"/>
                    <a:pt x="3575" y="616"/>
                  </a:cubicBezTo>
                  <a:cubicBezTo>
                    <a:pt x="3679" y="528"/>
                    <a:pt x="3772" y="448"/>
                    <a:pt x="3857" y="380"/>
                  </a:cubicBezTo>
                  <a:cubicBezTo>
                    <a:pt x="3934" y="317"/>
                    <a:pt x="4005" y="257"/>
                    <a:pt x="4072" y="202"/>
                  </a:cubicBezTo>
                  <a:cubicBezTo>
                    <a:pt x="4189" y="104"/>
                    <a:pt x="4250" y="37"/>
                    <a:pt x="4237" y="12"/>
                  </a:cubicBezTo>
                  <a:cubicBezTo>
                    <a:pt x="4233" y="4"/>
                    <a:pt x="4222" y="1"/>
                    <a:pt x="4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595;p33"/>
            <p:cNvSpPr/>
            <p:nvPr/>
          </p:nvSpPr>
          <p:spPr>
            <a:xfrm>
              <a:off x="3802167" y="6834950"/>
              <a:ext cx="916321" cy="388737"/>
            </a:xfrm>
            <a:custGeom>
              <a:avLst/>
              <a:gdLst/>
              <a:ahLst/>
              <a:cxnLst/>
              <a:rect l="l" t="t" r="r" b="b"/>
              <a:pathLst>
                <a:path w="22280" h="9452" extrusionOk="0">
                  <a:moveTo>
                    <a:pt x="9800" y="0"/>
                  </a:moveTo>
                  <a:cubicBezTo>
                    <a:pt x="2023" y="0"/>
                    <a:pt x="1" y="6244"/>
                    <a:pt x="1" y="6244"/>
                  </a:cubicBezTo>
                  <a:lnTo>
                    <a:pt x="450" y="6917"/>
                  </a:lnTo>
                  <a:cubicBezTo>
                    <a:pt x="450" y="6917"/>
                    <a:pt x="2040" y="951"/>
                    <a:pt x="9384" y="951"/>
                  </a:cubicBezTo>
                  <a:cubicBezTo>
                    <a:pt x="10162" y="951"/>
                    <a:pt x="11005" y="1018"/>
                    <a:pt x="11918" y="1166"/>
                  </a:cubicBezTo>
                  <a:cubicBezTo>
                    <a:pt x="21442" y="2712"/>
                    <a:pt x="21844" y="9451"/>
                    <a:pt x="21844" y="9451"/>
                  </a:cubicBezTo>
                  <a:lnTo>
                    <a:pt x="22211" y="9035"/>
                  </a:lnTo>
                  <a:cubicBezTo>
                    <a:pt x="22211" y="9035"/>
                    <a:pt x="22280" y="2131"/>
                    <a:pt x="13111" y="340"/>
                  </a:cubicBezTo>
                  <a:cubicBezTo>
                    <a:pt x="11906" y="104"/>
                    <a:pt x="10805" y="0"/>
                    <a:pt x="9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596;p33"/>
            <p:cNvSpPr/>
            <p:nvPr/>
          </p:nvSpPr>
          <p:spPr>
            <a:xfrm>
              <a:off x="3960135" y="6635938"/>
              <a:ext cx="264738" cy="267288"/>
            </a:xfrm>
            <a:custGeom>
              <a:avLst/>
              <a:gdLst/>
              <a:ahLst/>
              <a:cxnLst/>
              <a:rect l="l" t="t" r="r" b="b"/>
              <a:pathLst>
                <a:path w="6437" h="6499" extrusionOk="0">
                  <a:moveTo>
                    <a:pt x="1940" y="0"/>
                  </a:moveTo>
                  <a:cubicBezTo>
                    <a:pt x="1873" y="0"/>
                    <a:pt x="1807" y="8"/>
                    <a:pt x="1743" y="24"/>
                  </a:cubicBezTo>
                  <a:cubicBezTo>
                    <a:pt x="1" y="460"/>
                    <a:pt x="219" y="6499"/>
                    <a:pt x="219" y="6499"/>
                  </a:cubicBezTo>
                  <a:lnTo>
                    <a:pt x="1506" y="6005"/>
                  </a:lnTo>
                  <a:cubicBezTo>
                    <a:pt x="1506" y="6005"/>
                    <a:pt x="1189" y="1450"/>
                    <a:pt x="1981" y="1152"/>
                  </a:cubicBezTo>
                  <a:cubicBezTo>
                    <a:pt x="2006" y="1143"/>
                    <a:pt x="2033" y="1138"/>
                    <a:pt x="2061" y="1138"/>
                  </a:cubicBezTo>
                  <a:cubicBezTo>
                    <a:pt x="2913" y="1138"/>
                    <a:pt x="4991" y="5350"/>
                    <a:pt x="4991" y="5350"/>
                  </a:cubicBezTo>
                  <a:lnTo>
                    <a:pt x="6436" y="5291"/>
                  </a:lnTo>
                  <a:cubicBezTo>
                    <a:pt x="6436" y="5291"/>
                    <a:pt x="3700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597;p33"/>
            <p:cNvSpPr/>
            <p:nvPr/>
          </p:nvSpPr>
          <p:spPr>
            <a:xfrm>
              <a:off x="4462620" y="6784488"/>
              <a:ext cx="327210" cy="274403"/>
            </a:xfrm>
            <a:custGeom>
              <a:avLst/>
              <a:gdLst/>
              <a:ahLst/>
              <a:cxnLst/>
              <a:rect l="l" t="t" r="r" b="b"/>
              <a:pathLst>
                <a:path w="7956" h="6672" extrusionOk="0">
                  <a:moveTo>
                    <a:pt x="5841" y="0"/>
                  </a:moveTo>
                  <a:cubicBezTo>
                    <a:pt x="3892" y="0"/>
                    <a:pt x="0" y="2667"/>
                    <a:pt x="0" y="2667"/>
                  </a:cubicBezTo>
                  <a:lnTo>
                    <a:pt x="1246" y="3403"/>
                  </a:lnTo>
                  <a:cubicBezTo>
                    <a:pt x="1246" y="3403"/>
                    <a:pt x="4562" y="1038"/>
                    <a:pt x="5623" y="1038"/>
                  </a:cubicBezTo>
                  <a:cubicBezTo>
                    <a:pt x="5739" y="1038"/>
                    <a:pt x="5828" y="1066"/>
                    <a:pt x="5883" y="1129"/>
                  </a:cubicBezTo>
                  <a:cubicBezTo>
                    <a:pt x="6441" y="1765"/>
                    <a:pt x="4006" y="5629"/>
                    <a:pt x="4006" y="5629"/>
                  </a:cubicBezTo>
                  <a:lnTo>
                    <a:pt x="4907" y="6671"/>
                  </a:lnTo>
                  <a:cubicBezTo>
                    <a:pt x="4907" y="6671"/>
                    <a:pt x="7956" y="1454"/>
                    <a:pt x="6626" y="247"/>
                  </a:cubicBezTo>
                  <a:cubicBezTo>
                    <a:pt x="6436" y="74"/>
                    <a:pt x="6166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598;p33"/>
            <p:cNvSpPr/>
            <p:nvPr/>
          </p:nvSpPr>
          <p:spPr>
            <a:xfrm>
              <a:off x="4576911" y="7178152"/>
              <a:ext cx="278557" cy="352627"/>
            </a:xfrm>
            <a:custGeom>
              <a:avLst/>
              <a:gdLst/>
              <a:ahLst/>
              <a:cxnLst/>
              <a:rect l="l" t="t" r="r" b="b"/>
              <a:pathLst>
                <a:path w="6773" h="8574" extrusionOk="0">
                  <a:moveTo>
                    <a:pt x="3439" y="0"/>
                  </a:moveTo>
                  <a:cubicBezTo>
                    <a:pt x="3428" y="0"/>
                    <a:pt x="3422" y="0"/>
                    <a:pt x="3422" y="0"/>
                  </a:cubicBezTo>
                  <a:cubicBezTo>
                    <a:pt x="3422" y="0"/>
                    <a:pt x="1431" y="1362"/>
                    <a:pt x="0" y="7399"/>
                  </a:cubicBezTo>
                  <a:cubicBezTo>
                    <a:pt x="0" y="7399"/>
                    <a:pt x="1190" y="8573"/>
                    <a:pt x="2190" y="8573"/>
                  </a:cubicBezTo>
                  <a:cubicBezTo>
                    <a:pt x="2351" y="8573"/>
                    <a:pt x="2508" y="8543"/>
                    <a:pt x="2653" y="8472"/>
                  </a:cubicBezTo>
                  <a:cubicBezTo>
                    <a:pt x="4163" y="7738"/>
                    <a:pt x="6772" y="2930"/>
                    <a:pt x="5798" y="1222"/>
                  </a:cubicBezTo>
                  <a:cubicBezTo>
                    <a:pt x="5120" y="35"/>
                    <a:pt x="3612" y="0"/>
                    <a:pt x="3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599;p33"/>
            <p:cNvSpPr/>
            <p:nvPr/>
          </p:nvSpPr>
          <p:spPr>
            <a:xfrm>
              <a:off x="4674915" y="7335214"/>
              <a:ext cx="148141" cy="125480"/>
            </a:xfrm>
            <a:custGeom>
              <a:avLst/>
              <a:gdLst/>
              <a:ahLst/>
              <a:cxnLst/>
              <a:rect l="l" t="t" r="r" b="b"/>
              <a:pathLst>
                <a:path w="3602" h="3051" extrusionOk="0">
                  <a:moveTo>
                    <a:pt x="1043" y="0"/>
                  </a:moveTo>
                  <a:cubicBezTo>
                    <a:pt x="997" y="0"/>
                    <a:pt x="949" y="5"/>
                    <a:pt x="899" y="14"/>
                  </a:cubicBezTo>
                  <a:cubicBezTo>
                    <a:pt x="0" y="179"/>
                    <a:pt x="1717" y="3050"/>
                    <a:pt x="1717" y="3050"/>
                  </a:cubicBezTo>
                  <a:cubicBezTo>
                    <a:pt x="1717" y="3050"/>
                    <a:pt x="3602" y="661"/>
                    <a:pt x="2977" y="185"/>
                  </a:cubicBezTo>
                  <a:cubicBezTo>
                    <a:pt x="2893" y="121"/>
                    <a:pt x="2815" y="93"/>
                    <a:pt x="2742" y="93"/>
                  </a:cubicBezTo>
                  <a:cubicBezTo>
                    <a:pt x="2271" y="93"/>
                    <a:pt x="2027" y="1247"/>
                    <a:pt x="2027" y="1247"/>
                  </a:cubicBezTo>
                  <a:cubicBezTo>
                    <a:pt x="2027" y="1247"/>
                    <a:pt x="1822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600;p33"/>
            <p:cNvSpPr/>
            <p:nvPr/>
          </p:nvSpPr>
          <p:spPr>
            <a:xfrm>
              <a:off x="3659047" y="7082985"/>
              <a:ext cx="227271" cy="360071"/>
            </a:xfrm>
            <a:custGeom>
              <a:avLst/>
              <a:gdLst/>
              <a:ahLst/>
              <a:cxnLst/>
              <a:rect l="l" t="t" r="r" b="b"/>
              <a:pathLst>
                <a:path w="5526" h="8755" extrusionOk="0">
                  <a:moveTo>
                    <a:pt x="2964" y="0"/>
                  </a:moveTo>
                  <a:cubicBezTo>
                    <a:pt x="2520" y="0"/>
                    <a:pt x="2022" y="103"/>
                    <a:pt x="1574" y="439"/>
                  </a:cubicBezTo>
                  <a:cubicBezTo>
                    <a:pt x="0" y="1617"/>
                    <a:pt x="480" y="7066"/>
                    <a:pt x="1574" y="8341"/>
                  </a:cubicBezTo>
                  <a:cubicBezTo>
                    <a:pt x="1841" y="8653"/>
                    <a:pt x="2276" y="8754"/>
                    <a:pt x="2726" y="8754"/>
                  </a:cubicBezTo>
                  <a:cubicBezTo>
                    <a:pt x="3553" y="8754"/>
                    <a:pt x="4434" y="8413"/>
                    <a:pt x="4434" y="8413"/>
                  </a:cubicBezTo>
                  <a:cubicBezTo>
                    <a:pt x="5526" y="2305"/>
                    <a:pt x="4240" y="263"/>
                    <a:pt x="4240" y="263"/>
                  </a:cubicBezTo>
                  <a:cubicBezTo>
                    <a:pt x="4240" y="263"/>
                    <a:pt x="3672" y="0"/>
                    <a:pt x="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601;p33"/>
            <p:cNvSpPr/>
            <p:nvPr/>
          </p:nvSpPr>
          <p:spPr>
            <a:xfrm>
              <a:off x="3665298" y="7192916"/>
              <a:ext cx="140615" cy="128811"/>
            </a:xfrm>
            <a:custGeom>
              <a:avLst/>
              <a:gdLst/>
              <a:ahLst/>
              <a:cxnLst/>
              <a:rect l="l" t="t" r="r" b="b"/>
              <a:pathLst>
                <a:path w="3419" h="3132" extrusionOk="0">
                  <a:moveTo>
                    <a:pt x="867" y="0"/>
                  </a:moveTo>
                  <a:cubicBezTo>
                    <a:pt x="838" y="0"/>
                    <a:pt x="808" y="3"/>
                    <a:pt x="775" y="9"/>
                  </a:cubicBezTo>
                  <a:cubicBezTo>
                    <a:pt x="1" y="142"/>
                    <a:pt x="568" y="3132"/>
                    <a:pt x="568" y="3132"/>
                  </a:cubicBezTo>
                  <a:cubicBezTo>
                    <a:pt x="568" y="3132"/>
                    <a:pt x="3418" y="1377"/>
                    <a:pt x="2696" y="817"/>
                  </a:cubicBezTo>
                  <a:cubicBezTo>
                    <a:pt x="2553" y="706"/>
                    <a:pt x="2405" y="661"/>
                    <a:pt x="2260" y="661"/>
                  </a:cubicBezTo>
                  <a:cubicBezTo>
                    <a:pt x="1672" y="661"/>
                    <a:pt x="1126" y="1390"/>
                    <a:pt x="1126" y="1390"/>
                  </a:cubicBezTo>
                  <a:cubicBezTo>
                    <a:pt x="1126" y="1390"/>
                    <a:pt x="1514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2" name="Action Button: Go Forward or Next 641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49648" y="170098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11: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is the Staff?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 dirty="0"/>
              <a:t>The Staff are friendly and well-trained.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95368" y="174987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12: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is the Price?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entury Gothic" panose="020B0502020202020204" pitchFamily="34" charset="0"/>
              </a:rPr>
              <a:t>The price is cheap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oogle Shape;1173;p43"/>
          <p:cNvGrpSpPr/>
          <p:nvPr/>
        </p:nvGrpSpPr>
        <p:grpSpPr>
          <a:xfrm>
            <a:off x="5883731" y="2031476"/>
            <a:ext cx="1725050" cy="2206068"/>
            <a:chOff x="3924625" y="1814625"/>
            <a:chExt cx="1725050" cy="2206068"/>
          </a:xfrm>
        </p:grpSpPr>
        <p:sp>
          <p:nvSpPr>
            <p:cNvPr id="4" name="Google Shape;1174;p43"/>
            <p:cNvSpPr/>
            <p:nvPr/>
          </p:nvSpPr>
          <p:spPr>
            <a:xfrm>
              <a:off x="4356075" y="2545525"/>
              <a:ext cx="853300" cy="735750"/>
            </a:xfrm>
            <a:custGeom>
              <a:avLst/>
              <a:gdLst/>
              <a:ahLst/>
              <a:cxnLst/>
              <a:rect l="l" t="t" r="r" b="b"/>
              <a:pathLst>
                <a:path w="34132" h="29430" extrusionOk="0">
                  <a:moveTo>
                    <a:pt x="17063" y="0"/>
                  </a:moveTo>
                  <a:cubicBezTo>
                    <a:pt x="9265" y="0"/>
                    <a:pt x="0" y="3224"/>
                    <a:pt x="0" y="3224"/>
                  </a:cubicBezTo>
                  <a:cubicBezTo>
                    <a:pt x="0" y="3224"/>
                    <a:pt x="3542" y="13077"/>
                    <a:pt x="4646" y="22476"/>
                  </a:cubicBezTo>
                  <a:cubicBezTo>
                    <a:pt x="5085" y="26194"/>
                    <a:pt x="2852" y="29429"/>
                    <a:pt x="2852" y="29429"/>
                  </a:cubicBezTo>
                  <a:lnTo>
                    <a:pt x="31279" y="29429"/>
                  </a:lnTo>
                  <a:cubicBezTo>
                    <a:pt x="31279" y="29429"/>
                    <a:pt x="29046" y="26194"/>
                    <a:pt x="29485" y="22476"/>
                  </a:cubicBezTo>
                  <a:cubicBezTo>
                    <a:pt x="30588" y="13077"/>
                    <a:pt x="34131" y="3224"/>
                    <a:pt x="34131" y="3224"/>
                  </a:cubicBezTo>
                  <a:cubicBezTo>
                    <a:pt x="34131" y="3224"/>
                    <a:pt x="24861" y="0"/>
                    <a:pt x="1706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175;p43"/>
            <p:cNvSpPr/>
            <p:nvPr/>
          </p:nvSpPr>
          <p:spPr>
            <a:xfrm>
              <a:off x="4364925" y="2543550"/>
              <a:ext cx="853550" cy="514775"/>
            </a:xfrm>
            <a:custGeom>
              <a:avLst/>
              <a:gdLst/>
              <a:ahLst/>
              <a:cxnLst/>
              <a:rect l="l" t="t" r="r" b="b"/>
              <a:pathLst>
                <a:path w="34142" h="20591" extrusionOk="0">
                  <a:moveTo>
                    <a:pt x="14745" y="1"/>
                  </a:moveTo>
                  <a:cubicBezTo>
                    <a:pt x="11378" y="1"/>
                    <a:pt x="5003" y="431"/>
                    <a:pt x="1" y="3303"/>
                  </a:cubicBezTo>
                  <a:lnTo>
                    <a:pt x="3794" y="20590"/>
                  </a:lnTo>
                  <a:lnTo>
                    <a:pt x="17070" y="16276"/>
                  </a:lnTo>
                  <a:lnTo>
                    <a:pt x="30351" y="20590"/>
                  </a:lnTo>
                  <a:lnTo>
                    <a:pt x="34140" y="3303"/>
                  </a:lnTo>
                  <a:lnTo>
                    <a:pt x="34141" y="3303"/>
                  </a:lnTo>
                  <a:cubicBezTo>
                    <a:pt x="29138" y="431"/>
                    <a:pt x="22765" y="1"/>
                    <a:pt x="19400" y="1"/>
                  </a:cubicBezTo>
                  <a:cubicBezTo>
                    <a:pt x="17962" y="1"/>
                    <a:pt x="17073" y="79"/>
                    <a:pt x="17073" y="79"/>
                  </a:cubicBezTo>
                  <a:cubicBezTo>
                    <a:pt x="17073" y="79"/>
                    <a:pt x="16183" y="1"/>
                    <a:pt x="14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176;p43"/>
            <p:cNvSpPr/>
            <p:nvPr/>
          </p:nvSpPr>
          <p:spPr>
            <a:xfrm>
              <a:off x="4429275" y="3020350"/>
              <a:ext cx="66350" cy="50600"/>
            </a:xfrm>
            <a:custGeom>
              <a:avLst/>
              <a:gdLst/>
              <a:ahLst/>
              <a:cxnLst/>
              <a:rect l="l" t="t" r="r" b="b"/>
              <a:pathLst>
                <a:path w="2654" h="2024" fill="none" extrusionOk="0">
                  <a:moveTo>
                    <a:pt x="1794" y="1877"/>
                  </a:moveTo>
                  <a:lnTo>
                    <a:pt x="1078" y="1963"/>
                  </a:lnTo>
                  <a:cubicBezTo>
                    <a:pt x="577" y="2023"/>
                    <a:pt x="122" y="1667"/>
                    <a:pt x="61" y="1165"/>
                  </a:cubicBezTo>
                  <a:lnTo>
                    <a:pt x="61" y="1165"/>
                  </a:lnTo>
                  <a:cubicBezTo>
                    <a:pt x="0" y="664"/>
                    <a:pt x="358" y="208"/>
                    <a:pt x="859" y="147"/>
                  </a:cubicBezTo>
                  <a:lnTo>
                    <a:pt x="1574" y="61"/>
                  </a:lnTo>
                  <a:cubicBezTo>
                    <a:pt x="2077" y="0"/>
                    <a:pt x="2532" y="358"/>
                    <a:pt x="2592" y="859"/>
                  </a:cubicBezTo>
                  <a:lnTo>
                    <a:pt x="2592" y="859"/>
                  </a:lnTo>
                  <a:cubicBezTo>
                    <a:pt x="2654" y="1360"/>
                    <a:pt x="2297" y="1816"/>
                    <a:pt x="1794" y="187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177;p43"/>
            <p:cNvSpPr/>
            <p:nvPr/>
          </p:nvSpPr>
          <p:spPr>
            <a:xfrm>
              <a:off x="4480625" y="3005475"/>
              <a:ext cx="67300" cy="53925"/>
            </a:xfrm>
            <a:custGeom>
              <a:avLst/>
              <a:gdLst/>
              <a:ahLst/>
              <a:cxnLst/>
              <a:rect l="l" t="t" r="r" b="b"/>
              <a:pathLst>
                <a:path w="2692" h="2157" fill="none" extrusionOk="0">
                  <a:moveTo>
                    <a:pt x="1899" y="1882"/>
                  </a:moveTo>
                  <a:lnTo>
                    <a:pt x="1203" y="2042"/>
                  </a:lnTo>
                  <a:cubicBezTo>
                    <a:pt x="715" y="2156"/>
                    <a:pt x="227" y="1851"/>
                    <a:pt x="113" y="1363"/>
                  </a:cubicBezTo>
                  <a:lnTo>
                    <a:pt x="113" y="1363"/>
                  </a:lnTo>
                  <a:cubicBezTo>
                    <a:pt x="1" y="875"/>
                    <a:pt x="304" y="389"/>
                    <a:pt x="792" y="275"/>
                  </a:cubicBezTo>
                  <a:lnTo>
                    <a:pt x="1490" y="114"/>
                  </a:lnTo>
                  <a:cubicBezTo>
                    <a:pt x="1978" y="0"/>
                    <a:pt x="2466" y="304"/>
                    <a:pt x="2578" y="792"/>
                  </a:cubicBezTo>
                  <a:lnTo>
                    <a:pt x="2578" y="792"/>
                  </a:lnTo>
                  <a:cubicBezTo>
                    <a:pt x="2692" y="1280"/>
                    <a:pt x="2387" y="1768"/>
                    <a:pt x="1899" y="1882"/>
                  </a:cubicBezTo>
                  <a:close/>
                </a:path>
              </a:pathLst>
            </a:custGeom>
            <a:noFill/>
            <a:ln w="11225" cap="flat" cmpd="sng">
              <a:solidFill>
                <a:srgbClr val="FDB53F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78;p43"/>
            <p:cNvSpPr/>
            <p:nvPr/>
          </p:nvSpPr>
          <p:spPr>
            <a:xfrm>
              <a:off x="4531875" y="2987100"/>
              <a:ext cx="67525" cy="56475"/>
            </a:xfrm>
            <a:custGeom>
              <a:avLst/>
              <a:gdLst/>
              <a:ahLst/>
              <a:cxnLst/>
              <a:rect l="l" t="t" r="r" b="b"/>
              <a:pathLst>
                <a:path w="2701" h="2259" fill="none" extrusionOk="0">
                  <a:moveTo>
                    <a:pt x="1978" y="1867"/>
                  </a:moveTo>
                  <a:lnTo>
                    <a:pt x="1305" y="2097"/>
                  </a:lnTo>
                  <a:cubicBezTo>
                    <a:pt x="834" y="2258"/>
                    <a:pt x="323" y="2007"/>
                    <a:pt x="162" y="1536"/>
                  </a:cubicBezTo>
                  <a:lnTo>
                    <a:pt x="162" y="1536"/>
                  </a:lnTo>
                  <a:cubicBezTo>
                    <a:pt x="1" y="1065"/>
                    <a:pt x="252" y="552"/>
                    <a:pt x="723" y="391"/>
                  </a:cubicBezTo>
                  <a:lnTo>
                    <a:pt x="1396" y="162"/>
                  </a:lnTo>
                  <a:cubicBezTo>
                    <a:pt x="1867" y="1"/>
                    <a:pt x="2380" y="252"/>
                    <a:pt x="2540" y="723"/>
                  </a:cubicBezTo>
                  <a:lnTo>
                    <a:pt x="2540" y="723"/>
                  </a:lnTo>
                  <a:cubicBezTo>
                    <a:pt x="2700" y="1194"/>
                    <a:pt x="2449" y="1707"/>
                    <a:pt x="1978" y="186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79;p43"/>
            <p:cNvSpPr/>
            <p:nvPr/>
          </p:nvSpPr>
          <p:spPr>
            <a:xfrm>
              <a:off x="4582825" y="2965600"/>
              <a:ext cx="67125" cy="58275"/>
            </a:xfrm>
            <a:custGeom>
              <a:avLst/>
              <a:gdLst/>
              <a:ahLst/>
              <a:cxnLst/>
              <a:rect l="l" t="t" r="r" b="b"/>
              <a:pathLst>
                <a:path w="2685" h="2331" fill="none" extrusionOk="0">
                  <a:moveTo>
                    <a:pt x="2033" y="1836"/>
                  </a:moveTo>
                  <a:lnTo>
                    <a:pt x="1390" y="2128"/>
                  </a:lnTo>
                  <a:cubicBezTo>
                    <a:pt x="938" y="2330"/>
                    <a:pt x="407" y="2130"/>
                    <a:pt x="204" y="1679"/>
                  </a:cubicBezTo>
                  <a:lnTo>
                    <a:pt x="204" y="1679"/>
                  </a:lnTo>
                  <a:cubicBezTo>
                    <a:pt x="0" y="1227"/>
                    <a:pt x="202" y="697"/>
                    <a:pt x="652" y="493"/>
                  </a:cubicBezTo>
                  <a:lnTo>
                    <a:pt x="1297" y="203"/>
                  </a:lnTo>
                  <a:cubicBezTo>
                    <a:pt x="1747" y="0"/>
                    <a:pt x="2278" y="200"/>
                    <a:pt x="2481" y="652"/>
                  </a:cubicBezTo>
                  <a:lnTo>
                    <a:pt x="2481" y="652"/>
                  </a:lnTo>
                  <a:cubicBezTo>
                    <a:pt x="2685" y="1102"/>
                    <a:pt x="2485" y="1633"/>
                    <a:pt x="2033" y="183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180;p43"/>
            <p:cNvSpPr/>
            <p:nvPr/>
          </p:nvSpPr>
          <p:spPr>
            <a:xfrm>
              <a:off x="4633225" y="2941125"/>
              <a:ext cx="66300" cy="59625"/>
            </a:xfrm>
            <a:custGeom>
              <a:avLst/>
              <a:gdLst/>
              <a:ahLst/>
              <a:cxnLst/>
              <a:rect l="l" t="t" r="r" b="b"/>
              <a:pathLst>
                <a:path w="2652" h="2385" fill="none" extrusionOk="0">
                  <a:moveTo>
                    <a:pt x="2070" y="1797"/>
                  </a:moveTo>
                  <a:lnTo>
                    <a:pt x="1458" y="2142"/>
                  </a:lnTo>
                  <a:cubicBezTo>
                    <a:pt x="1029" y="2384"/>
                    <a:pt x="484" y="2233"/>
                    <a:pt x="242" y="1803"/>
                  </a:cubicBezTo>
                  <a:lnTo>
                    <a:pt x="242" y="1803"/>
                  </a:lnTo>
                  <a:cubicBezTo>
                    <a:pt x="0" y="1374"/>
                    <a:pt x="152" y="830"/>
                    <a:pt x="581" y="588"/>
                  </a:cubicBezTo>
                  <a:lnTo>
                    <a:pt x="1194" y="242"/>
                  </a:lnTo>
                  <a:cubicBezTo>
                    <a:pt x="1623" y="0"/>
                    <a:pt x="2167" y="153"/>
                    <a:pt x="2409" y="581"/>
                  </a:cubicBezTo>
                  <a:lnTo>
                    <a:pt x="2409" y="581"/>
                  </a:lnTo>
                  <a:cubicBezTo>
                    <a:pt x="2651" y="1010"/>
                    <a:pt x="2499" y="1555"/>
                    <a:pt x="2070" y="1797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81;p43"/>
            <p:cNvSpPr/>
            <p:nvPr/>
          </p:nvSpPr>
          <p:spPr>
            <a:xfrm>
              <a:off x="4682900" y="2914100"/>
              <a:ext cx="65025" cy="60400"/>
            </a:xfrm>
            <a:custGeom>
              <a:avLst/>
              <a:gdLst/>
              <a:ahLst/>
              <a:cxnLst/>
              <a:rect l="l" t="t" r="r" b="b"/>
              <a:pathLst>
                <a:path w="2601" h="2416" fill="none" extrusionOk="0">
                  <a:moveTo>
                    <a:pt x="2090" y="1746"/>
                  </a:moveTo>
                  <a:lnTo>
                    <a:pt x="1512" y="2140"/>
                  </a:lnTo>
                  <a:cubicBezTo>
                    <a:pt x="1106" y="2416"/>
                    <a:pt x="553" y="2311"/>
                    <a:pt x="277" y="1906"/>
                  </a:cubicBezTo>
                  <a:lnTo>
                    <a:pt x="277" y="1906"/>
                  </a:lnTo>
                  <a:cubicBezTo>
                    <a:pt x="1" y="1500"/>
                    <a:pt x="105" y="948"/>
                    <a:pt x="511" y="672"/>
                  </a:cubicBezTo>
                  <a:lnTo>
                    <a:pt x="1091" y="277"/>
                  </a:lnTo>
                  <a:cubicBezTo>
                    <a:pt x="1496" y="1"/>
                    <a:pt x="2048" y="105"/>
                    <a:pt x="2325" y="511"/>
                  </a:cubicBezTo>
                  <a:lnTo>
                    <a:pt x="2325" y="511"/>
                  </a:lnTo>
                  <a:cubicBezTo>
                    <a:pt x="2601" y="916"/>
                    <a:pt x="2496" y="1470"/>
                    <a:pt x="2090" y="174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182;p43"/>
            <p:cNvSpPr/>
            <p:nvPr/>
          </p:nvSpPr>
          <p:spPr>
            <a:xfrm>
              <a:off x="4731625" y="2884750"/>
              <a:ext cx="63500" cy="60875"/>
            </a:xfrm>
            <a:custGeom>
              <a:avLst/>
              <a:gdLst/>
              <a:ahLst/>
              <a:cxnLst/>
              <a:rect l="l" t="t" r="r" b="b"/>
              <a:pathLst>
                <a:path w="2540" h="2435" fill="none" extrusionOk="0">
                  <a:moveTo>
                    <a:pt x="2099" y="1689"/>
                  </a:moveTo>
                  <a:lnTo>
                    <a:pt x="1554" y="2128"/>
                  </a:lnTo>
                  <a:cubicBezTo>
                    <a:pt x="1172" y="2435"/>
                    <a:pt x="615" y="2376"/>
                    <a:pt x="307" y="1994"/>
                  </a:cubicBezTo>
                  <a:lnTo>
                    <a:pt x="307" y="1994"/>
                  </a:lnTo>
                  <a:cubicBezTo>
                    <a:pt x="0" y="1613"/>
                    <a:pt x="60" y="1054"/>
                    <a:pt x="442" y="747"/>
                  </a:cubicBezTo>
                  <a:lnTo>
                    <a:pt x="987" y="308"/>
                  </a:lnTo>
                  <a:cubicBezTo>
                    <a:pt x="1367" y="1"/>
                    <a:pt x="1925" y="61"/>
                    <a:pt x="2232" y="442"/>
                  </a:cubicBezTo>
                  <a:lnTo>
                    <a:pt x="2232" y="442"/>
                  </a:lnTo>
                  <a:cubicBezTo>
                    <a:pt x="2540" y="824"/>
                    <a:pt x="2479" y="1381"/>
                    <a:pt x="2099" y="1689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183;p43"/>
            <p:cNvSpPr/>
            <p:nvPr/>
          </p:nvSpPr>
          <p:spPr>
            <a:xfrm>
              <a:off x="4779250" y="2853450"/>
              <a:ext cx="61700" cy="61000"/>
            </a:xfrm>
            <a:custGeom>
              <a:avLst/>
              <a:gdLst/>
              <a:ahLst/>
              <a:cxnLst/>
              <a:rect l="l" t="t" r="r" b="b"/>
              <a:pathLst>
                <a:path w="2468" h="2440" fill="none" extrusionOk="0">
                  <a:moveTo>
                    <a:pt x="2095" y="1626"/>
                  </a:moveTo>
                  <a:lnTo>
                    <a:pt x="1586" y="2105"/>
                  </a:lnTo>
                  <a:cubicBezTo>
                    <a:pt x="1230" y="2440"/>
                    <a:pt x="670" y="2423"/>
                    <a:pt x="335" y="2067"/>
                  </a:cubicBezTo>
                  <a:lnTo>
                    <a:pt x="335" y="2067"/>
                  </a:lnTo>
                  <a:cubicBezTo>
                    <a:pt x="0" y="1710"/>
                    <a:pt x="17" y="1150"/>
                    <a:pt x="373" y="815"/>
                  </a:cubicBezTo>
                  <a:lnTo>
                    <a:pt x="881" y="336"/>
                  </a:lnTo>
                  <a:cubicBezTo>
                    <a:pt x="1237" y="1"/>
                    <a:pt x="1798" y="18"/>
                    <a:pt x="2133" y="374"/>
                  </a:cubicBezTo>
                  <a:lnTo>
                    <a:pt x="2133" y="374"/>
                  </a:lnTo>
                  <a:cubicBezTo>
                    <a:pt x="2468" y="730"/>
                    <a:pt x="2451" y="1291"/>
                    <a:pt x="2095" y="1626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184;p43"/>
            <p:cNvSpPr/>
            <p:nvPr/>
          </p:nvSpPr>
          <p:spPr>
            <a:xfrm>
              <a:off x="4824925" y="2819875"/>
              <a:ext cx="60975" cy="62025"/>
            </a:xfrm>
            <a:custGeom>
              <a:avLst/>
              <a:gdLst/>
              <a:ahLst/>
              <a:cxnLst/>
              <a:rect l="l" t="t" r="r" b="b"/>
              <a:pathLst>
                <a:path w="2439" h="2481" fill="none" extrusionOk="0">
                  <a:moveTo>
                    <a:pt x="2107" y="1582"/>
                  </a:moveTo>
                  <a:lnTo>
                    <a:pt x="1636" y="2097"/>
                  </a:lnTo>
                  <a:cubicBezTo>
                    <a:pt x="1305" y="2457"/>
                    <a:pt x="745" y="2481"/>
                    <a:pt x="386" y="2151"/>
                  </a:cubicBezTo>
                  <a:lnTo>
                    <a:pt x="386" y="2151"/>
                  </a:lnTo>
                  <a:cubicBezTo>
                    <a:pt x="24" y="1820"/>
                    <a:pt x="1" y="1260"/>
                    <a:pt x="331" y="900"/>
                  </a:cubicBezTo>
                  <a:lnTo>
                    <a:pt x="803" y="385"/>
                  </a:lnTo>
                  <a:cubicBezTo>
                    <a:pt x="1134" y="25"/>
                    <a:pt x="1694" y="0"/>
                    <a:pt x="2054" y="331"/>
                  </a:cubicBezTo>
                  <a:lnTo>
                    <a:pt x="2054" y="331"/>
                  </a:lnTo>
                  <a:cubicBezTo>
                    <a:pt x="2415" y="662"/>
                    <a:pt x="2438" y="1222"/>
                    <a:pt x="2107" y="1582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185;p43"/>
            <p:cNvSpPr/>
            <p:nvPr/>
          </p:nvSpPr>
          <p:spPr>
            <a:xfrm>
              <a:off x="4868775" y="2784575"/>
              <a:ext cx="60825" cy="63650"/>
            </a:xfrm>
            <a:custGeom>
              <a:avLst/>
              <a:gdLst/>
              <a:ahLst/>
              <a:cxnLst/>
              <a:rect l="l" t="t" r="r" b="b"/>
              <a:pathLst>
                <a:path w="2433" h="2546" fill="none" extrusionOk="0">
                  <a:moveTo>
                    <a:pt x="2128" y="1551"/>
                  </a:moveTo>
                  <a:lnTo>
                    <a:pt x="1692" y="2098"/>
                  </a:lnTo>
                  <a:cubicBezTo>
                    <a:pt x="1388" y="2481"/>
                    <a:pt x="830" y="2545"/>
                    <a:pt x="446" y="2240"/>
                  </a:cubicBezTo>
                  <a:lnTo>
                    <a:pt x="446" y="2240"/>
                  </a:lnTo>
                  <a:cubicBezTo>
                    <a:pt x="64" y="1935"/>
                    <a:pt x="0" y="1378"/>
                    <a:pt x="305" y="995"/>
                  </a:cubicBezTo>
                  <a:lnTo>
                    <a:pt x="739" y="448"/>
                  </a:lnTo>
                  <a:cubicBezTo>
                    <a:pt x="1044" y="64"/>
                    <a:pt x="1602" y="0"/>
                    <a:pt x="1985" y="305"/>
                  </a:cubicBezTo>
                  <a:lnTo>
                    <a:pt x="1985" y="305"/>
                  </a:lnTo>
                  <a:cubicBezTo>
                    <a:pt x="2368" y="610"/>
                    <a:pt x="2433" y="1167"/>
                    <a:pt x="2128" y="1551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186;p43"/>
            <p:cNvSpPr/>
            <p:nvPr/>
          </p:nvSpPr>
          <p:spPr>
            <a:xfrm>
              <a:off x="4911000" y="2748300"/>
              <a:ext cx="60475" cy="64950"/>
            </a:xfrm>
            <a:custGeom>
              <a:avLst/>
              <a:gdLst/>
              <a:ahLst/>
              <a:cxnLst/>
              <a:rect l="l" t="t" r="r" b="b"/>
              <a:pathLst>
                <a:path w="2419" h="2598" fill="none" extrusionOk="0">
                  <a:moveTo>
                    <a:pt x="2140" y="1514"/>
                  </a:moveTo>
                  <a:lnTo>
                    <a:pt x="1742" y="2091"/>
                  </a:lnTo>
                  <a:cubicBezTo>
                    <a:pt x="1463" y="2495"/>
                    <a:pt x="911" y="2597"/>
                    <a:pt x="507" y="2319"/>
                  </a:cubicBezTo>
                  <a:lnTo>
                    <a:pt x="507" y="2319"/>
                  </a:lnTo>
                  <a:cubicBezTo>
                    <a:pt x="102" y="2041"/>
                    <a:pt x="0" y="1488"/>
                    <a:pt x="279" y="1084"/>
                  </a:cubicBezTo>
                  <a:lnTo>
                    <a:pt x="675" y="507"/>
                  </a:lnTo>
                  <a:cubicBezTo>
                    <a:pt x="954" y="102"/>
                    <a:pt x="1508" y="0"/>
                    <a:pt x="1912" y="279"/>
                  </a:cubicBezTo>
                  <a:lnTo>
                    <a:pt x="1912" y="279"/>
                  </a:lnTo>
                  <a:cubicBezTo>
                    <a:pt x="2316" y="556"/>
                    <a:pt x="2418" y="1110"/>
                    <a:pt x="2140" y="1514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187;p43"/>
            <p:cNvSpPr/>
            <p:nvPr/>
          </p:nvSpPr>
          <p:spPr>
            <a:xfrm>
              <a:off x="4951450" y="2711375"/>
              <a:ext cx="59925" cy="66025"/>
            </a:xfrm>
            <a:custGeom>
              <a:avLst/>
              <a:gdLst/>
              <a:ahLst/>
              <a:cxnLst/>
              <a:rect l="l" t="t" r="r" b="b"/>
              <a:pathLst>
                <a:path w="2397" h="2641" fill="none" extrusionOk="0">
                  <a:moveTo>
                    <a:pt x="2144" y="1475"/>
                  </a:moveTo>
                  <a:lnTo>
                    <a:pt x="1786" y="2078"/>
                  </a:lnTo>
                  <a:cubicBezTo>
                    <a:pt x="1533" y="2502"/>
                    <a:pt x="986" y="2640"/>
                    <a:pt x="562" y="2389"/>
                  </a:cubicBezTo>
                  <a:lnTo>
                    <a:pt x="562" y="2389"/>
                  </a:lnTo>
                  <a:cubicBezTo>
                    <a:pt x="140" y="2137"/>
                    <a:pt x="1" y="1590"/>
                    <a:pt x="252" y="1166"/>
                  </a:cubicBezTo>
                  <a:lnTo>
                    <a:pt x="612" y="561"/>
                  </a:lnTo>
                  <a:cubicBezTo>
                    <a:pt x="864" y="139"/>
                    <a:pt x="1411" y="0"/>
                    <a:pt x="1834" y="251"/>
                  </a:cubicBezTo>
                  <a:lnTo>
                    <a:pt x="1834" y="251"/>
                  </a:lnTo>
                  <a:cubicBezTo>
                    <a:pt x="2258" y="504"/>
                    <a:pt x="2397" y="1051"/>
                    <a:pt x="2144" y="1475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188;p43"/>
            <p:cNvSpPr/>
            <p:nvPr/>
          </p:nvSpPr>
          <p:spPr>
            <a:xfrm>
              <a:off x="4989950" y="2674100"/>
              <a:ext cx="59200" cy="66925"/>
            </a:xfrm>
            <a:custGeom>
              <a:avLst/>
              <a:gdLst/>
              <a:ahLst/>
              <a:cxnLst/>
              <a:rect l="l" t="t" r="r" b="b"/>
              <a:pathLst>
                <a:path w="2368" h="2677" fill="none" extrusionOk="0">
                  <a:moveTo>
                    <a:pt x="2143" y="1432"/>
                  </a:moveTo>
                  <a:lnTo>
                    <a:pt x="1822" y="2061"/>
                  </a:lnTo>
                  <a:cubicBezTo>
                    <a:pt x="1597" y="2501"/>
                    <a:pt x="1057" y="2676"/>
                    <a:pt x="617" y="2451"/>
                  </a:cubicBezTo>
                  <a:lnTo>
                    <a:pt x="617" y="2451"/>
                  </a:lnTo>
                  <a:cubicBezTo>
                    <a:pt x="176" y="2226"/>
                    <a:pt x="1" y="1687"/>
                    <a:pt x="226" y="1246"/>
                  </a:cubicBezTo>
                  <a:lnTo>
                    <a:pt x="548" y="617"/>
                  </a:lnTo>
                  <a:cubicBezTo>
                    <a:pt x="773" y="176"/>
                    <a:pt x="1312" y="1"/>
                    <a:pt x="1753" y="226"/>
                  </a:cubicBezTo>
                  <a:lnTo>
                    <a:pt x="1753" y="226"/>
                  </a:lnTo>
                  <a:cubicBezTo>
                    <a:pt x="2194" y="451"/>
                    <a:pt x="2368" y="991"/>
                    <a:pt x="2143" y="1432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189;p43"/>
            <p:cNvSpPr/>
            <p:nvPr/>
          </p:nvSpPr>
          <p:spPr>
            <a:xfrm>
              <a:off x="5026400" y="2636875"/>
              <a:ext cx="58325" cy="67575"/>
            </a:xfrm>
            <a:custGeom>
              <a:avLst/>
              <a:gdLst/>
              <a:ahLst/>
              <a:cxnLst/>
              <a:rect l="l" t="t" r="r" b="b"/>
              <a:pathLst>
                <a:path w="2333" h="2703" fill="none" extrusionOk="0">
                  <a:moveTo>
                    <a:pt x="2134" y="1384"/>
                  </a:moveTo>
                  <a:lnTo>
                    <a:pt x="1852" y="2037"/>
                  </a:lnTo>
                  <a:cubicBezTo>
                    <a:pt x="1654" y="2493"/>
                    <a:pt x="1123" y="2703"/>
                    <a:pt x="666" y="2505"/>
                  </a:cubicBezTo>
                  <a:lnTo>
                    <a:pt x="666" y="2505"/>
                  </a:lnTo>
                  <a:cubicBezTo>
                    <a:pt x="210" y="2307"/>
                    <a:pt x="0" y="1778"/>
                    <a:pt x="198" y="1321"/>
                  </a:cubicBezTo>
                  <a:lnTo>
                    <a:pt x="481" y="668"/>
                  </a:lnTo>
                  <a:cubicBezTo>
                    <a:pt x="678" y="211"/>
                    <a:pt x="1208" y="1"/>
                    <a:pt x="1665" y="200"/>
                  </a:cubicBezTo>
                  <a:lnTo>
                    <a:pt x="1665" y="200"/>
                  </a:lnTo>
                  <a:cubicBezTo>
                    <a:pt x="2121" y="397"/>
                    <a:pt x="2332" y="927"/>
                    <a:pt x="2134" y="1384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190;p43"/>
            <p:cNvSpPr/>
            <p:nvPr/>
          </p:nvSpPr>
          <p:spPr>
            <a:xfrm>
              <a:off x="5060550" y="2600050"/>
              <a:ext cx="57275" cy="68025"/>
            </a:xfrm>
            <a:custGeom>
              <a:avLst/>
              <a:gdLst/>
              <a:ahLst/>
              <a:cxnLst/>
              <a:rect l="l" t="t" r="r" b="b"/>
              <a:pathLst>
                <a:path w="2291" h="2721" fill="none" extrusionOk="0">
                  <a:moveTo>
                    <a:pt x="2120" y="1331"/>
                  </a:moveTo>
                  <a:lnTo>
                    <a:pt x="1878" y="2004"/>
                  </a:lnTo>
                  <a:cubicBezTo>
                    <a:pt x="1708" y="2476"/>
                    <a:pt x="1188" y="2721"/>
                    <a:pt x="717" y="2551"/>
                  </a:cubicBezTo>
                  <a:lnTo>
                    <a:pt x="717" y="2551"/>
                  </a:lnTo>
                  <a:cubicBezTo>
                    <a:pt x="245" y="2380"/>
                    <a:pt x="0" y="1861"/>
                    <a:pt x="171" y="1390"/>
                  </a:cubicBezTo>
                  <a:lnTo>
                    <a:pt x="413" y="716"/>
                  </a:lnTo>
                  <a:cubicBezTo>
                    <a:pt x="583" y="245"/>
                    <a:pt x="1102" y="0"/>
                    <a:pt x="1574" y="171"/>
                  </a:cubicBezTo>
                  <a:lnTo>
                    <a:pt x="1574" y="171"/>
                  </a:lnTo>
                  <a:cubicBezTo>
                    <a:pt x="2045" y="339"/>
                    <a:pt x="2290" y="860"/>
                    <a:pt x="2120" y="1331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191;p43"/>
            <p:cNvSpPr/>
            <p:nvPr/>
          </p:nvSpPr>
          <p:spPr>
            <a:xfrm>
              <a:off x="5092350" y="2563900"/>
              <a:ext cx="55975" cy="68300"/>
            </a:xfrm>
            <a:custGeom>
              <a:avLst/>
              <a:gdLst/>
              <a:ahLst/>
              <a:cxnLst/>
              <a:rect l="l" t="t" r="r" b="b"/>
              <a:pathLst>
                <a:path w="2239" h="2732" fill="none" extrusionOk="0">
                  <a:moveTo>
                    <a:pt x="2098" y="1275"/>
                  </a:moveTo>
                  <a:lnTo>
                    <a:pt x="1897" y="1967"/>
                  </a:lnTo>
                  <a:cubicBezTo>
                    <a:pt x="1756" y="2453"/>
                    <a:pt x="1248" y="2731"/>
                    <a:pt x="763" y="2590"/>
                  </a:cubicBezTo>
                  <a:lnTo>
                    <a:pt x="763" y="2590"/>
                  </a:lnTo>
                  <a:cubicBezTo>
                    <a:pt x="279" y="2449"/>
                    <a:pt x="0" y="1942"/>
                    <a:pt x="140" y="1457"/>
                  </a:cubicBezTo>
                  <a:lnTo>
                    <a:pt x="342" y="765"/>
                  </a:lnTo>
                  <a:cubicBezTo>
                    <a:pt x="483" y="279"/>
                    <a:pt x="991" y="1"/>
                    <a:pt x="1475" y="141"/>
                  </a:cubicBezTo>
                  <a:lnTo>
                    <a:pt x="1475" y="141"/>
                  </a:lnTo>
                  <a:cubicBezTo>
                    <a:pt x="1960" y="282"/>
                    <a:pt x="2239" y="790"/>
                    <a:pt x="2098" y="1275"/>
                  </a:cubicBezTo>
                  <a:close/>
                </a:path>
              </a:pathLst>
            </a:custGeom>
            <a:noFill/>
            <a:ln w="11225" cap="flat" cmpd="sng">
              <a:solidFill>
                <a:schemeClr val="accent6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192;p43"/>
            <p:cNvSpPr/>
            <p:nvPr/>
          </p:nvSpPr>
          <p:spPr>
            <a:xfrm>
              <a:off x="4382525" y="3127475"/>
              <a:ext cx="800375" cy="850300"/>
            </a:xfrm>
            <a:custGeom>
              <a:avLst/>
              <a:gdLst/>
              <a:ahLst/>
              <a:cxnLst/>
              <a:rect l="l" t="t" r="r" b="b"/>
              <a:pathLst>
                <a:path w="32015" h="34012" extrusionOk="0">
                  <a:moveTo>
                    <a:pt x="3476" y="0"/>
                  </a:moveTo>
                  <a:lnTo>
                    <a:pt x="1794" y="4220"/>
                  </a:lnTo>
                  <a:cubicBezTo>
                    <a:pt x="1" y="11176"/>
                    <a:pt x="5118" y="34011"/>
                    <a:pt x="5118" y="34011"/>
                  </a:cubicBezTo>
                  <a:lnTo>
                    <a:pt x="11763" y="34011"/>
                  </a:lnTo>
                  <a:lnTo>
                    <a:pt x="14459" y="9889"/>
                  </a:lnTo>
                  <a:cubicBezTo>
                    <a:pt x="14898" y="9969"/>
                    <a:pt x="15310" y="10010"/>
                    <a:pt x="15687" y="10010"/>
                  </a:cubicBezTo>
                  <a:cubicBezTo>
                    <a:pt x="16230" y="10010"/>
                    <a:pt x="16857" y="9925"/>
                    <a:pt x="17544" y="9768"/>
                  </a:cubicBezTo>
                  <a:lnTo>
                    <a:pt x="20252" y="34011"/>
                  </a:lnTo>
                  <a:lnTo>
                    <a:pt x="26898" y="34011"/>
                  </a:lnTo>
                  <a:cubicBezTo>
                    <a:pt x="26898" y="34011"/>
                    <a:pt x="32015" y="11176"/>
                    <a:pt x="30221" y="4220"/>
                  </a:cubicBezTo>
                  <a:lnTo>
                    <a:pt x="28540" y="0"/>
                  </a:lnTo>
                  <a:cubicBezTo>
                    <a:pt x="24037" y="606"/>
                    <a:pt x="20023" y="909"/>
                    <a:pt x="16008" y="909"/>
                  </a:cubicBezTo>
                  <a:cubicBezTo>
                    <a:pt x="11993" y="909"/>
                    <a:pt x="7978" y="606"/>
                    <a:pt x="3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193;p43"/>
            <p:cNvSpPr/>
            <p:nvPr/>
          </p:nvSpPr>
          <p:spPr>
            <a:xfrm>
              <a:off x="4611150" y="3303975"/>
              <a:ext cx="354650" cy="73800"/>
            </a:xfrm>
            <a:custGeom>
              <a:avLst/>
              <a:gdLst/>
              <a:ahLst/>
              <a:cxnLst/>
              <a:rect l="l" t="t" r="r" b="b"/>
              <a:pathLst>
                <a:path w="14186" h="2952" fill="none" extrusionOk="0">
                  <a:moveTo>
                    <a:pt x="0" y="190"/>
                  </a:moveTo>
                  <a:cubicBezTo>
                    <a:pt x="226" y="283"/>
                    <a:pt x="4419" y="2951"/>
                    <a:pt x="6863" y="2951"/>
                  </a:cubicBezTo>
                  <a:cubicBezTo>
                    <a:pt x="9307" y="2951"/>
                    <a:pt x="14186" y="1"/>
                    <a:pt x="14186" y="1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194;p43"/>
            <p:cNvSpPr/>
            <p:nvPr/>
          </p:nvSpPr>
          <p:spPr>
            <a:xfrm>
              <a:off x="4419550" y="3172050"/>
              <a:ext cx="87625" cy="168850"/>
            </a:xfrm>
            <a:custGeom>
              <a:avLst/>
              <a:gdLst/>
              <a:ahLst/>
              <a:cxnLst/>
              <a:rect l="l" t="t" r="r" b="b"/>
              <a:pathLst>
                <a:path w="3505" h="6754" extrusionOk="0">
                  <a:moveTo>
                    <a:pt x="2591" y="1"/>
                  </a:moveTo>
                  <a:lnTo>
                    <a:pt x="904" y="955"/>
                  </a:lnTo>
                  <a:lnTo>
                    <a:pt x="313" y="2437"/>
                  </a:lnTo>
                  <a:cubicBezTo>
                    <a:pt x="163" y="3022"/>
                    <a:pt x="62" y="3719"/>
                    <a:pt x="1" y="4504"/>
                  </a:cubicBezTo>
                  <a:lnTo>
                    <a:pt x="313" y="4368"/>
                  </a:lnTo>
                  <a:lnTo>
                    <a:pt x="923" y="6754"/>
                  </a:lnTo>
                  <a:lnTo>
                    <a:pt x="1265" y="3753"/>
                  </a:lnTo>
                  <a:lnTo>
                    <a:pt x="3505" y="3753"/>
                  </a:lnTo>
                  <a:lnTo>
                    <a:pt x="1261" y="2560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195;p43"/>
            <p:cNvSpPr/>
            <p:nvPr/>
          </p:nvSpPr>
          <p:spPr>
            <a:xfrm>
              <a:off x="5058225" y="3172050"/>
              <a:ext cx="87650" cy="168825"/>
            </a:xfrm>
            <a:custGeom>
              <a:avLst/>
              <a:gdLst/>
              <a:ahLst/>
              <a:cxnLst/>
              <a:rect l="l" t="t" r="r" b="b"/>
              <a:pathLst>
                <a:path w="3506" h="6753" extrusionOk="0">
                  <a:moveTo>
                    <a:pt x="915" y="1"/>
                  </a:moveTo>
                  <a:lnTo>
                    <a:pt x="2244" y="2560"/>
                  </a:lnTo>
                  <a:lnTo>
                    <a:pt x="1" y="3753"/>
                  </a:lnTo>
                  <a:lnTo>
                    <a:pt x="2242" y="3753"/>
                  </a:lnTo>
                  <a:lnTo>
                    <a:pt x="2583" y="6752"/>
                  </a:lnTo>
                  <a:lnTo>
                    <a:pt x="3193" y="4368"/>
                  </a:lnTo>
                  <a:lnTo>
                    <a:pt x="3506" y="4503"/>
                  </a:lnTo>
                  <a:cubicBezTo>
                    <a:pt x="3444" y="3719"/>
                    <a:pt x="3344" y="3021"/>
                    <a:pt x="3193" y="2437"/>
                  </a:cubicBezTo>
                  <a:lnTo>
                    <a:pt x="2602" y="955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196;p43"/>
            <p:cNvSpPr/>
            <p:nvPr/>
          </p:nvSpPr>
          <p:spPr>
            <a:xfrm>
              <a:off x="4461725" y="3126275"/>
              <a:ext cx="634950" cy="69250"/>
            </a:xfrm>
            <a:custGeom>
              <a:avLst/>
              <a:gdLst/>
              <a:ahLst/>
              <a:cxnLst/>
              <a:rect l="l" t="t" r="r" b="b"/>
              <a:pathLst>
                <a:path w="25398" h="2770" extrusionOk="0">
                  <a:moveTo>
                    <a:pt x="181" y="1"/>
                  </a:moveTo>
                  <a:cubicBezTo>
                    <a:pt x="91" y="1"/>
                    <a:pt x="39" y="14"/>
                    <a:pt x="29" y="42"/>
                  </a:cubicBezTo>
                  <a:cubicBezTo>
                    <a:pt x="0" y="122"/>
                    <a:pt x="314" y="313"/>
                    <a:pt x="915" y="593"/>
                  </a:cubicBezTo>
                  <a:cubicBezTo>
                    <a:pt x="1214" y="735"/>
                    <a:pt x="1587" y="895"/>
                    <a:pt x="2031" y="1047"/>
                  </a:cubicBezTo>
                  <a:cubicBezTo>
                    <a:pt x="2473" y="1204"/>
                    <a:pt x="2974" y="1393"/>
                    <a:pt x="3546" y="1545"/>
                  </a:cubicBezTo>
                  <a:cubicBezTo>
                    <a:pt x="4114" y="1711"/>
                    <a:pt x="4741" y="1883"/>
                    <a:pt x="5422" y="2022"/>
                  </a:cubicBezTo>
                  <a:cubicBezTo>
                    <a:pt x="6101" y="2185"/>
                    <a:pt x="6837" y="2296"/>
                    <a:pt x="7611" y="2425"/>
                  </a:cubicBezTo>
                  <a:cubicBezTo>
                    <a:pt x="7999" y="2485"/>
                    <a:pt x="8398" y="2520"/>
                    <a:pt x="8806" y="2570"/>
                  </a:cubicBezTo>
                  <a:cubicBezTo>
                    <a:pt x="9213" y="2622"/>
                    <a:pt x="9630" y="2657"/>
                    <a:pt x="10057" y="2680"/>
                  </a:cubicBezTo>
                  <a:cubicBezTo>
                    <a:pt x="10907" y="2750"/>
                    <a:pt x="11792" y="2759"/>
                    <a:pt x="12696" y="2770"/>
                  </a:cubicBezTo>
                  <a:cubicBezTo>
                    <a:pt x="13601" y="2749"/>
                    <a:pt x="14484" y="2727"/>
                    <a:pt x="15334" y="2647"/>
                  </a:cubicBezTo>
                  <a:cubicBezTo>
                    <a:pt x="15759" y="2621"/>
                    <a:pt x="16175" y="2578"/>
                    <a:pt x="16582" y="2524"/>
                  </a:cubicBezTo>
                  <a:cubicBezTo>
                    <a:pt x="16989" y="2470"/>
                    <a:pt x="17388" y="2432"/>
                    <a:pt x="17774" y="2367"/>
                  </a:cubicBezTo>
                  <a:cubicBezTo>
                    <a:pt x="18546" y="2239"/>
                    <a:pt x="19280" y="2121"/>
                    <a:pt x="19958" y="1959"/>
                  </a:cubicBezTo>
                  <a:cubicBezTo>
                    <a:pt x="20638" y="1820"/>
                    <a:pt x="21263" y="1651"/>
                    <a:pt x="21832" y="1490"/>
                  </a:cubicBezTo>
                  <a:cubicBezTo>
                    <a:pt x="22403" y="1342"/>
                    <a:pt x="22907" y="1162"/>
                    <a:pt x="23352" y="1011"/>
                  </a:cubicBezTo>
                  <a:cubicBezTo>
                    <a:pt x="23795" y="865"/>
                    <a:pt x="24171" y="714"/>
                    <a:pt x="24473" y="578"/>
                  </a:cubicBezTo>
                  <a:cubicBezTo>
                    <a:pt x="25079" y="314"/>
                    <a:pt x="25398" y="130"/>
                    <a:pt x="25372" y="48"/>
                  </a:cubicBezTo>
                  <a:cubicBezTo>
                    <a:pt x="25361" y="18"/>
                    <a:pt x="25302" y="3"/>
                    <a:pt x="25198" y="3"/>
                  </a:cubicBezTo>
                  <a:cubicBezTo>
                    <a:pt x="25026" y="3"/>
                    <a:pt x="24732" y="43"/>
                    <a:pt x="24333" y="119"/>
                  </a:cubicBezTo>
                  <a:cubicBezTo>
                    <a:pt x="24012" y="182"/>
                    <a:pt x="23624" y="264"/>
                    <a:pt x="23168" y="345"/>
                  </a:cubicBezTo>
                  <a:cubicBezTo>
                    <a:pt x="22716" y="430"/>
                    <a:pt x="22205" y="550"/>
                    <a:pt x="21634" y="641"/>
                  </a:cubicBezTo>
                  <a:cubicBezTo>
                    <a:pt x="21064" y="745"/>
                    <a:pt x="20443" y="861"/>
                    <a:pt x="19770" y="954"/>
                  </a:cubicBezTo>
                  <a:cubicBezTo>
                    <a:pt x="19102" y="1068"/>
                    <a:pt x="18381" y="1145"/>
                    <a:pt x="17626" y="1240"/>
                  </a:cubicBezTo>
                  <a:cubicBezTo>
                    <a:pt x="17248" y="1289"/>
                    <a:pt x="16858" y="1312"/>
                    <a:pt x="16461" y="1352"/>
                  </a:cubicBezTo>
                  <a:cubicBezTo>
                    <a:pt x="16066" y="1393"/>
                    <a:pt x="15661" y="1425"/>
                    <a:pt x="15247" y="1442"/>
                  </a:cubicBezTo>
                  <a:cubicBezTo>
                    <a:pt x="14420" y="1503"/>
                    <a:pt x="13565" y="1515"/>
                    <a:pt x="12688" y="1537"/>
                  </a:cubicBezTo>
                  <a:cubicBezTo>
                    <a:pt x="11811" y="1527"/>
                    <a:pt x="10954" y="1527"/>
                    <a:pt x="10129" y="1475"/>
                  </a:cubicBezTo>
                  <a:cubicBezTo>
                    <a:pt x="9715" y="1460"/>
                    <a:pt x="9311" y="1437"/>
                    <a:pt x="8915" y="1397"/>
                  </a:cubicBezTo>
                  <a:cubicBezTo>
                    <a:pt x="8518" y="1361"/>
                    <a:pt x="8128" y="1340"/>
                    <a:pt x="7751" y="1297"/>
                  </a:cubicBezTo>
                  <a:cubicBezTo>
                    <a:pt x="6998" y="1202"/>
                    <a:pt x="6277" y="1133"/>
                    <a:pt x="5609" y="1017"/>
                  </a:cubicBezTo>
                  <a:cubicBezTo>
                    <a:pt x="4938" y="924"/>
                    <a:pt x="4318" y="806"/>
                    <a:pt x="3752" y="697"/>
                  </a:cubicBezTo>
                  <a:cubicBezTo>
                    <a:pt x="3181" y="603"/>
                    <a:pt x="2675" y="476"/>
                    <a:pt x="2223" y="385"/>
                  </a:cubicBezTo>
                  <a:cubicBezTo>
                    <a:pt x="1769" y="298"/>
                    <a:pt x="1383" y="208"/>
                    <a:pt x="1065" y="136"/>
                  </a:cubicBezTo>
                  <a:cubicBezTo>
                    <a:pt x="651" y="48"/>
                    <a:pt x="349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197;p43"/>
            <p:cNvSpPr/>
            <p:nvPr/>
          </p:nvSpPr>
          <p:spPr>
            <a:xfrm>
              <a:off x="4860478" y="3721172"/>
              <a:ext cx="472689" cy="299521"/>
            </a:xfrm>
            <a:custGeom>
              <a:avLst/>
              <a:gdLst/>
              <a:ahLst/>
              <a:cxnLst/>
              <a:rect l="l" t="t" r="r" b="b"/>
              <a:pathLst>
                <a:path w="19951" h="12642" extrusionOk="0">
                  <a:moveTo>
                    <a:pt x="1" y="0"/>
                  </a:moveTo>
                  <a:lnTo>
                    <a:pt x="643" y="11439"/>
                  </a:lnTo>
                  <a:lnTo>
                    <a:pt x="18491" y="12641"/>
                  </a:lnTo>
                  <a:cubicBezTo>
                    <a:pt x="19950" y="9234"/>
                    <a:pt x="18915" y="6344"/>
                    <a:pt x="9907" y="5102"/>
                  </a:cubicBezTo>
                  <a:lnTo>
                    <a:pt x="10630" y="11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198;p43"/>
            <p:cNvSpPr/>
            <p:nvPr/>
          </p:nvSpPr>
          <p:spPr>
            <a:xfrm>
              <a:off x="4240800" y="3715597"/>
              <a:ext cx="464187" cy="294148"/>
            </a:xfrm>
            <a:custGeom>
              <a:avLst/>
              <a:gdLst/>
              <a:ahLst/>
              <a:cxnLst/>
              <a:rect l="l" t="t" r="r" b="b"/>
              <a:pathLst>
                <a:path w="19950" h="12642" extrusionOk="0">
                  <a:moveTo>
                    <a:pt x="19950" y="0"/>
                  </a:moveTo>
                  <a:lnTo>
                    <a:pt x="9319" y="1172"/>
                  </a:lnTo>
                  <a:lnTo>
                    <a:pt x="10044" y="5102"/>
                  </a:lnTo>
                  <a:cubicBezTo>
                    <a:pt x="1035" y="6344"/>
                    <a:pt x="0" y="9234"/>
                    <a:pt x="1459" y="12641"/>
                  </a:cubicBezTo>
                  <a:lnTo>
                    <a:pt x="19306" y="11439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199;p43"/>
            <p:cNvSpPr/>
            <p:nvPr/>
          </p:nvSpPr>
          <p:spPr>
            <a:xfrm>
              <a:off x="5119225" y="2607075"/>
              <a:ext cx="530450" cy="421425"/>
            </a:xfrm>
            <a:custGeom>
              <a:avLst/>
              <a:gdLst/>
              <a:ahLst/>
              <a:cxnLst/>
              <a:rect l="l" t="t" r="r" b="b"/>
              <a:pathLst>
                <a:path w="21218" h="16857" extrusionOk="0">
                  <a:moveTo>
                    <a:pt x="16391" y="1"/>
                  </a:moveTo>
                  <a:cubicBezTo>
                    <a:pt x="14459" y="1"/>
                    <a:pt x="12030" y="638"/>
                    <a:pt x="12030" y="638"/>
                  </a:cubicBezTo>
                  <a:lnTo>
                    <a:pt x="10675" y="5302"/>
                  </a:lnTo>
                  <a:cubicBezTo>
                    <a:pt x="9210" y="4062"/>
                    <a:pt x="5157" y="732"/>
                    <a:pt x="3797" y="732"/>
                  </a:cubicBezTo>
                  <a:cubicBezTo>
                    <a:pt x="3726" y="732"/>
                    <a:pt x="3661" y="742"/>
                    <a:pt x="3605" y="761"/>
                  </a:cubicBezTo>
                  <a:cubicBezTo>
                    <a:pt x="3605" y="761"/>
                    <a:pt x="1" y="9597"/>
                    <a:pt x="1481" y="10636"/>
                  </a:cubicBezTo>
                  <a:cubicBezTo>
                    <a:pt x="6905" y="14441"/>
                    <a:pt x="13915" y="16857"/>
                    <a:pt x="17002" y="16857"/>
                  </a:cubicBezTo>
                  <a:cubicBezTo>
                    <a:pt x="17797" y="16857"/>
                    <a:pt x="18332" y="16696"/>
                    <a:pt x="18512" y="16359"/>
                  </a:cubicBezTo>
                  <a:cubicBezTo>
                    <a:pt x="21218" y="11295"/>
                    <a:pt x="19401" y="1784"/>
                    <a:pt x="18553" y="638"/>
                  </a:cubicBezTo>
                  <a:cubicBezTo>
                    <a:pt x="18200" y="160"/>
                    <a:pt x="17358" y="1"/>
                    <a:pt x="16391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00;p43"/>
            <p:cNvSpPr/>
            <p:nvPr/>
          </p:nvSpPr>
          <p:spPr>
            <a:xfrm>
              <a:off x="5299600" y="2395650"/>
              <a:ext cx="335925" cy="242725"/>
            </a:xfrm>
            <a:custGeom>
              <a:avLst/>
              <a:gdLst/>
              <a:ahLst/>
              <a:cxnLst/>
              <a:rect l="l" t="t" r="r" b="b"/>
              <a:pathLst>
                <a:path w="13437" h="9709" extrusionOk="0">
                  <a:moveTo>
                    <a:pt x="9557" y="1"/>
                  </a:moveTo>
                  <a:cubicBezTo>
                    <a:pt x="7011" y="1"/>
                    <a:pt x="3680" y="1156"/>
                    <a:pt x="3159" y="1679"/>
                  </a:cubicBezTo>
                  <a:cubicBezTo>
                    <a:pt x="0" y="4844"/>
                    <a:pt x="4817" y="9095"/>
                    <a:pt x="4817" y="9095"/>
                  </a:cubicBezTo>
                  <a:cubicBezTo>
                    <a:pt x="5379" y="9544"/>
                    <a:pt x="6507" y="9709"/>
                    <a:pt x="7675" y="9709"/>
                  </a:cubicBezTo>
                  <a:cubicBezTo>
                    <a:pt x="9256" y="9709"/>
                    <a:pt x="10910" y="9406"/>
                    <a:pt x="11338" y="9095"/>
                  </a:cubicBezTo>
                  <a:cubicBezTo>
                    <a:pt x="12081" y="8552"/>
                    <a:pt x="13436" y="4014"/>
                    <a:pt x="12430" y="1292"/>
                  </a:cubicBezTo>
                  <a:cubicBezTo>
                    <a:pt x="12078" y="337"/>
                    <a:pt x="10932" y="1"/>
                    <a:pt x="955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01;p43"/>
            <p:cNvSpPr/>
            <p:nvPr/>
          </p:nvSpPr>
          <p:spPr>
            <a:xfrm>
              <a:off x="5331500" y="2419950"/>
              <a:ext cx="200425" cy="483025"/>
            </a:xfrm>
            <a:custGeom>
              <a:avLst/>
              <a:gdLst/>
              <a:ahLst/>
              <a:cxnLst/>
              <a:rect l="l" t="t" r="r" b="b"/>
              <a:pathLst>
                <a:path w="8017" h="19321" fill="none" extrusionOk="0">
                  <a:moveTo>
                    <a:pt x="7122" y="6989"/>
                  </a:moveTo>
                  <a:cubicBezTo>
                    <a:pt x="8017" y="4037"/>
                    <a:pt x="4008" y="3753"/>
                    <a:pt x="4175" y="3282"/>
                  </a:cubicBezTo>
                  <a:cubicBezTo>
                    <a:pt x="4245" y="3084"/>
                    <a:pt x="5235" y="2450"/>
                    <a:pt x="5643" y="2058"/>
                  </a:cubicBezTo>
                  <a:cubicBezTo>
                    <a:pt x="6534" y="1201"/>
                    <a:pt x="6054" y="248"/>
                    <a:pt x="5888" y="223"/>
                  </a:cubicBezTo>
                  <a:cubicBezTo>
                    <a:pt x="4396" y="0"/>
                    <a:pt x="1904" y="1218"/>
                    <a:pt x="1235" y="2143"/>
                  </a:cubicBezTo>
                  <a:cubicBezTo>
                    <a:pt x="1026" y="2434"/>
                    <a:pt x="0" y="5022"/>
                    <a:pt x="3541" y="8122"/>
                  </a:cubicBezTo>
                  <a:cubicBezTo>
                    <a:pt x="3541" y="8122"/>
                    <a:pt x="921" y="15319"/>
                    <a:pt x="1628" y="1932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02;p43"/>
            <p:cNvSpPr/>
            <p:nvPr/>
          </p:nvSpPr>
          <p:spPr>
            <a:xfrm>
              <a:off x="5545500" y="2395650"/>
              <a:ext cx="56975" cy="125275"/>
            </a:xfrm>
            <a:custGeom>
              <a:avLst/>
              <a:gdLst/>
              <a:ahLst/>
              <a:cxnLst/>
              <a:rect l="l" t="t" r="r" b="b"/>
              <a:pathLst>
                <a:path w="2279" h="5011" fill="none" extrusionOk="0">
                  <a:moveTo>
                    <a:pt x="2271" y="732"/>
                  </a:moveTo>
                  <a:cubicBezTo>
                    <a:pt x="2279" y="2057"/>
                    <a:pt x="2214" y="4130"/>
                    <a:pt x="2074" y="4492"/>
                  </a:cubicBezTo>
                  <a:cubicBezTo>
                    <a:pt x="1934" y="4854"/>
                    <a:pt x="971" y="5010"/>
                    <a:pt x="485" y="4656"/>
                  </a:cubicBezTo>
                  <a:cubicBezTo>
                    <a:pt x="1" y="4301"/>
                    <a:pt x="176" y="1492"/>
                    <a:pt x="442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203;p43"/>
            <p:cNvSpPr/>
            <p:nvPr/>
          </p:nvSpPr>
          <p:spPr>
            <a:xfrm>
              <a:off x="5493900" y="2398650"/>
              <a:ext cx="57975" cy="123475"/>
            </a:xfrm>
            <a:custGeom>
              <a:avLst/>
              <a:gdLst/>
              <a:ahLst/>
              <a:cxnLst/>
              <a:rect l="l" t="t" r="r" b="b"/>
              <a:pathLst>
                <a:path w="2319" h="4939" fill="none" extrusionOk="0">
                  <a:moveTo>
                    <a:pt x="220" y="1"/>
                  </a:moveTo>
                  <a:cubicBezTo>
                    <a:pt x="178" y="1050"/>
                    <a:pt x="0" y="4129"/>
                    <a:pt x="409" y="4533"/>
                  </a:cubicBezTo>
                  <a:cubicBezTo>
                    <a:pt x="815" y="4938"/>
                    <a:pt x="1983" y="4736"/>
                    <a:pt x="2319" y="3977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204;p43"/>
            <p:cNvSpPr/>
            <p:nvPr/>
          </p:nvSpPr>
          <p:spPr>
            <a:xfrm>
              <a:off x="5441550" y="2494850"/>
              <a:ext cx="57875" cy="30900"/>
            </a:xfrm>
            <a:custGeom>
              <a:avLst/>
              <a:gdLst/>
              <a:ahLst/>
              <a:cxnLst/>
              <a:rect l="l" t="t" r="r" b="b"/>
              <a:pathLst>
                <a:path w="2315" h="1236" fill="none" extrusionOk="0">
                  <a:moveTo>
                    <a:pt x="2314" y="214"/>
                  </a:moveTo>
                  <a:cubicBezTo>
                    <a:pt x="1978" y="1236"/>
                    <a:pt x="198" y="1005"/>
                    <a:pt x="1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205;p43"/>
            <p:cNvSpPr/>
            <p:nvPr/>
          </p:nvSpPr>
          <p:spPr>
            <a:xfrm>
              <a:off x="5370975" y="2436700"/>
              <a:ext cx="1225" cy="27175"/>
            </a:xfrm>
            <a:custGeom>
              <a:avLst/>
              <a:gdLst/>
              <a:ahLst/>
              <a:cxnLst/>
              <a:rect l="l" t="t" r="r" b="b"/>
              <a:pathLst>
                <a:path w="49" h="1087" fill="none" extrusionOk="0">
                  <a:moveTo>
                    <a:pt x="16" y="1086"/>
                  </a:moveTo>
                  <a:cubicBezTo>
                    <a:pt x="0" y="725"/>
                    <a:pt x="11" y="361"/>
                    <a:pt x="49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206;p43"/>
            <p:cNvSpPr/>
            <p:nvPr/>
          </p:nvSpPr>
          <p:spPr>
            <a:xfrm>
              <a:off x="3924625" y="2607075"/>
              <a:ext cx="530475" cy="421425"/>
            </a:xfrm>
            <a:custGeom>
              <a:avLst/>
              <a:gdLst/>
              <a:ahLst/>
              <a:cxnLst/>
              <a:rect l="l" t="t" r="r" b="b"/>
              <a:pathLst>
                <a:path w="21219" h="16857" extrusionOk="0">
                  <a:moveTo>
                    <a:pt x="4827" y="1"/>
                  </a:moveTo>
                  <a:cubicBezTo>
                    <a:pt x="3861" y="1"/>
                    <a:pt x="3019" y="160"/>
                    <a:pt x="2665" y="638"/>
                  </a:cubicBezTo>
                  <a:cubicBezTo>
                    <a:pt x="1817" y="1784"/>
                    <a:pt x="0" y="11295"/>
                    <a:pt x="2707" y="16359"/>
                  </a:cubicBezTo>
                  <a:cubicBezTo>
                    <a:pt x="2888" y="16696"/>
                    <a:pt x="3422" y="16857"/>
                    <a:pt x="4217" y="16857"/>
                  </a:cubicBezTo>
                  <a:cubicBezTo>
                    <a:pt x="7303" y="16857"/>
                    <a:pt x="14314" y="14441"/>
                    <a:pt x="19738" y="10636"/>
                  </a:cubicBezTo>
                  <a:cubicBezTo>
                    <a:pt x="21219" y="9597"/>
                    <a:pt x="17613" y="761"/>
                    <a:pt x="17613" y="761"/>
                  </a:cubicBezTo>
                  <a:cubicBezTo>
                    <a:pt x="17557" y="742"/>
                    <a:pt x="17493" y="732"/>
                    <a:pt x="17421" y="732"/>
                  </a:cubicBezTo>
                  <a:cubicBezTo>
                    <a:pt x="16063" y="732"/>
                    <a:pt x="12009" y="4062"/>
                    <a:pt x="10543" y="5302"/>
                  </a:cubicBezTo>
                  <a:lnTo>
                    <a:pt x="9188" y="638"/>
                  </a:lnTo>
                  <a:cubicBezTo>
                    <a:pt x="9188" y="638"/>
                    <a:pt x="6760" y="1"/>
                    <a:pt x="482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207;p43"/>
            <p:cNvSpPr/>
            <p:nvPr/>
          </p:nvSpPr>
          <p:spPr>
            <a:xfrm>
              <a:off x="3938775" y="2395650"/>
              <a:ext cx="335975" cy="242725"/>
            </a:xfrm>
            <a:custGeom>
              <a:avLst/>
              <a:gdLst/>
              <a:ahLst/>
              <a:cxnLst/>
              <a:rect l="l" t="t" r="r" b="b"/>
              <a:pathLst>
                <a:path w="13439" h="9709" extrusionOk="0">
                  <a:moveTo>
                    <a:pt x="3880" y="1"/>
                  </a:moveTo>
                  <a:cubicBezTo>
                    <a:pt x="2506" y="1"/>
                    <a:pt x="1360" y="337"/>
                    <a:pt x="1007" y="1292"/>
                  </a:cubicBezTo>
                  <a:cubicBezTo>
                    <a:pt x="1" y="4014"/>
                    <a:pt x="1357" y="8552"/>
                    <a:pt x="2099" y="9095"/>
                  </a:cubicBezTo>
                  <a:cubicBezTo>
                    <a:pt x="2527" y="9406"/>
                    <a:pt x="4181" y="9709"/>
                    <a:pt x="5762" y="9709"/>
                  </a:cubicBezTo>
                  <a:cubicBezTo>
                    <a:pt x="6931" y="9709"/>
                    <a:pt x="8059" y="9544"/>
                    <a:pt x="8622" y="9095"/>
                  </a:cubicBezTo>
                  <a:cubicBezTo>
                    <a:pt x="8622" y="9095"/>
                    <a:pt x="13438" y="4844"/>
                    <a:pt x="10278" y="1679"/>
                  </a:cubicBezTo>
                  <a:cubicBezTo>
                    <a:pt x="9757" y="1156"/>
                    <a:pt x="6427" y="1"/>
                    <a:pt x="388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208;p43"/>
            <p:cNvSpPr/>
            <p:nvPr/>
          </p:nvSpPr>
          <p:spPr>
            <a:xfrm>
              <a:off x="4042375" y="2419950"/>
              <a:ext cx="200475" cy="483025"/>
            </a:xfrm>
            <a:custGeom>
              <a:avLst/>
              <a:gdLst/>
              <a:ahLst/>
              <a:cxnLst/>
              <a:rect l="l" t="t" r="r" b="b"/>
              <a:pathLst>
                <a:path w="8019" h="19321" fill="none" extrusionOk="0">
                  <a:moveTo>
                    <a:pt x="895" y="6989"/>
                  </a:moveTo>
                  <a:cubicBezTo>
                    <a:pt x="0" y="4037"/>
                    <a:pt x="4011" y="3753"/>
                    <a:pt x="3842" y="3282"/>
                  </a:cubicBezTo>
                  <a:cubicBezTo>
                    <a:pt x="3773" y="3084"/>
                    <a:pt x="2782" y="2450"/>
                    <a:pt x="2375" y="2058"/>
                  </a:cubicBezTo>
                  <a:cubicBezTo>
                    <a:pt x="1483" y="1201"/>
                    <a:pt x="1963" y="248"/>
                    <a:pt x="2130" y="223"/>
                  </a:cubicBezTo>
                  <a:cubicBezTo>
                    <a:pt x="3621" y="0"/>
                    <a:pt x="6113" y="1218"/>
                    <a:pt x="6782" y="2143"/>
                  </a:cubicBezTo>
                  <a:cubicBezTo>
                    <a:pt x="6991" y="2434"/>
                    <a:pt x="8018" y="5022"/>
                    <a:pt x="4478" y="8122"/>
                  </a:cubicBezTo>
                  <a:cubicBezTo>
                    <a:pt x="4478" y="8122"/>
                    <a:pt x="7096" y="15319"/>
                    <a:pt x="6389" y="1932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209;p43"/>
            <p:cNvSpPr/>
            <p:nvPr/>
          </p:nvSpPr>
          <p:spPr>
            <a:xfrm>
              <a:off x="3971825" y="2395650"/>
              <a:ext cx="56975" cy="125275"/>
            </a:xfrm>
            <a:custGeom>
              <a:avLst/>
              <a:gdLst/>
              <a:ahLst/>
              <a:cxnLst/>
              <a:rect l="l" t="t" r="r" b="b"/>
              <a:pathLst>
                <a:path w="2279" h="5011" fill="none" extrusionOk="0">
                  <a:moveTo>
                    <a:pt x="8" y="732"/>
                  </a:moveTo>
                  <a:cubicBezTo>
                    <a:pt x="0" y="2057"/>
                    <a:pt x="66" y="4130"/>
                    <a:pt x="206" y="4492"/>
                  </a:cubicBezTo>
                  <a:cubicBezTo>
                    <a:pt x="346" y="4854"/>
                    <a:pt x="1309" y="5010"/>
                    <a:pt x="1794" y="4656"/>
                  </a:cubicBezTo>
                  <a:cubicBezTo>
                    <a:pt x="2278" y="4301"/>
                    <a:pt x="2103" y="1492"/>
                    <a:pt x="1836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210;p43"/>
            <p:cNvSpPr/>
            <p:nvPr/>
          </p:nvSpPr>
          <p:spPr>
            <a:xfrm>
              <a:off x="4022425" y="2398650"/>
              <a:ext cx="57975" cy="123475"/>
            </a:xfrm>
            <a:custGeom>
              <a:avLst/>
              <a:gdLst/>
              <a:ahLst/>
              <a:cxnLst/>
              <a:rect l="l" t="t" r="r" b="b"/>
              <a:pathLst>
                <a:path w="2319" h="4939" fill="none" extrusionOk="0">
                  <a:moveTo>
                    <a:pt x="2099" y="1"/>
                  </a:moveTo>
                  <a:cubicBezTo>
                    <a:pt x="2141" y="1050"/>
                    <a:pt x="2319" y="4129"/>
                    <a:pt x="1911" y="4533"/>
                  </a:cubicBezTo>
                  <a:cubicBezTo>
                    <a:pt x="1504" y="4938"/>
                    <a:pt x="337" y="4736"/>
                    <a:pt x="0" y="3977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211;p43"/>
            <p:cNvSpPr/>
            <p:nvPr/>
          </p:nvSpPr>
          <p:spPr>
            <a:xfrm>
              <a:off x="4074875" y="2494850"/>
              <a:ext cx="57875" cy="30900"/>
            </a:xfrm>
            <a:custGeom>
              <a:avLst/>
              <a:gdLst/>
              <a:ahLst/>
              <a:cxnLst/>
              <a:rect l="l" t="t" r="r" b="b"/>
              <a:pathLst>
                <a:path w="2315" h="1236" fill="none" extrusionOk="0">
                  <a:moveTo>
                    <a:pt x="1" y="214"/>
                  </a:moveTo>
                  <a:cubicBezTo>
                    <a:pt x="337" y="1236"/>
                    <a:pt x="2117" y="1005"/>
                    <a:pt x="2314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212;p43"/>
            <p:cNvSpPr/>
            <p:nvPr/>
          </p:nvSpPr>
          <p:spPr>
            <a:xfrm>
              <a:off x="4131300" y="2410450"/>
              <a:ext cx="1825" cy="15925"/>
            </a:xfrm>
            <a:custGeom>
              <a:avLst/>
              <a:gdLst/>
              <a:ahLst/>
              <a:cxnLst/>
              <a:rect l="l" t="t" r="r" b="b"/>
              <a:pathLst>
                <a:path w="73" h="637" fill="none" extrusionOk="0">
                  <a:moveTo>
                    <a:pt x="1" y="637"/>
                  </a:moveTo>
                  <a:cubicBezTo>
                    <a:pt x="25" y="425"/>
                    <a:pt x="48" y="213"/>
                    <a:pt x="73" y="1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213;p43"/>
            <p:cNvSpPr/>
            <p:nvPr/>
          </p:nvSpPr>
          <p:spPr>
            <a:xfrm>
              <a:off x="4202100" y="2436700"/>
              <a:ext cx="1225" cy="27175"/>
            </a:xfrm>
            <a:custGeom>
              <a:avLst/>
              <a:gdLst/>
              <a:ahLst/>
              <a:cxnLst/>
              <a:rect l="l" t="t" r="r" b="b"/>
              <a:pathLst>
                <a:path w="49" h="1087" fill="none" extrusionOk="0">
                  <a:moveTo>
                    <a:pt x="33" y="1086"/>
                  </a:moveTo>
                  <a:cubicBezTo>
                    <a:pt x="49" y="725"/>
                    <a:pt x="38" y="361"/>
                    <a:pt x="0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214;p43"/>
            <p:cNvSpPr/>
            <p:nvPr/>
          </p:nvSpPr>
          <p:spPr>
            <a:xfrm>
              <a:off x="4164925" y="1814625"/>
              <a:ext cx="1137675" cy="787800"/>
            </a:xfrm>
            <a:custGeom>
              <a:avLst/>
              <a:gdLst/>
              <a:ahLst/>
              <a:cxnLst/>
              <a:rect l="l" t="t" r="r" b="b"/>
              <a:pathLst>
                <a:path w="45507" h="31512" extrusionOk="0">
                  <a:moveTo>
                    <a:pt x="25089" y="0"/>
                  </a:moveTo>
                  <a:cubicBezTo>
                    <a:pt x="11315" y="0"/>
                    <a:pt x="0" y="18160"/>
                    <a:pt x="14667" y="28337"/>
                  </a:cubicBezTo>
                  <a:cubicBezTo>
                    <a:pt x="17906" y="30585"/>
                    <a:pt x="21260" y="31512"/>
                    <a:pt x="24447" y="31512"/>
                  </a:cubicBezTo>
                  <a:cubicBezTo>
                    <a:pt x="27655" y="31512"/>
                    <a:pt x="30695" y="30573"/>
                    <a:pt x="33279" y="29096"/>
                  </a:cubicBezTo>
                  <a:cubicBezTo>
                    <a:pt x="44602" y="22626"/>
                    <a:pt x="45506" y="10827"/>
                    <a:pt x="34980" y="3405"/>
                  </a:cubicBezTo>
                  <a:cubicBezTo>
                    <a:pt x="31754" y="1020"/>
                    <a:pt x="28353" y="0"/>
                    <a:pt x="25089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215;p43"/>
            <p:cNvSpPr/>
            <p:nvPr/>
          </p:nvSpPr>
          <p:spPr>
            <a:xfrm>
              <a:off x="5137550" y="2196625"/>
              <a:ext cx="196350" cy="165900"/>
            </a:xfrm>
            <a:custGeom>
              <a:avLst/>
              <a:gdLst/>
              <a:ahLst/>
              <a:cxnLst/>
              <a:rect l="l" t="t" r="r" b="b"/>
              <a:pathLst>
                <a:path w="7854" h="6636" extrusionOk="0">
                  <a:moveTo>
                    <a:pt x="3915" y="1"/>
                  </a:moveTo>
                  <a:cubicBezTo>
                    <a:pt x="3037" y="1"/>
                    <a:pt x="2159" y="302"/>
                    <a:pt x="1474" y="910"/>
                  </a:cubicBezTo>
                  <a:cubicBezTo>
                    <a:pt x="54" y="2170"/>
                    <a:pt x="0" y="4270"/>
                    <a:pt x="1356" y="5599"/>
                  </a:cubicBezTo>
                  <a:cubicBezTo>
                    <a:pt x="2057" y="6288"/>
                    <a:pt x="2998" y="6636"/>
                    <a:pt x="3940" y="6636"/>
                  </a:cubicBezTo>
                  <a:cubicBezTo>
                    <a:pt x="4818" y="6636"/>
                    <a:pt x="5696" y="6334"/>
                    <a:pt x="6380" y="5726"/>
                  </a:cubicBezTo>
                  <a:cubicBezTo>
                    <a:pt x="7801" y="4466"/>
                    <a:pt x="7854" y="2366"/>
                    <a:pt x="6499" y="1037"/>
                  </a:cubicBezTo>
                  <a:cubicBezTo>
                    <a:pt x="5798" y="348"/>
                    <a:pt x="4856" y="1"/>
                    <a:pt x="3915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216;p43"/>
            <p:cNvSpPr/>
            <p:nvPr/>
          </p:nvSpPr>
          <p:spPr>
            <a:xfrm>
              <a:off x="4229375" y="2196625"/>
              <a:ext cx="196350" cy="165900"/>
            </a:xfrm>
            <a:custGeom>
              <a:avLst/>
              <a:gdLst/>
              <a:ahLst/>
              <a:cxnLst/>
              <a:rect l="l" t="t" r="r" b="b"/>
              <a:pathLst>
                <a:path w="7854" h="6636" extrusionOk="0">
                  <a:moveTo>
                    <a:pt x="3940" y="1"/>
                  </a:moveTo>
                  <a:cubicBezTo>
                    <a:pt x="2998" y="1"/>
                    <a:pt x="2057" y="348"/>
                    <a:pt x="1356" y="1037"/>
                  </a:cubicBezTo>
                  <a:cubicBezTo>
                    <a:pt x="1" y="2366"/>
                    <a:pt x="54" y="4466"/>
                    <a:pt x="1474" y="5726"/>
                  </a:cubicBezTo>
                  <a:cubicBezTo>
                    <a:pt x="2159" y="6334"/>
                    <a:pt x="3037" y="6636"/>
                    <a:pt x="3915" y="6636"/>
                  </a:cubicBezTo>
                  <a:cubicBezTo>
                    <a:pt x="4857" y="6636"/>
                    <a:pt x="5798" y="6288"/>
                    <a:pt x="6500" y="5599"/>
                  </a:cubicBezTo>
                  <a:cubicBezTo>
                    <a:pt x="7854" y="4270"/>
                    <a:pt x="7801" y="2170"/>
                    <a:pt x="6380" y="910"/>
                  </a:cubicBezTo>
                  <a:cubicBezTo>
                    <a:pt x="5696" y="302"/>
                    <a:pt x="4818" y="1"/>
                    <a:pt x="394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217;p43"/>
            <p:cNvSpPr/>
            <p:nvPr/>
          </p:nvSpPr>
          <p:spPr>
            <a:xfrm>
              <a:off x="5212525" y="2255325"/>
              <a:ext cx="90900" cy="37675"/>
            </a:xfrm>
            <a:custGeom>
              <a:avLst/>
              <a:gdLst/>
              <a:ahLst/>
              <a:cxnLst/>
              <a:rect l="l" t="t" r="r" b="b"/>
              <a:pathLst>
                <a:path w="3636" h="1507" extrusionOk="0">
                  <a:moveTo>
                    <a:pt x="1649" y="0"/>
                  </a:moveTo>
                  <a:cubicBezTo>
                    <a:pt x="955" y="0"/>
                    <a:pt x="395" y="374"/>
                    <a:pt x="163" y="765"/>
                  </a:cubicBezTo>
                  <a:cubicBezTo>
                    <a:pt x="41" y="967"/>
                    <a:pt x="0" y="1159"/>
                    <a:pt x="13" y="1290"/>
                  </a:cubicBezTo>
                  <a:cubicBezTo>
                    <a:pt x="26" y="1422"/>
                    <a:pt x="76" y="1493"/>
                    <a:pt x="138" y="1505"/>
                  </a:cubicBezTo>
                  <a:cubicBezTo>
                    <a:pt x="145" y="1506"/>
                    <a:pt x="153" y="1507"/>
                    <a:pt x="161" y="1507"/>
                  </a:cubicBezTo>
                  <a:cubicBezTo>
                    <a:pt x="285" y="1507"/>
                    <a:pt x="420" y="1335"/>
                    <a:pt x="651" y="1201"/>
                  </a:cubicBezTo>
                  <a:cubicBezTo>
                    <a:pt x="876" y="1060"/>
                    <a:pt x="1237" y="924"/>
                    <a:pt x="1627" y="924"/>
                  </a:cubicBezTo>
                  <a:cubicBezTo>
                    <a:pt x="1645" y="924"/>
                    <a:pt x="1663" y="925"/>
                    <a:pt x="1680" y="925"/>
                  </a:cubicBezTo>
                  <a:cubicBezTo>
                    <a:pt x="2117" y="941"/>
                    <a:pt x="2556" y="1081"/>
                    <a:pt x="2902" y="1168"/>
                  </a:cubicBezTo>
                  <a:cubicBezTo>
                    <a:pt x="3089" y="1217"/>
                    <a:pt x="3248" y="1246"/>
                    <a:pt x="3367" y="1246"/>
                  </a:cubicBezTo>
                  <a:cubicBezTo>
                    <a:pt x="3469" y="1246"/>
                    <a:pt x="3541" y="1224"/>
                    <a:pt x="3571" y="1172"/>
                  </a:cubicBezTo>
                  <a:cubicBezTo>
                    <a:pt x="3635" y="1065"/>
                    <a:pt x="3507" y="844"/>
                    <a:pt x="3206" y="590"/>
                  </a:cubicBezTo>
                  <a:cubicBezTo>
                    <a:pt x="2910" y="344"/>
                    <a:pt x="2403" y="33"/>
                    <a:pt x="1712" y="1"/>
                  </a:cubicBezTo>
                  <a:cubicBezTo>
                    <a:pt x="1691" y="1"/>
                    <a:pt x="1670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218;p43"/>
            <p:cNvSpPr/>
            <p:nvPr/>
          </p:nvSpPr>
          <p:spPr>
            <a:xfrm>
              <a:off x="4259900" y="2255325"/>
              <a:ext cx="90900" cy="37675"/>
            </a:xfrm>
            <a:custGeom>
              <a:avLst/>
              <a:gdLst/>
              <a:ahLst/>
              <a:cxnLst/>
              <a:rect l="l" t="t" r="r" b="b"/>
              <a:pathLst>
                <a:path w="3636" h="1507" extrusionOk="0">
                  <a:moveTo>
                    <a:pt x="1987" y="0"/>
                  </a:moveTo>
                  <a:cubicBezTo>
                    <a:pt x="1966" y="0"/>
                    <a:pt x="1945" y="1"/>
                    <a:pt x="1924" y="1"/>
                  </a:cubicBezTo>
                  <a:cubicBezTo>
                    <a:pt x="1233" y="33"/>
                    <a:pt x="725" y="344"/>
                    <a:pt x="428" y="590"/>
                  </a:cubicBezTo>
                  <a:cubicBezTo>
                    <a:pt x="129" y="844"/>
                    <a:pt x="0" y="1064"/>
                    <a:pt x="64" y="1172"/>
                  </a:cubicBezTo>
                  <a:cubicBezTo>
                    <a:pt x="95" y="1224"/>
                    <a:pt x="166" y="1246"/>
                    <a:pt x="269" y="1246"/>
                  </a:cubicBezTo>
                  <a:cubicBezTo>
                    <a:pt x="387" y="1246"/>
                    <a:pt x="546" y="1217"/>
                    <a:pt x="732" y="1168"/>
                  </a:cubicBezTo>
                  <a:cubicBezTo>
                    <a:pt x="1080" y="1081"/>
                    <a:pt x="1518" y="941"/>
                    <a:pt x="1955" y="925"/>
                  </a:cubicBezTo>
                  <a:cubicBezTo>
                    <a:pt x="1973" y="925"/>
                    <a:pt x="1990" y="924"/>
                    <a:pt x="2008" y="924"/>
                  </a:cubicBezTo>
                  <a:cubicBezTo>
                    <a:pt x="2397" y="924"/>
                    <a:pt x="2758" y="1061"/>
                    <a:pt x="2985" y="1201"/>
                  </a:cubicBezTo>
                  <a:cubicBezTo>
                    <a:pt x="3215" y="1335"/>
                    <a:pt x="3350" y="1507"/>
                    <a:pt x="3475" y="1507"/>
                  </a:cubicBezTo>
                  <a:cubicBezTo>
                    <a:pt x="3482" y="1507"/>
                    <a:pt x="3490" y="1506"/>
                    <a:pt x="3498" y="1505"/>
                  </a:cubicBezTo>
                  <a:cubicBezTo>
                    <a:pt x="3558" y="1493"/>
                    <a:pt x="3609" y="1422"/>
                    <a:pt x="3622" y="1290"/>
                  </a:cubicBezTo>
                  <a:cubicBezTo>
                    <a:pt x="3635" y="1159"/>
                    <a:pt x="3595" y="967"/>
                    <a:pt x="3473" y="765"/>
                  </a:cubicBezTo>
                  <a:cubicBezTo>
                    <a:pt x="3240" y="374"/>
                    <a:pt x="2679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219;p43"/>
            <p:cNvSpPr/>
            <p:nvPr/>
          </p:nvSpPr>
          <p:spPr>
            <a:xfrm>
              <a:off x="4310100" y="2323800"/>
              <a:ext cx="54300" cy="55925"/>
            </a:xfrm>
            <a:custGeom>
              <a:avLst/>
              <a:gdLst/>
              <a:ahLst/>
              <a:cxnLst/>
              <a:rect l="l" t="t" r="r" b="b"/>
              <a:pathLst>
                <a:path w="2172" h="2237" extrusionOk="0">
                  <a:moveTo>
                    <a:pt x="352" y="0"/>
                  </a:moveTo>
                  <a:cubicBezTo>
                    <a:pt x="335" y="0"/>
                    <a:pt x="318" y="2"/>
                    <a:pt x="300" y="5"/>
                  </a:cubicBezTo>
                  <a:cubicBezTo>
                    <a:pt x="136" y="32"/>
                    <a:pt x="3" y="231"/>
                    <a:pt x="3" y="557"/>
                  </a:cubicBezTo>
                  <a:cubicBezTo>
                    <a:pt x="1" y="877"/>
                    <a:pt x="154" y="1313"/>
                    <a:pt x="484" y="1670"/>
                  </a:cubicBezTo>
                  <a:cubicBezTo>
                    <a:pt x="813" y="2026"/>
                    <a:pt x="1236" y="2212"/>
                    <a:pt x="1556" y="2233"/>
                  </a:cubicBezTo>
                  <a:cubicBezTo>
                    <a:pt x="1587" y="2235"/>
                    <a:pt x="1617" y="2237"/>
                    <a:pt x="1646" y="2237"/>
                  </a:cubicBezTo>
                  <a:cubicBezTo>
                    <a:pt x="1919" y="2237"/>
                    <a:pt x="2093" y="2127"/>
                    <a:pt x="2128" y="1980"/>
                  </a:cubicBezTo>
                  <a:cubicBezTo>
                    <a:pt x="2171" y="1813"/>
                    <a:pt x="2065" y="1631"/>
                    <a:pt x="1923" y="1443"/>
                  </a:cubicBezTo>
                  <a:cubicBezTo>
                    <a:pt x="1778" y="1253"/>
                    <a:pt x="1593" y="1052"/>
                    <a:pt x="1388" y="832"/>
                  </a:cubicBezTo>
                  <a:cubicBezTo>
                    <a:pt x="1186" y="611"/>
                    <a:pt x="998" y="412"/>
                    <a:pt x="821" y="252"/>
                  </a:cubicBezTo>
                  <a:cubicBezTo>
                    <a:pt x="661" y="111"/>
                    <a:pt x="505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220;p43"/>
            <p:cNvSpPr/>
            <p:nvPr/>
          </p:nvSpPr>
          <p:spPr>
            <a:xfrm>
              <a:off x="5198925" y="2323800"/>
              <a:ext cx="54275" cy="55925"/>
            </a:xfrm>
            <a:custGeom>
              <a:avLst/>
              <a:gdLst/>
              <a:ahLst/>
              <a:cxnLst/>
              <a:rect l="l" t="t" r="r" b="b"/>
              <a:pathLst>
                <a:path w="2171" h="2237" extrusionOk="0">
                  <a:moveTo>
                    <a:pt x="1819" y="0"/>
                  </a:moveTo>
                  <a:cubicBezTo>
                    <a:pt x="1666" y="0"/>
                    <a:pt x="1509" y="111"/>
                    <a:pt x="1350" y="252"/>
                  </a:cubicBezTo>
                  <a:cubicBezTo>
                    <a:pt x="1172" y="412"/>
                    <a:pt x="985" y="611"/>
                    <a:pt x="782" y="832"/>
                  </a:cubicBezTo>
                  <a:cubicBezTo>
                    <a:pt x="578" y="1050"/>
                    <a:pt x="394" y="1253"/>
                    <a:pt x="249" y="1443"/>
                  </a:cubicBezTo>
                  <a:cubicBezTo>
                    <a:pt x="106" y="1631"/>
                    <a:pt x="0" y="1813"/>
                    <a:pt x="43" y="1980"/>
                  </a:cubicBezTo>
                  <a:cubicBezTo>
                    <a:pt x="79" y="2127"/>
                    <a:pt x="253" y="2237"/>
                    <a:pt x="526" y="2237"/>
                  </a:cubicBezTo>
                  <a:cubicBezTo>
                    <a:pt x="555" y="2237"/>
                    <a:pt x="584" y="2235"/>
                    <a:pt x="615" y="2233"/>
                  </a:cubicBezTo>
                  <a:cubicBezTo>
                    <a:pt x="936" y="2212"/>
                    <a:pt x="1358" y="2026"/>
                    <a:pt x="1688" y="1669"/>
                  </a:cubicBezTo>
                  <a:cubicBezTo>
                    <a:pt x="2018" y="1313"/>
                    <a:pt x="2171" y="877"/>
                    <a:pt x="2168" y="557"/>
                  </a:cubicBezTo>
                  <a:cubicBezTo>
                    <a:pt x="2168" y="231"/>
                    <a:pt x="2035" y="32"/>
                    <a:pt x="1871" y="5"/>
                  </a:cubicBezTo>
                  <a:cubicBezTo>
                    <a:pt x="1854" y="2"/>
                    <a:pt x="1837" y="0"/>
                    <a:pt x="1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221;p43"/>
            <p:cNvSpPr/>
            <p:nvPr/>
          </p:nvSpPr>
          <p:spPr>
            <a:xfrm>
              <a:off x="4801950" y="1874575"/>
              <a:ext cx="383575" cy="727000"/>
            </a:xfrm>
            <a:custGeom>
              <a:avLst/>
              <a:gdLst/>
              <a:ahLst/>
              <a:cxnLst/>
              <a:rect l="l" t="t" r="r" b="b"/>
              <a:pathLst>
                <a:path w="15343" h="29080" extrusionOk="0">
                  <a:moveTo>
                    <a:pt x="7995" y="0"/>
                  </a:moveTo>
                  <a:lnTo>
                    <a:pt x="395" y="15042"/>
                  </a:lnTo>
                  <a:cubicBezTo>
                    <a:pt x="395" y="15042"/>
                    <a:pt x="5970" y="14732"/>
                    <a:pt x="8483" y="14730"/>
                  </a:cubicBezTo>
                  <a:lnTo>
                    <a:pt x="8483" y="14730"/>
                  </a:lnTo>
                  <a:cubicBezTo>
                    <a:pt x="5772" y="19252"/>
                    <a:pt x="2701" y="24630"/>
                    <a:pt x="0" y="29080"/>
                  </a:cubicBezTo>
                  <a:cubicBezTo>
                    <a:pt x="2247" y="28938"/>
                    <a:pt x="4394" y="28350"/>
                    <a:pt x="6337" y="27451"/>
                  </a:cubicBezTo>
                  <a:cubicBezTo>
                    <a:pt x="9392" y="23262"/>
                    <a:pt x="15239" y="12306"/>
                    <a:pt x="15343" y="11268"/>
                  </a:cubicBezTo>
                  <a:lnTo>
                    <a:pt x="15343" y="11268"/>
                  </a:lnTo>
                  <a:lnTo>
                    <a:pt x="4929" y="12698"/>
                  </a:lnTo>
                  <a:lnTo>
                    <a:pt x="11211" y="1748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222;p43"/>
            <p:cNvSpPr/>
            <p:nvPr/>
          </p:nvSpPr>
          <p:spPr>
            <a:xfrm>
              <a:off x="4459725" y="2209825"/>
              <a:ext cx="196150" cy="187500"/>
            </a:xfrm>
            <a:custGeom>
              <a:avLst/>
              <a:gdLst/>
              <a:ahLst/>
              <a:cxnLst/>
              <a:rect l="l" t="t" r="r" b="b"/>
              <a:pathLst>
                <a:path w="7846" h="7500" extrusionOk="0">
                  <a:moveTo>
                    <a:pt x="3923" y="0"/>
                  </a:moveTo>
                  <a:cubicBezTo>
                    <a:pt x="1756" y="0"/>
                    <a:pt x="0" y="1679"/>
                    <a:pt x="0" y="3750"/>
                  </a:cubicBezTo>
                  <a:cubicBezTo>
                    <a:pt x="0" y="5821"/>
                    <a:pt x="1756" y="7500"/>
                    <a:pt x="3923" y="7500"/>
                  </a:cubicBezTo>
                  <a:cubicBezTo>
                    <a:pt x="6090" y="7500"/>
                    <a:pt x="7846" y="5821"/>
                    <a:pt x="7846" y="3750"/>
                  </a:cubicBezTo>
                  <a:cubicBezTo>
                    <a:pt x="7846" y="1679"/>
                    <a:pt x="6090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223;p43"/>
            <p:cNvSpPr/>
            <p:nvPr/>
          </p:nvSpPr>
          <p:spPr>
            <a:xfrm>
              <a:off x="4910575" y="2209825"/>
              <a:ext cx="196150" cy="187500"/>
            </a:xfrm>
            <a:custGeom>
              <a:avLst/>
              <a:gdLst/>
              <a:ahLst/>
              <a:cxnLst/>
              <a:rect l="l" t="t" r="r" b="b"/>
              <a:pathLst>
                <a:path w="7846" h="7500" extrusionOk="0">
                  <a:moveTo>
                    <a:pt x="3923" y="0"/>
                  </a:moveTo>
                  <a:cubicBezTo>
                    <a:pt x="1756" y="0"/>
                    <a:pt x="0" y="1679"/>
                    <a:pt x="0" y="3750"/>
                  </a:cubicBezTo>
                  <a:cubicBezTo>
                    <a:pt x="0" y="5821"/>
                    <a:pt x="1756" y="7500"/>
                    <a:pt x="3923" y="7500"/>
                  </a:cubicBezTo>
                  <a:cubicBezTo>
                    <a:pt x="6090" y="7500"/>
                    <a:pt x="7846" y="5821"/>
                    <a:pt x="7846" y="3750"/>
                  </a:cubicBezTo>
                  <a:cubicBezTo>
                    <a:pt x="7846" y="1679"/>
                    <a:pt x="6090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224;p43"/>
            <p:cNvSpPr/>
            <p:nvPr/>
          </p:nvSpPr>
          <p:spPr>
            <a:xfrm>
              <a:off x="4932200" y="2209825"/>
              <a:ext cx="174525" cy="187500"/>
            </a:xfrm>
            <a:custGeom>
              <a:avLst/>
              <a:gdLst/>
              <a:ahLst/>
              <a:cxnLst/>
              <a:rect l="l" t="t" r="r" b="b"/>
              <a:pathLst>
                <a:path w="6981" h="7500" extrusionOk="0">
                  <a:moveTo>
                    <a:pt x="3058" y="0"/>
                  </a:moveTo>
                  <a:cubicBezTo>
                    <a:pt x="1822" y="0"/>
                    <a:pt x="720" y="548"/>
                    <a:pt x="0" y="1404"/>
                  </a:cubicBezTo>
                  <a:cubicBezTo>
                    <a:pt x="1218" y="1356"/>
                    <a:pt x="2422" y="1320"/>
                    <a:pt x="3273" y="1319"/>
                  </a:cubicBezTo>
                  <a:lnTo>
                    <a:pt x="3273" y="1319"/>
                  </a:lnTo>
                  <a:cubicBezTo>
                    <a:pt x="2308" y="2928"/>
                    <a:pt x="1297" y="4648"/>
                    <a:pt x="275" y="6392"/>
                  </a:cubicBezTo>
                  <a:cubicBezTo>
                    <a:pt x="985" y="7076"/>
                    <a:pt x="1969" y="7500"/>
                    <a:pt x="3058" y="7500"/>
                  </a:cubicBezTo>
                  <a:cubicBezTo>
                    <a:pt x="4145" y="7500"/>
                    <a:pt x="5119" y="7081"/>
                    <a:pt x="5829" y="6403"/>
                  </a:cubicBezTo>
                  <a:cubicBezTo>
                    <a:pt x="6199" y="5745"/>
                    <a:pt x="6562" y="5090"/>
                    <a:pt x="6910" y="4450"/>
                  </a:cubicBezTo>
                  <a:cubicBezTo>
                    <a:pt x="6954" y="4224"/>
                    <a:pt x="6981" y="3989"/>
                    <a:pt x="6981" y="3750"/>
                  </a:cubicBezTo>
                  <a:cubicBezTo>
                    <a:pt x="6981" y="1679"/>
                    <a:pt x="5225" y="0"/>
                    <a:pt x="3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225;p43"/>
            <p:cNvSpPr/>
            <p:nvPr/>
          </p:nvSpPr>
          <p:spPr>
            <a:xfrm>
              <a:off x="4477775" y="2151875"/>
              <a:ext cx="193975" cy="91900"/>
            </a:xfrm>
            <a:custGeom>
              <a:avLst/>
              <a:gdLst/>
              <a:ahLst/>
              <a:cxnLst/>
              <a:rect l="l" t="t" r="r" b="b"/>
              <a:pathLst>
                <a:path w="7759" h="3676" extrusionOk="0">
                  <a:moveTo>
                    <a:pt x="1654" y="0"/>
                  </a:moveTo>
                  <a:cubicBezTo>
                    <a:pt x="1637" y="0"/>
                    <a:pt x="1621" y="3"/>
                    <a:pt x="1606" y="10"/>
                  </a:cubicBezTo>
                  <a:cubicBezTo>
                    <a:pt x="1477" y="64"/>
                    <a:pt x="1477" y="463"/>
                    <a:pt x="1745" y="1023"/>
                  </a:cubicBezTo>
                  <a:cubicBezTo>
                    <a:pt x="1530" y="1108"/>
                    <a:pt x="1297" y="1233"/>
                    <a:pt x="1068" y="1405"/>
                  </a:cubicBezTo>
                  <a:cubicBezTo>
                    <a:pt x="350" y="1924"/>
                    <a:pt x="1" y="2615"/>
                    <a:pt x="224" y="2866"/>
                  </a:cubicBezTo>
                  <a:cubicBezTo>
                    <a:pt x="289" y="2936"/>
                    <a:pt x="387" y="2968"/>
                    <a:pt x="510" y="2968"/>
                  </a:cubicBezTo>
                  <a:cubicBezTo>
                    <a:pt x="831" y="2968"/>
                    <a:pt x="1317" y="2747"/>
                    <a:pt x="1795" y="2400"/>
                  </a:cubicBezTo>
                  <a:cubicBezTo>
                    <a:pt x="2010" y="2238"/>
                    <a:pt x="2203" y="2072"/>
                    <a:pt x="2355" y="1907"/>
                  </a:cubicBezTo>
                  <a:cubicBezTo>
                    <a:pt x="2441" y="2001"/>
                    <a:pt x="2534" y="2090"/>
                    <a:pt x="2637" y="2181"/>
                  </a:cubicBezTo>
                  <a:cubicBezTo>
                    <a:pt x="2584" y="2238"/>
                    <a:pt x="2534" y="2306"/>
                    <a:pt x="2489" y="2377"/>
                  </a:cubicBezTo>
                  <a:cubicBezTo>
                    <a:pt x="2149" y="2911"/>
                    <a:pt x="2188" y="3498"/>
                    <a:pt x="2495" y="3638"/>
                  </a:cubicBezTo>
                  <a:cubicBezTo>
                    <a:pt x="2549" y="3663"/>
                    <a:pt x="2608" y="3675"/>
                    <a:pt x="2669" y="3675"/>
                  </a:cubicBezTo>
                  <a:cubicBezTo>
                    <a:pt x="2956" y="3675"/>
                    <a:pt x="3294" y="3414"/>
                    <a:pt x="3535" y="3036"/>
                  </a:cubicBezTo>
                  <a:cubicBezTo>
                    <a:pt x="3588" y="2947"/>
                    <a:pt x="3638" y="2857"/>
                    <a:pt x="3673" y="2768"/>
                  </a:cubicBezTo>
                  <a:cubicBezTo>
                    <a:pt x="3931" y="2858"/>
                    <a:pt x="4212" y="2911"/>
                    <a:pt x="4511" y="2911"/>
                  </a:cubicBezTo>
                  <a:cubicBezTo>
                    <a:pt x="4525" y="2911"/>
                    <a:pt x="4539" y="2911"/>
                    <a:pt x="4553" y="2911"/>
                  </a:cubicBezTo>
                  <a:cubicBezTo>
                    <a:pt x="5257" y="2898"/>
                    <a:pt x="5844" y="2615"/>
                    <a:pt x="6278" y="2301"/>
                  </a:cubicBezTo>
                  <a:cubicBezTo>
                    <a:pt x="6722" y="1974"/>
                    <a:pt x="7014" y="1610"/>
                    <a:pt x="7224" y="1296"/>
                  </a:cubicBezTo>
                  <a:lnTo>
                    <a:pt x="7226" y="1296"/>
                  </a:lnTo>
                  <a:cubicBezTo>
                    <a:pt x="7638" y="660"/>
                    <a:pt x="7758" y="215"/>
                    <a:pt x="7629" y="112"/>
                  </a:cubicBezTo>
                  <a:cubicBezTo>
                    <a:pt x="7609" y="95"/>
                    <a:pt x="7583" y="87"/>
                    <a:pt x="7552" y="87"/>
                  </a:cubicBezTo>
                  <a:cubicBezTo>
                    <a:pt x="7375" y="87"/>
                    <a:pt x="7029" y="343"/>
                    <a:pt x="6579" y="709"/>
                  </a:cubicBezTo>
                  <a:cubicBezTo>
                    <a:pt x="6315" y="919"/>
                    <a:pt x="6010" y="1157"/>
                    <a:pt x="5665" y="1346"/>
                  </a:cubicBezTo>
                  <a:cubicBezTo>
                    <a:pt x="5314" y="1534"/>
                    <a:pt x="4915" y="1673"/>
                    <a:pt x="4530" y="1678"/>
                  </a:cubicBezTo>
                  <a:cubicBezTo>
                    <a:pt x="4518" y="1678"/>
                    <a:pt x="4506" y="1679"/>
                    <a:pt x="4494" y="1679"/>
                  </a:cubicBezTo>
                  <a:cubicBezTo>
                    <a:pt x="4129" y="1679"/>
                    <a:pt x="3761" y="1547"/>
                    <a:pt x="3431" y="1364"/>
                  </a:cubicBezTo>
                  <a:cubicBezTo>
                    <a:pt x="3086" y="1171"/>
                    <a:pt x="2794" y="928"/>
                    <a:pt x="2552" y="714"/>
                  </a:cubicBezTo>
                  <a:cubicBezTo>
                    <a:pt x="2109" y="314"/>
                    <a:pt x="182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226;p43"/>
            <p:cNvSpPr/>
            <p:nvPr/>
          </p:nvSpPr>
          <p:spPr>
            <a:xfrm>
              <a:off x="4508900" y="2066400"/>
              <a:ext cx="184075" cy="79325"/>
            </a:xfrm>
            <a:custGeom>
              <a:avLst/>
              <a:gdLst/>
              <a:ahLst/>
              <a:cxnLst/>
              <a:rect l="l" t="t" r="r" b="b"/>
              <a:pathLst>
                <a:path w="7363" h="3173" extrusionOk="0">
                  <a:moveTo>
                    <a:pt x="371" y="0"/>
                  </a:moveTo>
                  <a:cubicBezTo>
                    <a:pt x="282" y="0"/>
                    <a:pt x="222" y="20"/>
                    <a:pt x="192" y="64"/>
                  </a:cubicBezTo>
                  <a:cubicBezTo>
                    <a:pt x="0" y="338"/>
                    <a:pt x="1332" y="1580"/>
                    <a:pt x="3356" y="2473"/>
                  </a:cubicBezTo>
                  <a:cubicBezTo>
                    <a:pt x="3857" y="2692"/>
                    <a:pt x="4353" y="2882"/>
                    <a:pt x="4836" y="3004"/>
                  </a:cubicBezTo>
                  <a:cubicBezTo>
                    <a:pt x="5267" y="3115"/>
                    <a:pt x="5681" y="3172"/>
                    <a:pt x="6043" y="3172"/>
                  </a:cubicBezTo>
                  <a:cubicBezTo>
                    <a:pt x="6084" y="3172"/>
                    <a:pt x="6124" y="3171"/>
                    <a:pt x="6164" y="3170"/>
                  </a:cubicBezTo>
                  <a:cubicBezTo>
                    <a:pt x="6554" y="3159"/>
                    <a:pt x="6867" y="3081"/>
                    <a:pt x="7067" y="2987"/>
                  </a:cubicBezTo>
                  <a:cubicBezTo>
                    <a:pt x="7270" y="2893"/>
                    <a:pt x="7362" y="2787"/>
                    <a:pt x="7347" y="2705"/>
                  </a:cubicBezTo>
                  <a:cubicBezTo>
                    <a:pt x="7309" y="2531"/>
                    <a:pt x="6878" y="2490"/>
                    <a:pt x="6262" y="2304"/>
                  </a:cubicBezTo>
                  <a:cubicBezTo>
                    <a:pt x="5641" y="2132"/>
                    <a:pt x="4819" y="1779"/>
                    <a:pt x="3856" y="1346"/>
                  </a:cubicBezTo>
                  <a:cubicBezTo>
                    <a:pt x="2235" y="633"/>
                    <a:pt x="866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227;p43"/>
            <p:cNvSpPr/>
            <p:nvPr/>
          </p:nvSpPr>
          <p:spPr>
            <a:xfrm>
              <a:off x="4888000" y="2151875"/>
              <a:ext cx="193975" cy="91875"/>
            </a:xfrm>
            <a:custGeom>
              <a:avLst/>
              <a:gdLst/>
              <a:ahLst/>
              <a:cxnLst/>
              <a:rect l="l" t="t" r="r" b="b"/>
              <a:pathLst>
                <a:path w="7759" h="3675" extrusionOk="0">
                  <a:moveTo>
                    <a:pt x="6105" y="0"/>
                  </a:moveTo>
                  <a:cubicBezTo>
                    <a:pt x="5936" y="0"/>
                    <a:pt x="5651" y="314"/>
                    <a:pt x="5207" y="714"/>
                  </a:cubicBezTo>
                  <a:cubicBezTo>
                    <a:pt x="4965" y="928"/>
                    <a:pt x="4673" y="1171"/>
                    <a:pt x="4327" y="1364"/>
                  </a:cubicBezTo>
                  <a:cubicBezTo>
                    <a:pt x="3998" y="1547"/>
                    <a:pt x="3630" y="1679"/>
                    <a:pt x="3266" y="1679"/>
                  </a:cubicBezTo>
                  <a:cubicBezTo>
                    <a:pt x="3254" y="1679"/>
                    <a:pt x="3242" y="1678"/>
                    <a:pt x="3230" y="1678"/>
                  </a:cubicBezTo>
                  <a:cubicBezTo>
                    <a:pt x="2844" y="1673"/>
                    <a:pt x="2445" y="1534"/>
                    <a:pt x="2094" y="1346"/>
                  </a:cubicBezTo>
                  <a:cubicBezTo>
                    <a:pt x="1749" y="1157"/>
                    <a:pt x="1444" y="919"/>
                    <a:pt x="1179" y="709"/>
                  </a:cubicBezTo>
                  <a:cubicBezTo>
                    <a:pt x="730" y="343"/>
                    <a:pt x="384" y="87"/>
                    <a:pt x="207" y="87"/>
                  </a:cubicBezTo>
                  <a:cubicBezTo>
                    <a:pt x="176" y="87"/>
                    <a:pt x="150" y="95"/>
                    <a:pt x="130" y="112"/>
                  </a:cubicBezTo>
                  <a:cubicBezTo>
                    <a:pt x="1" y="215"/>
                    <a:pt x="121" y="660"/>
                    <a:pt x="529" y="1296"/>
                  </a:cubicBezTo>
                  <a:cubicBezTo>
                    <a:pt x="745" y="1610"/>
                    <a:pt x="1035" y="1974"/>
                    <a:pt x="1480" y="2301"/>
                  </a:cubicBezTo>
                  <a:cubicBezTo>
                    <a:pt x="1915" y="2615"/>
                    <a:pt x="2502" y="2898"/>
                    <a:pt x="3206" y="2911"/>
                  </a:cubicBezTo>
                  <a:cubicBezTo>
                    <a:pt x="3220" y="2911"/>
                    <a:pt x="3234" y="2911"/>
                    <a:pt x="3248" y="2911"/>
                  </a:cubicBezTo>
                  <a:cubicBezTo>
                    <a:pt x="3547" y="2911"/>
                    <a:pt x="3828" y="2858"/>
                    <a:pt x="4085" y="2768"/>
                  </a:cubicBezTo>
                  <a:cubicBezTo>
                    <a:pt x="4121" y="2857"/>
                    <a:pt x="4170" y="2947"/>
                    <a:pt x="4224" y="3036"/>
                  </a:cubicBezTo>
                  <a:cubicBezTo>
                    <a:pt x="4464" y="3413"/>
                    <a:pt x="4802" y="3674"/>
                    <a:pt x="5089" y="3674"/>
                  </a:cubicBezTo>
                  <a:cubicBezTo>
                    <a:pt x="5150" y="3674"/>
                    <a:pt x="5209" y="3662"/>
                    <a:pt x="5264" y="3637"/>
                  </a:cubicBezTo>
                  <a:cubicBezTo>
                    <a:pt x="5569" y="3498"/>
                    <a:pt x="5610" y="2911"/>
                    <a:pt x="5270" y="2377"/>
                  </a:cubicBezTo>
                  <a:cubicBezTo>
                    <a:pt x="5225" y="2306"/>
                    <a:pt x="5175" y="2238"/>
                    <a:pt x="5122" y="2181"/>
                  </a:cubicBezTo>
                  <a:cubicBezTo>
                    <a:pt x="5224" y="2090"/>
                    <a:pt x="5318" y="2000"/>
                    <a:pt x="5404" y="1906"/>
                  </a:cubicBezTo>
                  <a:cubicBezTo>
                    <a:pt x="5556" y="2072"/>
                    <a:pt x="5744" y="2238"/>
                    <a:pt x="5960" y="2399"/>
                  </a:cubicBezTo>
                  <a:cubicBezTo>
                    <a:pt x="6441" y="2747"/>
                    <a:pt x="6928" y="2968"/>
                    <a:pt x="7247" y="2968"/>
                  </a:cubicBezTo>
                  <a:cubicBezTo>
                    <a:pt x="7369" y="2968"/>
                    <a:pt x="7466" y="2936"/>
                    <a:pt x="7529" y="2866"/>
                  </a:cubicBezTo>
                  <a:cubicBezTo>
                    <a:pt x="7758" y="2615"/>
                    <a:pt x="7409" y="1924"/>
                    <a:pt x="6690" y="1405"/>
                  </a:cubicBezTo>
                  <a:cubicBezTo>
                    <a:pt x="6463" y="1233"/>
                    <a:pt x="6229" y="1108"/>
                    <a:pt x="6014" y="1023"/>
                  </a:cubicBezTo>
                  <a:cubicBezTo>
                    <a:pt x="6282" y="463"/>
                    <a:pt x="6282" y="64"/>
                    <a:pt x="6153" y="10"/>
                  </a:cubicBezTo>
                  <a:cubicBezTo>
                    <a:pt x="6138" y="3"/>
                    <a:pt x="6122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228;p43"/>
            <p:cNvSpPr/>
            <p:nvPr/>
          </p:nvSpPr>
          <p:spPr>
            <a:xfrm>
              <a:off x="4866775" y="2066400"/>
              <a:ext cx="184075" cy="79325"/>
            </a:xfrm>
            <a:custGeom>
              <a:avLst/>
              <a:gdLst/>
              <a:ahLst/>
              <a:cxnLst/>
              <a:rect l="l" t="t" r="r" b="b"/>
              <a:pathLst>
                <a:path w="7363" h="3173" extrusionOk="0">
                  <a:moveTo>
                    <a:pt x="6991" y="0"/>
                  </a:moveTo>
                  <a:cubicBezTo>
                    <a:pt x="6496" y="0"/>
                    <a:pt x="5127" y="633"/>
                    <a:pt x="3507" y="1345"/>
                  </a:cubicBezTo>
                  <a:cubicBezTo>
                    <a:pt x="2543" y="1779"/>
                    <a:pt x="1722" y="2131"/>
                    <a:pt x="1099" y="2304"/>
                  </a:cubicBezTo>
                  <a:cubicBezTo>
                    <a:pt x="484" y="2488"/>
                    <a:pt x="53" y="2531"/>
                    <a:pt x="16" y="2705"/>
                  </a:cubicBezTo>
                  <a:cubicBezTo>
                    <a:pt x="0" y="2787"/>
                    <a:pt x="93" y="2893"/>
                    <a:pt x="295" y="2987"/>
                  </a:cubicBezTo>
                  <a:cubicBezTo>
                    <a:pt x="495" y="3081"/>
                    <a:pt x="809" y="3159"/>
                    <a:pt x="1198" y="3170"/>
                  </a:cubicBezTo>
                  <a:cubicBezTo>
                    <a:pt x="1237" y="3171"/>
                    <a:pt x="1278" y="3172"/>
                    <a:pt x="1319" y="3172"/>
                  </a:cubicBezTo>
                  <a:cubicBezTo>
                    <a:pt x="1680" y="3172"/>
                    <a:pt x="2094" y="3115"/>
                    <a:pt x="2526" y="3004"/>
                  </a:cubicBezTo>
                  <a:cubicBezTo>
                    <a:pt x="3008" y="2882"/>
                    <a:pt x="3504" y="2692"/>
                    <a:pt x="4005" y="2473"/>
                  </a:cubicBezTo>
                  <a:cubicBezTo>
                    <a:pt x="6031" y="1580"/>
                    <a:pt x="7363" y="338"/>
                    <a:pt x="7169" y="64"/>
                  </a:cubicBezTo>
                  <a:cubicBezTo>
                    <a:pt x="7140" y="20"/>
                    <a:pt x="7079" y="0"/>
                    <a:pt x="6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229;p43"/>
            <p:cNvSpPr/>
            <p:nvPr/>
          </p:nvSpPr>
          <p:spPr>
            <a:xfrm>
              <a:off x="4692550" y="2283275"/>
              <a:ext cx="162500" cy="101075"/>
            </a:xfrm>
            <a:custGeom>
              <a:avLst/>
              <a:gdLst/>
              <a:ahLst/>
              <a:cxnLst/>
              <a:rect l="l" t="t" r="r" b="b"/>
              <a:pathLst>
                <a:path w="6500" h="4043" extrusionOk="0">
                  <a:moveTo>
                    <a:pt x="3927" y="1"/>
                  </a:moveTo>
                  <a:cubicBezTo>
                    <a:pt x="2000" y="1"/>
                    <a:pt x="82" y="958"/>
                    <a:pt x="3" y="958"/>
                  </a:cubicBezTo>
                  <a:cubicBezTo>
                    <a:pt x="2" y="958"/>
                    <a:pt x="1" y="958"/>
                    <a:pt x="1" y="957"/>
                  </a:cubicBezTo>
                  <a:lnTo>
                    <a:pt x="1" y="957"/>
                  </a:lnTo>
                  <a:cubicBezTo>
                    <a:pt x="1" y="957"/>
                    <a:pt x="215" y="4042"/>
                    <a:pt x="2652" y="4042"/>
                  </a:cubicBezTo>
                  <a:cubicBezTo>
                    <a:pt x="2780" y="4042"/>
                    <a:pt x="2913" y="4034"/>
                    <a:pt x="3053" y="4016"/>
                  </a:cubicBezTo>
                  <a:cubicBezTo>
                    <a:pt x="6500" y="3579"/>
                    <a:pt x="6118" y="578"/>
                    <a:pt x="6118" y="578"/>
                  </a:cubicBezTo>
                  <a:cubicBezTo>
                    <a:pt x="5463" y="153"/>
                    <a:pt x="4694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230;p43"/>
            <p:cNvSpPr/>
            <p:nvPr/>
          </p:nvSpPr>
          <p:spPr>
            <a:xfrm>
              <a:off x="4662725" y="2261375"/>
              <a:ext cx="225700" cy="87600"/>
            </a:xfrm>
            <a:custGeom>
              <a:avLst/>
              <a:gdLst/>
              <a:ahLst/>
              <a:cxnLst/>
              <a:rect l="l" t="t" r="r" b="b"/>
              <a:pathLst>
                <a:path w="9028" h="3504" extrusionOk="0">
                  <a:moveTo>
                    <a:pt x="8840" y="0"/>
                  </a:moveTo>
                  <a:cubicBezTo>
                    <a:pt x="8660" y="0"/>
                    <a:pt x="8273" y="398"/>
                    <a:pt x="7646" y="887"/>
                  </a:cubicBezTo>
                  <a:cubicBezTo>
                    <a:pt x="6957" y="1424"/>
                    <a:pt x="5935" y="2050"/>
                    <a:pt x="4679" y="2226"/>
                  </a:cubicBezTo>
                  <a:cubicBezTo>
                    <a:pt x="4422" y="2265"/>
                    <a:pt x="4168" y="2283"/>
                    <a:pt x="3922" y="2283"/>
                  </a:cubicBezTo>
                  <a:cubicBezTo>
                    <a:pt x="3571" y="2283"/>
                    <a:pt x="3235" y="2247"/>
                    <a:pt x="2923" y="2184"/>
                  </a:cubicBezTo>
                  <a:cubicBezTo>
                    <a:pt x="2390" y="2075"/>
                    <a:pt x="1915" y="1887"/>
                    <a:pt x="1520" y="1702"/>
                  </a:cubicBezTo>
                  <a:cubicBezTo>
                    <a:pt x="847" y="1383"/>
                    <a:pt x="394" y="1094"/>
                    <a:pt x="196" y="1094"/>
                  </a:cubicBezTo>
                  <a:cubicBezTo>
                    <a:pt x="161" y="1094"/>
                    <a:pt x="135" y="1103"/>
                    <a:pt x="116" y="1121"/>
                  </a:cubicBezTo>
                  <a:cubicBezTo>
                    <a:pt x="0" y="1230"/>
                    <a:pt x="270" y="1799"/>
                    <a:pt x="1054" y="2439"/>
                  </a:cubicBezTo>
                  <a:cubicBezTo>
                    <a:pt x="1445" y="2753"/>
                    <a:pt x="1972" y="3076"/>
                    <a:pt x="2633" y="3283"/>
                  </a:cubicBezTo>
                  <a:cubicBezTo>
                    <a:pt x="3081" y="3423"/>
                    <a:pt x="3582" y="3504"/>
                    <a:pt x="4104" y="3504"/>
                  </a:cubicBezTo>
                  <a:cubicBezTo>
                    <a:pt x="4352" y="3504"/>
                    <a:pt x="4605" y="3485"/>
                    <a:pt x="4859" y="3446"/>
                  </a:cubicBezTo>
                  <a:cubicBezTo>
                    <a:pt x="5646" y="3333"/>
                    <a:pt x="6361" y="3043"/>
                    <a:pt x="6935" y="2681"/>
                  </a:cubicBezTo>
                  <a:cubicBezTo>
                    <a:pt x="7512" y="2320"/>
                    <a:pt x="7950" y="1893"/>
                    <a:pt x="8263" y="1503"/>
                  </a:cubicBezTo>
                  <a:cubicBezTo>
                    <a:pt x="8887" y="711"/>
                    <a:pt x="9027" y="93"/>
                    <a:pt x="8890" y="14"/>
                  </a:cubicBezTo>
                  <a:lnTo>
                    <a:pt x="8890" y="13"/>
                  </a:lnTo>
                  <a:cubicBezTo>
                    <a:pt x="8876" y="4"/>
                    <a:pt x="8859" y="0"/>
                    <a:pt x="8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231;p43"/>
            <p:cNvSpPr/>
            <p:nvPr/>
          </p:nvSpPr>
          <p:spPr>
            <a:xfrm>
              <a:off x="5432200" y="2411275"/>
              <a:ext cx="1625" cy="18125"/>
            </a:xfrm>
            <a:custGeom>
              <a:avLst/>
              <a:gdLst/>
              <a:ahLst/>
              <a:cxnLst/>
              <a:rect l="l" t="t" r="r" b="b"/>
              <a:pathLst>
                <a:path w="65" h="725" fill="none" extrusionOk="0">
                  <a:moveTo>
                    <a:pt x="48" y="724"/>
                  </a:moveTo>
                  <a:cubicBezTo>
                    <a:pt x="65" y="363"/>
                    <a:pt x="37" y="362"/>
                    <a:pt x="1" y="1"/>
                  </a:cubicBezTo>
                </a:path>
              </a:pathLst>
            </a:custGeom>
            <a:noFill/>
            <a:ln w="8400" cap="flat" cmpd="sng">
              <a:solidFill>
                <a:srgbClr val="17082D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Action Button: Go Forward or Next 61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51553" y="173527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13: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 How often do you go there?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51670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 go there sometimes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51553" y="141332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14: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Do you go there alone or with your friends</a:t>
            </a:r>
            <a:r>
              <a:rPr lang="en-US" sz="2000" i="1" dirty="0">
                <a:latin typeface="Century Gothic" panose="020B0502020202020204" pitchFamily="34" charset="0"/>
                <a:cs typeface="Century Gothic" panose="020B0502020202020204" pitchFamily="34" charset="0"/>
              </a:rPr>
              <a:t>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70160" y="2759623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 go there with my friends 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oogle Shape;1947;p64"/>
          <p:cNvGrpSpPr/>
          <p:nvPr/>
        </p:nvGrpSpPr>
        <p:grpSpPr>
          <a:xfrm>
            <a:off x="5883731" y="1887559"/>
            <a:ext cx="1992107" cy="2575302"/>
            <a:chOff x="5159136" y="1753882"/>
            <a:chExt cx="2258881" cy="2920174"/>
          </a:xfrm>
        </p:grpSpPr>
        <p:sp>
          <p:nvSpPr>
            <p:cNvPr id="4" name="Google Shape;1948;p64"/>
            <p:cNvSpPr/>
            <p:nvPr/>
          </p:nvSpPr>
          <p:spPr>
            <a:xfrm>
              <a:off x="5616070" y="3767650"/>
              <a:ext cx="1344985" cy="906406"/>
            </a:xfrm>
            <a:custGeom>
              <a:avLst/>
              <a:gdLst/>
              <a:ahLst/>
              <a:cxnLst/>
              <a:rect l="l" t="t" r="r" b="b"/>
              <a:pathLst>
                <a:path w="96432" h="64987" extrusionOk="0">
                  <a:moveTo>
                    <a:pt x="17849" y="1"/>
                  </a:moveTo>
                  <a:cubicBezTo>
                    <a:pt x="17849" y="1"/>
                    <a:pt x="4846" y="36542"/>
                    <a:pt x="1" y="64986"/>
                  </a:cubicBezTo>
                  <a:lnTo>
                    <a:pt x="96431" y="64986"/>
                  </a:lnTo>
                  <a:cubicBezTo>
                    <a:pt x="91588" y="36542"/>
                    <a:pt x="78583" y="1"/>
                    <a:pt x="7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949;p64"/>
            <p:cNvSpPr/>
            <p:nvPr/>
          </p:nvSpPr>
          <p:spPr>
            <a:xfrm>
              <a:off x="6624377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0" y="1"/>
                  </a:moveTo>
                  <a:cubicBezTo>
                    <a:pt x="0" y="1"/>
                    <a:pt x="10312" y="36542"/>
                    <a:pt x="14153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950;p64"/>
            <p:cNvSpPr/>
            <p:nvPr/>
          </p:nvSpPr>
          <p:spPr>
            <a:xfrm>
              <a:off x="6456477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1" y="1"/>
                  </a:moveTo>
                  <a:cubicBezTo>
                    <a:pt x="1" y="1"/>
                    <a:pt x="5156" y="36542"/>
                    <a:pt x="7077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951;p64"/>
            <p:cNvSpPr/>
            <p:nvPr/>
          </p:nvSpPr>
          <p:spPr>
            <a:xfrm>
              <a:off x="6288563" y="3767650"/>
              <a:ext cx="14" cy="906406"/>
            </a:xfrm>
            <a:custGeom>
              <a:avLst/>
              <a:gdLst/>
              <a:ahLst/>
              <a:cxnLst/>
              <a:rect l="l" t="t" r="r" b="b"/>
              <a:pathLst>
                <a:path w="1" h="64987" fill="none" extrusionOk="0">
                  <a:moveTo>
                    <a:pt x="0" y="1"/>
                  </a:moveTo>
                  <a:lnTo>
                    <a:pt x="0" y="64986"/>
                  </a:ln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952;p64"/>
            <p:cNvSpPr/>
            <p:nvPr/>
          </p:nvSpPr>
          <p:spPr>
            <a:xfrm>
              <a:off x="6021971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7076" y="1"/>
                  </a:moveTo>
                  <a:cubicBezTo>
                    <a:pt x="7076" y="1"/>
                    <a:pt x="1919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953;p64"/>
            <p:cNvSpPr/>
            <p:nvPr/>
          </p:nvSpPr>
          <p:spPr>
            <a:xfrm>
              <a:off x="5755350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14153" y="1"/>
                  </a:moveTo>
                  <a:cubicBezTo>
                    <a:pt x="14153" y="1"/>
                    <a:pt x="3841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954;p64"/>
            <p:cNvSpPr/>
            <p:nvPr/>
          </p:nvSpPr>
          <p:spPr>
            <a:xfrm>
              <a:off x="6419767" y="2514955"/>
              <a:ext cx="611444" cy="650093"/>
            </a:xfrm>
            <a:custGeom>
              <a:avLst/>
              <a:gdLst/>
              <a:ahLst/>
              <a:cxnLst/>
              <a:rect l="l" t="t" r="r" b="b"/>
              <a:pathLst>
                <a:path w="43839" h="46610" extrusionOk="0">
                  <a:moveTo>
                    <a:pt x="16500" y="0"/>
                  </a:moveTo>
                  <a:cubicBezTo>
                    <a:pt x="13782" y="7196"/>
                    <a:pt x="7814" y="13262"/>
                    <a:pt x="0" y="16737"/>
                  </a:cubicBezTo>
                  <a:cubicBezTo>
                    <a:pt x="875" y="19473"/>
                    <a:pt x="1946" y="22158"/>
                    <a:pt x="3208" y="24771"/>
                  </a:cubicBezTo>
                  <a:cubicBezTo>
                    <a:pt x="5293" y="29077"/>
                    <a:pt x="7904" y="33175"/>
                    <a:pt x="11079" y="36896"/>
                  </a:cubicBezTo>
                  <a:cubicBezTo>
                    <a:pt x="14244" y="40613"/>
                    <a:pt x="17990" y="43944"/>
                    <a:pt x="22248" y="46609"/>
                  </a:cubicBezTo>
                  <a:lnTo>
                    <a:pt x="27726" y="37276"/>
                  </a:lnTo>
                  <a:cubicBezTo>
                    <a:pt x="24346" y="35458"/>
                    <a:pt x="21220" y="33055"/>
                    <a:pt x="18445" y="30215"/>
                  </a:cubicBezTo>
                  <a:cubicBezTo>
                    <a:pt x="15682" y="27369"/>
                    <a:pt x="13264" y="24109"/>
                    <a:pt x="11254" y="20568"/>
                  </a:cubicBezTo>
                  <a:cubicBezTo>
                    <a:pt x="10232" y="18765"/>
                    <a:pt x="9314" y="16890"/>
                    <a:pt x="8499" y="14962"/>
                  </a:cubicBezTo>
                  <a:lnTo>
                    <a:pt x="8499" y="14962"/>
                  </a:lnTo>
                  <a:cubicBezTo>
                    <a:pt x="9523" y="16460"/>
                    <a:pt x="10618" y="17918"/>
                    <a:pt x="11784" y="19326"/>
                  </a:cubicBezTo>
                  <a:cubicBezTo>
                    <a:pt x="14682" y="22819"/>
                    <a:pt x="18018" y="26002"/>
                    <a:pt x="21788" y="28707"/>
                  </a:cubicBezTo>
                  <a:cubicBezTo>
                    <a:pt x="25551" y="31409"/>
                    <a:pt x="29759" y="33622"/>
                    <a:pt x="34279" y="35111"/>
                  </a:cubicBezTo>
                  <a:lnTo>
                    <a:pt x="37205" y="25269"/>
                  </a:lnTo>
                  <a:cubicBezTo>
                    <a:pt x="33680" y="24361"/>
                    <a:pt x="30254" y="22861"/>
                    <a:pt x="27056" y="20873"/>
                  </a:cubicBezTo>
                  <a:cubicBezTo>
                    <a:pt x="23856" y="18888"/>
                    <a:pt x="20893" y="16428"/>
                    <a:pt x="18237" y="13625"/>
                  </a:cubicBezTo>
                  <a:cubicBezTo>
                    <a:pt x="17747" y="13107"/>
                    <a:pt x="17270" y="12572"/>
                    <a:pt x="16805" y="12035"/>
                  </a:cubicBezTo>
                  <a:lnTo>
                    <a:pt x="16805" y="12035"/>
                  </a:lnTo>
                  <a:cubicBezTo>
                    <a:pt x="17457" y="12602"/>
                    <a:pt x="18122" y="13154"/>
                    <a:pt x="18813" y="13682"/>
                  </a:cubicBezTo>
                  <a:cubicBezTo>
                    <a:pt x="22286" y="16333"/>
                    <a:pt x="26221" y="18470"/>
                    <a:pt x="30477" y="19888"/>
                  </a:cubicBezTo>
                  <a:cubicBezTo>
                    <a:pt x="34328" y="21179"/>
                    <a:pt x="38444" y="21855"/>
                    <a:pt x="42575" y="21855"/>
                  </a:cubicBezTo>
                  <a:cubicBezTo>
                    <a:pt x="42996" y="21855"/>
                    <a:pt x="43418" y="21848"/>
                    <a:pt x="43839" y="21834"/>
                  </a:cubicBezTo>
                  <a:lnTo>
                    <a:pt x="43073" y="11150"/>
                  </a:lnTo>
                  <a:cubicBezTo>
                    <a:pt x="42029" y="11269"/>
                    <a:pt x="40977" y="11329"/>
                    <a:pt x="39922" y="11329"/>
                  </a:cubicBezTo>
                  <a:cubicBezTo>
                    <a:pt x="37689" y="11329"/>
                    <a:pt x="35445" y="11060"/>
                    <a:pt x="33237" y="10517"/>
                  </a:cubicBezTo>
                  <a:cubicBezTo>
                    <a:pt x="29987" y="9717"/>
                    <a:pt x="26821" y="8337"/>
                    <a:pt x="23918" y="6472"/>
                  </a:cubicBezTo>
                  <a:cubicBezTo>
                    <a:pt x="21168" y="4706"/>
                    <a:pt x="18650" y="2513"/>
                    <a:pt x="16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955;p64"/>
            <p:cNvSpPr/>
            <p:nvPr/>
          </p:nvSpPr>
          <p:spPr>
            <a:xfrm>
              <a:off x="6377883" y="2383653"/>
              <a:ext cx="272018" cy="364755"/>
            </a:xfrm>
            <a:custGeom>
              <a:avLst/>
              <a:gdLst/>
              <a:ahLst/>
              <a:cxnLst/>
              <a:rect l="l" t="t" r="r" b="b"/>
              <a:pathLst>
                <a:path w="19503" h="26152" extrusionOk="0">
                  <a:moveTo>
                    <a:pt x="13964" y="1"/>
                  </a:moveTo>
                  <a:lnTo>
                    <a:pt x="0" y="8862"/>
                  </a:lnTo>
                  <a:cubicBezTo>
                    <a:pt x="115" y="12860"/>
                    <a:pt x="638" y="16843"/>
                    <a:pt x="1523" y="20741"/>
                  </a:cubicBezTo>
                  <a:cubicBezTo>
                    <a:pt x="1938" y="22558"/>
                    <a:pt x="2428" y="24366"/>
                    <a:pt x="3003" y="26151"/>
                  </a:cubicBezTo>
                  <a:cubicBezTo>
                    <a:pt x="10819" y="22676"/>
                    <a:pt x="16785" y="16608"/>
                    <a:pt x="19503" y="9414"/>
                  </a:cubicBezTo>
                  <a:cubicBezTo>
                    <a:pt x="19380" y="9272"/>
                    <a:pt x="19255" y="9129"/>
                    <a:pt x="19137" y="8981"/>
                  </a:cubicBezTo>
                  <a:cubicBezTo>
                    <a:pt x="16914" y="6287"/>
                    <a:pt x="15107" y="3236"/>
                    <a:pt x="139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956;p64"/>
            <p:cNvSpPr/>
            <p:nvPr/>
          </p:nvSpPr>
          <p:spPr>
            <a:xfrm>
              <a:off x="5563474" y="2646843"/>
              <a:ext cx="600286" cy="616228"/>
            </a:xfrm>
            <a:custGeom>
              <a:avLst/>
              <a:gdLst/>
              <a:ahLst/>
              <a:cxnLst/>
              <a:rect l="l" t="t" r="r" b="b"/>
              <a:pathLst>
                <a:path w="43039" h="44182" extrusionOk="0">
                  <a:moveTo>
                    <a:pt x="21619" y="0"/>
                  </a:moveTo>
                  <a:cubicBezTo>
                    <a:pt x="20391" y="2080"/>
                    <a:pt x="18953" y="4021"/>
                    <a:pt x="17341" y="5777"/>
                  </a:cubicBezTo>
                  <a:cubicBezTo>
                    <a:pt x="15005" y="8319"/>
                    <a:pt x="12292" y="10460"/>
                    <a:pt x="9351" y="12055"/>
                  </a:cubicBezTo>
                  <a:cubicBezTo>
                    <a:pt x="6409" y="13653"/>
                    <a:pt x="3241" y="14695"/>
                    <a:pt x="0" y="15162"/>
                  </a:cubicBezTo>
                  <a:lnTo>
                    <a:pt x="1965" y="25689"/>
                  </a:lnTo>
                  <a:cubicBezTo>
                    <a:pt x="6409" y="24684"/>
                    <a:pt x="10650" y="22871"/>
                    <a:pt x="14400" y="20421"/>
                  </a:cubicBezTo>
                  <a:cubicBezTo>
                    <a:pt x="18155" y="17970"/>
                    <a:pt x="21419" y="14905"/>
                    <a:pt x="24104" y="11455"/>
                  </a:cubicBezTo>
                  <a:cubicBezTo>
                    <a:pt x="24641" y="10774"/>
                    <a:pt x="25146" y="10070"/>
                    <a:pt x="25636" y="9357"/>
                  </a:cubicBezTo>
                  <a:lnTo>
                    <a:pt x="25636" y="9357"/>
                  </a:lnTo>
                  <a:cubicBezTo>
                    <a:pt x="25317" y="9999"/>
                    <a:pt x="24994" y="10632"/>
                    <a:pt x="24651" y="11260"/>
                  </a:cubicBezTo>
                  <a:cubicBezTo>
                    <a:pt x="22791" y="14643"/>
                    <a:pt x="20548" y="17775"/>
                    <a:pt x="17960" y="20506"/>
                  </a:cubicBezTo>
                  <a:cubicBezTo>
                    <a:pt x="15372" y="23239"/>
                    <a:pt x="12435" y="25561"/>
                    <a:pt x="9256" y="27332"/>
                  </a:cubicBezTo>
                  <a:lnTo>
                    <a:pt x="14582" y="36111"/>
                  </a:lnTo>
                  <a:cubicBezTo>
                    <a:pt x="18578" y="33523"/>
                    <a:pt x="22086" y="30315"/>
                    <a:pt x="25041" y="26745"/>
                  </a:cubicBezTo>
                  <a:cubicBezTo>
                    <a:pt x="28001" y="23176"/>
                    <a:pt x="30424" y="19246"/>
                    <a:pt x="32342" y="15133"/>
                  </a:cubicBezTo>
                  <a:cubicBezTo>
                    <a:pt x="33112" y="13477"/>
                    <a:pt x="33797" y="11787"/>
                    <a:pt x="34407" y="10079"/>
                  </a:cubicBezTo>
                  <a:lnTo>
                    <a:pt x="34407" y="10079"/>
                  </a:lnTo>
                  <a:cubicBezTo>
                    <a:pt x="34112" y="12150"/>
                    <a:pt x="33693" y="14195"/>
                    <a:pt x="33165" y="16203"/>
                  </a:cubicBezTo>
                  <a:cubicBezTo>
                    <a:pt x="32117" y="20134"/>
                    <a:pt x="30609" y="23904"/>
                    <a:pt x="28654" y="27354"/>
                  </a:cubicBezTo>
                  <a:cubicBezTo>
                    <a:pt x="26692" y="30805"/>
                    <a:pt x="24279" y="33926"/>
                    <a:pt x="21468" y="36543"/>
                  </a:cubicBezTo>
                  <a:lnTo>
                    <a:pt x="29134" y="44182"/>
                  </a:lnTo>
                  <a:cubicBezTo>
                    <a:pt x="32580" y="40522"/>
                    <a:pt x="35358" y="36353"/>
                    <a:pt x="37476" y="31952"/>
                  </a:cubicBezTo>
                  <a:cubicBezTo>
                    <a:pt x="39603" y="27550"/>
                    <a:pt x="41093" y="22919"/>
                    <a:pt x="42016" y="18226"/>
                  </a:cubicBezTo>
                  <a:cubicBezTo>
                    <a:pt x="42531" y="15590"/>
                    <a:pt x="42873" y="12940"/>
                    <a:pt x="43039" y="10279"/>
                  </a:cubicBezTo>
                  <a:cubicBezTo>
                    <a:pt x="34402" y="9494"/>
                    <a:pt x="26734" y="5692"/>
                    <a:pt x="216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957;p64"/>
            <p:cNvSpPr/>
            <p:nvPr/>
          </p:nvSpPr>
          <p:spPr>
            <a:xfrm>
              <a:off x="5865019" y="2467282"/>
              <a:ext cx="301154" cy="322940"/>
            </a:xfrm>
            <a:custGeom>
              <a:avLst/>
              <a:gdLst/>
              <a:ahLst/>
              <a:cxnLst/>
              <a:rect l="l" t="t" r="r" b="b"/>
              <a:pathLst>
                <a:path w="21592" h="23154" extrusionOk="0">
                  <a:moveTo>
                    <a:pt x="4226" y="1"/>
                  </a:moveTo>
                  <a:cubicBezTo>
                    <a:pt x="3944" y="3418"/>
                    <a:pt x="2969" y="6831"/>
                    <a:pt x="1498" y="9999"/>
                  </a:cubicBezTo>
                  <a:cubicBezTo>
                    <a:pt x="1046" y="10984"/>
                    <a:pt x="543" y="11942"/>
                    <a:pt x="0" y="12874"/>
                  </a:cubicBezTo>
                  <a:cubicBezTo>
                    <a:pt x="5116" y="18566"/>
                    <a:pt x="12782" y="22368"/>
                    <a:pt x="21419" y="23153"/>
                  </a:cubicBezTo>
                  <a:cubicBezTo>
                    <a:pt x="21562" y="21073"/>
                    <a:pt x="21591" y="18988"/>
                    <a:pt x="21524" y="16910"/>
                  </a:cubicBezTo>
                  <a:cubicBezTo>
                    <a:pt x="21386" y="12912"/>
                    <a:pt x="20881" y="8924"/>
                    <a:pt x="19978" y="5031"/>
                  </a:cubicBezTo>
                  <a:lnTo>
                    <a:pt x="422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958;p64"/>
            <p:cNvSpPr/>
            <p:nvPr/>
          </p:nvSpPr>
          <p:spPr>
            <a:xfrm>
              <a:off x="6683110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12874" y="0"/>
                  </a:moveTo>
                  <a:lnTo>
                    <a:pt x="0" y="21780"/>
                  </a:lnTo>
                  <a:cubicBezTo>
                    <a:pt x="3972" y="25650"/>
                    <a:pt x="15467" y="35989"/>
                    <a:pt x="23612" y="43169"/>
                  </a:cubicBezTo>
                  <a:lnTo>
                    <a:pt x="51481" y="42803"/>
                  </a:lnTo>
                  <a:cubicBezTo>
                    <a:pt x="52174" y="35447"/>
                    <a:pt x="50981" y="32126"/>
                    <a:pt x="43820" y="25423"/>
                  </a:cubicBezTo>
                  <a:cubicBezTo>
                    <a:pt x="40308" y="22135"/>
                    <a:pt x="25519" y="8888"/>
                    <a:pt x="21401" y="5696"/>
                  </a:cubicBezTo>
                  <a:cubicBezTo>
                    <a:pt x="18752" y="3641"/>
                    <a:pt x="15964" y="1371"/>
                    <a:pt x="12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959;p64"/>
            <p:cNvSpPr/>
            <p:nvPr/>
          </p:nvSpPr>
          <p:spPr>
            <a:xfrm>
              <a:off x="5166333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39299" y="0"/>
                  </a:moveTo>
                  <a:cubicBezTo>
                    <a:pt x="36209" y="1371"/>
                    <a:pt x="33423" y="3641"/>
                    <a:pt x="30772" y="5696"/>
                  </a:cubicBezTo>
                  <a:cubicBezTo>
                    <a:pt x="26655" y="8888"/>
                    <a:pt x="11865" y="22135"/>
                    <a:pt x="8354" y="25423"/>
                  </a:cubicBezTo>
                  <a:cubicBezTo>
                    <a:pt x="1194" y="32126"/>
                    <a:pt x="1" y="35447"/>
                    <a:pt x="692" y="42803"/>
                  </a:cubicBezTo>
                  <a:lnTo>
                    <a:pt x="28561" y="43169"/>
                  </a:lnTo>
                  <a:cubicBezTo>
                    <a:pt x="36706" y="35989"/>
                    <a:pt x="48201" y="25650"/>
                    <a:pt x="52174" y="21780"/>
                  </a:cubicBez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960;p64"/>
            <p:cNvSpPr/>
            <p:nvPr/>
          </p:nvSpPr>
          <p:spPr>
            <a:xfrm>
              <a:off x="6133913" y="2666941"/>
              <a:ext cx="309300" cy="173716"/>
            </a:xfrm>
            <a:custGeom>
              <a:avLst/>
              <a:gdLst/>
              <a:ahLst/>
              <a:cxnLst/>
              <a:rect l="l" t="t" r="r" b="b"/>
              <a:pathLst>
                <a:path w="22176" h="12455" extrusionOk="0">
                  <a:moveTo>
                    <a:pt x="1179" y="0"/>
                  </a:moveTo>
                  <a:lnTo>
                    <a:pt x="1" y="12454"/>
                  </a:lnTo>
                  <a:lnTo>
                    <a:pt x="22175" y="12454"/>
                  </a:lnTo>
                  <a:lnTo>
                    <a:pt x="20998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961;p64"/>
            <p:cNvSpPr/>
            <p:nvPr/>
          </p:nvSpPr>
          <p:spPr>
            <a:xfrm>
              <a:off x="6128111" y="2640050"/>
              <a:ext cx="302159" cy="140674"/>
            </a:xfrm>
            <a:custGeom>
              <a:avLst/>
              <a:gdLst/>
              <a:ahLst/>
              <a:cxnLst/>
              <a:rect l="l" t="t" r="r" b="b"/>
              <a:pathLst>
                <a:path w="21664" h="10086" extrusionOk="0">
                  <a:moveTo>
                    <a:pt x="1" y="1"/>
                  </a:moveTo>
                  <a:lnTo>
                    <a:pt x="1" y="9395"/>
                  </a:lnTo>
                  <a:cubicBezTo>
                    <a:pt x="2011" y="9845"/>
                    <a:pt x="4079" y="10086"/>
                    <a:pt x="6108" y="10086"/>
                  </a:cubicBezTo>
                  <a:cubicBezTo>
                    <a:pt x="12954" y="10086"/>
                    <a:pt x="19365" y="7348"/>
                    <a:pt x="21663" y="7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962;p64"/>
            <p:cNvSpPr/>
            <p:nvPr/>
          </p:nvSpPr>
          <p:spPr>
            <a:xfrm>
              <a:off x="6479825" y="2244248"/>
              <a:ext cx="235810" cy="226033"/>
            </a:xfrm>
            <a:custGeom>
              <a:avLst/>
              <a:gdLst/>
              <a:ahLst/>
              <a:cxnLst/>
              <a:rect l="l" t="t" r="r" b="b"/>
              <a:pathLst>
                <a:path w="16907" h="16206" extrusionOk="0">
                  <a:moveTo>
                    <a:pt x="9295" y="1"/>
                  </a:moveTo>
                  <a:cubicBezTo>
                    <a:pt x="6834" y="1"/>
                    <a:pt x="4288" y="1319"/>
                    <a:pt x="2613" y="3732"/>
                  </a:cubicBezTo>
                  <a:cubicBezTo>
                    <a:pt x="0" y="7499"/>
                    <a:pt x="495" y="12512"/>
                    <a:pt x="3719" y="14924"/>
                  </a:cubicBezTo>
                  <a:cubicBezTo>
                    <a:pt x="4877" y="15792"/>
                    <a:pt x="6230" y="16206"/>
                    <a:pt x="7610" y="16206"/>
                  </a:cubicBezTo>
                  <a:cubicBezTo>
                    <a:pt x="10071" y="16206"/>
                    <a:pt x="12616" y="14888"/>
                    <a:pt x="14292" y="12474"/>
                  </a:cubicBezTo>
                  <a:cubicBezTo>
                    <a:pt x="16906" y="8707"/>
                    <a:pt x="16410" y="3696"/>
                    <a:pt x="13185" y="1282"/>
                  </a:cubicBezTo>
                  <a:cubicBezTo>
                    <a:pt x="12027" y="415"/>
                    <a:pt x="10674" y="1"/>
                    <a:pt x="9295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63;p64"/>
            <p:cNvSpPr/>
            <p:nvPr/>
          </p:nvSpPr>
          <p:spPr>
            <a:xfrm>
              <a:off x="6562185" y="2301196"/>
              <a:ext cx="89975" cy="99613"/>
            </a:xfrm>
            <a:custGeom>
              <a:avLst/>
              <a:gdLst/>
              <a:ahLst/>
              <a:cxnLst/>
              <a:rect l="l" t="t" r="r" b="b"/>
              <a:pathLst>
                <a:path w="6451" h="7142" fill="none" extrusionOk="0">
                  <a:moveTo>
                    <a:pt x="6451" y="0"/>
                  </a:moveTo>
                  <a:cubicBezTo>
                    <a:pt x="6451" y="0"/>
                    <a:pt x="1" y="174"/>
                    <a:pt x="48" y="7142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964;p64"/>
            <p:cNvSpPr/>
            <p:nvPr/>
          </p:nvSpPr>
          <p:spPr>
            <a:xfrm>
              <a:off x="5770051" y="2338533"/>
              <a:ext cx="245908" cy="219171"/>
            </a:xfrm>
            <a:custGeom>
              <a:avLst/>
              <a:gdLst/>
              <a:ahLst/>
              <a:cxnLst/>
              <a:rect l="l" t="t" r="r" b="b"/>
              <a:pathLst>
                <a:path w="17631" h="15714" extrusionOk="0">
                  <a:moveTo>
                    <a:pt x="7782" y="1"/>
                  </a:moveTo>
                  <a:cubicBezTo>
                    <a:pt x="5738" y="1"/>
                    <a:pt x="3807" y="825"/>
                    <a:pt x="2508" y="2460"/>
                  </a:cubicBezTo>
                  <a:cubicBezTo>
                    <a:pt x="0" y="5612"/>
                    <a:pt x="792" y="10585"/>
                    <a:pt x="4277" y="13565"/>
                  </a:cubicBezTo>
                  <a:cubicBezTo>
                    <a:pt x="5955" y="15002"/>
                    <a:pt x="7951" y="15714"/>
                    <a:pt x="9850" y="15714"/>
                  </a:cubicBezTo>
                  <a:cubicBezTo>
                    <a:pt x="11894" y="15714"/>
                    <a:pt x="13825" y="14889"/>
                    <a:pt x="15125" y="13256"/>
                  </a:cubicBezTo>
                  <a:cubicBezTo>
                    <a:pt x="17631" y="10102"/>
                    <a:pt x="16839" y="5130"/>
                    <a:pt x="13356" y="2149"/>
                  </a:cubicBezTo>
                  <a:cubicBezTo>
                    <a:pt x="11678" y="713"/>
                    <a:pt x="9681" y="1"/>
                    <a:pt x="7782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965;p64"/>
            <p:cNvSpPr/>
            <p:nvPr/>
          </p:nvSpPr>
          <p:spPr>
            <a:xfrm>
              <a:off x="5826134" y="2387196"/>
              <a:ext cx="111650" cy="94201"/>
            </a:xfrm>
            <a:custGeom>
              <a:avLst/>
              <a:gdLst/>
              <a:ahLst/>
              <a:cxnLst/>
              <a:rect l="l" t="t" r="r" b="b"/>
              <a:pathLst>
                <a:path w="8005" h="6754" fill="none" extrusionOk="0">
                  <a:moveTo>
                    <a:pt x="0" y="1469"/>
                  </a:moveTo>
                  <a:cubicBezTo>
                    <a:pt x="0" y="1469"/>
                    <a:pt x="6283" y="1"/>
                    <a:pt x="8004" y="6754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966;p64"/>
            <p:cNvSpPr/>
            <p:nvPr/>
          </p:nvSpPr>
          <p:spPr>
            <a:xfrm>
              <a:off x="5898968" y="1927068"/>
              <a:ext cx="675631" cy="813307"/>
            </a:xfrm>
            <a:custGeom>
              <a:avLst/>
              <a:gdLst/>
              <a:ahLst/>
              <a:cxnLst/>
              <a:rect l="l" t="t" r="r" b="b"/>
              <a:pathLst>
                <a:path w="48441" h="58312" extrusionOk="0">
                  <a:moveTo>
                    <a:pt x="23265" y="0"/>
                  </a:moveTo>
                  <a:cubicBezTo>
                    <a:pt x="22243" y="0"/>
                    <a:pt x="21209" y="72"/>
                    <a:pt x="20168" y="221"/>
                  </a:cubicBezTo>
                  <a:cubicBezTo>
                    <a:pt x="8237" y="1922"/>
                    <a:pt x="0" y="13083"/>
                    <a:pt x="1543" y="25036"/>
                  </a:cubicBezTo>
                  <a:lnTo>
                    <a:pt x="3364" y="39172"/>
                  </a:lnTo>
                  <a:cubicBezTo>
                    <a:pt x="4792" y="50239"/>
                    <a:pt x="14229" y="58311"/>
                    <a:pt x="25098" y="58311"/>
                  </a:cubicBezTo>
                  <a:cubicBezTo>
                    <a:pt x="26034" y="58311"/>
                    <a:pt x="26980" y="58251"/>
                    <a:pt x="27933" y="58129"/>
                  </a:cubicBezTo>
                  <a:cubicBezTo>
                    <a:pt x="39953" y="56580"/>
                    <a:pt x="48440" y="45579"/>
                    <a:pt x="46891" y="33561"/>
                  </a:cubicBezTo>
                  <a:lnTo>
                    <a:pt x="45033" y="19140"/>
                  </a:lnTo>
                  <a:cubicBezTo>
                    <a:pt x="43609" y="8110"/>
                    <a:pt x="34112" y="0"/>
                    <a:pt x="23265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967;p64"/>
            <p:cNvSpPr/>
            <p:nvPr/>
          </p:nvSpPr>
          <p:spPr>
            <a:xfrm>
              <a:off x="6214376" y="2368674"/>
              <a:ext cx="39834" cy="102444"/>
            </a:xfrm>
            <a:custGeom>
              <a:avLst/>
              <a:gdLst/>
              <a:ahLst/>
              <a:cxnLst/>
              <a:rect l="l" t="t" r="r" b="b"/>
              <a:pathLst>
                <a:path w="2856" h="7345" fill="none" extrusionOk="0">
                  <a:moveTo>
                    <a:pt x="1413" y="1"/>
                  </a:moveTo>
                  <a:cubicBezTo>
                    <a:pt x="1413" y="1"/>
                    <a:pt x="2573" y="2576"/>
                    <a:pt x="0" y="5140"/>
                  </a:cubicBezTo>
                  <a:lnTo>
                    <a:pt x="2855" y="7344"/>
                  </a:ln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968;p64"/>
            <p:cNvSpPr/>
            <p:nvPr/>
          </p:nvSpPr>
          <p:spPr>
            <a:xfrm>
              <a:off x="6171934" y="2507228"/>
              <a:ext cx="176743" cy="84299"/>
            </a:xfrm>
            <a:custGeom>
              <a:avLst/>
              <a:gdLst/>
              <a:ahLst/>
              <a:cxnLst/>
              <a:rect l="l" t="t" r="r" b="b"/>
              <a:pathLst>
                <a:path w="12672" h="6044" extrusionOk="0">
                  <a:moveTo>
                    <a:pt x="12671" y="0"/>
                  </a:moveTo>
                  <a:lnTo>
                    <a:pt x="1" y="1634"/>
                  </a:lnTo>
                  <a:cubicBezTo>
                    <a:pt x="895" y="4251"/>
                    <a:pt x="3368" y="6044"/>
                    <a:pt x="6161" y="6044"/>
                  </a:cubicBezTo>
                  <a:cubicBezTo>
                    <a:pt x="6439" y="6044"/>
                    <a:pt x="6720" y="6026"/>
                    <a:pt x="7003" y="5990"/>
                  </a:cubicBezTo>
                  <a:cubicBezTo>
                    <a:pt x="10129" y="5586"/>
                    <a:pt x="12450" y="3034"/>
                    <a:pt x="12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969;p64"/>
            <p:cNvSpPr/>
            <p:nvPr/>
          </p:nvSpPr>
          <p:spPr>
            <a:xfrm>
              <a:off x="6191126" y="2509697"/>
              <a:ext cx="138387" cy="45692"/>
            </a:xfrm>
            <a:custGeom>
              <a:avLst/>
              <a:gdLst/>
              <a:ahLst/>
              <a:cxnLst/>
              <a:rect l="l" t="t" r="r" b="b"/>
              <a:pathLst>
                <a:path w="9922" h="3276" extrusionOk="0">
                  <a:moveTo>
                    <a:pt x="9922" y="0"/>
                  </a:moveTo>
                  <a:lnTo>
                    <a:pt x="0" y="1279"/>
                  </a:lnTo>
                  <a:cubicBezTo>
                    <a:pt x="1162" y="2522"/>
                    <a:pt x="2780" y="3276"/>
                    <a:pt x="4519" y="3276"/>
                  </a:cubicBezTo>
                  <a:cubicBezTo>
                    <a:pt x="4775" y="3276"/>
                    <a:pt x="5033" y="3259"/>
                    <a:pt x="5293" y="3226"/>
                  </a:cubicBezTo>
                  <a:cubicBezTo>
                    <a:pt x="7324" y="2964"/>
                    <a:pt x="8996" y="1718"/>
                    <a:pt x="9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970;p64"/>
            <p:cNvSpPr/>
            <p:nvPr/>
          </p:nvSpPr>
          <p:spPr>
            <a:xfrm>
              <a:off x="5884476" y="1910931"/>
              <a:ext cx="669815" cy="581806"/>
            </a:xfrm>
            <a:custGeom>
              <a:avLst/>
              <a:gdLst/>
              <a:ahLst/>
              <a:cxnLst/>
              <a:rect l="l" t="t" r="r" b="b"/>
              <a:pathLst>
                <a:path w="48024" h="41714" extrusionOk="0">
                  <a:moveTo>
                    <a:pt x="25446" y="1"/>
                  </a:moveTo>
                  <a:cubicBezTo>
                    <a:pt x="24139" y="1"/>
                    <a:pt x="22778" y="89"/>
                    <a:pt x="21365" y="271"/>
                  </a:cubicBezTo>
                  <a:cubicBezTo>
                    <a:pt x="6606" y="2174"/>
                    <a:pt x="0" y="12504"/>
                    <a:pt x="1613" y="25018"/>
                  </a:cubicBezTo>
                  <a:cubicBezTo>
                    <a:pt x="1416" y="29312"/>
                    <a:pt x="2831" y="34092"/>
                    <a:pt x="4536" y="37983"/>
                  </a:cubicBezTo>
                  <a:cubicBezTo>
                    <a:pt x="5073" y="39280"/>
                    <a:pt x="5732" y="40517"/>
                    <a:pt x="6409" y="41714"/>
                  </a:cubicBezTo>
                  <a:cubicBezTo>
                    <a:pt x="6132" y="40358"/>
                    <a:pt x="5893" y="39016"/>
                    <a:pt x="5785" y="37664"/>
                  </a:cubicBezTo>
                  <a:cubicBezTo>
                    <a:pt x="5460" y="34454"/>
                    <a:pt x="5914" y="30999"/>
                    <a:pt x="6634" y="27842"/>
                  </a:cubicBezTo>
                  <a:lnTo>
                    <a:pt x="6629" y="27840"/>
                  </a:lnTo>
                  <a:cubicBezTo>
                    <a:pt x="6996" y="26176"/>
                    <a:pt x="6903" y="24401"/>
                    <a:pt x="6717" y="22965"/>
                  </a:cubicBezTo>
                  <a:cubicBezTo>
                    <a:pt x="6185" y="18835"/>
                    <a:pt x="8455" y="14212"/>
                    <a:pt x="12533" y="13035"/>
                  </a:cubicBezTo>
                  <a:cubicBezTo>
                    <a:pt x="13236" y="12832"/>
                    <a:pt x="13933" y="12713"/>
                    <a:pt x="14612" y="12657"/>
                  </a:cubicBezTo>
                  <a:cubicBezTo>
                    <a:pt x="20114" y="12209"/>
                    <a:pt x="25600" y="11503"/>
                    <a:pt x="31037" y="10539"/>
                  </a:cubicBezTo>
                  <a:cubicBezTo>
                    <a:pt x="31630" y="10435"/>
                    <a:pt x="32249" y="10375"/>
                    <a:pt x="32889" y="10375"/>
                  </a:cubicBezTo>
                  <a:cubicBezTo>
                    <a:pt x="32974" y="10375"/>
                    <a:pt x="33059" y="10376"/>
                    <a:pt x="33144" y="10378"/>
                  </a:cubicBezTo>
                  <a:cubicBezTo>
                    <a:pt x="37387" y="10483"/>
                    <a:pt x="40756" y="14378"/>
                    <a:pt x="41287" y="18509"/>
                  </a:cubicBezTo>
                  <a:cubicBezTo>
                    <a:pt x="41472" y="19944"/>
                    <a:pt x="41833" y="21685"/>
                    <a:pt x="42608" y="23201"/>
                  </a:cubicBezTo>
                  <a:lnTo>
                    <a:pt x="42605" y="23205"/>
                  </a:lnTo>
                  <a:cubicBezTo>
                    <a:pt x="44101" y="26075"/>
                    <a:pt x="45418" y="29302"/>
                    <a:pt x="45917" y="32489"/>
                  </a:cubicBezTo>
                  <a:cubicBezTo>
                    <a:pt x="46157" y="33825"/>
                    <a:pt x="46265" y="35185"/>
                    <a:pt x="46340" y="36567"/>
                  </a:cubicBezTo>
                  <a:cubicBezTo>
                    <a:pt x="46691" y="35236"/>
                    <a:pt x="47016" y="33874"/>
                    <a:pt x="47206" y="32482"/>
                  </a:cubicBezTo>
                  <a:cubicBezTo>
                    <a:pt x="47870" y="28286"/>
                    <a:pt x="48024" y="23303"/>
                    <a:pt x="46745" y="19199"/>
                  </a:cubicBezTo>
                  <a:cubicBezTo>
                    <a:pt x="45287" y="7886"/>
                    <a:pt x="37780" y="1"/>
                    <a:pt x="25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971;p64"/>
            <p:cNvSpPr/>
            <p:nvPr/>
          </p:nvSpPr>
          <p:spPr>
            <a:xfrm>
              <a:off x="6306778" y="2305701"/>
              <a:ext cx="128582" cy="55511"/>
            </a:xfrm>
            <a:custGeom>
              <a:avLst/>
              <a:gdLst/>
              <a:ahLst/>
              <a:cxnLst/>
              <a:rect l="l" t="t" r="r" b="b"/>
              <a:pathLst>
                <a:path w="9219" h="3980" fill="none" extrusionOk="0">
                  <a:moveTo>
                    <a:pt x="236" y="3980"/>
                  </a:moveTo>
                  <a:cubicBezTo>
                    <a:pt x="0" y="2147"/>
                    <a:pt x="1294" y="472"/>
                    <a:pt x="3126" y="236"/>
                  </a:cubicBezTo>
                  <a:cubicBezTo>
                    <a:pt x="4957" y="0"/>
                    <a:pt x="6634" y="1293"/>
                    <a:pt x="6870" y="3124"/>
                  </a:cubicBezTo>
                  <a:lnTo>
                    <a:pt x="9219" y="222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972;p64"/>
            <p:cNvSpPr/>
            <p:nvPr/>
          </p:nvSpPr>
          <p:spPr>
            <a:xfrm>
              <a:off x="6044844" y="2335395"/>
              <a:ext cx="127410" cy="55525"/>
            </a:xfrm>
            <a:custGeom>
              <a:avLst/>
              <a:gdLst/>
              <a:ahLst/>
              <a:cxnLst/>
              <a:rect l="l" t="t" r="r" b="b"/>
              <a:pathLst>
                <a:path w="9135" h="3981" fill="none" extrusionOk="0">
                  <a:moveTo>
                    <a:pt x="9134" y="3125"/>
                  </a:moveTo>
                  <a:cubicBezTo>
                    <a:pt x="8898" y="1294"/>
                    <a:pt x="7221" y="0"/>
                    <a:pt x="5389" y="236"/>
                  </a:cubicBezTo>
                  <a:cubicBezTo>
                    <a:pt x="3558" y="472"/>
                    <a:pt x="2264" y="2148"/>
                    <a:pt x="2500" y="3980"/>
                  </a:cubicBezTo>
                  <a:lnTo>
                    <a:pt x="1" y="370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973;p64"/>
            <p:cNvSpPr/>
            <p:nvPr/>
          </p:nvSpPr>
          <p:spPr>
            <a:xfrm>
              <a:off x="6001705" y="2413822"/>
              <a:ext cx="133868" cy="94815"/>
            </a:xfrm>
            <a:custGeom>
              <a:avLst/>
              <a:gdLst/>
              <a:ahLst/>
              <a:cxnLst/>
              <a:rect l="l" t="t" r="r" b="b"/>
              <a:pathLst>
                <a:path w="9598" h="6798" extrusionOk="0">
                  <a:moveTo>
                    <a:pt x="4717" y="1"/>
                  </a:moveTo>
                  <a:cubicBezTo>
                    <a:pt x="2164" y="1"/>
                    <a:pt x="87" y="1451"/>
                    <a:pt x="43" y="3289"/>
                  </a:cubicBezTo>
                  <a:cubicBezTo>
                    <a:pt x="1" y="5165"/>
                    <a:pt x="2094" y="6735"/>
                    <a:pt x="4721" y="6795"/>
                  </a:cubicBezTo>
                  <a:cubicBezTo>
                    <a:pt x="4774" y="6797"/>
                    <a:pt x="4826" y="6797"/>
                    <a:pt x="4878" y="6797"/>
                  </a:cubicBezTo>
                  <a:cubicBezTo>
                    <a:pt x="7433" y="6797"/>
                    <a:pt x="9512" y="5347"/>
                    <a:pt x="9555" y="3509"/>
                  </a:cubicBezTo>
                  <a:cubicBezTo>
                    <a:pt x="9598" y="1632"/>
                    <a:pt x="7505" y="64"/>
                    <a:pt x="4877" y="3"/>
                  </a:cubicBezTo>
                  <a:cubicBezTo>
                    <a:pt x="4823" y="2"/>
                    <a:pt x="4770" y="1"/>
                    <a:pt x="4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974;p64"/>
            <p:cNvSpPr/>
            <p:nvPr/>
          </p:nvSpPr>
          <p:spPr>
            <a:xfrm>
              <a:off x="6360086" y="2365382"/>
              <a:ext cx="141986" cy="98218"/>
            </a:xfrm>
            <a:custGeom>
              <a:avLst/>
              <a:gdLst/>
              <a:ahLst/>
              <a:cxnLst/>
              <a:rect l="l" t="t" r="r" b="b"/>
              <a:pathLst>
                <a:path w="10180" h="7042" extrusionOk="0">
                  <a:moveTo>
                    <a:pt x="5923" y="0"/>
                  </a:moveTo>
                  <a:cubicBezTo>
                    <a:pt x="5354" y="0"/>
                    <a:pt x="4755" y="82"/>
                    <a:pt x="4153" y="255"/>
                  </a:cubicBezTo>
                  <a:cubicBezTo>
                    <a:pt x="1629" y="981"/>
                    <a:pt x="1" y="3030"/>
                    <a:pt x="519" y="4835"/>
                  </a:cubicBezTo>
                  <a:cubicBezTo>
                    <a:pt x="913" y="6208"/>
                    <a:pt x="2438" y="7042"/>
                    <a:pt x="4257" y="7042"/>
                  </a:cubicBezTo>
                  <a:cubicBezTo>
                    <a:pt x="4827" y="7042"/>
                    <a:pt x="5426" y="6960"/>
                    <a:pt x="6028" y="6787"/>
                  </a:cubicBezTo>
                  <a:cubicBezTo>
                    <a:pt x="8554" y="6062"/>
                    <a:pt x="10180" y="4012"/>
                    <a:pt x="9662" y="2209"/>
                  </a:cubicBezTo>
                  <a:cubicBezTo>
                    <a:pt x="9269" y="836"/>
                    <a:pt x="7744" y="0"/>
                    <a:pt x="5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975;p64"/>
            <p:cNvSpPr/>
            <p:nvPr/>
          </p:nvSpPr>
          <p:spPr>
            <a:xfrm>
              <a:off x="5982625" y="1973694"/>
              <a:ext cx="458622" cy="283915"/>
            </a:xfrm>
            <a:custGeom>
              <a:avLst/>
              <a:gdLst/>
              <a:ahLst/>
              <a:cxnLst/>
              <a:rect l="l" t="t" r="r" b="b"/>
              <a:pathLst>
                <a:path w="32882" h="20356" extrusionOk="0">
                  <a:moveTo>
                    <a:pt x="16943" y="1"/>
                  </a:moveTo>
                  <a:cubicBezTo>
                    <a:pt x="16263" y="1"/>
                    <a:pt x="15577" y="44"/>
                    <a:pt x="14885" y="133"/>
                  </a:cubicBezTo>
                  <a:cubicBezTo>
                    <a:pt x="6158" y="1259"/>
                    <a:pt x="0" y="9240"/>
                    <a:pt x="1126" y="17982"/>
                  </a:cubicBezTo>
                  <a:cubicBezTo>
                    <a:pt x="1233" y="18801"/>
                    <a:pt x="1398" y="19598"/>
                    <a:pt x="1621" y="20355"/>
                  </a:cubicBezTo>
                  <a:lnTo>
                    <a:pt x="7550" y="19591"/>
                  </a:lnTo>
                  <a:lnTo>
                    <a:pt x="7775" y="14295"/>
                  </a:lnTo>
                  <a:lnTo>
                    <a:pt x="9345" y="19360"/>
                  </a:lnTo>
                  <a:lnTo>
                    <a:pt x="16342" y="18459"/>
                  </a:lnTo>
                  <a:lnTo>
                    <a:pt x="16567" y="13161"/>
                  </a:lnTo>
                  <a:lnTo>
                    <a:pt x="18136" y="18228"/>
                  </a:lnTo>
                  <a:lnTo>
                    <a:pt x="25130" y="17326"/>
                  </a:lnTo>
                  <a:lnTo>
                    <a:pt x="25362" y="12028"/>
                  </a:lnTo>
                  <a:lnTo>
                    <a:pt x="26925" y="17093"/>
                  </a:lnTo>
                  <a:lnTo>
                    <a:pt x="32858" y="16330"/>
                  </a:lnTo>
                  <a:cubicBezTo>
                    <a:pt x="32881" y="15539"/>
                    <a:pt x="32840" y="14726"/>
                    <a:pt x="32734" y="13907"/>
                  </a:cubicBezTo>
                  <a:cubicBezTo>
                    <a:pt x="31697" y="5858"/>
                    <a:pt x="24835" y="1"/>
                    <a:pt x="16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976;p64"/>
            <p:cNvSpPr/>
            <p:nvPr/>
          </p:nvSpPr>
          <p:spPr>
            <a:xfrm>
              <a:off x="6066658" y="2000627"/>
              <a:ext cx="389358" cy="80198"/>
            </a:xfrm>
            <a:custGeom>
              <a:avLst/>
              <a:gdLst/>
              <a:ahLst/>
              <a:cxnLst/>
              <a:rect l="l" t="t" r="r" b="b"/>
              <a:pathLst>
                <a:path w="27916" h="5750" extrusionOk="0">
                  <a:moveTo>
                    <a:pt x="25283" y="0"/>
                  </a:moveTo>
                  <a:cubicBezTo>
                    <a:pt x="25283" y="0"/>
                    <a:pt x="16521" y="4903"/>
                    <a:pt x="1" y="5495"/>
                  </a:cubicBezTo>
                  <a:cubicBezTo>
                    <a:pt x="2226" y="5673"/>
                    <a:pt x="4359" y="5750"/>
                    <a:pt x="6384" y="5750"/>
                  </a:cubicBezTo>
                  <a:cubicBezTo>
                    <a:pt x="19361" y="5750"/>
                    <a:pt x="27915" y="2587"/>
                    <a:pt x="27915" y="2587"/>
                  </a:cubicBezTo>
                  <a:cubicBezTo>
                    <a:pt x="26702" y="948"/>
                    <a:pt x="25283" y="0"/>
                    <a:pt x="25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977;p64"/>
            <p:cNvSpPr/>
            <p:nvPr/>
          </p:nvSpPr>
          <p:spPr>
            <a:xfrm>
              <a:off x="5879873" y="1894542"/>
              <a:ext cx="658629" cy="352718"/>
            </a:xfrm>
            <a:custGeom>
              <a:avLst/>
              <a:gdLst/>
              <a:ahLst/>
              <a:cxnLst/>
              <a:rect l="l" t="t" r="r" b="b"/>
              <a:pathLst>
                <a:path w="47222" h="25289" extrusionOk="0">
                  <a:moveTo>
                    <a:pt x="25497" y="1"/>
                  </a:moveTo>
                  <a:cubicBezTo>
                    <a:pt x="24217" y="1"/>
                    <a:pt x="22897" y="87"/>
                    <a:pt x="21541" y="261"/>
                  </a:cubicBezTo>
                  <a:cubicBezTo>
                    <a:pt x="7828" y="2030"/>
                    <a:pt x="1" y="11660"/>
                    <a:pt x="1483" y="24857"/>
                  </a:cubicBezTo>
                  <a:cubicBezTo>
                    <a:pt x="1511" y="25105"/>
                    <a:pt x="1724" y="25289"/>
                    <a:pt x="1967" y="25289"/>
                  </a:cubicBezTo>
                  <a:cubicBezTo>
                    <a:pt x="1988" y="25289"/>
                    <a:pt x="2010" y="25287"/>
                    <a:pt x="2032" y="25284"/>
                  </a:cubicBezTo>
                  <a:cubicBezTo>
                    <a:pt x="2296" y="25252"/>
                    <a:pt x="2479" y="25011"/>
                    <a:pt x="2450" y="24747"/>
                  </a:cubicBezTo>
                  <a:cubicBezTo>
                    <a:pt x="1071" y="12335"/>
                    <a:pt x="8811" y="3540"/>
                    <a:pt x="21749" y="1873"/>
                  </a:cubicBezTo>
                  <a:cubicBezTo>
                    <a:pt x="23083" y="1700"/>
                    <a:pt x="24384" y="1616"/>
                    <a:pt x="25645" y="1616"/>
                  </a:cubicBezTo>
                  <a:cubicBezTo>
                    <a:pt x="36607" y="1616"/>
                    <a:pt x="44591" y="8022"/>
                    <a:pt x="46218" y="19103"/>
                  </a:cubicBezTo>
                  <a:cubicBezTo>
                    <a:pt x="46254" y="19347"/>
                    <a:pt x="46461" y="19523"/>
                    <a:pt x="46700" y="19523"/>
                  </a:cubicBezTo>
                  <a:cubicBezTo>
                    <a:pt x="46720" y="19523"/>
                    <a:pt x="46740" y="19522"/>
                    <a:pt x="46761" y="19520"/>
                  </a:cubicBezTo>
                  <a:cubicBezTo>
                    <a:pt x="47029" y="19484"/>
                    <a:pt x="47221" y="19234"/>
                    <a:pt x="47182" y="18966"/>
                  </a:cubicBezTo>
                  <a:cubicBezTo>
                    <a:pt x="45457" y="7123"/>
                    <a:pt x="37157" y="1"/>
                    <a:pt x="25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978;p64"/>
            <p:cNvSpPr/>
            <p:nvPr/>
          </p:nvSpPr>
          <p:spPr>
            <a:xfrm>
              <a:off x="6244656" y="1753882"/>
              <a:ext cx="255086" cy="259967"/>
            </a:xfrm>
            <a:custGeom>
              <a:avLst/>
              <a:gdLst/>
              <a:ahLst/>
              <a:cxnLst/>
              <a:rect l="l" t="t" r="r" b="b"/>
              <a:pathLst>
                <a:path w="18289" h="18639" extrusionOk="0">
                  <a:moveTo>
                    <a:pt x="15220" y="0"/>
                  </a:moveTo>
                  <a:cubicBezTo>
                    <a:pt x="15220" y="0"/>
                    <a:pt x="6921" y="3001"/>
                    <a:pt x="1" y="10102"/>
                  </a:cubicBezTo>
                  <a:cubicBezTo>
                    <a:pt x="1325" y="10128"/>
                    <a:pt x="2596" y="10248"/>
                    <a:pt x="3812" y="10461"/>
                  </a:cubicBezTo>
                  <a:cubicBezTo>
                    <a:pt x="7985" y="11179"/>
                    <a:pt x="11585" y="12941"/>
                    <a:pt x="14414" y="15588"/>
                  </a:cubicBezTo>
                  <a:cubicBezTo>
                    <a:pt x="15392" y="16498"/>
                    <a:pt x="16278" y="17519"/>
                    <a:pt x="17066" y="18639"/>
                  </a:cubicBezTo>
                  <a:cubicBezTo>
                    <a:pt x="18289" y="8574"/>
                    <a:pt x="15220" y="0"/>
                    <a:pt x="15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979;p64"/>
            <p:cNvSpPr/>
            <p:nvPr/>
          </p:nvSpPr>
          <p:spPr>
            <a:xfrm>
              <a:off x="6297810" y="1810118"/>
              <a:ext cx="150675" cy="161191"/>
            </a:xfrm>
            <a:custGeom>
              <a:avLst/>
              <a:gdLst/>
              <a:ahLst/>
              <a:cxnLst/>
              <a:rect l="l" t="t" r="r" b="b"/>
              <a:pathLst>
                <a:path w="10803" h="11557" extrusionOk="0">
                  <a:moveTo>
                    <a:pt x="9506" y="0"/>
                  </a:moveTo>
                  <a:cubicBezTo>
                    <a:pt x="7077" y="1218"/>
                    <a:pt x="3473" y="3308"/>
                    <a:pt x="1" y="6429"/>
                  </a:cubicBezTo>
                  <a:cubicBezTo>
                    <a:pt x="4174" y="7147"/>
                    <a:pt x="7774" y="8909"/>
                    <a:pt x="10603" y="11556"/>
                  </a:cubicBezTo>
                  <a:cubicBezTo>
                    <a:pt x="10803" y="6849"/>
                    <a:pt x="10113" y="2670"/>
                    <a:pt x="9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980;p64"/>
            <p:cNvSpPr/>
            <p:nvPr/>
          </p:nvSpPr>
          <p:spPr>
            <a:xfrm>
              <a:off x="5865061" y="1828752"/>
              <a:ext cx="252157" cy="258001"/>
            </a:xfrm>
            <a:custGeom>
              <a:avLst/>
              <a:gdLst/>
              <a:ahLst/>
              <a:cxnLst/>
              <a:rect l="l" t="t" r="r" b="b"/>
              <a:pathLst>
                <a:path w="18079" h="18498" extrusionOk="0">
                  <a:moveTo>
                    <a:pt x="796" y="0"/>
                  </a:moveTo>
                  <a:cubicBezTo>
                    <a:pt x="796" y="0"/>
                    <a:pt x="1" y="9073"/>
                    <a:pt x="3736" y="18498"/>
                  </a:cubicBezTo>
                  <a:lnTo>
                    <a:pt x="3738" y="18498"/>
                  </a:lnTo>
                  <a:cubicBezTo>
                    <a:pt x="4215" y="17215"/>
                    <a:pt x="4811" y="16003"/>
                    <a:pt x="5528" y="14874"/>
                  </a:cubicBezTo>
                  <a:cubicBezTo>
                    <a:pt x="7593" y="11596"/>
                    <a:pt x="10627" y="8979"/>
                    <a:pt x="14482" y="7227"/>
                  </a:cubicBezTo>
                  <a:cubicBezTo>
                    <a:pt x="15605" y="6711"/>
                    <a:pt x="16803" y="6273"/>
                    <a:pt x="18079" y="5913"/>
                  </a:cubicBezTo>
                  <a:cubicBezTo>
                    <a:pt x="9585" y="799"/>
                    <a:pt x="796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81;p64"/>
            <p:cNvSpPr/>
            <p:nvPr/>
          </p:nvSpPr>
          <p:spPr>
            <a:xfrm>
              <a:off x="5916095" y="1876411"/>
              <a:ext cx="150968" cy="159797"/>
            </a:xfrm>
            <a:custGeom>
              <a:avLst/>
              <a:gdLst/>
              <a:ahLst/>
              <a:cxnLst/>
              <a:rect l="l" t="t" r="r" b="b"/>
              <a:pathLst>
                <a:path w="10824" h="11457" extrusionOk="0">
                  <a:moveTo>
                    <a:pt x="0" y="1"/>
                  </a:moveTo>
                  <a:cubicBezTo>
                    <a:pt x="90" y="2738"/>
                    <a:pt x="482" y="6954"/>
                    <a:pt x="1869" y="11457"/>
                  </a:cubicBezTo>
                  <a:cubicBezTo>
                    <a:pt x="3934" y="8179"/>
                    <a:pt x="6970" y="5562"/>
                    <a:pt x="10823" y="3810"/>
                  </a:cubicBezTo>
                  <a:cubicBezTo>
                    <a:pt x="6675" y="1671"/>
                    <a:pt x="2659" y="56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82;p64"/>
            <p:cNvSpPr/>
            <p:nvPr/>
          </p:nvSpPr>
          <p:spPr>
            <a:xfrm>
              <a:off x="5714442" y="2834102"/>
              <a:ext cx="1148242" cy="1181632"/>
            </a:xfrm>
            <a:custGeom>
              <a:avLst/>
              <a:gdLst/>
              <a:ahLst/>
              <a:cxnLst/>
              <a:rect l="l" t="t" r="r" b="b"/>
              <a:pathLst>
                <a:path w="82326" h="84720" extrusionOk="0">
                  <a:moveTo>
                    <a:pt x="41163" y="1"/>
                  </a:moveTo>
                  <a:cubicBezTo>
                    <a:pt x="32456" y="1"/>
                    <a:pt x="15906" y="533"/>
                    <a:pt x="1" y="9332"/>
                  </a:cubicBezTo>
                  <a:lnTo>
                    <a:pt x="9736" y="31335"/>
                  </a:lnTo>
                  <a:lnTo>
                    <a:pt x="10605" y="65207"/>
                  </a:lnTo>
                  <a:cubicBezTo>
                    <a:pt x="10605" y="65207"/>
                    <a:pt x="6194" y="72721"/>
                    <a:pt x="3333" y="80860"/>
                  </a:cubicBezTo>
                  <a:cubicBezTo>
                    <a:pt x="12604" y="83263"/>
                    <a:pt x="27732" y="84720"/>
                    <a:pt x="41163" y="84720"/>
                  </a:cubicBezTo>
                  <a:cubicBezTo>
                    <a:pt x="54596" y="84720"/>
                    <a:pt x="69723" y="83263"/>
                    <a:pt x="78994" y="80860"/>
                  </a:cubicBezTo>
                  <a:cubicBezTo>
                    <a:pt x="76134" y="72721"/>
                    <a:pt x="71722" y="65207"/>
                    <a:pt x="71722" y="65207"/>
                  </a:cubicBezTo>
                  <a:lnTo>
                    <a:pt x="72592" y="31335"/>
                  </a:lnTo>
                  <a:lnTo>
                    <a:pt x="82325" y="9332"/>
                  </a:lnTo>
                  <a:cubicBezTo>
                    <a:pt x="66421" y="533"/>
                    <a:pt x="49870" y="1"/>
                    <a:pt x="4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983;p64"/>
            <p:cNvSpPr/>
            <p:nvPr/>
          </p:nvSpPr>
          <p:spPr>
            <a:xfrm>
              <a:off x="6115586" y="2829081"/>
              <a:ext cx="346010" cy="177984"/>
            </a:xfrm>
            <a:custGeom>
              <a:avLst/>
              <a:gdLst/>
              <a:ahLst/>
              <a:cxnLst/>
              <a:rect l="l" t="t" r="r" b="b"/>
              <a:pathLst>
                <a:path w="24808" h="12761" extrusionOk="0">
                  <a:moveTo>
                    <a:pt x="12400" y="0"/>
                  </a:moveTo>
                  <a:cubicBezTo>
                    <a:pt x="9189" y="0"/>
                    <a:pt x="4918" y="72"/>
                    <a:pt x="0" y="623"/>
                  </a:cubicBezTo>
                  <a:lnTo>
                    <a:pt x="0" y="12761"/>
                  </a:lnTo>
                  <a:lnTo>
                    <a:pt x="24807" y="12761"/>
                  </a:lnTo>
                  <a:lnTo>
                    <a:pt x="24807" y="623"/>
                  </a:lnTo>
                  <a:cubicBezTo>
                    <a:pt x="19888" y="72"/>
                    <a:pt x="15611" y="0"/>
                    <a:pt x="12400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984;p64"/>
            <p:cNvSpPr/>
            <p:nvPr/>
          </p:nvSpPr>
          <p:spPr>
            <a:xfrm>
              <a:off x="5978664" y="3702878"/>
              <a:ext cx="619799" cy="76544"/>
            </a:xfrm>
            <a:custGeom>
              <a:avLst/>
              <a:gdLst/>
              <a:ahLst/>
              <a:cxnLst/>
              <a:rect l="l" t="t" r="r" b="b"/>
              <a:pathLst>
                <a:path w="44438" h="5488" fill="none" extrusionOk="0">
                  <a:moveTo>
                    <a:pt x="44438" y="4482"/>
                  </a:moveTo>
                  <a:cubicBezTo>
                    <a:pt x="44438" y="4482"/>
                    <a:pt x="34288" y="5487"/>
                    <a:pt x="22017" y="4249"/>
                  </a:cubicBezTo>
                  <a:cubicBezTo>
                    <a:pt x="9747" y="3012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985;p64"/>
            <p:cNvSpPr/>
            <p:nvPr/>
          </p:nvSpPr>
          <p:spPr>
            <a:xfrm>
              <a:off x="6260682" y="3421194"/>
              <a:ext cx="56334" cy="5633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2019" y="1"/>
                  </a:moveTo>
                  <a:cubicBezTo>
                    <a:pt x="904" y="1"/>
                    <a:pt x="1" y="906"/>
                    <a:pt x="1" y="2020"/>
                  </a:cubicBezTo>
                  <a:cubicBezTo>
                    <a:pt x="1" y="3135"/>
                    <a:pt x="904" y="4038"/>
                    <a:pt x="2019" y="4038"/>
                  </a:cubicBezTo>
                  <a:cubicBezTo>
                    <a:pt x="3133" y="4038"/>
                    <a:pt x="4038" y="3135"/>
                    <a:pt x="4038" y="2020"/>
                  </a:cubicBezTo>
                  <a:cubicBezTo>
                    <a:pt x="4038" y="906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986;p64"/>
            <p:cNvSpPr/>
            <p:nvPr/>
          </p:nvSpPr>
          <p:spPr>
            <a:xfrm>
              <a:off x="6260682" y="3631787"/>
              <a:ext cx="56334" cy="56292"/>
            </a:xfrm>
            <a:custGeom>
              <a:avLst/>
              <a:gdLst/>
              <a:ahLst/>
              <a:cxnLst/>
              <a:rect l="l" t="t" r="r" b="b"/>
              <a:pathLst>
                <a:path w="4039" h="4036" extrusionOk="0">
                  <a:moveTo>
                    <a:pt x="2019" y="0"/>
                  </a:moveTo>
                  <a:cubicBezTo>
                    <a:pt x="904" y="0"/>
                    <a:pt x="1" y="903"/>
                    <a:pt x="1" y="2018"/>
                  </a:cubicBezTo>
                  <a:cubicBezTo>
                    <a:pt x="1" y="3132"/>
                    <a:pt x="904" y="4036"/>
                    <a:pt x="2019" y="4036"/>
                  </a:cubicBezTo>
                  <a:cubicBezTo>
                    <a:pt x="3133" y="4036"/>
                    <a:pt x="4038" y="3132"/>
                    <a:pt x="4038" y="2018"/>
                  </a:cubicBezTo>
                  <a:cubicBezTo>
                    <a:pt x="4038" y="903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987;p64"/>
            <p:cNvSpPr/>
            <p:nvPr/>
          </p:nvSpPr>
          <p:spPr>
            <a:xfrm>
              <a:off x="6260682" y="3210642"/>
              <a:ext cx="56334" cy="56320"/>
            </a:xfrm>
            <a:custGeom>
              <a:avLst/>
              <a:gdLst/>
              <a:ahLst/>
              <a:cxnLst/>
              <a:rect l="l" t="t" r="r" b="b"/>
              <a:pathLst>
                <a:path w="4039" h="4038" extrusionOk="0">
                  <a:moveTo>
                    <a:pt x="2019" y="0"/>
                  </a:moveTo>
                  <a:cubicBezTo>
                    <a:pt x="904" y="0"/>
                    <a:pt x="1" y="905"/>
                    <a:pt x="1" y="2020"/>
                  </a:cubicBezTo>
                  <a:cubicBezTo>
                    <a:pt x="1" y="3134"/>
                    <a:pt x="904" y="4038"/>
                    <a:pt x="2019" y="4038"/>
                  </a:cubicBezTo>
                  <a:cubicBezTo>
                    <a:pt x="3133" y="4038"/>
                    <a:pt x="4038" y="3134"/>
                    <a:pt x="4038" y="2020"/>
                  </a:cubicBezTo>
                  <a:cubicBezTo>
                    <a:pt x="4038" y="905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988;p64"/>
            <p:cNvSpPr/>
            <p:nvPr/>
          </p:nvSpPr>
          <p:spPr>
            <a:xfrm>
              <a:off x="6260682" y="3842339"/>
              <a:ext cx="56334" cy="56306"/>
            </a:xfrm>
            <a:custGeom>
              <a:avLst/>
              <a:gdLst/>
              <a:ahLst/>
              <a:cxnLst/>
              <a:rect l="l" t="t" r="r" b="b"/>
              <a:pathLst>
                <a:path w="4039" h="4037" extrusionOk="0">
                  <a:moveTo>
                    <a:pt x="2019" y="1"/>
                  </a:moveTo>
                  <a:cubicBezTo>
                    <a:pt x="904" y="1"/>
                    <a:pt x="1" y="904"/>
                    <a:pt x="1" y="2018"/>
                  </a:cubicBezTo>
                  <a:cubicBezTo>
                    <a:pt x="1" y="3133"/>
                    <a:pt x="904" y="4036"/>
                    <a:pt x="2019" y="4036"/>
                  </a:cubicBezTo>
                  <a:cubicBezTo>
                    <a:pt x="3133" y="4036"/>
                    <a:pt x="4038" y="3133"/>
                    <a:pt x="4038" y="2018"/>
                  </a:cubicBezTo>
                  <a:cubicBezTo>
                    <a:pt x="4038" y="904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989;p64"/>
            <p:cNvSpPr/>
            <p:nvPr/>
          </p:nvSpPr>
          <p:spPr>
            <a:xfrm>
              <a:off x="6148419" y="2942125"/>
              <a:ext cx="280359" cy="171485"/>
            </a:xfrm>
            <a:custGeom>
              <a:avLst/>
              <a:gdLst/>
              <a:ahLst/>
              <a:cxnLst/>
              <a:rect l="l" t="t" r="r" b="b"/>
              <a:pathLst>
                <a:path w="20101" h="12295" extrusionOk="0">
                  <a:moveTo>
                    <a:pt x="10046" y="1"/>
                  </a:moveTo>
                  <a:cubicBezTo>
                    <a:pt x="6216" y="1"/>
                    <a:pt x="2706" y="510"/>
                    <a:pt x="0" y="1358"/>
                  </a:cubicBezTo>
                  <a:lnTo>
                    <a:pt x="10046" y="12294"/>
                  </a:lnTo>
                  <a:lnTo>
                    <a:pt x="20101" y="1358"/>
                  </a:lnTo>
                  <a:cubicBezTo>
                    <a:pt x="17393" y="510"/>
                    <a:pt x="13879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990;p64"/>
            <p:cNvSpPr/>
            <p:nvPr/>
          </p:nvSpPr>
          <p:spPr>
            <a:xfrm>
              <a:off x="6180721" y="2986004"/>
              <a:ext cx="215670" cy="34799"/>
            </a:xfrm>
            <a:custGeom>
              <a:avLst/>
              <a:gdLst/>
              <a:ahLst/>
              <a:cxnLst/>
              <a:rect l="l" t="t" r="r" b="b"/>
              <a:pathLst>
                <a:path w="15463" h="2495" extrusionOk="0">
                  <a:moveTo>
                    <a:pt x="7730" y="0"/>
                  </a:moveTo>
                  <a:cubicBezTo>
                    <a:pt x="5014" y="0"/>
                    <a:pt x="2354" y="257"/>
                    <a:pt x="0" y="736"/>
                  </a:cubicBezTo>
                  <a:lnTo>
                    <a:pt x="1616" y="2495"/>
                  </a:lnTo>
                  <a:cubicBezTo>
                    <a:pt x="3526" y="2182"/>
                    <a:pt x="5606" y="2020"/>
                    <a:pt x="7732" y="2020"/>
                  </a:cubicBezTo>
                  <a:cubicBezTo>
                    <a:pt x="9856" y="2020"/>
                    <a:pt x="11938" y="2182"/>
                    <a:pt x="13846" y="2495"/>
                  </a:cubicBezTo>
                  <a:lnTo>
                    <a:pt x="15462" y="736"/>
                  </a:lnTo>
                  <a:cubicBezTo>
                    <a:pt x="13108" y="257"/>
                    <a:pt x="10448" y="0"/>
                    <a:pt x="7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991;p64"/>
            <p:cNvSpPr/>
            <p:nvPr/>
          </p:nvSpPr>
          <p:spPr>
            <a:xfrm>
              <a:off x="5769228" y="2819513"/>
              <a:ext cx="519349" cy="294069"/>
            </a:xfrm>
            <a:custGeom>
              <a:avLst/>
              <a:gdLst/>
              <a:ahLst/>
              <a:cxnLst/>
              <a:rect l="l" t="t" r="r" b="b"/>
              <a:pathLst>
                <a:path w="37236" h="21084" extrusionOk="0">
                  <a:moveTo>
                    <a:pt x="26230" y="1"/>
                  </a:moveTo>
                  <a:lnTo>
                    <a:pt x="26230" y="2"/>
                  </a:lnTo>
                  <a:cubicBezTo>
                    <a:pt x="26230" y="2"/>
                    <a:pt x="15185" y="645"/>
                    <a:pt x="0" y="8374"/>
                  </a:cubicBezTo>
                  <a:cubicBezTo>
                    <a:pt x="0" y="8374"/>
                    <a:pt x="16808" y="21084"/>
                    <a:pt x="37235" y="21084"/>
                  </a:cubicBezTo>
                  <a:cubicBezTo>
                    <a:pt x="29285" y="7670"/>
                    <a:pt x="26230" y="1"/>
                    <a:pt x="26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992;p64"/>
            <p:cNvSpPr/>
            <p:nvPr/>
          </p:nvSpPr>
          <p:spPr>
            <a:xfrm>
              <a:off x="5826008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232" y="0"/>
                  </a:moveTo>
                  <a:cubicBezTo>
                    <a:pt x="1504" y="307"/>
                    <a:pt x="758" y="631"/>
                    <a:pt x="1" y="974"/>
                  </a:cubicBezTo>
                  <a:cubicBezTo>
                    <a:pt x="4227" y="3816"/>
                    <a:pt x="16401" y="11153"/>
                    <a:pt x="31361" y="12546"/>
                  </a:cubicBezTo>
                  <a:cubicBezTo>
                    <a:pt x="30932" y="11799"/>
                    <a:pt x="30517" y="11073"/>
                    <a:pt x="30123" y="10371"/>
                  </a:cubicBezTo>
                  <a:cubicBezTo>
                    <a:pt x="17505" y="8826"/>
                    <a:pt x="6918" y="2969"/>
                    <a:pt x="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993;p64"/>
            <p:cNvSpPr/>
            <p:nvPr/>
          </p:nvSpPr>
          <p:spPr>
            <a:xfrm>
              <a:off x="6174040" y="2904146"/>
              <a:ext cx="114537" cy="209436"/>
            </a:xfrm>
            <a:custGeom>
              <a:avLst/>
              <a:gdLst/>
              <a:ahLst/>
              <a:cxnLst/>
              <a:rect l="l" t="t" r="r" b="b"/>
              <a:pathLst>
                <a:path w="8212" h="15016" fill="none" extrusionOk="0">
                  <a:moveTo>
                    <a:pt x="8211" y="15016"/>
                  </a:moveTo>
                  <a:cubicBezTo>
                    <a:pt x="4436" y="8647"/>
                    <a:pt x="1766" y="3573"/>
                    <a:pt x="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994;p64"/>
            <p:cNvSpPr/>
            <p:nvPr/>
          </p:nvSpPr>
          <p:spPr>
            <a:xfrm>
              <a:off x="6288563" y="2819513"/>
              <a:ext cx="519335" cy="294069"/>
            </a:xfrm>
            <a:custGeom>
              <a:avLst/>
              <a:gdLst/>
              <a:ahLst/>
              <a:cxnLst/>
              <a:rect l="l" t="t" r="r" b="b"/>
              <a:pathLst>
                <a:path w="37235" h="21084" extrusionOk="0">
                  <a:moveTo>
                    <a:pt x="11007" y="1"/>
                  </a:moveTo>
                  <a:lnTo>
                    <a:pt x="11005" y="2"/>
                  </a:lnTo>
                  <a:cubicBezTo>
                    <a:pt x="11005" y="2"/>
                    <a:pt x="11006" y="3"/>
                    <a:pt x="11006" y="3"/>
                  </a:cubicBezTo>
                  <a:lnTo>
                    <a:pt x="11006" y="3"/>
                  </a:lnTo>
                  <a:cubicBezTo>
                    <a:pt x="11007" y="1"/>
                    <a:pt x="11007" y="1"/>
                    <a:pt x="11007" y="1"/>
                  </a:cubicBezTo>
                  <a:close/>
                  <a:moveTo>
                    <a:pt x="11006" y="3"/>
                  </a:moveTo>
                  <a:cubicBezTo>
                    <a:pt x="10954" y="133"/>
                    <a:pt x="7883" y="7786"/>
                    <a:pt x="0" y="21084"/>
                  </a:cubicBezTo>
                  <a:cubicBezTo>
                    <a:pt x="20427" y="21084"/>
                    <a:pt x="37235" y="8374"/>
                    <a:pt x="37235" y="8374"/>
                  </a:cubicBezTo>
                  <a:cubicBezTo>
                    <a:pt x="22133" y="687"/>
                    <a:pt x="11124" y="10"/>
                    <a:pt x="110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995;p64"/>
            <p:cNvSpPr/>
            <p:nvPr/>
          </p:nvSpPr>
          <p:spPr>
            <a:xfrm>
              <a:off x="6313724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9128" y="0"/>
                  </a:moveTo>
                  <a:cubicBezTo>
                    <a:pt x="24444" y="2969"/>
                    <a:pt x="13855" y="8826"/>
                    <a:pt x="1237" y="10371"/>
                  </a:cubicBezTo>
                  <a:cubicBezTo>
                    <a:pt x="843" y="11073"/>
                    <a:pt x="429" y="11799"/>
                    <a:pt x="1" y="12546"/>
                  </a:cubicBezTo>
                  <a:cubicBezTo>
                    <a:pt x="14961" y="11153"/>
                    <a:pt x="27135" y="3816"/>
                    <a:pt x="31361" y="974"/>
                  </a:cubicBezTo>
                  <a:cubicBezTo>
                    <a:pt x="30604" y="631"/>
                    <a:pt x="29856" y="307"/>
                    <a:pt x="29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996;p64"/>
            <p:cNvSpPr/>
            <p:nvPr/>
          </p:nvSpPr>
          <p:spPr>
            <a:xfrm>
              <a:off x="6288563" y="2904146"/>
              <a:ext cx="114523" cy="209436"/>
            </a:xfrm>
            <a:custGeom>
              <a:avLst/>
              <a:gdLst/>
              <a:ahLst/>
              <a:cxnLst/>
              <a:rect l="l" t="t" r="r" b="b"/>
              <a:pathLst>
                <a:path w="8211" h="15016" fill="none" extrusionOk="0">
                  <a:moveTo>
                    <a:pt x="0" y="15016"/>
                  </a:moveTo>
                  <a:cubicBezTo>
                    <a:pt x="3775" y="8647"/>
                    <a:pt x="6447" y="3573"/>
                    <a:pt x="821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997;p64"/>
            <p:cNvSpPr/>
            <p:nvPr/>
          </p:nvSpPr>
          <p:spPr>
            <a:xfrm>
              <a:off x="6115014" y="3109411"/>
              <a:ext cx="347097" cy="448217"/>
            </a:xfrm>
            <a:custGeom>
              <a:avLst/>
              <a:gdLst/>
              <a:ahLst/>
              <a:cxnLst/>
              <a:rect l="l" t="t" r="r" b="b"/>
              <a:pathLst>
                <a:path w="24886" h="32136" extrusionOk="0">
                  <a:moveTo>
                    <a:pt x="9332" y="0"/>
                  </a:moveTo>
                  <a:cubicBezTo>
                    <a:pt x="4088" y="3752"/>
                    <a:pt x="685" y="13348"/>
                    <a:pt x="79" y="24612"/>
                  </a:cubicBezTo>
                  <a:cubicBezTo>
                    <a:pt x="0" y="26925"/>
                    <a:pt x="13" y="29421"/>
                    <a:pt x="310" y="32136"/>
                  </a:cubicBezTo>
                  <a:cubicBezTo>
                    <a:pt x="1928" y="29779"/>
                    <a:pt x="3147" y="27572"/>
                    <a:pt x="4238" y="25527"/>
                  </a:cubicBezTo>
                  <a:cubicBezTo>
                    <a:pt x="5282" y="23619"/>
                    <a:pt x="6121" y="21821"/>
                    <a:pt x="6911" y="20150"/>
                  </a:cubicBezTo>
                  <a:cubicBezTo>
                    <a:pt x="10161" y="13172"/>
                    <a:pt x="12174" y="7029"/>
                    <a:pt x="12443" y="2387"/>
                  </a:cubicBezTo>
                  <a:cubicBezTo>
                    <a:pt x="12712" y="7029"/>
                    <a:pt x="14725" y="13172"/>
                    <a:pt x="17977" y="20150"/>
                  </a:cubicBezTo>
                  <a:cubicBezTo>
                    <a:pt x="18767" y="21821"/>
                    <a:pt x="19604" y="23619"/>
                    <a:pt x="20649" y="25527"/>
                  </a:cubicBezTo>
                  <a:cubicBezTo>
                    <a:pt x="21739" y="27572"/>
                    <a:pt x="22958" y="29779"/>
                    <a:pt x="24576" y="32136"/>
                  </a:cubicBezTo>
                  <a:cubicBezTo>
                    <a:pt x="24873" y="29421"/>
                    <a:pt x="24886" y="26925"/>
                    <a:pt x="24807" y="24612"/>
                  </a:cubicBezTo>
                  <a:cubicBezTo>
                    <a:pt x="24201" y="13348"/>
                    <a:pt x="20798" y="3752"/>
                    <a:pt x="1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998;p64"/>
            <p:cNvSpPr/>
            <p:nvPr/>
          </p:nvSpPr>
          <p:spPr>
            <a:xfrm>
              <a:off x="6281673" y="2996674"/>
              <a:ext cx="408899" cy="414255"/>
            </a:xfrm>
            <a:custGeom>
              <a:avLst/>
              <a:gdLst/>
              <a:ahLst/>
              <a:cxnLst/>
              <a:rect l="l" t="t" r="r" b="b"/>
              <a:pathLst>
                <a:path w="29317" h="29701" extrusionOk="0">
                  <a:moveTo>
                    <a:pt x="9730" y="1"/>
                  </a:moveTo>
                  <a:cubicBezTo>
                    <a:pt x="7727" y="1"/>
                    <a:pt x="6387" y="321"/>
                    <a:pt x="5688" y="756"/>
                  </a:cubicBezTo>
                  <a:cubicBezTo>
                    <a:pt x="4733" y="1350"/>
                    <a:pt x="4171" y="2046"/>
                    <a:pt x="3563" y="2864"/>
                  </a:cubicBezTo>
                  <a:cubicBezTo>
                    <a:pt x="3405" y="3005"/>
                    <a:pt x="3282" y="3126"/>
                    <a:pt x="3207" y="3205"/>
                  </a:cubicBezTo>
                  <a:cubicBezTo>
                    <a:pt x="2176" y="4287"/>
                    <a:pt x="1363" y="5597"/>
                    <a:pt x="607" y="6878"/>
                  </a:cubicBezTo>
                  <a:cubicBezTo>
                    <a:pt x="55" y="7815"/>
                    <a:pt x="1326" y="9074"/>
                    <a:pt x="2766" y="9074"/>
                  </a:cubicBezTo>
                  <a:cubicBezTo>
                    <a:pt x="3339" y="9074"/>
                    <a:pt x="3938" y="8875"/>
                    <a:pt x="4461" y="8378"/>
                  </a:cubicBezTo>
                  <a:cubicBezTo>
                    <a:pt x="5139" y="7732"/>
                    <a:pt x="6356" y="6241"/>
                    <a:pt x="6392" y="6215"/>
                  </a:cubicBezTo>
                  <a:cubicBezTo>
                    <a:pt x="6656" y="6167"/>
                    <a:pt x="7124" y="6092"/>
                    <a:pt x="7424" y="6072"/>
                  </a:cubicBezTo>
                  <a:cubicBezTo>
                    <a:pt x="7686" y="6054"/>
                    <a:pt x="7951" y="6044"/>
                    <a:pt x="8216" y="6044"/>
                  </a:cubicBezTo>
                  <a:cubicBezTo>
                    <a:pt x="8635" y="6044"/>
                    <a:pt x="9056" y="6070"/>
                    <a:pt x="9467" y="6134"/>
                  </a:cubicBezTo>
                  <a:cubicBezTo>
                    <a:pt x="10921" y="6362"/>
                    <a:pt x="12137" y="7570"/>
                    <a:pt x="12874" y="8834"/>
                  </a:cubicBezTo>
                  <a:cubicBezTo>
                    <a:pt x="13619" y="10112"/>
                    <a:pt x="13943" y="12307"/>
                    <a:pt x="13827" y="14025"/>
                  </a:cubicBezTo>
                  <a:cubicBezTo>
                    <a:pt x="13696" y="15946"/>
                    <a:pt x="12227" y="18667"/>
                    <a:pt x="9701" y="19423"/>
                  </a:cubicBezTo>
                  <a:cubicBezTo>
                    <a:pt x="7038" y="20218"/>
                    <a:pt x="4551" y="21160"/>
                    <a:pt x="2450" y="23249"/>
                  </a:cubicBezTo>
                  <a:lnTo>
                    <a:pt x="2450" y="23247"/>
                  </a:lnTo>
                  <a:cubicBezTo>
                    <a:pt x="1" y="25679"/>
                    <a:pt x="537" y="28615"/>
                    <a:pt x="1314" y="29300"/>
                  </a:cubicBezTo>
                  <a:cubicBezTo>
                    <a:pt x="1627" y="29577"/>
                    <a:pt x="2007" y="29701"/>
                    <a:pt x="2359" y="29701"/>
                  </a:cubicBezTo>
                  <a:cubicBezTo>
                    <a:pt x="2708" y="29701"/>
                    <a:pt x="3029" y="29580"/>
                    <a:pt x="3230" y="29366"/>
                  </a:cubicBezTo>
                  <a:cubicBezTo>
                    <a:pt x="3771" y="28789"/>
                    <a:pt x="4731" y="27779"/>
                    <a:pt x="4928" y="27602"/>
                  </a:cubicBezTo>
                  <a:cubicBezTo>
                    <a:pt x="6028" y="26558"/>
                    <a:pt x="7344" y="26266"/>
                    <a:pt x="8783" y="25934"/>
                  </a:cubicBezTo>
                  <a:cubicBezTo>
                    <a:pt x="9952" y="25663"/>
                    <a:pt x="11144" y="25463"/>
                    <a:pt x="12345" y="25320"/>
                  </a:cubicBezTo>
                  <a:cubicBezTo>
                    <a:pt x="13410" y="25518"/>
                    <a:pt x="17942" y="27015"/>
                    <a:pt x="21433" y="27015"/>
                  </a:cubicBezTo>
                  <a:cubicBezTo>
                    <a:pt x="21683" y="27015"/>
                    <a:pt x="21927" y="27007"/>
                    <a:pt x="22164" y="26991"/>
                  </a:cubicBezTo>
                  <a:lnTo>
                    <a:pt x="29317" y="18392"/>
                  </a:lnTo>
                  <a:cubicBezTo>
                    <a:pt x="29317" y="18392"/>
                    <a:pt x="23367" y="9990"/>
                    <a:pt x="21378" y="8085"/>
                  </a:cubicBezTo>
                  <a:cubicBezTo>
                    <a:pt x="20833" y="7562"/>
                    <a:pt x="17438" y="3618"/>
                    <a:pt x="16040" y="2387"/>
                  </a:cubicBezTo>
                  <a:cubicBezTo>
                    <a:pt x="15274" y="1715"/>
                    <a:pt x="14468" y="1104"/>
                    <a:pt x="13597" y="576"/>
                  </a:cubicBezTo>
                  <a:cubicBezTo>
                    <a:pt x="12819" y="156"/>
                    <a:pt x="11258" y="1"/>
                    <a:pt x="9745" y="1"/>
                  </a:cubicBezTo>
                  <a:cubicBezTo>
                    <a:pt x="9740" y="1"/>
                    <a:pt x="9735" y="1"/>
                    <a:pt x="973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999;p64"/>
            <p:cNvSpPr/>
            <p:nvPr/>
          </p:nvSpPr>
          <p:spPr>
            <a:xfrm>
              <a:off x="6474748" y="3177280"/>
              <a:ext cx="60365" cy="118554"/>
            </a:xfrm>
            <a:custGeom>
              <a:avLst/>
              <a:gdLst/>
              <a:ahLst/>
              <a:cxnLst/>
              <a:rect l="l" t="t" r="r" b="b"/>
              <a:pathLst>
                <a:path w="4328" h="8500" fill="none" extrusionOk="0">
                  <a:moveTo>
                    <a:pt x="0" y="1"/>
                  </a:moveTo>
                  <a:cubicBezTo>
                    <a:pt x="0" y="1"/>
                    <a:pt x="759" y="7152"/>
                    <a:pt x="4328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000;p64"/>
            <p:cNvSpPr/>
            <p:nvPr/>
          </p:nvSpPr>
          <p:spPr>
            <a:xfrm>
              <a:off x="6326375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15815" y="6570"/>
                  </a:moveTo>
                  <a:cubicBezTo>
                    <a:pt x="12376" y="2228"/>
                    <a:pt x="9066" y="196"/>
                    <a:pt x="7978" y="104"/>
                  </a:cubicBezTo>
                  <a:cubicBezTo>
                    <a:pt x="6750" y="1"/>
                    <a:pt x="3887" y="166"/>
                    <a:pt x="2813" y="286"/>
                  </a:cubicBezTo>
                  <a:cubicBezTo>
                    <a:pt x="1666" y="414"/>
                    <a:pt x="348" y="1637"/>
                    <a:pt x="0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001;p64"/>
            <p:cNvSpPr/>
            <p:nvPr/>
          </p:nvSpPr>
          <p:spPr>
            <a:xfrm>
              <a:off x="6590791" y="3221480"/>
              <a:ext cx="249144" cy="291070"/>
            </a:xfrm>
            <a:custGeom>
              <a:avLst/>
              <a:gdLst/>
              <a:ahLst/>
              <a:cxnLst/>
              <a:rect l="l" t="t" r="r" b="b"/>
              <a:pathLst>
                <a:path w="17863" h="20869" extrusionOk="0">
                  <a:moveTo>
                    <a:pt x="5423" y="0"/>
                  </a:moveTo>
                  <a:lnTo>
                    <a:pt x="1" y="10873"/>
                  </a:lnTo>
                  <a:lnTo>
                    <a:pt x="1" y="10873"/>
                  </a:lnTo>
                  <a:cubicBezTo>
                    <a:pt x="1" y="10873"/>
                    <a:pt x="1" y="10873"/>
                    <a:pt x="1" y="10873"/>
                  </a:cubicBezTo>
                  <a:lnTo>
                    <a:pt x="1" y="10874"/>
                  </a:lnTo>
                  <a:lnTo>
                    <a:pt x="1" y="10873"/>
                  </a:lnTo>
                  <a:lnTo>
                    <a:pt x="1" y="10873"/>
                  </a:lnTo>
                  <a:cubicBezTo>
                    <a:pt x="1640" y="12637"/>
                    <a:pt x="3399" y="14793"/>
                    <a:pt x="11389" y="20868"/>
                  </a:cubicBezTo>
                  <a:lnTo>
                    <a:pt x="17862" y="2118"/>
                  </a:lnTo>
                  <a:cubicBezTo>
                    <a:pt x="14407" y="1495"/>
                    <a:pt x="9357" y="669"/>
                    <a:pt x="542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2002;p64"/>
            <p:cNvSpPr/>
            <p:nvPr/>
          </p:nvSpPr>
          <p:spPr>
            <a:xfrm>
              <a:off x="6749639" y="3251020"/>
              <a:ext cx="668378" cy="474508"/>
            </a:xfrm>
            <a:custGeom>
              <a:avLst/>
              <a:gdLst/>
              <a:ahLst/>
              <a:cxnLst/>
              <a:rect l="l" t="t" r="r" b="b"/>
              <a:pathLst>
                <a:path w="47921" h="34021" extrusionOk="0">
                  <a:moveTo>
                    <a:pt x="6473" y="0"/>
                  </a:moveTo>
                  <a:cubicBezTo>
                    <a:pt x="6473" y="0"/>
                    <a:pt x="6473" y="0"/>
                    <a:pt x="6473" y="0"/>
                  </a:cubicBezTo>
                  <a:lnTo>
                    <a:pt x="0" y="18750"/>
                  </a:lnTo>
                  <a:cubicBezTo>
                    <a:pt x="9122" y="25149"/>
                    <a:pt x="23141" y="34021"/>
                    <a:pt x="32191" y="34021"/>
                  </a:cubicBezTo>
                  <a:cubicBezTo>
                    <a:pt x="32365" y="34021"/>
                    <a:pt x="32537" y="34017"/>
                    <a:pt x="32708" y="34011"/>
                  </a:cubicBezTo>
                  <a:cubicBezTo>
                    <a:pt x="33234" y="33989"/>
                    <a:pt x="33760" y="33952"/>
                    <a:pt x="34281" y="33896"/>
                  </a:cubicBezTo>
                  <a:cubicBezTo>
                    <a:pt x="42298" y="32816"/>
                    <a:pt x="47921" y="25448"/>
                    <a:pt x="46840" y="17431"/>
                  </a:cubicBezTo>
                  <a:cubicBezTo>
                    <a:pt x="46049" y="11530"/>
                    <a:pt x="42528" y="6966"/>
                    <a:pt x="36486" y="5340"/>
                  </a:cubicBezTo>
                  <a:cubicBezTo>
                    <a:pt x="30575" y="3754"/>
                    <a:pt x="6494" y="0"/>
                    <a:pt x="6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003;p64"/>
            <p:cNvSpPr/>
            <p:nvPr/>
          </p:nvSpPr>
          <p:spPr>
            <a:xfrm>
              <a:off x="6839922" y="3250992"/>
              <a:ext cx="418606" cy="74521"/>
            </a:xfrm>
            <a:custGeom>
              <a:avLst/>
              <a:gdLst/>
              <a:ahLst/>
              <a:cxnLst/>
              <a:rect l="l" t="t" r="r" b="b"/>
              <a:pathLst>
                <a:path w="30013" h="5343" fill="none" extrusionOk="0">
                  <a:moveTo>
                    <a:pt x="30013" y="5342"/>
                  </a:moveTo>
                  <a:cubicBezTo>
                    <a:pt x="24099" y="3756"/>
                    <a:pt x="10" y="0"/>
                    <a:pt x="0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004;p64"/>
            <p:cNvSpPr/>
            <p:nvPr/>
          </p:nvSpPr>
          <p:spPr>
            <a:xfrm>
              <a:off x="663063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8932" y="1"/>
                  </a:moveTo>
                  <a:cubicBezTo>
                    <a:pt x="7919" y="1"/>
                    <a:pt x="6927" y="375"/>
                    <a:pt x="6157" y="1066"/>
                  </a:cubicBezTo>
                  <a:lnTo>
                    <a:pt x="5587" y="1579"/>
                  </a:lnTo>
                  <a:lnTo>
                    <a:pt x="6478" y="1751"/>
                  </a:lnTo>
                  <a:cubicBezTo>
                    <a:pt x="7444" y="1938"/>
                    <a:pt x="8193" y="2712"/>
                    <a:pt x="8340" y="3684"/>
                  </a:cubicBezTo>
                  <a:cubicBezTo>
                    <a:pt x="9129" y="8888"/>
                    <a:pt x="6557" y="14012"/>
                    <a:pt x="3766" y="15569"/>
                  </a:cubicBezTo>
                  <a:cubicBezTo>
                    <a:pt x="3228" y="15869"/>
                    <a:pt x="2643" y="16059"/>
                    <a:pt x="2085" y="16059"/>
                  </a:cubicBezTo>
                  <a:cubicBezTo>
                    <a:pt x="1567" y="16059"/>
                    <a:pt x="1071" y="15896"/>
                    <a:pt x="655" y="15505"/>
                  </a:cubicBezTo>
                  <a:lnTo>
                    <a:pt x="655" y="15505"/>
                  </a:lnTo>
                  <a:cubicBezTo>
                    <a:pt x="1" y="17253"/>
                    <a:pt x="584" y="19221"/>
                    <a:pt x="2099" y="20310"/>
                  </a:cubicBezTo>
                  <a:cubicBezTo>
                    <a:pt x="5175" y="22521"/>
                    <a:pt x="8557" y="24373"/>
                    <a:pt x="10086" y="25386"/>
                  </a:cubicBezTo>
                  <a:cubicBezTo>
                    <a:pt x="15546" y="25360"/>
                    <a:pt x="24914" y="14302"/>
                    <a:pt x="19369" y="2663"/>
                  </a:cubicBezTo>
                  <a:cubicBezTo>
                    <a:pt x="17179" y="2200"/>
                    <a:pt x="13183" y="920"/>
                    <a:pt x="9909" y="119"/>
                  </a:cubicBezTo>
                  <a:cubicBezTo>
                    <a:pt x="9586" y="39"/>
                    <a:pt x="9258" y="1"/>
                    <a:pt x="8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005;p64"/>
            <p:cNvSpPr/>
            <p:nvPr/>
          </p:nvSpPr>
          <p:spPr>
            <a:xfrm>
              <a:off x="6691520" y="3215733"/>
              <a:ext cx="168346" cy="314670"/>
            </a:xfrm>
            <a:custGeom>
              <a:avLst/>
              <a:gdLst/>
              <a:ahLst/>
              <a:cxnLst/>
              <a:rect l="l" t="t" r="r" b="b"/>
              <a:pathLst>
                <a:path w="12070" h="22561" extrusionOk="0">
                  <a:moveTo>
                    <a:pt x="7619" y="1"/>
                  </a:moveTo>
                  <a:lnTo>
                    <a:pt x="7619" y="6"/>
                  </a:lnTo>
                  <a:cubicBezTo>
                    <a:pt x="11060" y="7226"/>
                    <a:pt x="8078" y="13344"/>
                    <a:pt x="6637" y="15638"/>
                  </a:cubicBezTo>
                  <a:cubicBezTo>
                    <a:pt x="4600" y="18882"/>
                    <a:pt x="1915" y="20772"/>
                    <a:pt x="1" y="21190"/>
                  </a:cubicBezTo>
                  <a:cubicBezTo>
                    <a:pt x="751" y="21679"/>
                    <a:pt x="1487" y="22138"/>
                    <a:pt x="2184" y="22560"/>
                  </a:cubicBezTo>
                  <a:cubicBezTo>
                    <a:pt x="4393" y="21510"/>
                    <a:pt x="6651" y="19413"/>
                    <a:pt x="8347" y="16712"/>
                  </a:cubicBezTo>
                  <a:cubicBezTo>
                    <a:pt x="11458" y="11755"/>
                    <a:pt x="12070" y="6007"/>
                    <a:pt x="10101" y="698"/>
                  </a:cubicBezTo>
                  <a:cubicBezTo>
                    <a:pt x="9283" y="465"/>
                    <a:pt x="8445" y="229"/>
                    <a:pt x="7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006;p64"/>
            <p:cNvSpPr/>
            <p:nvPr/>
          </p:nvSpPr>
          <p:spPr>
            <a:xfrm>
              <a:off x="5886582" y="2996674"/>
              <a:ext cx="408871" cy="414255"/>
            </a:xfrm>
            <a:custGeom>
              <a:avLst/>
              <a:gdLst/>
              <a:ahLst/>
              <a:cxnLst/>
              <a:rect l="l" t="t" r="r" b="b"/>
              <a:pathLst>
                <a:path w="29315" h="29701" extrusionOk="0">
                  <a:moveTo>
                    <a:pt x="19587" y="1"/>
                  </a:moveTo>
                  <a:cubicBezTo>
                    <a:pt x="19582" y="1"/>
                    <a:pt x="19576" y="1"/>
                    <a:pt x="19571" y="1"/>
                  </a:cubicBezTo>
                  <a:cubicBezTo>
                    <a:pt x="18057" y="1"/>
                    <a:pt x="16498" y="156"/>
                    <a:pt x="15719" y="576"/>
                  </a:cubicBezTo>
                  <a:cubicBezTo>
                    <a:pt x="14847" y="1104"/>
                    <a:pt x="14041" y="1715"/>
                    <a:pt x="13277" y="2387"/>
                  </a:cubicBezTo>
                  <a:cubicBezTo>
                    <a:pt x="11877" y="3618"/>
                    <a:pt x="8484" y="7562"/>
                    <a:pt x="7938" y="8085"/>
                  </a:cubicBezTo>
                  <a:cubicBezTo>
                    <a:pt x="5950" y="9990"/>
                    <a:pt x="0" y="18392"/>
                    <a:pt x="0" y="18392"/>
                  </a:cubicBezTo>
                  <a:lnTo>
                    <a:pt x="7152" y="26991"/>
                  </a:lnTo>
                  <a:cubicBezTo>
                    <a:pt x="7389" y="27007"/>
                    <a:pt x="7633" y="27015"/>
                    <a:pt x="7882" y="27015"/>
                  </a:cubicBezTo>
                  <a:cubicBezTo>
                    <a:pt x="11375" y="27015"/>
                    <a:pt x="15907" y="25518"/>
                    <a:pt x="16970" y="25320"/>
                  </a:cubicBezTo>
                  <a:cubicBezTo>
                    <a:pt x="18172" y="25463"/>
                    <a:pt x="19363" y="25663"/>
                    <a:pt x="20532" y="25934"/>
                  </a:cubicBezTo>
                  <a:cubicBezTo>
                    <a:pt x="21971" y="26266"/>
                    <a:pt x="23287" y="26558"/>
                    <a:pt x="24387" y="27602"/>
                  </a:cubicBezTo>
                  <a:cubicBezTo>
                    <a:pt x="24584" y="27779"/>
                    <a:pt x="25546" y="28789"/>
                    <a:pt x="26085" y="29366"/>
                  </a:cubicBezTo>
                  <a:cubicBezTo>
                    <a:pt x="26286" y="29580"/>
                    <a:pt x="26607" y="29701"/>
                    <a:pt x="26956" y="29701"/>
                  </a:cubicBezTo>
                  <a:cubicBezTo>
                    <a:pt x="27309" y="29701"/>
                    <a:pt x="27689" y="29577"/>
                    <a:pt x="28001" y="29300"/>
                  </a:cubicBezTo>
                  <a:cubicBezTo>
                    <a:pt x="28780" y="28615"/>
                    <a:pt x="29314" y="25679"/>
                    <a:pt x="26867" y="23247"/>
                  </a:cubicBezTo>
                  <a:lnTo>
                    <a:pt x="26867" y="23249"/>
                  </a:lnTo>
                  <a:cubicBezTo>
                    <a:pt x="24766" y="21160"/>
                    <a:pt x="22278" y="20218"/>
                    <a:pt x="19614" y="19423"/>
                  </a:cubicBezTo>
                  <a:cubicBezTo>
                    <a:pt x="17088" y="18667"/>
                    <a:pt x="15619" y="15946"/>
                    <a:pt x="15488" y="14025"/>
                  </a:cubicBezTo>
                  <a:cubicBezTo>
                    <a:pt x="15372" y="12307"/>
                    <a:pt x="15696" y="10112"/>
                    <a:pt x="16442" y="8834"/>
                  </a:cubicBezTo>
                  <a:cubicBezTo>
                    <a:pt x="17178" y="7570"/>
                    <a:pt x="18396" y="6362"/>
                    <a:pt x="19848" y="6134"/>
                  </a:cubicBezTo>
                  <a:cubicBezTo>
                    <a:pt x="20260" y="6070"/>
                    <a:pt x="20681" y="6044"/>
                    <a:pt x="21100" y="6044"/>
                  </a:cubicBezTo>
                  <a:cubicBezTo>
                    <a:pt x="21365" y="6044"/>
                    <a:pt x="21629" y="6054"/>
                    <a:pt x="21891" y="6072"/>
                  </a:cubicBezTo>
                  <a:cubicBezTo>
                    <a:pt x="22191" y="6092"/>
                    <a:pt x="22661" y="6167"/>
                    <a:pt x="22925" y="6215"/>
                  </a:cubicBezTo>
                  <a:cubicBezTo>
                    <a:pt x="22961" y="6241"/>
                    <a:pt x="24176" y="7732"/>
                    <a:pt x="24856" y="8378"/>
                  </a:cubicBezTo>
                  <a:cubicBezTo>
                    <a:pt x="25378" y="8875"/>
                    <a:pt x="25977" y="9074"/>
                    <a:pt x="26550" y="9074"/>
                  </a:cubicBezTo>
                  <a:cubicBezTo>
                    <a:pt x="27990" y="9074"/>
                    <a:pt x="29262" y="7815"/>
                    <a:pt x="28710" y="6878"/>
                  </a:cubicBezTo>
                  <a:cubicBezTo>
                    <a:pt x="27954" y="5597"/>
                    <a:pt x="27139" y="4287"/>
                    <a:pt x="26110" y="3205"/>
                  </a:cubicBezTo>
                  <a:cubicBezTo>
                    <a:pt x="26035" y="3126"/>
                    <a:pt x="25910" y="3005"/>
                    <a:pt x="25754" y="2864"/>
                  </a:cubicBezTo>
                  <a:cubicBezTo>
                    <a:pt x="25144" y="2046"/>
                    <a:pt x="24582" y="1350"/>
                    <a:pt x="23628" y="756"/>
                  </a:cubicBezTo>
                  <a:cubicBezTo>
                    <a:pt x="22930" y="321"/>
                    <a:pt x="21588" y="1"/>
                    <a:pt x="1958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2007;p64"/>
            <p:cNvSpPr/>
            <p:nvPr/>
          </p:nvSpPr>
          <p:spPr>
            <a:xfrm>
              <a:off x="6042041" y="3177280"/>
              <a:ext cx="60337" cy="118554"/>
            </a:xfrm>
            <a:custGeom>
              <a:avLst/>
              <a:gdLst/>
              <a:ahLst/>
              <a:cxnLst/>
              <a:rect l="l" t="t" r="r" b="b"/>
              <a:pathLst>
                <a:path w="4326" h="8500" fill="none" extrusionOk="0">
                  <a:moveTo>
                    <a:pt x="4326" y="1"/>
                  </a:moveTo>
                  <a:cubicBezTo>
                    <a:pt x="4326" y="1"/>
                    <a:pt x="3567" y="7152"/>
                    <a:pt x="0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2008;p64"/>
            <p:cNvSpPr/>
            <p:nvPr/>
          </p:nvSpPr>
          <p:spPr>
            <a:xfrm>
              <a:off x="6030172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0" y="6570"/>
                  </a:moveTo>
                  <a:cubicBezTo>
                    <a:pt x="3439" y="2228"/>
                    <a:pt x="6749" y="196"/>
                    <a:pt x="7839" y="104"/>
                  </a:cubicBezTo>
                  <a:cubicBezTo>
                    <a:pt x="9065" y="1"/>
                    <a:pt x="11930" y="166"/>
                    <a:pt x="13004" y="286"/>
                  </a:cubicBezTo>
                  <a:cubicBezTo>
                    <a:pt x="14150" y="414"/>
                    <a:pt x="15467" y="1637"/>
                    <a:pt x="15815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2009;p64"/>
            <p:cNvSpPr/>
            <p:nvPr/>
          </p:nvSpPr>
          <p:spPr>
            <a:xfrm>
              <a:off x="5737218" y="3221480"/>
              <a:ext cx="249116" cy="291070"/>
            </a:xfrm>
            <a:custGeom>
              <a:avLst/>
              <a:gdLst/>
              <a:ahLst/>
              <a:cxnLst/>
              <a:rect l="l" t="t" r="r" b="b"/>
              <a:pathLst>
                <a:path w="17861" h="20869" extrusionOk="0">
                  <a:moveTo>
                    <a:pt x="12440" y="0"/>
                  </a:moveTo>
                  <a:cubicBezTo>
                    <a:pt x="8504" y="669"/>
                    <a:pt x="3456" y="1495"/>
                    <a:pt x="1" y="2118"/>
                  </a:cubicBezTo>
                  <a:lnTo>
                    <a:pt x="6472" y="20868"/>
                  </a:lnTo>
                  <a:cubicBezTo>
                    <a:pt x="14463" y="14793"/>
                    <a:pt x="16223" y="12637"/>
                    <a:pt x="17860" y="10873"/>
                  </a:cubicBezTo>
                  <a:lnTo>
                    <a:pt x="17860" y="10873"/>
                  </a:lnTo>
                  <a:lnTo>
                    <a:pt x="17861" y="10874"/>
                  </a:lnTo>
                  <a:lnTo>
                    <a:pt x="17861" y="10873"/>
                  </a:lnTo>
                  <a:cubicBezTo>
                    <a:pt x="17860" y="10873"/>
                    <a:pt x="17860" y="10873"/>
                    <a:pt x="17860" y="10873"/>
                  </a:cubicBezTo>
                  <a:lnTo>
                    <a:pt x="17860" y="10873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2010;p64"/>
            <p:cNvSpPr/>
            <p:nvPr/>
          </p:nvSpPr>
          <p:spPr>
            <a:xfrm>
              <a:off x="5159136" y="3251020"/>
              <a:ext cx="668350" cy="474508"/>
            </a:xfrm>
            <a:custGeom>
              <a:avLst/>
              <a:gdLst/>
              <a:ahLst/>
              <a:cxnLst/>
              <a:rect l="l" t="t" r="r" b="b"/>
              <a:pathLst>
                <a:path w="47919" h="34021" extrusionOk="0">
                  <a:moveTo>
                    <a:pt x="41447" y="0"/>
                  </a:moveTo>
                  <a:cubicBezTo>
                    <a:pt x="41427" y="0"/>
                    <a:pt x="17346" y="3754"/>
                    <a:pt x="11433" y="5340"/>
                  </a:cubicBezTo>
                  <a:cubicBezTo>
                    <a:pt x="5393" y="6966"/>
                    <a:pt x="1870" y="11530"/>
                    <a:pt x="1079" y="17431"/>
                  </a:cubicBezTo>
                  <a:cubicBezTo>
                    <a:pt x="0" y="25448"/>
                    <a:pt x="5622" y="32816"/>
                    <a:pt x="13638" y="33896"/>
                  </a:cubicBezTo>
                  <a:cubicBezTo>
                    <a:pt x="14161" y="33952"/>
                    <a:pt x="14685" y="33989"/>
                    <a:pt x="15213" y="34011"/>
                  </a:cubicBezTo>
                  <a:cubicBezTo>
                    <a:pt x="15383" y="34017"/>
                    <a:pt x="15556" y="34021"/>
                    <a:pt x="15730" y="34021"/>
                  </a:cubicBezTo>
                  <a:cubicBezTo>
                    <a:pt x="24778" y="34021"/>
                    <a:pt x="38797" y="25149"/>
                    <a:pt x="47919" y="18750"/>
                  </a:cubicBezTo>
                  <a:lnTo>
                    <a:pt x="41448" y="0"/>
                  </a:lnTo>
                  <a:cubicBezTo>
                    <a:pt x="41448" y="0"/>
                    <a:pt x="41448" y="0"/>
                    <a:pt x="41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2011;p64"/>
            <p:cNvSpPr/>
            <p:nvPr/>
          </p:nvSpPr>
          <p:spPr>
            <a:xfrm>
              <a:off x="5318598" y="3250992"/>
              <a:ext cx="418634" cy="74521"/>
            </a:xfrm>
            <a:custGeom>
              <a:avLst/>
              <a:gdLst/>
              <a:ahLst/>
              <a:cxnLst/>
              <a:rect l="l" t="t" r="r" b="b"/>
              <a:pathLst>
                <a:path w="30015" h="5343" fill="none" extrusionOk="0">
                  <a:moveTo>
                    <a:pt x="0" y="5342"/>
                  </a:moveTo>
                  <a:cubicBezTo>
                    <a:pt x="5914" y="3756"/>
                    <a:pt x="30005" y="0"/>
                    <a:pt x="30015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2012;p64"/>
            <p:cNvSpPr/>
            <p:nvPr/>
          </p:nvSpPr>
          <p:spPr>
            <a:xfrm>
              <a:off x="559899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15983" y="1"/>
                  </a:moveTo>
                  <a:cubicBezTo>
                    <a:pt x="15658" y="1"/>
                    <a:pt x="15330" y="39"/>
                    <a:pt x="15007" y="119"/>
                  </a:cubicBezTo>
                  <a:cubicBezTo>
                    <a:pt x="11732" y="920"/>
                    <a:pt x="7735" y="2200"/>
                    <a:pt x="5547" y="2663"/>
                  </a:cubicBezTo>
                  <a:cubicBezTo>
                    <a:pt x="0" y="14302"/>
                    <a:pt x="9370" y="25360"/>
                    <a:pt x="14830" y="25386"/>
                  </a:cubicBezTo>
                  <a:cubicBezTo>
                    <a:pt x="16359" y="24373"/>
                    <a:pt x="19739" y="22521"/>
                    <a:pt x="22817" y="20310"/>
                  </a:cubicBezTo>
                  <a:cubicBezTo>
                    <a:pt x="24332" y="19221"/>
                    <a:pt x="24914" y="17253"/>
                    <a:pt x="24260" y="15505"/>
                  </a:cubicBezTo>
                  <a:lnTo>
                    <a:pt x="24260" y="15505"/>
                  </a:lnTo>
                  <a:cubicBezTo>
                    <a:pt x="23843" y="15896"/>
                    <a:pt x="23347" y="16059"/>
                    <a:pt x="22830" y="16059"/>
                  </a:cubicBezTo>
                  <a:cubicBezTo>
                    <a:pt x="22271" y="16059"/>
                    <a:pt x="21687" y="15869"/>
                    <a:pt x="21150" y="15569"/>
                  </a:cubicBezTo>
                  <a:cubicBezTo>
                    <a:pt x="18359" y="14012"/>
                    <a:pt x="15785" y="8888"/>
                    <a:pt x="16574" y="3684"/>
                  </a:cubicBezTo>
                  <a:cubicBezTo>
                    <a:pt x="16721" y="2712"/>
                    <a:pt x="17472" y="1938"/>
                    <a:pt x="18437" y="1751"/>
                  </a:cubicBezTo>
                  <a:lnTo>
                    <a:pt x="19329" y="1579"/>
                  </a:lnTo>
                  <a:lnTo>
                    <a:pt x="18759" y="1066"/>
                  </a:lnTo>
                  <a:cubicBezTo>
                    <a:pt x="17987" y="375"/>
                    <a:pt x="16996" y="1"/>
                    <a:pt x="15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2013;p64"/>
            <p:cNvSpPr/>
            <p:nvPr/>
          </p:nvSpPr>
          <p:spPr>
            <a:xfrm>
              <a:off x="5717287" y="3215733"/>
              <a:ext cx="168318" cy="314670"/>
            </a:xfrm>
            <a:custGeom>
              <a:avLst/>
              <a:gdLst/>
              <a:ahLst/>
              <a:cxnLst/>
              <a:rect l="l" t="t" r="r" b="b"/>
              <a:pathLst>
                <a:path w="12068" h="22561" extrusionOk="0">
                  <a:moveTo>
                    <a:pt x="4450" y="1"/>
                  </a:moveTo>
                  <a:lnTo>
                    <a:pt x="4450" y="1"/>
                  </a:lnTo>
                  <a:cubicBezTo>
                    <a:pt x="3624" y="229"/>
                    <a:pt x="2785" y="465"/>
                    <a:pt x="1969" y="698"/>
                  </a:cubicBezTo>
                  <a:cubicBezTo>
                    <a:pt x="0" y="6007"/>
                    <a:pt x="612" y="11755"/>
                    <a:pt x="3723" y="16712"/>
                  </a:cubicBezTo>
                  <a:cubicBezTo>
                    <a:pt x="5418" y="19413"/>
                    <a:pt x="7676" y="21510"/>
                    <a:pt x="9886" y="22560"/>
                  </a:cubicBezTo>
                  <a:cubicBezTo>
                    <a:pt x="10581" y="22138"/>
                    <a:pt x="11318" y="21679"/>
                    <a:pt x="12068" y="21190"/>
                  </a:cubicBezTo>
                  <a:cubicBezTo>
                    <a:pt x="10153" y="20772"/>
                    <a:pt x="7470" y="18882"/>
                    <a:pt x="5431" y="15638"/>
                  </a:cubicBezTo>
                  <a:cubicBezTo>
                    <a:pt x="3990" y="13344"/>
                    <a:pt x="1008" y="7226"/>
                    <a:pt x="4449" y="6"/>
                  </a:cubicBezTo>
                  <a:lnTo>
                    <a:pt x="4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2" name="Action Button: Go Forward or Next 581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49648" y="154540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15: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What do you love most about that place?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 like the food here the most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grpSp>
        <p:nvGrpSpPr>
          <p:cNvPr id="8" name="Google Shape;972;p41"/>
          <p:cNvGrpSpPr/>
          <p:nvPr/>
        </p:nvGrpSpPr>
        <p:grpSpPr>
          <a:xfrm>
            <a:off x="5776342" y="1429020"/>
            <a:ext cx="1065294" cy="1440613"/>
            <a:chOff x="6074725" y="-39475"/>
            <a:chExt cx="1793425" cy="2425275"/>
          </a:xfrm>
        </p:grpSpPr>
        <p:sp>
          <p:nvSpPr>
            <p:cNvPr id="9" name="Google Shape;973;p41"/>
            <p:cNvSpPr/>
            <p:nvPr/>
          </p:nvSpPr>
          <p:spPr>
            <a:xfrm>
              <a:off x="6425050" y="2048175"/>
              <a:ext cx="437850" cy="337625"/>
            </a:xfrm>
            <a:custGeom>
              <a:avLst/>
              <a:gdLst/>
              <a:ahLst/>
              <a:cxnLst/>
              <a:rect l="l" t="t" r="r" b="b"/>
              <a:pathLst>
                <a:path w="17514" h="13505" extrusionOk="0">
                  <a:moveTo>
                    <a:pt x="5968" y="0"/>
                  </a:moveTo>
                  <a:lnTo>
                    <a:pt x="6910" y="6894"/>
                  </a:lnTo>
                  <a:lnTo>
                    <a:pt x="1" y="13504"/>
                  </a:lnTo>
                  <a:lnTo>
                    <a:pt x="17514" y="11777"/>
                  </a:lnTo>
                  <a:lnTo>
                    <a:pt x="17514" y="1727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974;p41"/>
            <p:cNvSpPr/>
            <p:nvPr/>
          </p:nvSpPr>
          <p:spPr>
            <a:xfrm>
              <a:off x="6571950" y="2210400"/>
              <a:ext cx="192125" cy="47025"/>
            </a:xfrm>
            <a:custGeom>
              <a:avLst/>
              <a:gdLst/>
              <a:ahLst/>
              <a:cxnLst/>
              <a:rect l="l" t="t" r="r" b="b"/>
              <a:pathLst>
                <a:path w="7685" h="1881" extrusionOk="0">
                  <a:moveTo>
                    <a:pt x="2138" y="1"/>
                  </a:moveTo>
                  <a:cubicBezTo>
                    <a:pt x="1775" y="1"/>
                    <a:pt x="1444" y="21"/>
                    <a:pt x="1159" y="56"/>
                  </a:cubicBezTo>
                  <a:cubicBezTo>
                    <a:pt x="436" y="145"/>
                    <a:pt x="1" y="315"/>
                    <a:pt x="6" y="482"/>
                  </a:cubicBezTo>
                  <a:cubicBezTo>
                    <a:pt x="10" y="655"/>
                    <a:pt x="444" y="794"/>
                    <a:pt x="1129" y="927"/>
                  </a:cubicBezTo>
                  <a:cubicBezTo>
                    <a:pt x="1813" y="1061"/>
                    <a:pt x="2746" y="1202"/>
                    <a:pt x="3773" y="1372"/>
                  </a:cubicBezTo>
                  <a:cubicBezTo>
                    <a:pt x="4800" y="1545"/>
                    <a:pt x="5729" y="1715"/>
                    <a:pt x="6420" y="1810"/>
                  </a:cubicBezTo>
                  <a:cubicBezTo>
                    <a:pt x="6735" y="1854"/>
                    <a:pt x="7002" y="1880"/>
                    <a:pt x="7204" y="1880"/>
                  </a:cubicBezTo>
                  <a:cubicBezTo>
                    <a:pt x="7444" y="1880"/>
                    <a:pt x="7593" y="1844"/>
                    <a:pt x="7626" y="1756"/>
                  </a:cubicBezTo>
                  <a:cubicBezTo>
                    <a:pt x="7685" y="1599"/>
                    <a:pt x="7329" y="1295"/>
                    <a:pt x="6675" y="977"/>
                  </a:cubicBezTo>
                  <a:cubicBezTo>
                    <a:pt x="6022" y="659"/>
                    <a:pt x="5067" y="339"/>
                    <a:pt x="3977" y="157"/>
                  </a:cubicBezTo>
                  <a:cubicBezTo>
                    <a:pt x="3319" y="47"/>
                    <a:pt x="2691" y="1"/>
                    <a:pt x="2138" y="1"/>
                  </a:cubicBez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975;p41"/>
            <p:cNvSpPr/>
            <p:nvPr/>
          </p:nvSpPr>
          <p:spPr>
            <a:xfrm>
              <a:off x="6990675" y="2048175"/>
              <a:ext cx="437825" cy="337625"/>
            </a:xfrm>
            <a:custGeom>
              <a:avLst/>
              <a:gdLst/>
              <a:ahLst/>
              <a:cxnLst/>
              <a:rect l="l" t="t" r="r" b="b"/>
              <a:pathLst>
                <a:path w="17513" h="13505" extrusionOk="0">
                  <a:moveTo>
                    <a:pt x="11546" y="0"/>
                  </a:moveTo>
                  <a:lnTo>
                    <a:pt x="1" y="1727"/>
                  </a:lnTo>
                  <a:lnTo>
                    <a:pt x="1" y="11777"/>
                  </a:lnTo>
                  <a:lnTo>
                    <a:pt x="17513" y="13504"/>
                  </a:lnTo>
                  <a:lnTo>
                    <a:pt x="10603" y="6894"/>
                  </a:lnTo>
                  <a:lnTo>
                    <a:pt x="1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976;p41"/>
            <p:cNvSpPr/>
            <p:nvPr/>
          </p:nvSpPr>
          <p:spPr>
            <a:xfrm>
              <a:off x="7092875" y="2210400"/>
              <a:ext cx="192125" cy="47050"/>
            </a:xfrm>
            <a:custGeom>
              <a:avLst/>
              <a:gdLst/>
              <a:ahLst/>
              <a:cxnLst/>
              <a:rect l="l" t="t" r="r" b="b"/>
              <a:pathLst>
                <a:path w="7685" h="1882" extrusionOk="0">
                  <a:moveTo>
                    <a:pt x="5547" y="1"/>
                  </a:moveTo>
                  <a:cubicBezTo>
                    <a:pt x="4994" y="1"/>
                    <a:pt x="4367" y="47"/>
                    <a:pt x="3708" y="157"/>
                  </a:cubicBezTo>
                  <a:cubicBezTo>
                    <a:pt x="2618" y="340"/>
                    <a:pt x="1663" y="659"/>
                    <a:pt x="1010" y="977"/>
                  </a:cubicBezTo>
                  <a:cubicBezTo>
                    <a:pt x="356" y="1295"/>
                    <a:pt x="0" y="1599"/>
                    <a:pt x="59" y="1756"/>
                  </a:cubicBezTo>
                  <a:cubicBezTo>
                    <a:pt x="92" y="1844"/>
                    <a:pt x="242" y="1881"/>
                    <a:pt x="484" y="1881"/>
                  </a:cubicBezTo>
                  <a:cubicBezTo>
                    <a:pt x="686" y="1881"/>
                    <a:pt x="951" y="1855"/>
                    <a:pt x="1265" y="1812"/>
                  </a:cubicBezTo>
                  <a:cubicBezTo>
                    <a:pt x="1956" y="1715"/>
                    <a:pt x="2885" y="1545"/>
                    <a:pt x="3911" y="1373"/>
                  </a:cubicBezTo>
                  <a:cubicBezTo>
                    <a:pt x="4938" y="1202"/>
                    <a:pt x="5872" y="1061"/>
                    <a:pt x="6557" y="927"/>
                  </a:cubicBezTo>
                  <a:cubicBezTo>
                    <a:pt x="7241" y="794"/>
                    <a:pt x="7675" y="656"/>
                    <a:pt x="7679" y="482"/>
                  </a:cubicBezTo>
                  <a:cubicBezTo>
                    <a:pt x="7685" y="315"/>
                    <a:pt x="7249" y="145"/>
                    <a:pt x="6527" y="56"/>
                  </a:cubicBezTo>
                  <a:cubicBezTo>
                    <a:pt x="6241" y="21"/>
                    <a:pt x="5910" y="1"/>
                    <a:pt x="5547" y="1"/>
                  </a:cubicBez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977;p41"/>
            <p:cNvSpPr/>
            <p:nvPr/>
          </p:nvSpPr>
          <p:spPr>
            <a:xfrm>
              <a:off x="6716300" y="956325"/>
              <a:ext cx="431000" cy="130850"/>
            </a:xfrm>
            <a:custGeom>
              <a:avLst/>
              <a:gdLst/>
              <a:ahLst/>
              <a:cxnLst/>
              <a:rect l="l" t="t" r="r" b="b"/>
              <a:pathLst>
                <a:path w="17240" h="5234" extrusionOk="0">
                  <a:moveTo>
                    <a:pt x="1" y="0"/>
                  </a:moveTo>
                  <a:lnTo>
                    <a:pt x="1" y="2834"/>
                  </a:lnTo>
                  <a:cubicBezTo>
                    <a:pt x="3308" y="4646"/>
                    <a:pt x="6416" y="5234"/>
                    <a:pt x="9057" y="5234"/>
                  </a:cubicBezTo>
                  <a:cubicBezTo>
                    <a:pt x="13947" y="5234"/>
                    <a:pt x="17239" y="3218"/>
                    <a:pt x="17239" y="3218"/>
                  </a:cubicBezTo>
                  <a:lnTo>
                    <a:pt x="1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978;p41"/>
            <p:cNvSpPr/>
            <p:nvPr/>
          </p:nvSpPr>
          <p:spPr>
            <a:xfrm>
              <a:off x="6345450" y="238100"/>
              <a:ext cx="1153050" cy="802325"/>
            </a:xfrm>
            <a:custGeom>
              <a:avLst/>
              <a:gdLst/>
              <a:ahLst/>
              <a:cxnLst/>
              <a:rect l="l" t="t" r="r" b="b"/>
              <a:pathLst>
                <a:path w="46122" h="32093" extrusionOk="0">
                  <a:moveTo>
                    <a:pt x="25388" y="1"/>
                  </a:moveTo>
                  <a:cubicBezTo>
                    <a:pt x="6866" y="1"/>
                    <a:pt x="0" y="29056"/>
                    <a:pt x="20894" y="31906"/>
                  </a:cubicBezTo>
                  <a:cubicBezTo>
                    <a:pt x="21818" y="32032"/>
                    <a:pt x="22729" y="32092"/>
                    <a:pt x="23621" y="32092"/>
                  </a:cubicBezTo>
                  <a:cubicBezTo>
                    <a:pt x="30341" y="32092"/>
                    <a:pt x="36028" y="28677"/>
                    <a:pt x="38921" y="24266"/>
                  </a:cubicBezTo>
                  <a:cubicBezTo>
                    <a:pt x="46122" y="13291"/>
                    <a:pt x="41321" y="2112"/>
                    <a:pt x="28488" y="265"/>
                  </a:cubicBezTo>
                  <a:lnTo>
                    <a:pt x="28488" y="263"/>
                  </a:lnTo>
                  <a:cubicBezTo>
                    <a:pt x="27422" y="85"/>
                    <a:pt x="26388" y="1"/>
                    <a:pt x="25388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979;p41"/>
            <p:cNvSpPr/>
            <p:nvPr/>
          </p:nvSpPr>
          <p:spPr>
            <a:xfrm>
              <a:off x="6601350" y="704125"/>
              <a:ext cx="202800" cy="101425"/>
            </a:xfrm>
            <a:custGeom>
              <a:avLst/>
              <a:gdLst/>
              <a:ahLst/>
              <a:cxnLst/>
              <a:rect l="l" t="t" r="r" b="b"/>
              <a:pathLst>
                <a:path w="8112" h="4057" extrusionOk="0">
                  <a:moveTo>
                    <a:pt x="4057" y="1"/>
                  </a:moveTo>
                  <a:cubicBezTo>
                    <a:pt x="1817" y="1"/>
                    <a:pt x="1" y="909"/>
                    <a:pt x="1" y="2029"/>
                  </a:cubicBezTo>
                  <a:cubicBezTo>
                    <a:pt x="1" y="3149"/>
                    <a:pt x="1817" y="4057"/>
                    <a:pt x="4057" y="4057"/>
                  </a:cubicBezTo>
                  <a:cubicBezTo>
                    <a:pt x="6297" y="4057"/>
                    <a:pt x="8112" y="3149"/>
                    <a:pt x="8112" y="2029"/>
                  </a:cubicBezTo>
                  <a:cubicBezTo>
                    <a:pt x="8112" y="909"/>
                    <a:pt x="6297" y="1"/>
                    <a:pt x="4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980;p41"/>
            <p:cNvSpPr/>
            <p:nvPr/>
          </p:nvSpPr>
          <p:spPr>
            <a:xfrm>
              <a:off x="7059425" y="704125"/>
              <a:ext cx="202850" cy="101425"/>
            </a:xfrm>
            <a:custGeom>
              <a:avLst/>
              <a:gdLst/>
              <a:ahLst/>
              <a:cxnLst/>
              <a:rect l="l" t="t" r="r" b="b"/>
              <a:pathLst>
                <a:path w="8114" h="4057" extrusionOk="0">
                  <a:moveTo>
                    <a:pt x="4057" y="1"/>
                  </a:moveTo>
                  <a:cubicBezTo>
                    <a:pt x="1817" y="1"/>
                    <a:pt x="1" y="909"/>
                    <a:pt x="1" y="2029"/>
                  </a:cubicBezTo>
                  <a:cubicBezTo>
                    <a:pt x="1" y="3149"/>
                    <a:pt x="1817" y="4057"/>
                    <a:pt x="4057" y="4057"/>
                  </a:cubicBezTo>
                  <a:cubicBezTo>
                    <a:pt x="6297" y="4057"/>
                    <a:pt x="8113" y="3149"/>
                    <a:pt x="8113" y="2029"/>
                  </a:cubicBezTo>
                  <a:cubicBezTo>
                    <a:pt x="8113" y="909"/>
                    <a:pt x="6297" y="1"/>
                    <a:pt x="4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981;p41"/>
            <p:cNvSpPr/>
            <p:nvPr/>
          </p:nvSpPr>
          <p:spPr>
            <a:xfrm>
              <a:off x="6549575" y="238100"/>
              <a:ext cx="931850" cy="551750"/>
            </a:xfrm>
            <a:custGeom>
              <a:avLst/>
              <a:gdLst/>
              <a:ahLst/>
              <a:cxnLst/>
              <a:rect l="l" t="t" r="r" b="b"/>
              <a:pathLst>
                <a:path w="37274" h="22070" extrusionOk="0">
                  <a:moveTo>
                    <a:pt x="17223" y="1"/>
                  </a:moveTo>
                  <a:cubicBezTo>
                    <a:pt x="7389" y="1"/>
                    <a:pt x="851" y="8193"/>
                    <a:pt x="1" y="16305"/>
                  </a:cubicBezTo>
                  <a:cubicBezTo>
                    <a:pt x="2510" y="16542"/>
                    <a:pt x="5003" y="16920"/>
                    <a:pt x="7525" y="17028"/>
                  </a:cubicBezTo>
                  <a:cubicBezTo>
                    <a:pt x="12674" y="17252"/>
                    <a:pt x="17834" y="17456"/>
                    <a:pt x="22749" y="19161"/>
                  </a:cubicBezTo>
                  <a:cubicBezTo>
                    <a:pt x="25138" y="19989"/>
                    <a:pt x="27467" y="21056"/>
                    <a:pt x="29931" y="21647"/>
                  </a:cubicBezTo>
                  <a:cubicBezTo>
                    <a:pt x="30615" y="21812"/>
                    <a:pt x="31323" y="21970"/>
                    <a:pt x="32032" y="22070"/>
                  </a:cubicBezTo>
                  <a:cubicBezTo>
                    <a:pt x="37274" y="11840"/>
                    <a:pt x="32299" y="1988"/>
                    <a:pt x="20323" y="263"/>
                  </a:cubicBezTo>
                  <a:cubicBezTo>
                    <a:pt x="19257" y="85"/>
                    <a:pt x="18223" y="1"/>
                    <a:pt x="1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82;p41"/>
            <p:cNvSpPr/>
            <p:nvPr/>
          </p:nvSpPr>
          <p:spPr>
            <a:xfrm>
              <a:off x="7104800" y="704125"/>
              <a:ext cx="157425" cy="64100"/>
            </a:xfrm>
            <a:custGeom>
              <a:avLst/>
              <a:gdLst/>
              <a:ahLst/>
              <a:cxnLst/>
              <a:rect l="l" t="t" r="r" b="b"/>
              <a:pathLst>
                <a:path w="6297" h="2564" extrusionOk="0">
                  <a:moveTo>
                    <a:pt x="2242" y="1"/>
                  </a:moveTo>
                  <a:cubicBezTo>
                    <a:pt x="1411" y="1"/>
                    <a:pt x="643" y="129"/>
                    <a:pt x="1" y="343"/>
                  </a:cubicBezTo>
                  <a:cubicBezTo>
                    <a:pt x="180" y="401"/>
                    <a:pt x="361" y="457"/>
                    <a:pt x="540" y="520"/>
                  </a:cubicBezTo>
                  <a:cubicBezTo>
                    <a:pt x="2416" y="1170"/>
                    <a:pt x="4257" y="1964"/>
                    <a:pt x="6154" y="2564"/>
                  </a:cubicBezTo>
                  <a:cubicBezTo>
                    <a:pt x="6247" y="2394"/>
                    <a:pt x="6297" y="2214"/>
                    <a:pt x="6297" y="2029"/>
                  </a:cubicBezTo>
                  <a:cubicBezTo>
                    <a:pt x="6297" y="909"/>
                    <a:pt x="4482" y="1"/>
                    <a:pt x="2242" y="1"/>
                  </a:cubicBezTo>
                  <a:close/>
                </a:path>
              </a:pathLst>
            </a:custGeom>
            <a:solidFill>
              <a:srgbClr val="DB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83;p41"/>
            <p:cNvSpPr/>
            <p:nvPr/>
          </p:nvSpPr>
          <p:spPr>
            <a:xfrm>
              <a:off x="6746200" y="724700"/>
              <a:ext cx="353225" cy="158550"/>
            </a:xfrm>
            <a:custGeom>
              <a:avLst/>
              <a:gdLst/>
              <a:ahLst/>
              <a:cxnLst/>
              <a:rect l="l" t="t" r="r" b="b"/>
              <a:pathLst>
                <a:path w="14129" h="6342" extrusionOk="0">
                  <a:moveTo>
                    <a:pt x="11420" y="1196"/>
                  </a:moveTo>
                  <a:cubicBezTo>
                    <a:pt x="11782" y="1206"/>
                    <a:pt x="12135" y="1215"/>
                    <a:pt x="12480" y="1224"/>
                  </a:cubicBezTo>
                  <a:cubicBezTo>
                    <a:pt x="12547" y="1225"/>
                    <a:pt x="12614" y="1227"/>
                    <a:pt x="12679" y="1228"/>
                  </a:cubicBezTo>
                  <a:cubicBezTo>
                    <a:pt x="12680" y="1245"/>
                    <a:pt x="12678" y="1264"/>
                    <a:pt x="12674" y="1289"/>
                  </a:cubicBezTo>
                  <a:lnTo>
                    <a:pt x="12671" y="1308"/>
                  </a:lnTo>
                  <a:lnTo>
                    <a:pt x="12627" y="1418"/>
                  </a:lnTo>
                  <a:cubicBezTo>
                    <a:pt x="12590" y="1508"/>
                    <a:pt x="12559" y="1598"/>
                    <a:pt x="12517" y="1683"/>
                  </a:cubicBezTo>
                  <a:cubicBezTo>
                    <a:pt x="12438" y="1857"/>
                    <a:pt x="12361" y="2029"/>
                    <a:pt x="12272" y="2190"/>
                  </a:cubicBezTo>
                  <a:cubicBezTo>
                    <a:pt x="11931" y="2845"/>
                    <a:pt x="11523" y="3405"/>
                    <a:pt x="11097" y="3866"/>
                  </a:cubicBezTo>
                  <a:cubicBezTo>
                    <a:pt x="10236" y="4785"/>
                    <a:pt x="9311" y="5290"/>
                    <a:pt x="8643" y="5560"/>
                  </a:cubicBezTo>
                  <a:cubicBezTo>
                    <a:pt x="8317" y="5726"/>
                    <a:pt x="8037" y="5785"/>
                    <a:pt x="7858" y="5874"/>
                  </a:cubicBezTo>
                  <a:cubicBezTo>
                    <a:pt x="7676" y="5951"/>
                    <a:pt x="7582" y="6014"/>
                    <a:pt x="7587" y="6056"/>
                  </a:cubicBezTo>
                  <a:cubicBezTo>
                    <a:pt x="7582" y="6014"/>
                    <a:pt x="7472" y="5980"/>
                    <a:pt x="7277" y="5955"/>
                  </a:cubicBezTo>
                  <a:cubicBezTo>
                    <a:pt x="7080" y="5924"/>
                    <a:pt x="6798" y="5936"/>
                    <a:pt x="6443" y="5856"/>
                  </a:cubicBezTo>
                  <a:cubicBezTo>
                    <a:pt x="5735" y="5758"/>
                    <a:pt x="4737" y="5453"/>
                    <a:pt x="3727" y="4706"/>
                  </a:cubicBezTo>
                  <a:cubicBezTo>
                    <a:pt x="3231" y="4321"/>
                    <a:pt x="2731" y="3839"/>
                    <a:pt x="2271" y="3257"/>
                  </a:cubicBezTo>
                  <a:cubicBezTo>
                    <a:pt x="2150" y="3116"/>
                    <a:pt x="2047" y="2956"/>
                    <a:pt x="1932" y="2803"/>
                  </a:cubicBezTo>
                  <a:cubicBezTo>
                    <a:pt x="1838" y="2667"/>
                    <a:pt x="1699" y="2456"/>
                    <a:pt x="1705" y="2456"/>
                  </a:cubicBezTo>
                  <a:lnTo>
                    <a:pt x="1705" y="2456"/>
                  </a:lnTo>
                  <a:cubicBezTo>
                    <a:pt x="1706" y="2456"/>
                    <a:pt x="1707" y="2458"/>
                    <a:pt x="1709" y="2460"/>
                  </a:cubicBezTo>
                  <a:cubicBezTo>
                    <a:pt x="1702" y="2438"/>
                    <a:pt x="1695" y="2420"/>
                    <a:pt x="1692" y="2403"/>
                  </a:cubicBezTo>
                  <a:cubicBezTo>
                    <a:pt x="1699" y="2399"/>
                    <a:pt x="1711" y="2398"/>
                    <a:pt x="1723" y="2398"/>
                  </a:cubicBezTo>
                  <a:cubicBezTo>
                    <a:pt x="1729" y="2398"/>
                    <a:pt x="1735" y="2398"/>
                    <a:pt x="1741" y="2398"/>
                  </a:cubicBezTo>
                  <a:cubicBezTo>
                    <a:pt x="1746" y="2398"/>
                    <a:pt x="1751" y="2398"/>
                    <a:pt x="1755" y="2398"/>
                  </a:cubicBezTo>
                  <a:cubicBezTo>
                    <a:pt x="2547" y="2241"/>
                    <a:pt x="3375" y="2077"/>
                    <a:pt x="4233" y="1907"/>
                  </a:cubicBezTo>
                  <a:cubicBezTo>
                    <a:pt x="5168" y="1729"/>
                    <a:pt x="6134" y="1567"/>
                    <a:pt x="7128" y="1444"/>
                  </a:cubicBezTo>
                  <a:cubicBezTo>
                    <a:pt x="8121" y="1318"/>
                    <a:pt x="9094" y="1244"/>
                    <a:pt x="10035" y="1215"/>
                  </a:cubicBezTo>
                  <a:cubicBezTo>
                    <a:pt x="10336" y="1199"/>
                    <a:pt x="10634" y="1197"/>
                    <a:pt x="10928" y="1197"/>
                  </a:cubicBezTo>
                  <a:cubicBezTo>
                    <a:pt x="10992" y="1197"/>
                    <a:pt x="11056" y="1197"/>
                    <a:pt x="11120" y="1197"/>
                  </a:cubicBezTo>
                  <a:cubicBezTo>
                    <a:pt x="11220" y="1197"/>
                    <a:pt x="11321" y="1197"/>
                    <a:pt x="11420" y="1196"/>
                  </a:cubicBezTo>
                  <a:close/>
                  <a:moveTo>
                    <a:pt x="10386" y="0"/>
                  </a:moveTo>
                  <a:cubicBezTo>
                    <a:pt x="10260" y="0"/>
                    <a:pt x="10132" y="2"/>
                    <a:pt x="10005" y="6"/>
                  </a:cubicBezTo>
                  <a:cubicBezTo>
                    <a:pt x="9022" y="20"/>
                    <a:pt x="8007" y="89"/>
                    <a:pt x="6976" y="219"/>
                  </a:cubicBezTo>
                  <a:cubicBezTo>
                    <a:pt x="5945" y="347"/>
                    <a:pt x="4948" y="524"/>
                    <a:pt x="3997" y="721"/>
                  </a:cubicBezTo>
                  <a:cubicBezTo>
                    <a:pt x="3520" y="820"/>
                    <a:pt x="3056" y="926"/>
                    <a:pt x="2604" y="1029"/>
                  </a:cubicBezTo>
                  <a:cubicBezTo>
                    <a:pt x="2379" y="1083"/>
                    <a:pt x="2156" y="1134"/>
                    <a:pt x="1936" y="1186"/>
                  </a:cubicBezTo>
                  <a:cubicBezTo>
                    <a:pt x="1636" y="1253"/>
                    <a:pt x="1340" y="1319"/>
                    <a:pt x="1047" y="1385"/>
                  </a:cubicBezTo>
                  <a:cubicBezTo>
                    <a:pt x="839" y="1428"/>
                    <a:pt x="663" y="1484"/>
                    <a:pt x="472" y="1533"/>
                  </a:cubicBezTo>
                  <a:lnTo>
                    <a:pt x="194" y="1607"/>
                  </a:lnTo>
                  <a:lnTo>
                    <a:pt x="56" y="1644"/>
                  </a:lnTo>
                  <a:lnTo>
                    <a:pt x="22" y="1653"/>
                  </a:lnTo>
                  <a:cubicBezTo>
                    <a:pt x="5" y="1654"/>
                    <a:pt x="1" y="1661"/>
                    <a:pt x="12" y="1674"/>
                  </a:cubicBezTo>
                  <a:lnTo>
                    <a:pt x="48" y="1741"/>
                  </a:lnTo>
                  <a:cubicBezTo>
                    <a:pt x="232" y="2086"/>
                    <a:pt x="394" y="2417"/>
                    <a:pt x="613" y="2750"/>
                  </a:cubicBezTo>
                  <a:cubicBezTo>
                    <a:pt x="851" y="3143"/>
                    <a:pt x="951" y="3244"/>
                    <a:pt x="1083" y="3429"/>
                  </a:cubicBezTo>
                  <a:cubicBezTo>
                    <a:pt x="1219" y="3593"/>
                    <a:pt x="1344" y="3764"/>
                    <a:pt x="1487" y="3914"/>
                  </a:cubicBezTo>
                  <a:cubicBezTo>
                    <a:pt x="2038" y="4534"/>
                    <a:pt x="2636" y="5038"/>
                    <a:pt x="3232" y="5424"/>
                  </a:cubicBezTo>
                  <a:cubicBezTo>
                    <a:pt x="4339" y="6111"/>
                    <a:pt x="5422" y="6341"/>
                    <a:pt x="6193" y="6341"/>
                  </a:cubicBezTo>
                  <a:cubicBezTo>
                    <a:pt x="6271" y="6341"/>
                    <a:pt x="6345" y="6339"/>
                    <a:pt x="6416" y="6335"/>
                  </a:cubicBezTo>
                  <a:cubicBezTo>
                    <a:pt x="6432" y="6335"/>
                    <a:pt x="6447" y="6335"/>
                    <a:pt x="6463" y="6335"/>
                  </a:cubicBezTo>
                  <a:cubicBezTo>
                    <a:pt x="6831" y="6335"/>
                    <a:pt x="7111" y="6249"/>
                    <a:pt x="7299" y="6202"/>
                  </a:cubicBezTo>
                  <a:cubicBezTo>
                    <a:pt x="7496" y="6147"/>
                    <a:pt x="7593" y="6098"/>
                    <a:pt x="7587" y="6056"/>
                  </a:cubicBezTo>
                  <a:lnTo>
                    <a:pt x="7587" y="6056"/>
                  </a:lnTo>
                  <a:cubicBezTo>
                    <a:pt x="7593" y="6097"/>
                    <a:pt x="7694" y="6117"/>
                    <a:pt x="7886" y="6117"/>
                  </a:cubicBezTo>
                  <a:cubicBezTo>
                    <a:pt x="7892" y="6117"/>
                    <a:pt x="7897" y="6117"/>
                    <a:pt x="7903" y="6117"/>
                  </a:cubicBezTo>
                  <a:cubicBezTo>
                    <a:pt x="8105" y="6107"/>
                    <a:pt x="8414" y="6121"/>
                    <a:pt x="8788" y="6018"/>
                  </a:cubicBezTo>
                  <a:cubicBezTo>
                    <a:pt x="9545" y="5874"/>
                    <a:pt x="10648" y="5446"/>
                    <a:pt x="11708" y="4487"/>
                  </a:cubicBezTo>
                  <a:cubicBezTo>
                    <a:pt x="12232" y="4008"/>
                    <a:pt x="12738" y="3406"/>
                    <a:pt x="13165" y="2691"/>
                  </a:cubicBezTo>
                  <a:cubicBezTo>
                    <a:pt x="13276" y="2514"/>
                    <a:pt x="13373" y="2324"/>
                    <a:pt x="13471" y="2133"/>
                  </a:cubicBezTo>
                  <a:cubicBezTo>
                    <a:pt x="13523" y="2038"/>
                    <a:pt x="13565" y="1937"/>
                    <a:pt x="13612" y="1838"/>
                  </a:cubicBezTo>
                  <a:lnTo>
                    <a:pt x="13691" y="1664"/>
                  </a:lnTo>
                  <a:lnTo>
                    <a:pt x="13791" y="1391"/>
                  </a:lnTo>
                  <a:cubicBezTo>
                    <a:pt x="13938" y="1021"/>
                    <a:pt x="14020" y="664"/>
                    <a:pt x="14129" y="284"/>
                  </a:cubicBezTo>
                  <a:cubicBezTo>
                    <a:pt x="13802" y="228"/>
                    <a:pt x="13434" y="197"/>
                    <a:pt x="13076" y="150"/>
                  </a:cubicBezTo>
                  <a:cubicBezTo>
                    <a:pt x="12894" y="129"/>
                    <a:pt x="12711" y="106"/>
                    <a:pt x="12527" y="86"/>
                  </a:cubicBezTo>
                  <a:cubicBezTo>
                    <a:pt x="12419" y="71"/>
                    <a:pt x="12386" y="72"/>
                    <a:pt x="12322" y="67"/>
                  </a:cubicBezTo>
                  <a:lnTo>
                    <a:pt x="12151" y="58"/>
                  </a:lnTo>
                  <a:cubicBezTo>
                    <a:pt x="11919" y="45"/>
                    <a:pt x="11686" y="32"/>
                    <a:pt x="11451" y="19"/>
                  </a:cubicBezTo>
                  <a:cubicBezTo>
                    <a:pt x="11101" y="13"/>
                    <a:pt x="10746" y="0"/>
                    <a:pt x="10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984;p41"/>
            <p:cNvSpPr/>
            <p:nvPr/>
          </p:nvSpPr>
          <p:spPr>
            <a:xfrm>
              <a:off x="6561225" y="-39475"/>
              <a:ext cx="885000" cy="638675"/>
            </a:xfrm>
            <a:custGeom>
              <a:avLst/>
              <a:gdLst/>
              <a:ahLst/>
              <a:cxnLst/>
              <a:rect l="l" t="t" r="r" b="b"/>
              <a:pathLst>
                <a:path w="35400" h="25547" extrusionOk="0">
                  <a:moveTo>
                    <a:pt x="20275" y="1"/>
                  </a:moveTo>
                  <a:cubicBezTo>
                    <a:pt x="12335" y="1"/>
                    <a:pt x="1" y="19914"/>
                    <a:pt x="1" y="19914"/>
                  </a:cubicBezTo>
                  <a:cubicBezTo>
                    <a:pt x="11159" y="24966"/>
                    <a:pt x="26133" y="25546"/>
                    <a:pt x="32422" y="25546"/>
                  </a:cubicBezTo>
                  <a:cubicBezTo>
                    <a:pt x="34297" y="25546"/>
                    <a:pt x="35400" y="25495"/>
                    <a:pt x="35400" y="25495"/>
                  </a:cubicBezTo>
                  <a:cubicBezTo>
                    <a:pt x="35400" y="25495"/>
                    <a:pt x="28958" y="1540"/>
                    <a:pt x="21079" y="73"/>
                  </a:cubicBezTo>
                  <a:cubicBezTo>
                    <a:pt x="20817" y="25"/>
                    <a:pt x="20548" y="1"/>
                    <a:pt x="20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985;p41"/>
            <p:cNvSpPr/>
            <p:nvPr/>
          </p:nvSpPr>
          <p:spPr>
            <a:xfrm>
              <a:off x="6074725" y="390475"/>
              <a:ext cx="1793425" cy="314750"/>
            </a:xfrm>
            <a:custGeom>
              <a:avLst/>
              <a:gdLst/>
              <a:ahLst/>
              <a:cxnLst/>
              <a:rect l="l" t="t" r="r" b="b"/>
              <a:pathLst>
                <a:path w="71737" h="12590" extrusionOk="0">
                  <a:moveTo>
                    <a:pt x="11932" y="0"/>
                  </a:moveTo>
                  <a:cubicBezTo>
                    <a:pt x="7073" y="0"/>
                    <a:pt x="2096" y="393"/>
                    <a:pt x="1593" y="1960"/>
                  </a:cubicBezTo>
                  <a:cubicBezTo>
                    <a:pt x="0" y="6919"/>
                    <a:pt x="38352" y="12589"/>
                    <a:pt x="58714" y="12589"/>
                  </a:cubicBezTo>
                  <a:cubicBezTo>
                    <a:pt x="66561" y="12589"/>
                    <a:pt x="71737" y="11747"/>
                    <a:pt x="70926" y="9698"/>
                  </a:cubicBezTo>
                  <a:cubicBezTo>
                    <a:pt x="69833" y="6939"/>
                    <a:pt x="53754" y="4608"/>
                    <a:pt x="53754" y="4608"/>
                  </a:cubicBezTo>
                  <a:lnTo>
                    <a:pt x="21563" y="395"/>
                  </a:lnTo>
                  <a:cubicBezTo>
                    <a:pt x="21563" y="395"/>
                    <a:pt x="16807" y="0"/>
                    <a:pt x="11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986;p41"/>
            <p:cNvSpPr/>
            <p:nvPr/>
          </p:nvSpPr>
          <p:spPr>
            <a:xfrm>
              <a:off x="6561225" y="288275"/>
              <a:ext cx="885000" cy="310950"/>
            </a:xfrm>
            <a:custGeom>
              <a:avLst/>
              <a:gdLst/>
              <a:ahLst/>
              <a:cxnLst/>
              <a:rect l="l" t="t" r="r" b="b"/>
              <a:pathLst>
                <a:path w="35400" h="12438" extrusionOk="0">
                  <a:moveTo>
                    <a:pt x="4696" y="1"/>
                  </a:moveTo>
                  <a:cubicBezTo>
                    <a:pt x="1904" y="3732"/>
                    <a:pt x="1" y="6804"/>
                    <a:pt x="1" y="6804"/>
                  </a:cubicBezTo>
                  <a:cubicBezTo>
                    <a:pt x="11162" y="11858"/>
                    <a:pt x="26142" y="12437"/>
                    <a:pt x="32428" y="12437"/>
                  </a:cubicBezTo>
                  <a:cubicBezTo>
                    <a:pt x="34299" y="12437"/>
                    <a:pt x="35400" y="12386"/>
                    <a:pt x="35400" y="12386"/>
                  </a:cubicBezTo>
                  <a:cubicBezTo>
                    <a:pt x="35400" y="12386"/>
                    <a:pt x="34392" y="8640"/>
                    <a:pt x="32687" y="4020"/>
                  </a:cubicBezTo>
                  <a:cubicBezTo>
                    <a:pt x="29832" y="4648"/>
                    <a:pt x="26911" y="4977"/>
                    <a:pt x="23974" y="4977"/>
                  </a:cubicBezTo>
                  <a:cubicBezTo>
                    <a:pt x="23406" y="4977"/>
                    <a:pt x="22837" y="4965"/>
                    <a:pt x="22268" y="4940"/>
                  </a:cubicBezTo>
                  <a:cubicBezTo>
                    <a:pt x="18782" y="4788"/>
                    <a:pt x="15283" y="4210"/>
                    <a:pt x="11936" y="3221"/>
                  </a:cubicBezTo>
                  <a:cubicBezTo>
                    <a:pt x="9436" y="2481"/>
                    <a:pt x="6871" y="1504"/>
                    <a:pt x="4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987;p41"/>
            <p:cNvSpPr/>
            <p:nvPr/>
          </p:nvSpPr>
          <p:spPr>
            <a:xfrm>
              <a:off x="6701975" y="88950"/>
              <a:ext cx="327325" cy="314850"/>
            </a:xfrm>
            <a:custGeom>
              <a:avLst/>
              <a:gdLst/>
              <a:ahLst/>
              <a:cxnLst/>
              <a:rect l="l" t="t" r="r" b="b"/>
              <a:pathLst>
                <a:path w="13093" h="12594" fill="none" extrusionOk="0">
                  <a:moveTo>
                    <a:pt x="1" y="12427"/>
                  </a:moveTo>
                  <a:cubicBezTo>
                    <a:pt x="1148" y="12594"/>
                    <a:pt x="2260" y="12004"/>
                    <a:pt x="3234" y="11372"/>
                  </a:cubicBezTo>
                  <a:cubicBezTo>
                    <a:pt x="7497" y="8603"/>
                    <a:pt x="10956" y="4612"/>
                    <a:pt x="13093" y="0"/>
                  </a:cubicBezTo>
                </a:path>
              </a:pathLst>
            </a:custGeom>
            <a:noFill/>
            <a:ln w="8400" cap="flat" cmpd="sng">
              <a:solidFill>
                <a:schemeClr val="dk1"/>
              </a:solidFill>
              <a:prstDash val="solid"/>
              <a:miter lim="13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988;p41"/>
            <p:cNvSpPr/>
            <p:nvPr/>
          </p:nvSpPr>
          <p:spPr>
            <a:xfrm>
              <a:off x="6287550" y="1027175"/>
              <a:ext cx="1283400" cy="1105650"/>
            </a:xfrm>
            <a:custGeom>
              <a:avLst/>
              <a:gdLst/>
              <a:ahLst/>
              <a:cxnLst/>
              <a:rect l="l" t="t" r="r" b="b"/>
              <a:pathLst>
                <a:path w="51336" h="44226" extrusionOk="0">
                  <a:moveTo>
                    <a:pt x="17151" y="0"/>
                  </a:moveTo>
                  <a:cubicBezTo>
                    <a:pt x="17151" y="0"/>
                    <a:pt x="1471" y="20237"/>
                    <a:pt x="0" y="40916"/>
                  </a:cubicBezTo>
                  <a:cubicBezTo>
                    <a:pt x="0" y="40916"/>
                    <a:pt x="9800" y="44226"/>
                    <a:pt x="24509" y="44226"/>
                  </a:cubicBezTo>
                  <a:cubicBezTo>
                    <a:pt x="32260" y="44226"/>
                    <a:pt x="41375" y="43307"/>
                    <a:pt x="51137" y="40500"/>
                  </a:cubicBezTo>
                  <a:cubicBezTo>
                    <a:pt x="51335" y="33849"/>
                    <a:pt x="36246" y="29"/>
                    <a:pt x="34811" y="29"/>
                  </a:cubicBezTo>
                  <a:cubicBezTo>
                    <a:pt x="34799" y="29"/>
                    <a:pt x="34788" y="31"/>
                    <a:pt x="34778" y="36"/>
                  </a:cubicBezTo>
                  <a:cubicBezTo>
                    <a:pt x="31419" y="1636"/>
                    <a:pt x="28349" y="2171"/>
                    <a:pt x="25746" y="2171"/>
                  </a:cubicBezTo>
                  <a:cubicBezTo>
                    <a:pt x="20501" y="2171"/>
                    <a:pt x="17152" y="0"/>
                    <a:pt x="17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989;p41"/>
            <p:cNvSpPr/>
            <p:nvPr/>
          </p:nvSpPr>
          <p:spPr>
            <a:xfrm>
              <a:off x="6668100" y="113587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7" y="0"/>
                  </a:moveTo>
                  <a:lnTo>
                    <a:pt x="1191" y="1043"/>
                  </a:lnTo>
                  <a:lnTo>
                    <a:pt x="0" y="1132"/>
                  </a:lnTo>
                  <a:lnTo>
                    <a:pt x="983" y="1683"/>
                  </a:lnTo>
                  <a:lnTo>
                    <a:pt x="715" y="2918"/>
                  </a:lnTo>
                  <a:lnTo>
                    <a:pt x="1638" y="2144"/>
                  </a:lnTo>
                  <a:lnTo>
                    <a:pt x="2680" y="3364"/>
                  </a:lnTo>
                  <a:lnTo>
                    <a:pt x="2680" y="3364"/>
                  </a:lnTo>
                  <a:lnTo>
                    <a:pt x="2353" y="1758"/>
                  </a:lnTo>
                  <a:lnTo>
                    <a:pt x="3513" y="924"/>
                  </a:lnTo>
                  <a:lnTo>
                    <a:pt x="3513" y="924"/>
                  </a:lnTo>
                  <a:lnTo>
                    <a:pt x="2115" y="1162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990;p41"/>
            <p:cNvSpPr/>
            <p:nvPr/>
          </p:nvSpPr>
          <p:spPr>
            <a:xfrm>
              <a:off x="6743150" y="1303775"/>
              <a:ext cx="87875" cy="84125"/>
            </a:xfrm>
            <a:custGeom>
              <a:avLst/>
              <a:gdLst/>
              <a:ahLst/>
              <a:cxnLst/>
              <a:rect l="l" t="t" r="r" b="b"/>
              <a:pathLst>
                <a:path w="3515" h="3365" extrusionOk="0">
                  <a:moveTo>
                    <a:pt x="1668" y="0"/>
                  </a:moveTo>
                  <a:lnTo>
                    <a:pt x="1192" y="1042"/>
                  </a:lnTo>
                  <a:lnTo>
                    <a:pt x="1" y="1131"/>
                  </a:lnTo>
                  <a:lnTo>
                    <a:pt x="984" y="1682"/>
                  </a:lnTo>
                  <a:lnTo>
                    <a:pt x="715" y="2917"/>
                  </a:lnTo>
                  <a:lnTo>
                    <a:pt x="1639" y="2144"/>
                  </a:lnTo>
                  <a:lnTo>
                    <a:pt x="2681" y="3364"/>
                  </a:lnTo>
                  <a:lnTo>
                    <a:pt x="2353" y="1756"/>
                  </a:lnTo>
                  <a:lnTo>
                    <a:pt x="3514" y="923"/>
                  </a:lnTo>
                  <a:lnTo>
                    <a:pt x="2115" y="116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991;p41"/>
            <p:cNvSpPr/>
            <p:nvPr/>
          </p:nvSpPr>
          <p:spPr>
            <a:xfrm>
              <a:off x="6492475" y="157997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7" y="1"/>
                  </a:moveTo>
                  <a:lnTo>
                    <a:pt x="1191" y="1042"/>
                  </a:lnTo>
                  <a:lnTo>
                    <a:pt x="0" y="1133"/>
                  </a:lnTo>
                  <a:lnTo>
                    <a:pt x="983" y="1683"/>
                  </a:lnTo>
                  <a:lnTo>
                    <a:pt x="715" y="2919"/>
                  </a:lnTo>
                  <a:lnTo>
                    <a:pt x="715" y="2919"/>
                  </a:lnTo>
                  <a:lnTo>
                    <a:pt x="1637" y="2144"/>
                  </a:lnTo>
                  <a:lnTo>
                    <a:pt x="2679" y="3365"/>
                  </a:lnTo>
                  <a:lnTo>
                    <a:pt x="2351" y="1757"/>
                  </a:lnTo>
                  <a:lnTo>
                    <a:pt x="3513" y="923"/>
                  </a:lnTo>
                  <a:lnTo>
                    <a:pt x="2113" y="1161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992;p41"/>
            <p:cNvSpPr/>
            <p:nvPr/>
          </p:nvSpPr>
          <p:spPr>
            <a:xfrm>
              <a:off x="6682100" y="15305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8" y="1"/>
                  </a:moveTo>
                  <a:lnTo>
                    <a:pt x="1192" y="1042"/>
                  </a:lnTo>
                  <a:lnTo>
                    <a:pt x="0" y="1131"/>
                  </a:lnTo>
                  <a:lnTo>
                    <a:pt x="983" y="1682"/>
                  </a:lnTo>
                  <a:lnTo>
                    <a:pt x="716" y="2917"/>
                  </a:lnTo>
                  <a:lnTo>
                    <a:pt x="1638" y="2144"/>
                  </a:lnTo>
                  <a:lnTo>
                    <a:pt x="2680" y="3365"/>
                  </a:lnTo>
                  <a:lnTo>
                    <a:pt x="2353" y="1757"/>
                  </a:lnTo>
                  <a:lnTo>
                    <a:pt x="3513" y="923"/>
                  </a:lnTo>
                  <a:lnTo>
                    <a:pt x="2115" y="1161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993;p41"/>
            <p:cNvSpPr/>
            <p:nvPr/>
          </p:nvSpPr>
          <p:spPr>
            <a:xfrm>
              <a:off x="6655375" y="1777075"/>
              <a:ext cx="87800" cy="84100"/>
            </a:xfrm>
            <a:custGeom>
              <a:avLst/>
              <a:gdLst/>
              <a:ahLst/>
              <a:cxnLst/>
              <a:rect l="l" t="t" r="r" b="b"/>
              <a:pathLst>
                <a:path w="3512" h="3364" extrusionOk="0">
                  <a:moveTo>
                    <a:pt x="1667" y="0"/>
                  </a:moveTo>
                  <a:lnTo>
                    <a:pt x="1191" y="1042"/>
                  </a:lnTo>
                  <a:lnTo>
                    <a:pt x="0" y="1132"/>
                  </a:lnTo>
                  <a:lnTo>
                    <a:pt x="981" y="1683"/>
                  </a:lnTo>
                  <a:lnTo>
                    <a:pt x="715" y="2918"/>
                  </a:lnTo>
                  <a:lnTo>
                    <a:pt x="1637" y="2143"/>
                  </a:lnTo>
                  <a:lnTo>
                    <a:pt x="2678" y="3364"/>
                  </a:lnTo>
                  <a:lnTo>
                    <a:pt x="2351" y="1756"/>
                  </a:lnTo>
                  <a:lnTo>
                    <a:pt x="3512" y="922"/>
                  </a:lnTo>
                  <a:lnTo>
                    <a:pt x="3512" y="922"/>
                  </a:lnTo>
                  <a:lnTo>
                    <a:pt x="2113" y="1161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994;p41"/>
            <p:cNvSpPr/>
            <p:nvPr/>
          </p:nvSpPr>
          <p:spPr>
            <a:xfrm>
              <a:off x="6315900" y="170870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7" y="0"/>
                  </a:moveTo>
                  <a:lnTo>
                    <a:pt x="1191" y="1042"/>
                  </a:lnTo>
                  <a:lnTo>
                    <a:pt x="0" y="1132"/>
                  </a:lnTo>
                  <a:lnTo>
                    <a:pt x="983" y="1683"/>
                  </a:lnTo>
                  <a:lnTo>
                    <a:pt x="715" y="2918"/>
                  </a:lnTo>
                  <a:lnTo>
                    <a:pt x="1639" y="2144"/>
                  </a:lnTo>
                  <a:lnTo>
                    <a:pt x="2680" y="3364"/>
                  </a:lnTo>
                  <a:lnTo>
                    <a:pt x="2680" y="3364"/>
                  </a:lnTo>
                  <a:lnTo>
                    <a:pt x="2353" y="1758"/>
                  </a:lnTo>
                  <a:lnTo>
                    <a:pt x="3514" y="923"/>
                  </a:lnTo>
                  <a:lnTo>
                    <a:pt x="3514" y="923"/>
                  </a:lnTo>
                  <a:lnTo>
                    <a:pt x="2114" y="1162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995;p41"/>
            <p:cNvSpPr/>
            <p:nvPr/>
          </p:nvSpPr>
          <p:spPr>
            <a:xfrm>
              <a:off x="6287550" y="19374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7" y="0"/>
                  </a:moveTo>
                  <a:lnTo>
                    <a:pt x="1191" y="1043"/>
                  </a:lnTo>
                  <a:lnTo>
                    <a:pt x="0" y="1132"/>
                  </a:lnTo>
                  <a:lnTo>
                    <a:pt x="983" y="1683"/>
                  </a:lnTo>
                  <a:lnTo>
                    <a:pt x="714" y="2918"/>
                  </a:lnTo>
                  <a:lnTo>
                    <a:pt x="1637" y="2143"/>
                  </a:lnTo>
                  <a:lnTo>
                    <a:pt x="2680" y="3364"/>
                  </a:lnTo>
                  <a:lnTo>
                    <a:pt x="2351" y="1757"/>
                  </a:lnTo>
                  <a:lnTo>
                    <a:pt x="3513" y="924"/>
                  </a:lnTo>
                  <a:lnTo>
                    <a:pt x="3513" y="924"/>
                  </a:lnTo>
                  <a:lnTo>
                    <a:pt x="2113" y="1162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996;p41"/>
            <p:cNvSpPr/>
            <p:nvPr/>
          </p:nvSpPr>
          <p:spPr>
            <a:xfrm>
              <a:off x="6655375" y="1964075"/>
              <a:ext cx="87800" cy="84125"/>
            </a:xfrm>
            <a:custGeom>
              <a:avLst/>
              <a:gdLst/>
              <a:ahLst/>
              <a:cxnLst/>
              <a:rect l="l" t="t" r="r" b="b"/>
              <a:pathLst>
                <a:path w="3512" h="3365" extrusionOk="0">
                  <a:moveTo>
                    <a:pt x="1667" y="0"/>
                  </a:moveTo>
                  <a:lnTo>
                    <a:pt x="1191" y="1042"/>
                  </a:lnTo>
                  <a:lnTo>
                    <a:pt x="0" y="1131"/>
                  </a:lnTo>
                  <a:lnTo>
                    <a:pt x="981" y="1682"/>
                  </a:lnTo>
                  <a:lnTo>
                    <a:pt x="715" y="2917"/>
                  </a:lnTo>
                  <a:lnTo>
                    <a:pt x="1637" y="2143"/>
                  </a:lnTo>
                  <a:lnTo>
                    <a:pt x="2678" y="3364"/>
                  </a:lnTo>
                  <a:lnTo>
                    <a:pt x="2351" y="1756"/>
                  </a:lnTo>
                  <a:lnTo>
                    <a:pt x="3512" y="923"/>
                  </a:lnTo>
                  <a:lnTo>
                    <a:pt x="2113" y="1161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997;p41"/>
            <p:cNvSpPr/>
            <p:nvPr/>
          </p:nvSpPr>
          <p:spPr>
            <a:xfrm>
              <a:off x="6474900" y="18689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8" y="0"/>
                  </a:moveTo>
                  <a:lnTo>
                    <a:pt x="1191" y="1043"/>
                  </a:lnTo>
                  <a:lnTo>
                    <a:pt x="1" y="1132"/>
                  </a:lnTo>
                  <a:lnTo>
                    <a:pt x="983" y="1683"/>
                  </a:lnTo>
                  <a:lnTo>
                    <a:pt x="715" y="2918"/>
                  </a:lnTo>
                  <a:lnTo>
                    <a:pt x="715" y="2918"/>
                  </a:lnTo>
                  <a:lnTo>
                    <a:pt x="1637" y="2144"/>
                  </a:lnTo>
                  <a:lnTo>
                    <a:pt x="2680" y="3364"/>
                  </a:lnTo>
                  <a:lnTo>
                    <a:pt x="2680" y="3364"/>
                  </a:lnTo>
                  <a:lnTo>
                    <a:pt x="2352" y="1758"/>
                  </a:lnTo>
                  <a:lnTo>
                    <a:pt x="3514" y="924"/>
                  </a:lnTo>
                  <a:lnTo>
                    <a:pt x="3514" y="924"/>
                  </a:lnTo>
                  <a:lnTo>
                    <a:pt x="2114" y="1162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998;p41"/>
            <p:cNvSpPr/>
            <p:nvPr/>
          </p:nvSpPr>
          <p:spPr>
            <a:xfrm>
              <a:off x="6580300" y="1374550"/>
              <a:ext cx="87825" cy="84125"/>
            </a:xfrm>
            <a:custGeom>
              <a:avLst/>
              <a:gdLst/>
              <a:ahLst/>
              <a:cxnLst/>
              <a:rect l="l" t="t" r="r" b="b"/>
              <a:pathLst>
                <a:path w="3513" h="3365" extrusionOk="0">
                  <a:moveTo>
                    <a:pt x="1667" y="1"/>
                  </a:moveTo>
                  <a:lnTo>
                    <a:pt x="1191" y="1044"/>
                  </a:lnTo>
                  <a:lnTo>
                    <a:pt x="0" y="1133"/>
                  </a:lnTo>
                  <a:lnTo>
                    <a:pt x="982" y="1684"/>
                  </a:lnTo>
                  <a:lnTo>
                    <a:pt x="715" y="2919"/>
                  </a:lnTo>
                  <a:lnTo>
                    <a:pt x="1637" y="2144"/>
                  </a:lnTo>
                  <a:lnTo>
                    <a:pt x="2679" y="3365"/>
                  </a:lnTo>
                  <a:lnTo>
                    <a:pt x="2352" y="1758"/>
                  </a:lnTo>
                  <a:lnTo>
                    <a:pt x="3512" y="925"/>
                  </a:lnTo>
                  <a:lnTo>
                    <a:pt x="2113" y="1163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999;p41"/>
            <p:cNvSpPr/>
            <p:nvPr/>
          </p:nvSpPr>
          <p:spPr>
            <a:xfrm>
              <a:off x="6403725" y="141662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667" y="1"/>
                  </a:moveTo>
                  <a:lnTo>
                    <a:pt x="1191" y="1042"/>
                  </a:lnTo>
                  <a:lnTo>
                    <a:pt x="1" y="1131"/>
                  </a:lnTo>
                  <a:lnTo>
                    <a:pt x="983" y="1682"/>
                  </a:lnTo>
                  <a:lnTo>
                    <a:pt x="715" y="2918"/>
                  </a:lnTo>
                  <a:lnTo>
                    <a:pt x="1637" y="2144"/>
                  </a:lnTo>
                  <a:lnTo>
                    <a:pt x="2680" y="3364"/>
                  </a:lnTo>
                  <a:lnTo>
                    <a:pt x="2680" y="3364"/>
                  </a:lnTo>
                  <a:lnTo>
                    <a:pt x="2352" y="1756"/>
                  </a:lnTo>
                  <a:lnTo>
                    <a:pt x="3514" y="923"/>
                  </a:lnTo>
                  <a:lnTo>
                    <a:pt x="2114" y="1161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000;p41"/>
            <p:cNvSpPr/>
            <p:nvPr/>
          </p:nvSpPr>
          <p:spPr>
            <a:xfrm>
              <a:off x="7078175" y="1135875"/>
              <a:ext cx="87825" cy="84125"/>
            </a:xfrm>
            <a:custGeom>
              <a:avLst/>
              <a:gdLst/>
              <a:ahLst/>
              <a:cxnLst/>
              <a:rect l="l" t="t" r="r" b="b"/>
              <a:pathLst>
                <a:path w="3513" h="3365" extrusionOk="0">
                  <a:moveTo>
                    <a:pt x="1846" y="0"/>
                  </a:moveTo>
                  <a:lnTo>
                    <a:pt x="1399" y="1162"/>
                  </a:lnTo>
                  <a:lnTo>
                    <a:pt x="1" y="924"/>
                  </a:lnTo>
                  <a:lnTo>
                    <a:pt x="1161" y="1758"/>
                  </a:lnTo>
                  <a:lnTo>
                    <a:pt x="834" y="3364"/>
                  </a:lnTo>
                  <a:lnTo>
                    <a:pt x="834" y="3364"/>
                  </a:lnTo>
                  <a:lnTo>
                    <a:pt x="1876" y="2144"/>
                  </a:lnTo>
                  <a:lnTo>
                    <a:pt x="2798" y="2918"/>
                  </a:lnTo>
                  <a:lnTo>
                    <a:pt x="2798" y="2918"/>
                  </a:lnTo>
                  <a:lnTo>
                    <a:pt x="2531" y="1683"/>
                  </a:lnTo>
                  <a:lnTo>
                    <a:pt x="3512" y="1132"/>
                  </a:lnTo>
                  <a:lnTo>
                    <a:pt x="2322" y="1043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001;p41"/>
            <p:cNvSpPr/>
            <p:nvPr/>
          </p:nvSpPr>
          <p:spPr>
            <a:xfrm>
              <a:off x="7003100" y="1303775"/>
              <a:ext cx="87825" cy="84125"/>
            </a:xfrm>
            <a:custGeom>
              <a:avLst/>
              <a:gdLst/>
              <a:ahLst/>
              <a:cxnLst/>
              <a:rect l="l" t="t" r="r" b="b"/>
              <a:pathLst>
                <a:path w="3513" h="3365" extrusionOk="0">
                  <a:moveTo>
                    <a:pt x="1846" y="0"/>
                  </a:moveTo>
                  <a:lnTo>
                    <a:pt x="1400" y="1161"/>
                  </a:lnTo>
                  <a:lnTo>
                    <a:pt x="1" y="923"/>
                  </a:lnTo>
                  <a:lnTo>
                    <a:pt x="1" y="923"/>
                  </a:lnTo>
                  <a:lnTo>
                    <a:pt x="1161" y="1756"/>
                  </a:lnTo>
                  <a:lnTo>
                    <a:pt x="834" y="3364"/>
                  </a:lnTo>
                  <a:lnTo>
                    <a:pt x="1876" y="2144"/>
                  </a:lnTo>
                  <a:lnTo>
                    <a:pt x="2798" y="2917"/>
                  </a:lnTo>
                  <a:lnTo>
                    <a:pt x="2531" y="1682"/>
                  </a:lnTo>
                  <a:lnTo>
                    <a:pt x="3513" y="1131"/>
                  </a:lnTo>
                  <a:lnTo>
                    <a:pt x="2322" y="1042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002;p41"/>
            <p:cNvSpPr/>
            <p:nvPr/>
          </p:nvSpPr>
          <p:spPr>
            <a:xfrm>
              <a:off x="7253800" y="157997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7" y="1"/>
                  </a:moveTo>
                  <a:lnTo>
                    <a:pt x="1401" y="1161"/>
                  </a:lnTo>
                  <a:lnTo>
                    <a:pt x="1" y="923"/>
                  </a:lnTo>
                  <a:lnTo>
                    <a:pt x="1162" y="1757"/>
                  </a:lnTo>
                  <a:lnTo>
                    <a:pt x="834" y="3365"/>
                  </a:lnTo>
                  <a:lnTo>
                    <a:pt x="1877" y="2144"/>
                  </a:lnTo>
                  <a:lnTo>
                    <a:pt x="2799" y="2919"/>
                  </a:lnTo>
                  <a:lnTo>
                    <a:pt x="2531" y="1683"/>
                  </a:lnTo>
                  <a:lnTo>
                    <a:pt x="3514" y="1133"/>
                  </a:lnTo>
                  <a:lnTo>
                    <a:pt x="2323" y="1042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003;p41"/>
            <p:cNvSpPr/>
            <p:nvPr/>
          </p:nvSpPr>
          <p:spPr>
            <a:xfrm>
              <a:off x="7064150" y="15305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7" y="1"/>
                  </a:moveTo>
                  <a:lnTo>
                    <a:pt x="1400" y="1161"/>
                  </a:lnTo>
                  <a:lnTo>
                    <a:pt x="0" y="923"/>
                  </a:lnTo>
                  <a:lnTo>
                    <a:pt x="1162" y="1757"/>
                  </a:lnTo>
                  <a:lnTo>
                    <a:pt x="835" y="3365"/>
                  </a:lnTo>
                  <a:lnTo>
                    <a:pt x="1877" y="2144"/>
                  </a:lnTo>
                  <a:lnTo>
                    <a:pt x="2799" y="2917"/>
                  </a:lnTo>
                  <a:lnTo>
                    <a:pt x="2531" y="1682"/>
                  </a:lnTo>
                  <a:lnTo>
                    <a:pt x="3513" y="1131"/>
                  </a:lnTo>
                  <a:lnTo>
                    <a:pt x="2323" y="1042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004;p41"/>
            <p:cNvSpPr/>
            <p:nvPr/>
          </p:nvSpPr>
          <p:spPr>
            <a:xfrm>
              <a:off x="7090900" y="1777075"/>
              <a:ext cx="87850" cy="84100"/>
            </a:xfrm>
            <a:custGeom>
              <a:avLst/>
              <a:gdLst/>
              <a:ahLst/>
              <a:cxnLst/>
              <a:rect l="l" t="t" r="r" b="b"/>
              <a:pathLst>
                <a:path w="3514" h="3364" extrusionOk="0">
                  <a:moveTo>
                    <a:pt x="1847" y="0"/>
                  </a:moveTo>
                  <a:lnTo>
                    <a:pt x="1401" y="1161"/>
                  </a:lnTo>
                  <a:lnTo>
                    <a:pt x="1" y="922"/>
                  </a:lnTo>
                  <a:lnTo>
                    <a:pt x="1" y="922"/>
                  </a:lnTo>
                  <a:lnTo>
                    <a:pt x="1163" y="1756"/>
                  </a:lnTo>
                  <a:lnTo>
                    <a:pt x="834" y="3364"/>
                  </a:lnTo>
                  <a:lnTo>
                    <a:pt x="834" y="3364"/>
                  </a:lnTo>
                  <a:lnTo>
                    <a:pt x="1877" y="2143"/>
                  </a:lnTo>
                  <a:lnTo>
                    <a:pt x="2799" y="2918"/>
                  </a:lnTo>
                  <a:lnTo>
                    <a:pt x="2799" y="2918"/>
                  </a:lnTo>
                  <a:lnTo>
                    <a:pt x="2531" y="1683"/>
                  </a:lnTo>
                  <a:lnTo>
                    <a:pt x="3514" y="1132"/>
                  </a:lnTo>
                  <a:lnTo>
                    <a:pt x="2323" y="104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005;p41"/>
            <p:cNvSpPr/>
            <p:nvPr/>
          </p:nvSpPr>
          <p:spPr>
            <a:xfrm>
              <a:off x="7430375" y="170870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5" y="0"/>
                  </a:moveTo>
                  <a:lnTo>
                    <a:pt x="1399" y="1162"/>
                  </a:lnTo>
                  <a:lnTo>
                    <a:pt x="0" y="923"/>
                  </a:lnTo>
                  <a:lnTo>
                    <a:pt x="1161" y="1758"/>
                  </a:lnTo>
                  <a:lnTo>
                    <a:pt x="834" y="3364"/>
                  </a:lnTo>
                  <a:lnTo>
                    <a:pt x="834" y="3364"/>
                  </a:lnTo>
                  <a:lnTo>
                    <a:pt x="1875" y="2144"/>
                  </a:lnTo>
                  <a:lnTo>
                    <a:pt x="2798" y="2918"/>
                  </a:lnTo>
                  <a:lnTo>
                    <a:pt x="2531" y="1683"/>
                  </a:lnTo>
                  <a:lnTo>
                    <a:pt x="3514" y="1132"/>
                  </a:lnTo>
                  <a:lnTo>
                    <a:pt x="2322" y="1042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006;p41"/>
            <p:cNvSpPr/>
            <p:nvPr/>
          </p:nvSpPr>
          <p:spPr>
            <a:xfrm>
              <a:off x="7458725" y="19374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7" y="0"/>
                  </a:moveTo>
                  <a:lnTo>
                    <a:pt x="1400" y="1162"/>
                  </a:lnTo>
                  <a:lnTo>
                    <a:pt x="1" y="924"/>
                  </a:lnTo>
                  <a:lnTo>
                    <a:pt x="1161" y="1757"/>
                  </a:lnTo>
                  <a:lnTo>
                    <a:pt x="834" y="3364"/>
                  </a:lnTo>
                  <a:lnTo>
                    <a:pt x="834" y="3364"/>
                  </a:lnTo>
                  <a:lnTo>
                    <a:pt x="1876" y="2143"/>
                  </a:lnTo>
                  <a:lnTo>
                    <a:pt x="2800" y="2918"/>
                  </a:lnTo>
                  <a:lnTo>
                    <a:pt x="2531" y="1683"/>
                  </a:lnTo>
                  <a:lnTo>
                    <a:pt x="3514" y="1132"/>
                  </a:lnTo>
                  <a:lnTo>
                    <a:pt x="2323" y="104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007;p41"/>
            <p:cNvSpPr/>
            <p:nvPr/>
          </p:nvSpPr>
          <p:spPr>
            <a:xfrm>
              <a:off x="7090900" y="196407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7" y="0"/>
                  </a:moveTo>
                  <a:lnTo>
                    <a:pt x="1401" y="1161"/>
                  </a:lnTo>
                  <a:lnTo>
                    <a:pt x="1" y="923"/>
                  </a:lnTo>
                  <a:lnTo>
                    <a:pt x="1" y="923"/>
                  </a:lnTo>
                  <a:lnTo>
                    <a:pt x="1163" y="1756"/>
                  </a:lnTo>
                  <a:lnTo>
                    <a:pt x="834" y="3364"/>
                  </a:lnTo>
                  <a:lnTo>
                    <a:pt x="834" y="3364"/>
                  </a:lnTo>
                  <a:lnTo>
                    <a:pt x="1877" y="2143"/>
                  </a:lnTo>
                  <a:lnTo>
                    <a:pt x="2799" y="2917"/>
                  </a:lnTo>
                  <a:lnTo>
                    <a:pt x="2531" y="1682"/>
                  </a:lnTo>
                  <a:lnTo>
                    <a:pt x="3514" y="1131"/>
                  </a:lnTo>
                  <a:lnTo>
                    <a:pt x="2323" y="1042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008;p41"/>
            <p:cNvSpPr/>
            <p:nvPr/>
          </p:nvSpPr>
          <p:spPr>
            <a:xfrm>
              <a:off x="7271375" y="18689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6" y="0"/>
                  </a:moveTo>
                  <a:lnTo>
                    <a:pt x="1399" y="1162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1161" y="1758"/>
                  </a:lnTo>
                  <a:lnTo>
                    <a:pt x="834" y="3364"/>
                  </a:lnTo>
                  <a:lnTo>
                    <a:pt x="1875" y="2144"/>
                  </a:lnTo>
                  <a:lnTo>
                    <a:pt x="2799" y="2918"/>
                  </a:lnTo>
                  <a:lnTo>
                    <a:pt x="2799" y="2918"/>
                  </a:lnTo>
                  <a:lnTo>
                    <a:pt x="2531" y="1683"/>
                  </a:lnTo>
                  <a:lnTo>
                    <a:pt x="3513" y="1132"/>
                  </a:lnTo>
                  <a:lnTo>
                    <a:pt x="2323" y="1043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009;p41"/>
            <p:cNvSpPr/>
            <p:nvPr/>
          </p:nvSpPr>
          <p:spPr>
            <a:xfrm>
              <a:off x="7165975" y="1374550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7" y="1"/>
                  </a:moveTo>
                  <a:lnTo>
                    <a:pt x="1401" y="1163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1162" y="1758"/>
                  </a:lnTo>
                  <a:lnTo>
                    <a:pt x="834" y="3365"/>
                  </a:lnTo>
                  <a:lnTo>
                    <a:pt x="1877" y="2144"/>
                  </a:lnTo>
                  <a:lnTo>
                    <a:pt x="2799" y="2919"/>
                  </a:lnTo>
                  <a:lnTo>
                    <a:pt x="2531" y="1684"/>
                  </a:lnTo>
                  <a:lnTo>
                    <a:pt x="3514" y="1133"/>
                  </a:lnTo>
                  <a:lnTo>
                    <a:pt x="2323" y="1044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010;p41"/>
            <p:cNvSpPr/>
            <p:nvPr/>
          </p:nvSpPr>
          <p:spPr>
            <a:xfrm>
              <a:off x="7342550" y="1416625"/>
              <a:ext cx="87850" cy="84125"/>
            </a:xfrm>
            <a:custGeom>
              <a:avLst/>
              <a:gdLst/>
              <a:ahLst/>
              <a:cxnLst/>
              <a:rect l="l" t="t" r="r" b="b"/>
              <a:pathLst>
                <a:path w="3514" h="3365" extrusionOk="0">
                  <a:moveTo>
                    <a:pt x="1846" y="1"/>
                  </a:moveTo>
                  <a:lnTo>
                    <a:pt x="1399" y="1161"/>
                  </a:lnTo>
                  <a:lnTo>
                    <a:pt x="0" y="923"/>
                  </a:lnTo>
                  <a:lnTo>
                    <a:pt x="1161" y="1756"/>
                  </a:lnTo>
                  <a:lnTo>
                    <a:pt x="834" y="3364"/>
                  </a:lnTo>
                  <a:lnTo>
                    <a:pt x="1875" y="2144"/>
                  </a:lnTo>
                  <a:lnTo>
                    <a:pt x="2799" y="2918"/>
                  </a:lnTo>
                  <a:lnTo>
                    <a:pt x="2531" y="1682"/>
                  </a:lnTo>
                  <a:lnTo>
                    <a:pt x="3513" y="1131"/>
                  </a:lnTo>
                  <a:lnTo>
                    <a:pt x="2323" y="1042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FDB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011;p41"/>
            <p:cNvSpPr/>
            <p:nvPr/>
          </p:nvSpPr>
          <p:spPr>
            <a:xfrm>
              <a:off x="6805800" y="1081375"/>
              <a:ext cx="241650" cy="1051425"/>
            </a:xfrm>
            <a:custGeom>
              <a:avLst/>
              <a:gdLst/>
              <a:ahLst/>
              <a:cxnLst/>
              <a:rect l="l" t="t" r="r" b="b"/>
              <a:pathLst>
                <a:path w="9666" h="42057" extrusionOk="0">
                  <a:moveTo>
                    <a:pt x="4835" y="1"/>
                  </a:moveTo>
                  <a:lnTo>
                    <a:pt x="3440" y="278"/>
                  </a:lnTo>
                  <a:lnTo>
                    <a:pt x="1" y="41984"/>
                  </a:lnTo>
                  <a:lnTo>
                    <a:pt x="2" y="41984"/>
                  </a:lnTo>
                  <a:cubicBezTo>
                    <a:pt x="1217" y="42031"/>
                    <a:pt x="2474" y="42056"/>
                    <a:pt x="3768" y="42056"/>
                  </a:cubicBezTo>
                  <a:cubicBezTo>
                    <a:pt x="5657" y="42056"/>
                    <a:pt x="7626" y="42002"/>
                    <a:pt x="9666" y="41879"/>
                  </a:cubicBezTo>
                  <a:lnTo>
                    <a:pt x="6239" y="278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012;p41"/>
            <p:cNvSpPr/>
            <p:nvPr/>
          </p:nvSpPr>
          <p:spPr>
            <a:xfrm>
              <a:off x="6850675" y="1081375"/>
              <a:ext cx="151925" cy="1064575"/>
            </a:xfrm>
            <a:custGeom>
              <a:avLst/>
              <a:gdLst/>
              <a:ahLst/>
              <a:cxnLst/>
              <a:rect l="l" t="t" r="r" b="b"/>
              <a:pathLst>
                <a:path w="6077" h="42583" extrusionOk="0">
                  <a:moveTo>
                    <a:pt x="3040" y="1"/>
                  </a:moveTo>
                  <a:lnTo>
                    <a:pt x="2543" y="278"/>
                  </a:lnTo>
                  <a:lnTo>
                    <a:pt x="1" y="42557"/>
                  </a:lnTo>
                  <a:cubicBezTo>
                    <a:pt x="1" y="42557"/>
                    <a:pt x="652" y="42582"/>
                    <a:pt x="1729" y="42582"/>
                  </a:cubicBezTo>
                  <a:cubicBezTo>
                    <a:pt x="2819" y="42582"/>
                    <a:pt x="4347" y="42556"/>
                    <a:pt x="6077" y="42452"/>
                  </a:cubicBezTo>
                  <a:lnTo>
                    <a:pt x="3548" y="278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013;p41"/>
            <p:cNvSpPr/>
            <p:nvPr/>
          </p:nvSpPr>
          <p:spPr>
            <a:xfrm>
              <a:off x="6668100" y="956325"/>
              <a:ext cx="514875" cy="135225"/>
            </a:xfrm>
            <a:custGeom>
              <a:avLst/>
              <a:gdLst/>
              <a:ahLst/>
              <a:cxnLst/>
              <a:rect l="l" t="t" r="r" b="b"/>
              <a:pathLst>
                <a:path w="20595" h="5409" extrusionOk="0">
                  <a:moveTo>
                    <a:pt x="20595" y="0"/>
                  </a:moveTo>
                  <a:lnTo>
                    <a:pt x="11362" y="2502"/>
                  </a:lnTo>
                  <a:lnTo>
                    <a:pt x="10347" y="5004"/>
                  </a:lnTo>
                  <a:lnTo>
                    <a:pt x="9230" y="2675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1218" y="2425"/>
                    <a:pt x="1929" y="2834"/>
                  </a:cubicBezTo>
                  <a:lnTo>
                    <a:pt x="1929" y="2833"/>
                  </a:lnTo>
                  <a:cubicBezTo>
                    <a:pt x="5285" y="4766"/>
                    <a:pt x="8370" y="5409"/>
                    <a:pt x="10989" y="5409"/>
                  </a:cubicBezTo>
                  <a:cubicBezTo>
                    <a:pt x="16193" y="5409"/>
                    <a:pt x="19556" y="2870"/>
                    <a:pt x="19556" y="2870"/>
                  </a:cubicBezTo>
                  <a:lnTo>
                    <a:pt x="20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014;p41"/>
            <p:cNvSpPr/>
            <p:nvPr/>
          </p:nvSpPr>
          <p:spPr>
            <a:xfrm>
              <a:off x="6760700" y="1567175"/>
              <a:ext cx="283625" cy="232800"/>
            </a:xfrm>
            <a:custGeom>
              <a:avLst/>
              <a:gdLst/>
              <a:ahLst/>
              <a:cxnLst/>
              <a:rect l="l" t="t" r="r" b="b"/>
              <a:pathLst>
                <a:path w="11345" h="9312" extrusionOk="0">
                  <a:moveTo>
                    <a:pt x="4454" y="1"/>
                  </a:moveTo>
                  <a:cubicBezTo>
                    <a:pt x="4265" y="1"/>
                    <a:pt x="4148" y="21"/>
                    <a:pt x="4132" y="68"/>
                  </a:cubicBezTo>
                  <a:cubicBezTo>
                    <a:pt x="3982" y="496"/>
                    <a:pt x="4259" y="955"/>
                    <a:pt x="5171" y="1596"/>
                  </a:cubicBezTo>
                  <a:cubicBezTo>
                    <a:pt x="5711" y="1977"/>
                    <a:pt x="2540" y="3089"/>
                    <a:pt x="1438" y="4633"/>
                  </a:cubicBezTo>
                  <a:cubicBezTo>
                    <a:pt x="0" y="6651"/>
                    <a:pt x="554" y="8393"/>
                    <a:pt x="3201" y="9046"/>
                  </a:cubicBezTo>
                  <a:cubicBezTo>
                    <a:pt x="3919" y="9223"/>
                    <a:pt x="4783" y="9311"/>
                    <a:pt x="5682" y="9311"/>
                  </a:cubicBezTo>
                  <a:cubicBezTo>
                    <a:pt x="7807" y="9311"/>
                    <a:pt x="10132" y="8821"/>
                    <a:pt x="11209" y="7863"/>
                  </a:cubicBezTo>
                  <a:cubicBezTo>
                    <a:pt x="11344" y="7744"/>
                    <a:pt x="9676" y="840"/>
                    <a:pt x="9062" y="706"/>
                  </a:cubicBezTo>
                  <a:cubicBezTo>
                    <a:pt x="8127" y="503"/>
                    <a:pt x="5396" y="1"/>
                    <a:pt x="4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015;p41"/>
            <p:cNvSpPr/>
            <p:nvPr/>
          </p:nvSpPr>
          <p:spPr>
            <a:xfrm>
              <a:off x="6786050" y="1567175"/>
              <a:ext cx="283625" cy="232800"/>
            </a:xfrm>
            <a:custGeom>
              <a:avLst/>
              <a:gdLst/>
              <a:ahLst/>
              <a:cxnLst/>
              <a:rect l="l" t="t" r="r" b="b"/>
              <a:pathLst>
                <a:path w="11345" h="9312" extrusionOk="0">
                  <a:moveTo>
                    <a:pt x="6890" y="1"/>
                  </a:moveTo>
                  <a:cubicBezTo>
                    <a:pt x="5948" y="1"/>
                    <a:pt x="3217" y="503"/>
                    <a:pt x="2282" y="706"/>
                  </a:cubicBezTo>
                  <a:cubicBezTo>
                    <a:pt x="1668" y="840"/>
                    <a:pt x="0" y="7744"/>
                    <a:pt x="135" y="7863"/>
                  </a:cubicBezTo>
                  <a:cubicBezTo>
                    <a:pt x="1212" y="8821"/>
                    <a:pt x="3537" y="9311"/>
                    <a:pt x="5662" y="9311"/>
                  </a:cubicBezTo>
                  <a:cubicBezTo>
                    <a:pt x="6561" y="9311"/>
                    <a:pt x="7425" y="9223"/>
                    <a:pt x="8143" y="9046"/>
                  </a:cubicBezTo>
                  <a:cubicBezTo>
                    <a:pt x="10791" y="8393"/>
                    <a:pt x="11344" y="6651"/>
                    <a:pt x="9906" y="4633"/>
                  </a:cubicBezTo>
                  <a:cubicBezTo>
                    <a:pt x="8805" y="3089"/>
                    <a:pt x="5633" y="1977"/>
                    <a:pt x="6172" y="1596"/>
                  </a:cubicBezTo>
                  <a:cubicBezTo>
                    <a:pt x="7085" y="955"/>
                    <a:pt x="7363" y="496"/>
                    <a:pt x="7212" y="68"/>
                  </a:cubicBezTo>
                  <a:cubicBezTo>
                    <a:pt x="7196" y="21"/>
                    <a:pt x="7079" y="1"/>
                    <a:pt x="689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016;p41"/>
            <p:cNvSpPr/>
            <p:nvPr/>
          </p:nvSpPr>
          <p:spPr>
            <a:xfrm>
              <a:off x="6256075" y="1023175"/>
              <a:ext cx="665100" cy="869225"/>
            </a:xfrm>
            <a:custGeom>
              <a:avLst/>
              <a:gdLst/>
              <a:ahLst/>
              <a:cxnLst/>
              <a:rect l="l" t="t" r="r" b="b"/>
              <a:pathLst>
                <a:path w="26604" h="34769" extrusionOk="0">
                  <a:moveTo>
                    <a:pt x="17361" y="0"/>
                  </a:moveTo>
                  <a:cubicBezTo>
                    <a:pt x="10876" y="0"/>
                    <a:pt x="1816" y="16867"/>
                    <a:pt x="932" y="23371"/>
                  </a:cubicBezTo>
                  <a:cubicBezTo>
                    <a:pt x="0" y="30235"/>
                    <a:pt x="22958" y="34768"/>
                    <a:pt x="22958" y="34768"/>
                  </a:cubicBezTo>
                  <a:lnTo>
                    <a:pt x="26603" y="19019"/>
                  </a:lnTo>
                  <a:cubicBezTo>
                    <a:pt x="26603" y="19019"/>
                    <a:pt x="13248" y="15838"/>
                    <a:pt x="12064" y="14163"/>
                  </a:cubicBezTo>
                  <a:cubicBezTo>
                    <a:pt x="10878" y="12490"/>
                    <a:pt x="18410" y="160"/>
                    <a:pt x="18410" y="160"/>
                  </a:cubicBezTo>
                  <a:lnTo>
                    <a:pt x="18410" y="159"/>
                  </a:lnTo>
                  <a:cubicBezTo>
                    <a:pt x="18069" y="52"/>
                    <a:pt x="17719" y="0"/>
                    <a:pt x="17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017;p41"/>
            <p:cNvSpPr/>
            <p:nvPr/>
          </p:nvSpPr>
          <p:spPr>
            <a:xfrm>
              <a:off x="6952150" y="1024075"/>
              <a:ext cx="665100" cy="869200"/>
            </a:xfrm>
            <a:custGeom>
              <a:avLst/>
              <a:gdLst/>
              <a:ahLst/>
              <a:cxnLst/>
              <a:rect l="l" t="t" r="r" b="b"/>
              <a:pathLst>
                <a:path w="26604" h="34768" extrusionOk="0">
                  <a:moveTo>
                    <a:pt x="9242" y="1"/>
                  </a:moveTo>
                  <a:cubicBezTo>
                    <a:pt x="8884" y="1"/>
                    <a:pt x="8534" y="52"/>
                    <a:pt x="8194" y="160"/>
                  </a:cubicBezTo>
                  <a:cubicBezTo>
                    <a:pt x="8194" y="160"/>
                    <a:pt x="15725" y="12489"/>
                    <a:pt x="14539" y="14164"/>
                  </a:cubicBezTo>
                  <a:cubicBezTo>
                    <a:pt x="13355" y="15837"/>
                    <a:pt x="0" y="19018"/>
                    <a:pt x="0" y="19018"/>
                  </a:cubicBezTo>
                  <a:lnTo>
                    <a:pt x="3646" y="34768"/>
                  </a:lnTo>
                  <a:cubicBezTo>
                    <a:pt x="3646" y="34768"/>
                    <a:pt x="26603" y="30234"/>
                    <a:pt x="25671" y="23371"/>
                  </a:cubicBezTo>
                  <a:cubicBezTo>
                    <a:pt x="24787" y="16866"/>
                    <a:pt x="15727" y="1"/>
                    <a:pt x="9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018;p41"/>
            <p:cNvSpPr/>
            <p:nvPr/>
          </p:nvSpPr>
          <p:spPr>
            <a:xfrm>
              <a:off x="6722625" y="1471650"/>
              <a:ext cx="201725" cy="439375"/>
            </a:xfrm>
            <a:custGeom>
              <a:avLst/>
              <a:gdLst/>
              <a:ahLst/>
              <a:cxnLst/>
              <a:rect l="l" t="t" r="r" b="b"/>
              <a:pathLst>
                <a:path w="8069" h="17575" extrusionOk="0">
                  <a:moveTo>
                    <a:pt x="3723" y="0"/>
                  </a:moveTo>
                  <a:cubicBezTo>
                    <a:pt x="3719" y="0"/>
                    <a:pt x="3714" y="0"/>
                    <a:pt x="3710" y="0"/>
                  </a:cubicBezTo>
                  <a:cubicBezTo>
                    <a:pt x="2889" y="2"/>
                    <a:pt x="0" y="15831"/>
                    <a:pt x="140" y="16439"/>
                  </a:cubicBezTo>
                  <a:cubicBezTo>
                    <a:pt x="257" y="16946"/>
                    <a:pt x="2774" y="17575"/>
                    <a:pt x="4055" y="17575"/>
                  </a:cubicBezTo>
                  <a:cubicBezTo>
                    <a:pt x="4309" y="17575"/>
                    <a:pt x="4514" y="17550"/>
                    <a:pt x="4642" y="17495"/>
                  </a:cubicBezTo>
                  <a:cubicBezTo>
                    <a:pt x="5421" y="17162"/>
                    <a:pt x="7941" y="1080"/>
                    <a:pt x="7941" y="1080"/>
                  </a:cubicBezTo>
                  <a:cubicBezTo>
                    <a:pt x="8069" y="271"/>
                    <a:pt x="4687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019;p41"/>
            <p:cNvSpPr/>
            <p:nvPr/>
          </p:nvSpPr>
          <p:spPr>
            <a:xfrm>
              <a:off x="6948950" y="1472525"/>
              <a:ext cx="201750" cy="439400"/>
            </a:xfrm>
            <a:custGeom>
              <a:avLst/>
              <a:gdLst/>
              <a:ahLst/>
              <a:cxnLst/>
              <a:rect l="l" t="t" r="r" b="b"/>
              <a:pathLst>
                <a:path w="8070" h="17576" extrusionOk="0">
                  <a:moveTo>
                    <a:pt x="4353" y="1"/>
                  </a:moveTo>
                  <a:cubicBezTo>
                    <a:pt x="3399" y="1"/>
                    <a:pt x="0" y="271"/>
                    <a:pt x="128" y="1080"/>
                  </a:cubicBezTo>
                  <a:cubicBezTo>
                    <a:pt x="128" y="1080"/>
                    <a:pt x="2648" y="17162"/>
                    <a:pt x="3427" y="17495"/>
                  </a:cubicBezTo>
                  <a:cubicBezTo>
                    <a:pt x="3555" y="17551"/>
                    <a:pt x="3761" y="17575"/>
                    <a:pt x="4015" y="17575"/>
                  </a:cubicBezTo>
                  <a:cubicBezTo>
                    <a:pt x="5296" y="17575"/>
                    <a:pt x="7811" y="16947"/>
                    <a:pt x="7929" y="16440"/>
                  </a:cubicBezTo>
                  <a:cubicBezTo>
                    <a:pt x="8069" y="15831"/>
                    <a:pt x="5180" y="3"/>
                    <a:pt x="4360" y="1"/>
                  </a:cubicBezTo>
                  <a:cubicBezTo>
                    <a:pt x="4358" y="1"/>
                    <a:pt x="4355" y="1"/>
                    <a:pt x="4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020;p41"/>
            <p:cNvSpPr/>
            <p:nvPr/>
          </p:nvSpPr>
          <p:spPr>
            <a:xfrm>
              <a:off x="6300250" y="767850"/>
              <a:ext cx="208000" cy="297275"/>
            </a:xfrm>
            <a:custGeom>
              <a:avLst/>
              <a:gdLst/>
              <a:ahLst/>
              <a:cxnLst/>
              <a:rect l="l" t="t" r="r" b="b"/>
              <a:pathLst>
                <a:path w="8320" h="11891" extrusionOk="0">
                  <a:moveTo>
                    <a:pt x="2688" y="0"/>
                  </a:moveTo>
                  <a:cubicBezTo>
                    <a:pt x="3488" y="1331"/>
                    <a:pt x="3582" y="3121"/>
                    <a:pt x="2923" y="4526"/>
                  </a:cubicBezTo>
                  <a:cubicBezTo>
                    <a:pt x="2705" y="3721"/>
                    <a:pt x="1971" y="3065"/>
                    <a:pt x="1258" y="2634"/>
                  </a:cubicBezTo>
                  <a:lnTo>
                    <a:pt x="1258" y="2634"/>
                  </a:lnTo>
                  <a:cubicBezTo>
                    <a:pt x="1452" y="3684"/>
                    <a:pt x="1363" y="4784"/>
                    <a:pt x="1001" y="5787"/>
                  </a:cubicBezTo>
                  <a:cubicBezTo>
                    <a:pt x="731" y="6535"/>
                    <a:pt x="314" y="7235"/>
                    <a:pt x="171" y="8016"/>
                  </a:cubicBezTo>
                  <a:cubicBezTo>
                    <a:pt x="1" y="8950"/>
                    <a:pt x="261" y="9955"/>
                    <a:pt x="865" y="10690"/>
                  </a:cubicBezTo>
                  <a:cubicBezTo>
                    <a:pt x="1468" y="11424"/>
                    <a:pt x="2402" y="11874"/>
                    <a:pt x="3352" y="11890"/>
                  </a:cubicBezTo>
                  <a:cubicBezTo>
                    <a:pt x="3373" y="11890"/>
                    <a:pt x="3395" y="11890"/>
                    <a:pt x="3416" y="11890"/>
                  </a:cubicBezTo>
                  <a:cubicBezTo>
                    <a:pt x="5001" y="11890"/>
                    <a:pt x="6614" y="10983"/>
                    <a:pt x="7417" y="9617"/>
                  </a:cubicBezTo>
                  <a:cubicBezTo>
                    <a:pt x="8231" y="8234"/>
                    <a:pt x="8320" y="6494"/>
                    <a:pt x="7844" y="4961"/>
                  </a:cubicBezTo>
                  <a:cubicBezTo>
                    <a:pt x="7632" y="4276"/>
                    <a:pt x="7310" y="3610"/>
                    <a:pt x="7272" y="2895"/>
                  </a:cubicBezTo>
                  <a:cubicBezTo>
                    <a:pt x="7235" y="2178"/>
                    <a:pt x="7591" y="1368"/>
                    <a:pt x="8285" y="1184"/>
                  </a:cubicBezTo>
                  <a:cubicBezTo>
                    <a:pt x="8236" y="1180"/>
                    <a:pt x="8185" y="1178"/>
                    <a:pt x="8132" y="1178"/>
                  </a:cubicBezTo>
                  <a:cubicBezTo>
                    <a:pt x="7009" y="1178"/>
                    <a:pt x="5159" y="2200"/>
                    <a:pt x="5304" y="4951"/>
                  </a:cubicBezTo>
                  <a:cubicBezTo>
                    <a:pt x="5241" y="4047"/>
                    <a:pt x="4826" y="2711"/>
                    <a:pt x="4489" y="1870"/>
                  </a:cubicBezTo>
                  <a:cubicBezTo>
                    <a:pt x="4153" y="1029"/>
                    <a:pt x="3521" y="36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021;p41"/>
            <p:cNvSpPr/>
            <p:nvPr/>
          </p:nvSpPr>
          <p:spPr>
            <a:xfrm>
              <a:off x="6338475" y="882475"/>
              <a:ext cx="124975" cy="155275"/>
            </a:xfrm>
            <a:custGeom>
              <a:avLst/>
              <a:gdLst/>
              <a:ahLst/>
              <a:cxnLst/>
              <a:rect l="l" t="t" r="r" b="b"/>
              <a:pathLst>
                <a:path w="4999" h="6211" extrusionOk="0">
                  <a:moveTo>
                    <a:pt x="2128" y="0"/>
                  </a:moveTo>
                  <a:cubicBezTo>
                    <a:pt x="2321" y="1014"/>
                    <a:pt x="2143" y="2087"/>
                    <a:pt x="1740" y="3038"/>
                  </a:cubicBezTo>
                  <a:cubicBezTo>
                    <a:pt x="1623" y="2316"/>
                    <a:pt x="1162" y="1621"/>
                    <a:pt x="539" y="1238"/>
                  </a:cubicBezTo>
                  <a:lnTo>
                    <a:pt x="539" y="1238"/>
                  </a:lnTo>
                  <a:cubicBezTo>
                    <a:pt x="679" y="1692"/>
                    <a:pt x="593" y="2184"/>
                    <a:pt x="456" y="2638"/>
                  </a:cubicBezTo>
                  <a:cubicBezTo>
                    <a:pt x="319" y="3093"/>
                    <a:pt x="132" y="3537"/>
                    <a:pt x="72" y="4008"/>
                  </a:cubicBezTo>
                  <a:cubicBezTo>
                    <a:pt x="0" y="4566"/>
                    <a:pt x="80" y="5192"/>
                    <a:pt x="459" y="5609"/>
                  </a:cubicBezTo>
                  <a:cubicBezTo>
                    <a:pt x="871" y="6061"/>
                    <a:pt x="1465" y="6211"/>
                    <a:pt x="1970" y="6211"/>
                  </a:cubicBezTo>
                  <a:cubicBezTo>
                    <a:pt x="2124" y="6211"/>
                    <a:pt x="2269" y="6197"/>
                    <a:pt x="2399" y="6173"/>
                  </a:cubicBezTo>
                  <a:cubicBezTo>
                    <a:pt x="4534" y="5788"/>
                    <a:pt x="4998" y="3753"/>
                    <a:pt x="4953" y="2954"/>
                  </a:cubicBezTo>
                  <a:cubicBezTo>
                    <a:pt x="4930" y="2551"/>
                    <a:pt x="4811" y="2160"/>
                    <a:pt x="4762" y="1761"/>
                  </a:cubicBezTo>
                  <a:cubicBezTo>
                    <a:pt x="4712" y="1361"/>
                    <a:pt x="4741" y="926"/>
                    <a:pt x="4979" y="601"/>
                  </a:cubicBezTo>
                  <a:lnTo>
                    <a:pt x="4979" y="601"/>
                  </a:lnTo>
                  <a:cubicBezTo>
                    <a:pt x="3723" y="625"/>
                    <a:pt x="3766" y="2405"/>
                    <a:pt x="3644" y="2773"/>
                  </a:cubicBezTo>
                  <a:cubicBezTo>
                    <a:pt x="3093" y="2668"/>
                    <a:pt x="3223" y="1700"/>
                    <a:pt x="3034" y="1217"/>
                  </a:cubicBezTo>
                  <a:cubicBezTo>
                    <a:pt x="2846" y="734"/>
                    <a:pt x="2562" y="283"/>
                    <a:pt x="2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022;p41"/>
            <p:cNvSpPr/>
            <p:nvPr/>
          </p:nvSpPr>
          <p:spPr>
            <a:xfrm>
              <a:off x="7387775" y="767850"/>
              <a:ext cx="208050" cy="297275"/>
            </a:xfrm>
            <a:custGeom>
              <a:avLst/>
              <a:gdLst/>
              <a:ahLst/>
              <a:cxnLst/>
              <a:rect l="l" t="t" r="r" b="b"/>
              <a:pathLst>
                <a:path w="8322" h="11891" extrusionOk="0">
                  <a:moveTo>
                    <a:pt x="5634" y="0"/>
                  </a:moveTo>
                  <a:lnTo>
                    <a:pt x="5634" y="0"/>
                  </a:lnTo>
                  <a:cubicBezTo>
                    <a:pt x="4801" y="360"/>
                    <a:pt x="4169" y="1029"/>
                    <a:pt x="3832" y="1870"/>
                  </a:cubicBezTo>
                  <a:cubicBezTo>
                    <a:pt x="3496" y="2711"/>
                    <a:pt x="3080" y="4047"/>
                    <a:pt x="3018" y="4951"/>
                  </a:cubicBezTo>
                  <a:cubicBezTo>
                    <a:pt x="3162" y="2200"/>
                    <a:pt x="1312" y="1178"/>
                    <a:pt x="188" y="1178"/>
                  </a:cubicBezTo>
                  <a:cubicBezTo>
                    <a:pt x="136" y="1178"/>
                    <a:pt x="85" y="1180"/>
                    <a:pt x="36" y="1184"/>
                  </a:cubicBezTo>
                  <a:cubicBezTo>
                    <a:pt x="731" y="1368"/>
                    <a:pt x="1086" y="2178"/>
                    <a:pt x="1049" y="2895"/>
                  </a:cubicBezTo>
                  <a:cubicBezTo>
                    <a:pt x="1011" y="3610"/>
                    <a:pt x="690" y="4276"/>
                    <a:pt x="477" y="4961"/>
                  </a:cubicBezTo>
                  <a:cubicBezTo>
                    <a:pt x="1" y="6494"/>
                    <a:pt x="90" y="8234"/>
                    <a:pt x="904" y="9617"/>
                  </a:cubicBezTo>
                  <a:cubicBezTo>
                    <a:pt x="1708" y="10983"/>
                    <a:pt x="3321" y="11890"/>
                    <a:pt x="4905" y="11890"/>
                  </a:cubicBezTo>
                  <a:cubicBezTo>
                    <a:pt x="4926" y="11890"/>
                    <a:pt x="4948" y="11890"/>
                    <a:pt x="4969" y="11890"/>
                  </a:cubicBezTo>
                  <a:cubicBezTo>
                    <a:pt x="5920" y="11874"/>
                    <a:pt x="6854" y="11424"/>
                    <a:pt x="7458" y="10690"/>
                  </a:cubicBezTo>
                  <a:cubicBezTo>
                    <a:pt x="8061" y="9955"/>
                    <a:pt x="8321" y="8950"/>
                    <a:pt x="8151" y="8016"/>
                  </a:cubicBezTo>
                  <a:cubicBezTo>
                    <a:pt x="8008" y="7235"/>
                    <a:pt x="7590" y="6535"/>
                    <a:pt x="7320" y="5787"/>
                  </a:cubicBezTo>
                  <a:cubicBezTo>
                    <a:pt x="6959" y="4784"/>
                    <a:pt x="6869" y="3684"/>
                    <a:pt x="7064" y="2634"/>
                  </a:cubicBezTo>
                  <a:lnTo>
                    <a:pt x="7064" y="2634"/>
                  </a:lnTo>
                  <a:cubicBezTo>
                    <a:pt x="6351" y="3065"/>
                    <a:pt x="5615" y="3721"/>
                    <a:pt x="5399" y="4526"/>
                  </a:cubicBezTo>
                  <a:cubicBezTo>
                    <a:pt x="4740" y="3121"/>
                    <a:pt x="4833" y="1331"/>
                    <a:pt x="5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023;p41"/>
            <p:cNvSpPr/>
            <p:nvPr/>
          </p:nvSpPr>
          <p:spPr>
            <a:xfrm>
              <a:off x="7432625" y="882475"/>
              <a:ext cx="124950" cy="155275"/>
            </a:xfrm>
            <a:custGeom>
              <a:avLst/>
              <a:gdLst/>
              <a:ahLst/>
              <a:cxnLst/>
              <a:rect l="l" t="t" r="r" b="b"/>
              <a:pathLst>
                <a:path w="4998" h="6211" extrusionOk="0">
                  <a:moveTo>
                    <a:pt x="2870" y="0"/>
                  </a:moveTo>
                  <a:cubicBezTo>
                    <a:pt x="2436" y="283"/>
                    <a:pt x="2152" y="734"/>
                    <a:pt x="1963" y="1217"/>
                  </a:cubicBezTo>
                  <a:cubicBezTo>
                    <a:pt x="1775" y="1700"/>
                    <a:pt x="1904" y="2668"/>
                    <a:pt x="1355" y="2773"/>
                  </a:cubicBezTo>
                  <a:cubicBezTo>
                    <a:pt x="1232" y="2405"/>
                    <a:pt x="1276" y="625"/>
                    <a:pt x="19" y="601"/>
                  </a:cubicBezTo>
                  <a:lnTo>
                    <a:pt x="19" y="601"/>
                  </a:lnTo>
                  <a:cubicBezTo>
                    <a:pt x="257" y="926"/>
                    <a:pt x="286" y="1361"/>
                    <a:pt x="236" y="1761"/>
                  </a:cubicBezTo>
                  <a:cubicBezTo>
                    <a:pt x="186" y="2160"/>
                    <a:pt x="69" y="2551"/>
                    <a:pt x="45" y="2954"/>
                  </a:cubicBezTo>
                  <a:cubicBezTo>
                    <a:pt x="1" y="3753"/>
                    <a:pt x="464" y="5788"/>
                    <a:pt x="2599" y="6173"/>
                  </a:cubicBezTo>
                  <a:cubicBezTo>
                    <a:pt x="2729" y="6197"/>
                    <a:pt x="2874" y="6211"/>
                    <a:pt x="3028" y="6211"/>
                  </a:cubicBezTo>
                  <a:cubicBezTo>
                    <a:pt x="3533" y="6211"/>
                    <a:pt x="4127" y="6061"/>
                    <a:pt x="4538" y="5609"/>
                  </a:cubicBezTo>
                  <a:cubicBezTo>
                    <a:pt x="4918" y="5192"/>
                    <a:pt x="4998" y="4566"/>
                    <a:pt x="4927" y="4008"/>
                  </a:cubicBezTo>
                  <a:cubicBezTo>
                    <a:pt x="4865" y="3537"/>
                    <a:pt x="4680" y="3093"/>
                    <a:pt x="4542" y="2638"/>
                  </a:cubicBezTo>
                  <a:cubicBezTo>
                    <a:pt x="4405" y="2184"/>
                    <a:pt x="4318" y="1692"/>
                    <a:pt x="4458" y="1238"/>
                  </a:cubicBezTo>
                  <a:lnTo>
                    <a:pt x="4458" y="1238"/>
                  </a:lnTo>
                  <a:cubicBezTo>
                    <a:pt x="3836" y="1621"/>
                    <a:pt x="3375" y="2316"/>
                    <a:pt x="3257" y="3038"/>
                  </a:cubicBezTo>
                  <a:cubicBezTo>
                    <a:pt x="2854" y="2087"/>
                    <a:pt x="2676" y="1014"/>
                    <a:pt x="2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2" grpId="0" animBg="1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884268" y="167177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16: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Are there anything you don’t like about that restaurant? 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884385" y="2851930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No, there aren’t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325" y="1814195"/>
            <a:ext cx="744855" cy="1468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/>
          <p:nvPr/>
        </p:nvSpPr>
        <p:spPr>
          <a:xfrm>
            <a:off x="4008500" y="4647100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6" name="Picture 2" descr="Sophia Restaurant &amp; Karaoke ở Đà Nẵn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" contrast="-44000"/>
                    </a14:imgEffect>
                    <a14:imgEffect>
                      <a14:colorTemperature colorTemp="4697"/>
                    </a14:imgEffect>
                    <a14:imgEffect>
                      <a14:saturation sat="148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85686"/>
            <a:ext cx="9398000" cy="52291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laque 28"/>
          <p:cNvSpPr/>
          <p:nvPr/>
        </p:nvSpPr>
        <p:spPr>
          <a:xfrm>
            <a:off x="3166252" y="2127856"/>
            <a:ext cx="2970752" cy="1069616"/>
          </a:xfrm>
          <a:prstGeom prst="plaque">
            <a:avLst>
              <a:gd name="adj" fmla="val 253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Kavoon" panose="00000500000000000000" charset="0"/>
              </a:rPr>
              <a:t>My Favorite Restaurant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Kavoon" panose="00000500000000000000" charset="0"/>
            </a:endParaRPr>
          </a:p>
          <a:p>
            <a:pPr algn="ctr"/>
            <a:endParaRPr lang="en-US" dirty="0"/>
          </a:p>
        </p:txBody>
      </p:sp>
      <p:sp>
        <p:nvSpPr>
          <p:cNvPr id="30" name="Flowchart: Preparation 29"/>
          <p:cNvSpPr/>
          <p:nvPr/>
        </p:nvSpPr>
        <p:spPr>
          <a:xfrm>
            <a:off x="1574871" y="2259950"/>
            <a:ext cx="1444090" cy="845311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 dirty="0">
              <a:solidFill>
                <a:schemeClr val="tx1"/>
              </a:solidFill>
            </a:endParaRPr>
          </a:p>
          <a:p>
            <a:pPr algn="ctr"/>
            <a:r>
              <a:rPr lang="en-US" sz="1150" dirty="0">
                <a:solidFill>
                  <a:schemeClr val="tx1"/>
                </a:solidFill>
              </a:rPr>
              <a:t>527 Nguyen Tat Thanh</a:t>
            </a:r>
            <a:endParaRPr lang="en-US" sz="115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1" name="Flowchart: Preparation 30"/>
          <p:cNvSpPr/>
          <p:nvPr/>
        </p:nvSpPr>
        <p:spPr>
          <a:xfrm>
            <a:off x="2482341" y="3529321"/>
            <a:ext cx="1367822" cy="785930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3km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Preparation 31"/>
          <p:cNvSpPr/>
          <p:nvPr/>
        </p:nvSpPr>
        <p:spPr>
          <a:xfrm>
            <a:off x="2482341" y="941597"/>
            <a:ext cx="1367822" cy="785930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Sophia Restaurant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Flowchart: Preparation 32"/>
          <p:cNvSpPr/>
          <p:nvPr/>
        </p:nvSpPr>
        <p:spPr>
          <a:xfrm>
            <a:off x="5375948" y="3610106"/>
            <a:ext cx="1367822" cy="785930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Cheap 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Preparation 33"/>
          <p:cNvSpPr/>
          <p:nvPr/>
        </p:nvSpPr>
        <p:spPr>
          <a:xfrm>
            <a:off x="6284295" y="2319331"/>
            <a:ext cx="1367822" cy="785930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Good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Flowchart: Preparation 34"/>
          <p:cNvSpPr/>
          <p:nvPr/>
        </p:nvSpPr>
        <p:spPr>
          <a:xfrm>
            <a:off x="5375948" y="981298"/>
            <a:ext cx="1367822" cy="785930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195" y="1159510"/>
            <a:ext cx="108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Beautifully&amp;</a:t>
            </a:r>
            <a:endParaRPr lang="en-US" sz="1200" dirty="0" err="1"/>
          </a:p>
          <a:p>
            <a:pPr algn="ctr"/>
            <a:r>
              <a:rPr lang="en-US" sz="1200" dirty="0" err="1"/>
              <a:t>luxuriously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7"/>
          <p:cNvSpPr/>
          <p:nvPr/>
        </p:nvSpPr>
        <p:spPr>
          <a:xfrm>
            <a:off x="1025950" y="441613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37"/>
          <p:cNvSpPr/>
          <p:nvPr/>
        </p:nvSpPr>
        <p:spPr>
          <a:xfrm>
            <a:off x="7584150" y="390713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37"/>
          <p:cNvSpPr/>
          <p:nvPr/>
        </p:nvSpPr>
        <p:spPr>
          <a:xfrm>
            <a:off x="1025950" y="282370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37"/>
          <p:cNvSpPr/>
          <p:nvPr/>
        </p:nvSpPr>
        <p:spPr>
          <a:xfrm>
            <a:off x="7480912" y="4345337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6977784" y="613091"/>
            <a:ext cx="313522" cy="285052"/>
            <a:chOff x="6004795" y="1272021"/>
            <a:chExt cx="300885" cy="273536"/>
          </a:xfrm>
        </p:grpSpPr>
        <p:sp>
          <p:nvSpPr>
            <p:cNvPr id="710" name="Google Shape;710;p37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2" name="Google Shape;712;p37"/>
          <p:cNvSpPr/>
          <p:nvPr/>
        </p:nvSpPr>
        <p:spPr>
          <a:xfrm>
            <a:off x="7373885" y="274586"/>
            <a:ext cx="107009" cy="142810"/>
          </a:xfrm>
          <a:custGeom>
            <a:avLst/>
            <a:gdLst/>
            <a:ahLst/>
            <a:cxnLst/>
            <a:rect l="l" t="t" r="r" b="b"/>
            <a:pathLst>
              <a:path w="2497" h="3332" extrusionOk="0">
                <a:moveTo>
                  <a:pt x="1246" y="1"/>
                </a:moveTo>
                <a:cubicBezTo>
                  <a:pt x="1214" y="64"/>
                  <a:pt x="1135" y="1327"/>
                  <a:pt x="1" y="1614"/>
                </a:cubicBezTo>
                <a:cubicBezTo>
                  <a:pt x="365" y="1784"/>
                  <a:pt x="1090" y="2178"/>
                  <a:pt x="1297" y="3331"/>
                </a:cubicBezTo>
                <a:cubicBezTo>
                  <a:pt x="1415" y="2786"/>
                  <a:pt x="1527" y="2046"/>
                  <a:pt x="2496" y="1666"/>
                </a:cubicBezTo>
                <a:cubicBezTo>
                  <a:pt x="1470" y="1412"/>
                  <a:pt x="1362" y="544"/>
                  <a:pt x="12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3" name="Google Shape;713;p37"/>
          <p:cNvGrpSpPr/>
          <p:nvPr/>
        </p:nvGrpSpPr>
        <p:grpSpPr>
          <a:xfrm>
            <a:off x="556472" y="3660053"/>
            <a:ext cx="313522" cy="285052"/>
            <a:chOff x="6004795" y="1272021"/>
            <a:chExt cx="300885" cy="273536"/>
          </a:xfrm>
        </p:grpSpPr>
        <p:sp>
          <p:nvSpPr>
            <p:cNvPr id="714" name="Google Shape;714;p37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5641" y="1985737"/>
            <a:ext cx="6299100" cy="852783"/>
          </a:xfrm>
        </p:spPr>
        <p:txBody>
          <a:bodyPr/>
          <a:lstStyle/>
          <a:p>
            <a:r>
              <a:rPr lang="en-US" sz="4000" dirty="0"/>
              <a:t>Thank you for listening</a:t>
            </a:r>
            <a:endParaRPr lang="en-US" sz="4000" dirty="0"/>
          </a:p>
        </p:txBody>
      </p:sp>
      <p:grpSp>
        <p:nvGrpSpPr>
          <p:cNvPr id="6" name="Google Shape;1947;p64"/>
          <p:cNvGrpSpPr/>
          <p:nvPr/>
        </p:nvGrpSpPr>
        <p:grpSpPr>
          <a:xfrm>
            <a:off x="0" y="2346101"/>
            <a:ext cx="1992107" cy="2575302"/>
            <a:chOff x="5159136" y="1753882"/>
            <a:chExt cx="2258881" cy="2920174"/>
          </a:xfrm>
        </p:grpSpPr>
        <p:sp>
          <p:nvSpPr>
            <p:cNvPr id="7" name="Google Shape;1948;p64"/>
            <p:cNvSpPr/>
            <p:nvPr/>
          </p:nvSpPr>
          <p:spPr>
            <a:xfrm>
              <a:off x="5616070" y="3767650"/>
              <a:ext cx="1344985" cy="906406"/>
            </a:xfrm>
            <a:custGeom>
              <a:avLst/>
              <a:gdLst/>
              <a:ahLst/>
              <a:cxnLst/>
              <a:rect l="l" t="t" r="r" b="b"/>
              <a:pathLst>
                <a:path w="96432" h="64987" extrusionOk="0">
                  <a:moveTo>
                    <a:pt x="17849" y="1"/>
                  </a:moveTo>
                  <a:cubicBezTo>
                    <a:pt x="17849" y="1"/>
                    <a:pt x="4846" y="36542"/>
                    <a:pt x="1" y="64986"/>
                  </a:cubicBezTo>
                  <a:lnTo>
                    <a:pt x="96431" y="64986"/>
                  </a:lnTo>
                  <a:cubicBezTo>
                    <a:pt x="91588" y="36542"/>
                    <a:pt x="78583" y="1"/>
                    <a:pt x="7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949;p64"/>
            <p:cNvSpPr/>
            <p:nvPr/>
          </p:nvSpPr>
          <p:spPr>
            <a:xfrm>
              <a:off x="6624377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0" y="1"/>
                  </a:moveTo>
                  <a:cubicBezTo>
                    <a:pt x="0" y="1"/>
                    <a:pt x="10312" y="36542"/>
                    <a:pt x="14153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950;p64"/>
            <p:cNvSpPr/>
            <p:nvPr/>
          </p:nvSpPr>
          <p:spPr>
            <a:xfrm>
              <a:off x="6456477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1" y="1"/>
                  </a:moveTo>
                  <a:cubicBezTo>
                    <a:pt x="1" y="1"/>
                    <a:pt x="5156" y="36542"/>
                    <a:pt x="7077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951;p64"/>
            <p:cNvSpPr/>
            <p:nvPr/>
          </p:nvSpPr>
          <p:spPr>
            <a:xfrm>
              <a:off x="6288563" y="3767650"/>
              <a:ext cx="14" cy="906406"/>
            </a:xfrm>
            <a:custGeom>
              <a:avLst/>
              <a:gdLst/>
              <a:ahLst/>
              <a:cxnLst/>
              <a:rect l="l" t="t" r="r" b="b"/>
              <a:pathLst>
                <a:path w="1" h="64987" fill="none" extrusionOk="0">
                  <a:moveTo>
                    <a:pt x="0" y="1"/>
                  </a:moveTo>
                  <a:lnTo>
                    <a:pt x="0" y="64986"/>
                  </a:ln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952;p64"/>
            <p:cNvSpPr/>
            <p:nvPr/>
          </p:nvSpPr>
          <p:spPr>
            <a:xfrm>
              <a:off x="6021971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7076" y="1"/>
                  </a:moveTo>
                  <a:cubicBezTo>
                    <a:pt x="7076" y="1"/>
                    <a:pt x="1919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953;p64"/>
            <p:cNvSpPr/>
            <p:nvPr/>
          </p:nvSpPr>
          <p:spPr>
            <a:xfrm>
              <a:off x="5755350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14153" y="1"/>
                  </a:moveTo>
                  <a:cubicBezTo>
                    <a:pt x="14153" y="1"/>
                    <a:pt x="3841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954;p64"/>
            <p:cNvSpPr/>
            <p:nvPr/>
          </p:nvSpPr>
          <p:spPr>
            <a:xfrm>
              <a:off x="6419767" y="2514955"/>
              <a:ext cx="611444" cy="650093"/>
            </a:xfrm>
            <a:custGeom>
              <a:avLst/>
              <a:gdLst/>
              <a:ahLst/>
              <a:cxnLst/>
              <a:rect l="l" t="t" r="r" b="b"/>
              <a:pathLst>
                <a:path w="43839" h="46610" extrusionOk="0">
                  <a:moveTo>
                    <a:pt x="16500" y="0"/>
                  </a:moveTo>
                  <a:cubicBezTo>
                    <a:pt x="13782" y="7196"/>
                    <a:pt x="7814" y="13262"/>
                    <a:pt x="0" y="16737"/>
                  </a:cubicBezTo>
                  <a:cubicBezTo>
                    <a:pt x="875" y="19473"/>
                    <a:pt x="1946" y="22158"/>
                    <a:pt x="3208" y="24771"/>
                  </a:cubicBezTo>
                  <a:cubicBezTo>
                    <a:pt x="5293" y="29077"/>
                    <a:pt x="7904" y="33175"/>
                    <a:pt x="11079" y="36896"/>
                  </a:cubicBezTo>
                  <a:cubicBezTo>
                    <a:pt x="14244" y="40613"/>
                    <a:pt x="17990" y="43944"/>
                    <a:pt x="22248" y="46609"/>
                  </a:cubicBezTo>
                  <a:lnTo>
                    <a:pt x="27726" y="37276"/>
                  </a:lnTo>
                  <a:cubicBezTo>
                    <a:pt x="24346" y="35458"/>
                    <a:pt x="21220" y="33055"/>
                    <a:pt x="18445" y="30215"/>
                  </a:cubicBezTo>
                  <a:cubicBezTo>
                    <a:pt x="15682" y="27369"/>
                    <a:pt x="13264" y="24109"/>
                    <a:pt x="11254" y="20568"/>
                  </a:cubicBezTo>
                  <a:cubicBezTo>
                    <a:pt x="10232" y="18765"/>
                    <a:pt x="9314" y="16890"/>
                    <a:pt x="8499" y="14962"/>
                  </a:cubicBezTo>
                  <a:lnTo>
                    <a:pt x="8499" y="14962"/>
                  </a:lnTo>
                  <a:cubicBezTo>
                    <a:pt x="9523" y="16460"/>
                    <a:pt x="10618" y="17918"/>
                    <a:pt x="11784" y="19326"/>
                  </a:cubicBezTo>
                  <a:cubicBezTo>
                    <a:pt x="14682" y="22819"/>
                    <a:pt x="18018" y="26002"/>
                    <a:pt x="21788" y="28707"/>
                  </a:cubicBezTo>
                  <a:cubicBezTo>
                    <a:pt x="25551" y="31409"/>
                    <a:pt x="29759" y="33622"/>
                    <a:pt x="34279" y="35111"/>
                  </a:cubicBezTo>
                  <a:lnTo>
                    <a:pt x="37205" y="25269"/>
                  </a:lnTo>
                  <a:cubicBezTo>
                    <a:pt x="33680" y="24361"/>
                    <a:pt x="30254" y="22861"/>
                    <a:pt x="27056" y="20873"/>
                  </a:cubicBezTo>
                  <a:cubicBezTo>
                    <a:pt x="23856" y="18888"/>
                    <a:pt x="20893" y="16428"/>
                    <a:pt x="18237" y="13625"/>
                  </a:cubicBezTo>
                  <a:cubicBezTo>
                    <a:pt x="17747" y="13107"/>
                    <a:pt x="17270" y="12572"/>
                    <a:pt x="16805" y="12035"/>
                  </a:cubicBezTo>
                  <a:lnTo>
                    <a:pt x="16805" y="12035"/>
                  </a:lnTo>
                  <a:cubicBezTo>
                    <a:pt x="17457" y="12602"/>
                    <a:pt x="18122" y="13154"/>
                    <a:pt x="18813" y="13682"/>
                  </a:cubicBezTo>
                  <a:cubicBezTo>
                    <a:pt x="22286" y="16333"/>
                    <a:pt x="26221" y="18470"/>
                    <a:pt x="30477" y="19888"/>
                  </a:cubicBezTo>
                  <a:cubicBezTo>
                    <a:pt x="34328" y="21179"/>
                    <a:pt x="38444" y="21855"/>
                    <a:pt x="42575" y="21855"/>
                  </a:cubicBezTo>
                  <a:cubicBezTo>
                    <a:pt x="42996" y="21855"/>
                    <a:pt x="43418" y="21848"/>
                    <a:pt x="43839" y="21834"/>
                  </a:cubicBezTo>
                  <a:lnTo>
                    <a:pt x="43073" y="11150"/>
                  </a:lnTo>
                  <a:cubicBezTo>
                    <a:pt x="42029" y="11269"/>
                    <a:pt x="40977" y="11329"/>
                    <a:pt x="39922" y="11329"/>
                  </a:cubicBezTo>
                  <a:cubicBezTo>
                    <a:pt x="37689" y="11329"/>
                    <a:pt x="35445" y="11060"/>
                    <a:pt x="33237" y="10517"/>
                  </a:cubicBezTo>
                  <a:cubicBezTo>
                    <a:pt x="29987" y="9717"/>
                    <a:pt x="26821" y="8337"/>
                    <a:pt x="23918" y="6472"/>
                  </a:cubicBezTo>
                  <a:cubicBezTo>
                    <a:pt x="21168" y="4706"/>
                    <a:pt x="18650" y="2513"/>
                    <a:pt x="16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955;p64"/>
            <p:cNvSpPr/>
            <p:nvPr/>
          </p:nvSpPr>
          <p:spPr>
            <a:xfrm>
              <a:off x="6377883" y="2383653"/>
              <a:ext cx="272018" cy="364755"/>
            </a:xfrm>
            <a:custGeom>
              <a:avLst/>
              <a:gdLst/>
              <a:ahLst/>
              <a:cxnLst/>
              <a:rect l="l" t="t" r="r" b="b"/>
              <a:pathLst>
                <a:path w="19503" h="26152" extrusionOk="0">
                  <a:moveTo>
                    <a:pt x="13964" y="1"/>
                  </a:moveTo>
                  <a:lnTo>
                    <a:pt x="0" y="8862"/>
                  </a:lnTo>
                  <a:cubicBezTo>
                    <a:pt x="115" y="12860"/>
                    <a:pt x="638" y="16843"/>
                    <a:pt x="1523" y="20741"/>
                  </a:cubicBezTo>
                  <a:cubicBezTo>
                    <a:pt x="1938" y="22558"/>
                    <a:pt x="2428" y="24366"/>
                    <a:pt x="3003" y="26151"/>
                  </a:cubicBezTo>
                  <a:cubicBezTo>
                    <a:pt x="10819" y="22676"/>
                    <a:pt x="16785" y="16608"/>
                    <a:pt x="19503" y="9414"/>
                  </a:cubicBezTo>
                  <a:cubicBezTo>
                    <a:pt x="19380" y="9272"/>
                    <a:pt x="19255" y="9129"/>
                    <a:pt x="19137" y="8981"/>
                  </a:cubicBezTo>
                  <a:cubicBezTo>
                    <a:pt x="16914" y="6287"/>
                    <a:pt x="15107" y="3236"/>
                    <a:pt x="139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956;p64"/>
            <p:cNvSpPr/>
            <p:nvPr/>
          </p:nvSpPr>
          <p:spPr>
            <a:xfrm>
              <a:off x="5563474" y="2646843"/>
              <a:ext cx="600286" cy="616228"/>
            </a:xfrm>
            <a:custGeom>
              <a:avLst/>
              <a:gdLst/>
              <a:ahLst/>
              <a:cxnLst/>
              <a:rect l="l" t="t" r="r" b="b"/>
              <a:pathLst>
                <a:path w="43039" h="44182" extrusionOk="0">
                  <a:moveTo>
                    <a:pt x="21619" y="0"/>
                  </a:moveTo>
                  <a:cubicBezTo>
                    <a:pt x="20391" y="2080"/>
                    <a:pt x="18953" y="4021"/>
                    <a:pt x="17341" y="5777"/>
                  </a:cubicBezTo>
                  <a:cubicBezTo>
                    <a:pt x="15005" y="8319"/>
                    <a:pt x="12292" y="10460"/>
                    <a:pt x="9351" y="12055"/>
                  </a:cubicBezTo>
                  <a:cubicBezTo>
                    <a:pt x="6409" y="13653"/>
                    <a:pt x="3241" y="14695"/>
                    <a:pt x="0" y="15162"/>
                  </a:cubicBezTo>
                  <a:lnTo>
                    <a:pt x="1965" y="25689"/>
                  </a:lnTo>
                  <a:cubicBezTo>
                    <a:pt x="6409" y="24684"/>
                    <a:pt x="10650" y="22871"/>
                    <a:pt x="14400" y="20421"/>
                  </a:cubicBezTo>
                  <a:cubicBezTo>
                    <a:pt x="18155" y="17970"/>
                    <a:pt x="21419" y="14905"/>
                    <a:pt x="24104" y="11455"/>
                  </a:cubicBezTo>
                  <a:cubicBezTo>
                    <a:pt x="24641" y="10774"/>
                    <a:pt x="25146" y="10070"/>
                    <a:pt x="25636" y="9357"/>
                  </a:cubicBezTo>
                  <a:lnTo>
                    <a:pt x="25636" y="9357"/>
                  </a:lnTo>
                  <a:cubicBezTo>
                    <a:pt x="25317" y="9999"/>
                    <a:pt x="24994" y="10632"/>
                    <a:pt x="24651" y="11260"/>
                  </a:cubicBezTo>
                  <a:cubicBezTo>
                    <a:pt x="22791" y="14643"/>
                    <a:pt x="20548" y="17775"/>
                    <a:pt x="17960" y="20506"/>
                  </a:cubicBezTo>
                  <a:cubicBezTo>
                    <a:pt x="15372" y="23239"/>
                    <a:pt x="12435" y="25561"/>
                    <a:pt x="9256" y="27332"/>
                  </a:cubicBezTo>
                  <a:lnTo>
                    <a:pt x="14582" y="36111"/>
                  </a:lnTo>
                  <a:cubicBezTo>
                    <a:pt x="18578" y="33523"/>
                    <a:pt x="22086" y="30315"/>
                    <a:pt x="25041" y="26745"/>
                  </a:cubicBezTo>
                  <a:cubicBezTo>
                    <a:pt x="28001" y="23176"/>
                    <a:pt x="30424" y="19246"/>
                    <a:pt x="32342" y="15133"/>
                  </a:cubicBezTo>
                  <a:cubicBezTo>
                    <a:pt x="33112" y="13477"/>
                    <a:pt x="33797" y="11787"/>
                    <a:pt x="34407" y="10079"/>
                  </a:cubicBezTo>
                  <a:lnTo>
                    <a:pt x="34407" y="10079"/>
                  </a:lnTo>
                  <a:cubicBezTo>
                    <a:pt x="34112" y="12150"/>
                    <a:pt x="33693" y="14195"/>
                    <a:pt x="33165" y="16203"/>
                  </a:cubicBezTo>
                  <a:cubicBezTo>
                    <a:pt x="32117" y="20134"/>
                    <a:pt x="30609" y="23904"/>
                    <a:pt x="28654" y="27354"/>
                  </a:cubicBezTo>
                  <a:cubicBezTo>
                    <a:pt x="26692" y="30805"/>
                    <a:pt x="24279" y="33926"/>
                    <a:pt x="21468" y="36543"/>
                  </a:cubicBezTo>
                  <a:lnTo>
                    <a:pt x="29134" y="44182"/>
                  </a:lnTo>
                  <a:cubicBezTo>
                    <a:pt x="32580" y="40522"/>
                    <a:pt x="35358" y="36353"/>
                    <a:pt x="37476" y="31952"/>
                  </a:cubicBezTo>
                  <a:cubicBezTo>
                    <a:pt x="39603" y="27550"/>
                    <a:pt x="41093" y="22919"/>
                    <a:pt x="42016" y="18226"/>
                  </a:cubicBezTo>
                  <a:cubicBezTo>
                    <a:pt x="42531" y="15590"/>
                    <a:pt x="42873" y="12940"/>
                    <a:pt x="43039" y="10279"/>
                  </a:cubicBezTo>
                  <a:cubicBezTo>
                    <a:pt x="34402" y="9494"/>
                    <a:pt x="26734" y="5692"/>
                    <a:pt x="216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957;p64"/>
            <p:cNvSpPr/>
            <p:nvPr/>
          </p:nvSpPr>
          <p:spPr>
            <a:xfrm>
              <a:off x="5865019" y="2467282"/>
              <a:ext cx="301154" cy="322940"/>
            </a:xfrm>
            <a:custGeom>
              <a:avLst/>
              <a:gdLst/>
              <a:ahLst/>
              <a:cxnLst/>
              <a:rect l="l" t="t" r="r" b="b"/>
              <a:pathLst>
                <a:path w="21592" h="23154" extrusionOk="0">
                  <a:moveTo>
                    <a:pt x="4226" y="1"/>
                  </a:moveTo>
                  <a:cubicBezTo>
                    <a:pt x="3944" y="3418"/>
                    <a:pt x="2969" y="6831"/>
                    <a:pt x="1498" y="9999"/>
                  </a:cubicBezTo>
                  <a:cubicBezTo>
                    <a:pt x="1046" y="10984"/>
                    <a:pt x="543" y="11942"/>
                    <a:pt x="0" y="12874"/>
                  </a:cubicBezTo>
                  <a:cubicBezTo>
                    <a:pt x="5116" y="18566"/>
                    <a:pt x="12782" y="22368"/>
                    <a:pt x="21419" y="23153"/>
                  </a:cubicBezTo>
                  <a:cubicBezTo>
                    <a:pt x="21562" y="21073"/>
                    <a:pt x="21591" y="18988"/>
                    <a:pt x="21524" y="16910"/>
                  </a:cubicBezTo>
                  <a:cubicBezTo>
                    <a:pt x="21386" y="12912"/>
                    <a:pt x="20881" y="8924"/>
                    <a:pt x="19978" y="5031"/>
                  </a:cubicBezTo>
                  <a:lnTo>
                    <a:pt x="422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958;p64"/>
            <p:cNvSpPr/>
            <p:nvPr/>
          </p:nvSpPr>
          <p:spPr>
            <a:xfrm>
              <a:off x="6683110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12874" y="0"/>
                  </a:moveTo>
                  <a:lnTo>
                    <a:pt x="0" y="21780"/>
                  </a:lnTo>
                  <a:cubicBezTo>
                    <a:pt x="3972" y="25650"/>
                    <a:pt x="15467" y="35989"/>
                    <a:pt x="23612" y="43169"/>
                  </a:cubicBezTo>
                  <a:lnTo>
                    <a:pt x="51481" y="42803"/>
                  </a:lnTo>
                  <a:cubicBezTo>
                    <a:pt x="52174" y="35447"/>
                    <a:pt x="50981" y="32126"/>
                    <a:pt x="43820" y="25423"/>
                  </a:cubicBezTo>
                  <a:cubicBezTo>
                    <a:pt x="40308" y="22135"/>
                    <a:pt x="25519" y="8888"/>
                    <a:pt x="21401" y="5696"/>
                  </a:cubicBezTo>
                  <a:cubicBezTo>
                    <a:pt x="18752" y="3641"/>
                    <a:pt x="15964" y="1371"/>
                    <a:pt x="12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959;p64"/>
            <p:cNvSpPr/>
            <p:nvPr/>
          </p:nvSpPr>
          <p:spPr>
            <a:xfrm>
              <a:off x="5166333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39299" y="0"/>
                  </a:moveTo>
                  <a:cubicBezTo>
                    <a:pt x="36209" y="1371"/>
                    <a:pt x="33423" y="3641"/>
                    <a:pt x="30772" y="5696"/>
                  </a:cubicBezTo>
                  <a:cubicBezTo>
                    <a:pt x="26655" y="8888"/>
                    <a:pt x="11865" y="22135"/>
                    <a:pt x="8354" y="25423"/>
                  </a:cubicBezTo>
                  <a:cubicBezTo>
                    <a:pt x="1194" y="32126"/>
                    <a:pt x="1" y="35447"/>
                    <a:pt x="692" y="42803"/>
                  </a:cubicBezTo>
                  <a:lnTo>
                    <a:pt x="28561" y="43169"/>
                  </a:lnTo>
                  <a:cubicBezTo>
                    <a:pt x="36706" y="35989"/>
                    <a:pt x="48201" y="25650"/>
                    <a:pt x="52174" y="21780"/>
                  </a:cubicBez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60;p64"/>
            <p:cNvSpPr/>
            <p:nvPr/>
          </p:nvSpPr>
          <p:spPr>
            <a:xfrm>
              <a:off x="6133913" y="2666941"/>
              <a:ext cx="309300" cy="173716"/>
            </a:xfrm>
            <a:custGeom>
              <a:avLst/>
              <a:gdLst/>
              <a:ahLst/>
              <a:cxnLst/>
              <a:rect l="l" t="t" r="r" b="b"/>
              <a:pathLst>
                <a:path w="22176" h="12455" extrusionOk="0">
                  <a:moveTo>
                    <a:pt x="1179" y="0"/>
                  </a:moveTo>
                  <a:lnTo>
                    <a:pt x="1" y="12454"/>
                  </a:lnTo>
                  <a:lnTo>
                    <a:pt x="22175" y="12454"/>
                  </a:lnTo>
                  <a:lnTo>
                    <a:pt x="20998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961;p64"/>
            <p:cNvSpPr/>
            <p:nvPr/>
          </p:nvSpPr>
          <p:spPr>
            <a:xfrm>
              <a:off x="6128111" y="2640050"/>
              <a:ext cx="302159" cy="140674"/>
            </a:xfrm>
            <a:custGeom>
              <a:avLst/>
              <a:gdLst/>
              <a:ahLst/>
              <a:cxnLst/>
              <a:rect l="l" t="t" r="r" b="b"/>
              <a:pathLst>
                <a:path w="21664" h="10086" extrusionOk="0">
                  <a:moveTo>
                    <a:pt x="1" y="1"/>
                  </a:moveTo>
                  <a:lnTo>
                    <a:pt x="1" y="9395"/>
                  </a:lnTo>
                  <a:cubicBezTo>
                    <a:pt x="2011" y="9845"/>
                    <a:pt x="4079" y="10086"/>
                    <a:pt x="6108" y="10086"/>
                  </a:cubicBezTo>
                  <a:cubicBezTo>
                    <a:pt x="12954" y="10086"/>
                    <a:pt x="19365" y="7348"/>
                    <a:pt x="21663" y="7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962;p64"/>
            <p:cNvSpPr/>
            <p:nvPr/>
          </p:nvSpPr>
          <p:spPr>
            <a:xfrm>
              <a:off x="6479825" y="2244248"/>
              <a:ext cx="235810" cy="226033"/>
            </a:xfrm>
            <a:custGeom>
              <a:avLst/>
              <a:gdLst/>
              <a:ahLst/>
              <a:cxnLst/>
              <a:rect l="l" t="t" r="r" b="b"/>
              <a:pathLst>
                <a:path w="16907" h="16206" extrusionOk="0">
                  <a:moveTo>
                    <a:pt x="9295" y="1"/>
                  </a:moveTo>
                  <a:cubicBezTo>
                    <a:pt x="6834" y="1"/>
                    <a:pt x="4288" y="1319"/>
                    <a:pt x="2613" y="3732"/>
                  </a:cubicBezTo>
                  <a:cubicBezTo>
                    <a:pt x="0" y="7499"/>
                    <a:pt x="495" y="12512"/>
                    <a:pt x="3719" y="14924"/>
                  </a:cubicBezTo>
                  <a:cubicBezTo>
                    <a:pt x="4877" y="15792"/>
                    <a:pt x="6230" y="16206"/>
                    <a:pt x="7610" y="16206"/>
                  </a:cubicBezTo>
                  <a:cubicBezTo>
                    <a:pt x="10071" y="16206"/>
                    <a:pt x="12616" y="14888"/>
                    <a:pt x="14292" y="12474"/>
                  </a:cubicBezTo>
                  <a:cubicBezTo>
                    <a:pt x="16906" y="8707"/>
                    <a:pt x="16410" y="3696"/>
                    <a:pt x="13185" y="1282"/>
                  </a:cubicBezTo>
                  <a:cubicBezTo>
                    <a:pt x="12027" y="415"/>
                    <a:pt x="10674" y="1"/>
                    <a:pt x="9295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963;p64"/>
            <p:cNvSpPr/>
            <p:nvPr/>
          </p:nvSpPr>
          <p:spPr>
            <a:xfrm>
              <a:off x="6562185" y="2301196"/>
              <a:ext cx="89975" cy="99613"/>
            </a:xfrm>
            <a:custGeom>
              <a:avLst/>
              <a:gdLst/>
              <a:ahLst/>
              <a:cxnLst/>
              <a:rect l="l" t="t" r="r" b="b"/>
              <a:pathLst>
                <a:path w="6451" h="7142" fill="none" extrusionOk="0">
                  <a:moveTo>
                    <a:pt x="6451" y="0"/>
                  </a:moveTo>
                  <a:cubicBezTo>
                    <a:pt x="6451" y="0"/>
                    <a:pt x="1" y="174"/>
                    <a:pt x="48" y="7142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964;p64"/>
            <p:cNvSpPr/>
            <p:nvPr/>
          </p:nvSpPr>
          <p:spPr>
            <a:xfrm>
              <a:off x="5770051" y="2338533"/>
              <a:ext cx="245908" cy="219171"/>
            </a:xfrm>
            <a:custGeom>
              <a:avLst/>
              <a:gdLst/>
              <a:ahLst/>
              <a:cxnLst/>
              <a:rect l="l" t="t" r="r" b="b"/>
              <a:pathLst>
                <a:path w="17631" h="15714" extrusionOk="0">
                  <a:moveTo>
                    <a:pt x="7782" y="1"/>
                  </a:moveTo>
                  <a:cubicBezTo>
                    <a:pt x="5738" y="1"/>
                    <a:pt x="3807" y="825"/>
                    <a:pt x="2508" y="2460"/>
                  </a:cubicBezTo>
                  <a:cubicBezTo>
                    <a:pt x="0" y="5612"/>
                    <a:pt x="792" y="10585"/>
                    <a:pt x="4277" y="13565"/>
                  </a:cubicBezTo>
                  <a:cubicBezTo>
                    <a:pt x="5955" y="15002"/>
                    <a:pt x="7951" y="15714"/>
                    <a:pt x="9850" y="15714"/>
                  </a:cubicBezTo>
                  <a:cubicBezTo>
                    <a:pt x="11894" y="15714"/>
                    <a:pt x="13825" y="14889"/>
                    <a:pt x="15125" y="13256"/>
                  </a:cubicBezTo>
                  <a:cubicBezTo>
                    <a:pt x="17631" y="10102"/>
                    <a:pt x="16839" y="5130"/>
                    <a:pt x="13356" y="2149"/>
                  </a:cubicBezTo>
                  <a:cubicBezTo>
                    <a:pt x="11678" y="713"/>
                    <a:pt x="9681" y="1"/>
                    <a:pt x="7782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965;p64"/>
            <p:cNvSpPr/>
            <p:nvPr/>
          </p:nvSpPr>
          <p:spPr>
            <a:xfrm>
              <a:off x="5826134" y="2387196"/>
              <a:ext cx="111650" cy="94201"/>
            </a:xfrm>
            <a:custGeom>
              <a:avLst/>
              <a:gdLst/>
              <a:ahLst/>
              <a:cxnLst/>
              <a:rect l="l" t="t" r="r" b="b"/>
              <a:pathLst>
                <a:path w="8005" h="6754" fill="none" extrusionOk="0">
                  <a:moveTo>
                    <a:pt x="0" y="1469"/>
                  </a:moveTo>
                  <a:cubicBezTo>
                    <a:pt x="0" y="1469"/>
                    <a:pt x="6283" y="1"/>
                    <a:pt x="8004" y="6754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966;p64"/>
            <p:cNvSpPr/>
            <p:nvPr/>
          </p:nvSpPr>
          <p:spPr>
            <a:xfrm>
              <a:off x="5898968" y="1927068"/>
              <a:ext cx="675631" cy="813307"/>
            </a:xfrm>
            <a:custGeom>
              <a:avLst/>
              <a:gdLst/>
              <a:ahLst/>
              <a:cxnLst/>
              <a:rect l="l" t="t" r="r" b="b"/>
              <a:pathLst>
                <a:path w="48441" h="58312" extrusionOk="0">
                  <a:moveTo>
                    <a:pt x="23265" y="0"/>
                  </a:moveTo>
                  <a:cubicBezTo>
                    <a:pt x="22243" y="0"/>
                    <a:pt x="21209" y="72"/>
                    <a:pt x="20168" y="221"/>
                  </a:cubicBezTo>
                  <a:cubicBezTo>
                    <a:pt x="8237" y="1922"/>
                    <a:pt x="0" y="13083"/>
                    <a:pt x="1543" y="25036"/>
                  </a:cubicBezTo>
                  <a:lnTo>
                    <a:pt x="3364" y="39172"/>
                  </a:lnTo>
                  <a:cubicBezTo>
                    <a:pt x="4792" y="50239"/>
                    <a:pt x="14229" y="58311"/>
                    <a:pt x="25098" y="58311"/>
                  </a:cubicBezTo>
                  <a:cubicBezTo>
                    <a:pt x="26034" y="58311"/>
                    <a:pt x="26980" y="58251"/>
                    <a:pt x="27933" y="58129"/>
                  </a:cubicBezTo>
                  <a:cubicBezTo>
                    <a:pt x="39953" y="56580"/>
                    <a:pt x="48440" y="45579"/>
                    <a:pt x="46891" y="33561"/>
                  </a:cubicBezTo>
                  <a:lnTo>
                    <a:pt x="45033" y="19140"/>
                  </a:lnTo>
                  <a:cubicBezTo>
                    <a:pt x="43609" y="8110"/>
                    <a:pt x="34112" y="0"/>
                    <a:pt x="23265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967;p64"/>
            <p:cNvSpPr/>
            <p:nvPr/>
          </p:nvSpPr>
          <p:spPr>
            <a:xfrm>
              <a:off x="6214376" y="2368674"/>
              <a:ext cx="39834" cy="102444"/>
            </a:xfrm>
            <a:custGeom>
              <a:avLst/>
              <a:gdLst/>
              <a:ahLst/>
              <a:cxnLst/>
              <a:rect l="l" t="t" r="r" b="b"/>
              <a:pathLst>
                <a:path w="2856" h="7345" fill="none" extrusionOk="0">
                  <a:moveTo>
                    <a:pt x="1413" y="1"/>
                  </a:moveTo>
                  <a:cubicBezTo>
                    <a:pt x="1413" y="1"/>
                    <a:pt x="2573" y="2576"/>
                    <a:pt x="0" y="5140"/>
                  </a:cubicBezTo>
                  <a:lnTo>
                    <a:pt x="2855" y="7344"/>
                  </a:ln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968;p64"/>
            <p:cNvSpPr/>
            <p:nvPr/>
          </p:nvSpPr>
          <p:spPr>
            <a:xfrm>
              <a:off x="6171934" y="2507228"/>
              <a:ext cx="176743" cy="84299"/>
            </a:xfrm>
            <a:custGeom>
              <a:avLst/>
              <a:gdLst/>
              <a:ahLst/>
              <a:cxnLst/>
              <a:rect l="l" t="t" r="r" b="b"/>
              <a:pathLst>
                <a:path w="12672" h="6044" extrusionOk="0">
                  <a:moveTo>
                    <a:pt x="12671" y="0"/>
                  </a:moveTo>
                  <a:lnTo>
                    <a:pt x="1" y="1634"/>
                  </a:lnTo>
                  <a:cubicBezTo>
                    <a:pt x="895" y="4251"/>
                    <a:pt x="3368" y="6044"/>
                    <a:pt x="6161" y="6044"/>
                  </a:cubicBezTo>
                  <a:cubicBezTo>
                    <a:pt x="6439" y="6044"/>
                    <a:pt x="6720" y="6026"/>
                    <a:pt x="7003" y="5990"/>
                  </a:cubicBezTo>
                  <a:cubicBezTo>
                    <a:pt x="10129" y="5586"/>
                    <a:pt x="12450" y="3034"/>
                    <a:pt x="12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969;p64"/>
            <p:cNvSpPr/>
            <p:nvPr/>
          </p:nvSpPr>
          <p:spPr>
            <a:xfrm>
              <a:off x="6191126" y="2509697"/>
              <a:ext cx="138387" cy="45692"/>
            </a:xfrm>
            <a:custGeom>
              <a:avLst/>
              <a:gdLst/>
              <a:ahLst/>
              <a:cxnLst/>
              <a:rect l="l" t="t" r="r" b="b"/>
              <a:pathLst>
                <a:path w="9922" h="3276" extrusionOk="0">
                  <a:moveTo>
                    <a:pt x="9922" y="0"/>
                  </a:moveTo>
                  <a:lnTo>
                    <a:pt x="0" y="1279"/>
                  </a:lnTo>
                  <a:cubicBezTo>
                    <a:pt x="1162" y="2522"/>
                    <a:pt x="2780" y="3276"/>
                    <a:pt x="4519" y="3276"/>
                  </a:cubicBezTo>
                  <a:cubicBezTo>
                    <a:pt x="4775" y="3276"/>
                    <a:pt x="5033" y="3259"/>
                    <a:pt x="5293" y="3226"/>
                  </a:cubicBezTo>
                  <a:cubicBezTo>
                    <a:pt x="7324" y="2964"/>
                    <a:pt x="8996" y="1718"/>
                    <a:pt x="9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970;p64"/>
            <p:cNvSpPr/>
            <p:nvPr/>
          </p:nvSpPr>
          <p:spPr>
            <a:xfrm>
              <a:off x="5884476" y="1910931"/>
              <a:ext cx="669815" cy="581806"/>
            </a:xfrm>
            <a:custGeom>
              <a:avLst/>
              <a:gdLst/>
              <a:ahLst/>
              <a:cxnLst/>
              <a:rect l="l" t="t" r="r" b="b"/>
              <a:pathLst>
                <a:path w="48024" h="41714" extrusionOk="0">
                  <a:moveTo>
                    <a:pt x="25446" y="1"/>
                  </a:moveTo>
                  <a:cubicBezTo>
                    <a:pt x="24139" y="1"/>
                    <a:pt x="22778" y="89"/>
                    <a:pt x="21365" y="271"/>
                  </a:cubicBezTo>
                  <a:cubicBezTo>
                    <a:pt x="6606" y="2174"/>
                    <a:pt x="0" y="12504"/>
                    <a:pt x="1613" y="25018"/>
                  </a:cubicBezTo>
                  <a:cubicBezTo>
                    <a:pt x="1416" y="29312"/>
                    <a:pt x="2831" y="34092"/>
                    <a:pt x="4536" y="37983"/>
                  </a:cubicBezTo>
                  <a:cubicBezTo>
                    <a:pt x="5073" y="39280"/>
                    <a:pt x="5732" y="40517"/>
                    <a:pt x="6409" y="41714"/>
                  </a:cubicBezTo>
                  <a:cubicBezTo>
                    <a:pt x="6132" y="40358"/>
                    <a:pt x="5893" y="39016"/>
                    <a:pt x="5785" y="37664"/>
                  </a:cubicBezTo>
                  <a:cubicBezTo>
                    <a:pt x="5460" y="34454"/>
                    <a:pt x="5914" y="30999"/>
                    <a:pt x="6634" y="27842"/>
                  </a:cubicBezTo>
                  <a:lnTo>
                    <a:pt x="6629" y="27840"/>
                  </a:lnTo>
                  <a:cubicBezTo>
                    <a:pt x="6996" y="26176"/>
                    <a:pt x="6903" y="24401"/>
                    <a:pt x="6717" y="22965"/>
                  </a:cubicBezTo>
                  <a:cubicBezTo>
                    <a:pt x="6185" y="18835"/>
                    <a:pt x="8455" y="14212"/>
                    <a:pt x="12533" y="13035"/>
                  </a:cubicBezTo>
                  <a:cubicBezTo>
                    <a:pt x="13236" y="12832"/>
                    <a:pt x="13933" y="12713"/>
                    <a:pt x="14612" y="12657"/>
                  </a:cubicBezTo>
                  <a:cubicBezTo>
                    <a:pt x="20114" y="12209"/>
                    <a:pt x="25600" y="11503"/>
                    <a:pt x="31037" y="10539"/>
                  </a:cubicBezTo>
                  <a:cubicBezTo>
                    <a:pt x="31630" y="10435"/>
                    <a:pt x="32249" y="10375"/>
                    <a:pt x="32889" y="10375"/>
                  </a:cubicBezTo>
                  <a:cubicBezTo>
                    <a:pt x="32974" y="10375"/>
                    <a:pt x="33059" y="10376"/>
                    <a:pt x="33144" y="10378"/>
                  </a:cubicBezTo>
                  <a:cubicBezTo>
                    <a:pt x="37387" y="10483"/>
                    <a:pt x="40756" y="14378"/>
                    <a:pt x="41287" y="18509"/>
                  </a:cubicBezTo>
                  <a:cubicBezTo>
                    <a:pt x="41472" y="19944"/>
                    <a:pt x="41833" y="21685"/>
                    <a:pt x="42608" y="23201"/>
                  </a:cubicBezTo>
                  <a:lnTo>
                    <a:pt x="42605" y="23205"/>
                  </a:lnTo>
                  <a:cubicBezTo>
                    <a:pt x="44101" y="26075"/>
                    <a:pt x="45418" y="29302"/>
                    <a:pt x="45917" y="32489"/>
                  </a:cubicBezTo>
                  <a:cubicBezTo>
                    <a:pt x="46157" y="33825"/>
                    <a:pt x="46265" y="35185"/>
                    <a:pt x="46340" y="36567"/>
                  </a:cubicBezTo>
                  <a:cubicBezTo>
                    <a:pt x="46691" y="35236"/>
                    <a:pt x="47016" y="33874"/>
                    <a:pt x="47206" y="32482"/>
                  </a:cubicBezTo>
                  <a:cubicBezTo>
                    <a:pt x="47870" y="28286"/>
                    <a:pt x="48024" y="23303"/>
                    <a:pt x="46745" y="19199"/>
                  </a:cubicBezTo>
                  <a:cubicBezTo>
                    <a:pt x="45287" y="7886"/>
                    <a:pt x="37780" y="1"/>
                    <a:pt x="25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971;p64"/>
            <p:cNvSpPr/>
            <p:nvPr/>
          </p:nvSpPr>
          <p:spPr>
            <a:xfrm>
              <a:off x="6306778" y="2305701"/>
              <a:ext cx="128582" cy="55511"/>
            </a:xfrm>
            <a:custGeom>
              <a:avLst/>
              <a:gdLst/>
              <a:ahLst/>
              <a:cxnLst/>
              <a:rect l="l" t="t" r="r" b="b"/>
              <a:pathLst>
                <a:path w="9219" h="3980" fill="none" extrusionOk="0">
                  <a:moveTo>
                    <a:pt x="236" y="3980"/>
                  </a:moveTo>
                  <a:cubicBezTo>
                    <a:pt x="0" y="2147"/>
                    <a:pt x="1294" y="472"/>
                    <a:pt x="3126" y="236"/>
                  </a:cubicBezTo>
                  <a:cubicBezTo>
                    <a:pt x="4957" y="0"/>
                    <a:pt x="6634" y="1293"/>
                    <a:pt x="6870" y="3124"/>
                  </a:cubicBezTo>
                  <a:lnTo>
                    <a:pt x="9219" y="222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972;p64"/>
            <p:cNvSpPr/>
            <p:nvPr/>
          </p:nvSpPr>
          <p:spPr>
            <a:xfrm>
              <a:off x="6044844" y="2335395"/>
              <a:ext cx="127410" cy="55525"/>
            </a:xfrm>
            <a:custGeom>
              <a:avLst/>
              <a:gdLst/>
              <a:ahLst/>
              <a:cxnLst/>
              <a:rect l="l" t="t" r="r" b="b"/>
              <a:pathLst>
                <a:path w="9135" h="3981" fill="none" extrusionOk="0">
                  <a:moveTo>
                    <a:pt x="9134" y="3125"/>
                  </a:moveTo>
                  <a:cubicBezTo>
                    <a:pt x="8898" y="1294"/>
                    <a:pt x="7221" y="0"/>
                    <a:pt x="5389" y="236"/>
                  </a:cubicBezTo>
                  <a:cubicBezTo>
                    <a:pt x="3558" y="472"/>
                    <a:pt x="2264" y="2148"/>
                    <a:pt x="2500" y="3980"/>
                  </a:cubicBezTo>
                  <a:lnTo>
                    <a:pt x="1" y="370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973;p64"/>
            <p:cNvSpPr/>
            <p:nvPr/>
          </p:nvSpPr>
          <p:spPr>
            <a:xfrm>
              <a:off x="6001705" y="2413822"/>
              <a:ext cx="133868" cy="94815"/>
            </a:xfrm>
            <a:custGeom>
              <a:avLst/>
              <a:gdLst/>
              <a:ahLst/>
              <a:cxnLst/>
              <a:rect l="l" t="t" r="r" b="b"/>
              <a:pathLst>
                <a:path w="9598" h="6798" extrusionOk="0">
                  <a:moveTo>
                    <a:pt x="4717" y="1"/>
                  </a:moveTo>
                  <a:cubicBezTo>
                    <a:pt x="2164" y="1"/>
                    <a:pt x="87" y="1451"/>
                    <a:pt x="43" y="3289"/>
                  </a:cubicBezTo>
                  <a:cubicBezTo>
                    <a:pt x="1" y="5165"/>
                    <a:pt x="2094" y="6735"/>
                    <a:pt x="4721" y="6795"/>
                  </a:cubicBezTo>
                  <a:cubicBezTo>
                    <a:pt x="4774" y="6797"/>
                    <a:pt x="4826" y="6797"/>
                    <a:pt x="4878" y="6797"/>
                  </a:cubicBezTo>
                  <a:cubicBezTo>
                    <a:pt x="7433" y="6797"/>
                    <a:pt x="9512" y="5347"/>
                    <a:pt x="9555" y="3509"/>
                  </a:cubicBezTo>
                  <a:cubicBezTo>
                    <a:pt x="9598" y="1632"/>
                    <a:pt x="7505" y="64"/>
                    <a:pt x="4877" y="3"/>
                  </a:cubicBezTo>
                  <a:cubicBezTo>
                    <a:pt x="4823" y="2"/>
                    <a:pt x="4770" y="1"/>
                    <a:pt x="4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974;p64"/>
            <p:cNvSpPr/>
            <p:nvPr/>
          </p:nvSpPr>
          <p:spPr>
            <a:xfrm>
              <a:off x="6360086" y="2365382"/>
              <a:ext cx="141986" cy="98218"/>
            </a:xfrm>
            <a:custGeom>
              <a:avLst/>
              <a:gdLst/>
              <a:ahLst/>
              <a:cxnLst/>
              <a:rect l="l" t="t" r="r" b="b"/>
              <a:pathLst>
                <a:path w="10180" h="7042" extrusionOk="0">
                  <a:moveTo>
                    <a:pt x="5923" y="0"/>
                  </a:moveTo>
                  <a:cubicBezTo>
                    <a:pt x="5354" y="0"/>
                    <a:pt x="4755" y="82"/>
                    <a:pt x="4153" y="255"/>
                  </a:cubicBezTo>
                  <a:cubicBezTo>
                    <a:pt x="1629" y="981"/>
                    <a:pt x="1" y="3030"/>
                    <a:pt x="519" y="4835"/>
                  </a:cubicBezTo>
                  <a:cubicBezTo>
                    <a:pt x="913" y="6208"/>
                    <a:pt x="2438" y="7042"/>
                    <a:pt x="4257" y="7042"/>
                  </a:cubicBezTo>
                  <a:cubicBezTo>
                    <a:pt x="4827" y="7042"/>
                    <a:pt x="5426" y="6960"/>
                    <a:pt x="6028" y="6787"/>
                  </a:cubicBezTo>
                  <a:cubicBezTo>
                    <a:pt x="8554" y="6062"/>
                    <a:pt x="10180" y="4012"/>
                    <a:pt x="9662" y="2209"/>
                  </a:cubicBezTo>
                  <a:cubicBezTo>
                    <a:pt x="9269" y="836"/>
                    <a:pt x="7744" y="0"/>
                    <a:pt x="5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975;p64"/>
            <p:cNvSpPr/>
            <p:nvPr/>
          </p:nvSpPr>
          <p:spPr>
            <a:xfrm>
              <a:off x="5982625" y="1973694"/>
              <a:ext cx="458622" cy="283915"/>
            </a:xfrm>
            <a:custGeom>
              <a:avLst/>
              <a:gdLst/>
              <a:ahLst/>
              <a:cxnLst/>
              <a:rect l="l" t="t" r="r" b="b"/>
              <a:pathLst>
                <a:path w="32882" h="20356" extrusionOk="0">
                  <a:moveTo>
                    <a:pt x="16943" y="1"/>
                  </a:moveTo>
                  <a:cubicBezTo>
                    <a:pt x="16263" y="1"/>
                    <a:pt x="15577" y="44"/>
                    <a:pt x="14885" y="133"/>
                  </a:cubicBezTo>
                  <a:cubicBezTo>
                    <a:pt x="6158" y="1259"/>
                    <a:pt x="0" y="9240"/>
                    <a:pt x="1126" y="17982"/>
                  </a:cubicBezTo>
                  <a:cubicBezTo>
                    <a:pt x="1233" y="18801"/>
                    <a:pt x="1398" y="19598"/>
                    <a:pt x="1621" y="20355"/>
                  </a:cubicBezTo>
                  <a:lnTo>
                    <a:pt x="7550" y="19591"/>
                  </a:lnTo>
                  <a:lnTo>
                    <a:pt x="7775" y="14295"/>
                  </a:lnTo>
                  <a:lnTo>
                    <a:pt x="9345" y="19360"/>
                  </a:lnTo>
                  <a:lnTo>
                    <a:pt x="16342" y="18459"/>
                  </a:lnTo>
                  <a:lnTo>
                    <a:pt x="16567" y="13161"/>
                  </a:lnTo>
                  <a:lnTo>
                    <a:pt x="18136" y="18228"/>
                  </a:lnTo>
                  <a:lnTo>
                    <a:pt x="25130" y="17326"/>
                  </a:lnTo>
                  <a:lnTo>
                    <a:pt x="25362" y="12028"/>
                  </a:lnTo>
                  <a:lnTo>
                    <a:pt x="26925" y="17093"/>
                  </a:lnTo>
                  <a:lnTo>
                    <a:pt x="32858" y="16330"/>
                  </a:lnTo>
                  <a:cubicBezTo>
                    <a:pt x="32881" y="15539"/>
                    <a:pt x="32840" y="14726"/>
                    <a:pt x="32734" y="13907"/>
                  </a:cubicBezTo>
                  <a:cubicBezTo>
                    <a:pt x="31697" y="5858"/>
                    <a:pt x="24835" y="1"/>
                    <a:pt x="16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976;p64"/>
            <p:cNvSpPr/>
            <p:nvPr/>
          </p:nvSpPr>
          <p:spPr>
            <a:xfrm>
              <a:off x="6066658" y="2000627"/>
              <a:ext cx="389358" cy="80198"/>
            </a:xfrm>
            <a:custGeom>
              <a:avLst/>
              <a:gdLst/>
              <a:ahLst/>
              <a:cxnLst/>
              <a:rect l="l" t="t" r="r" b="b"/>
              <a:pathLst>
                <a:path w="27916" h="5750" extrusionOk="0">
                  <a:moveTo>
                    <a:pt x="25283" y="0"/>
                  </a:moveTo>
                  <a:cubicBezTo>
                    <a:pt x="25283" y="0"/>
                    <a:pt x="16521" y="4903"/>
                    <a:pt x="1" y="5495"/>
                  </a:cubicBezTo>
                  <a:cubicBezTo>
                    <a:pt x="2226" y="5673"/>
                    <a:pt x="4359" y="5750"/>
                    <a:pt x="6384" y="5750"/>
                  </a:cubicBezTo>
                  <a:cubicBezTo>
                    <a:pt x="19361" y="5750"/>
                    <a:pt x="27915" y="2587"/>
                    <a:pt x="27915" y="2587"/>
                  </a:cubicBezTo>
                  <a:cubicBezTo>
                    <a:pt x="26702" y="948"/>
                    <a:pt x="25283" y="0"/>
                    <a:pt x="25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977;p64"/>
            <p:cNvSpPr/>
            <p:nvPr/>
          </p:nvSpPr>
          <p:spPr>
            <a:xfrm>
              <a:off x="5879873" y="1894542"/>
              <a:ext cx="658629" cy="352718"/>
            </a:xfrm>
            <a:custGeom>
              <a:avLst/>
              <a:gdLst/>
              <a:ahLst/>
              <a:cxnLst/>
              <a:rect l="l" t="t" r="r" b="b"/>
              <a:pathLst>
                <a:path w="47222" h="25289" extrusionOk="0">
                  <a:moveTo>
                    <a:pt x="25497" y="1"/>
                  </a:moveTo>
                  <a:cubicBezTo>
                    <a:pt x="24217" y="1"/>
                    <a:pt x="22897" y="87"/>
                    <a:pt x="21541" y="261"/>
                  </a:cubicBezTo>
                  <a:cubicBezTo>
                    <a:pt x="7828" y="2030"/>
                    <a:pt x="1" y="11660"/>
                    <a:pt x="1483" y="24857"/>
                  </a:cubicBezTo>
                  <a:cubicBezTo>
                    <a:pt x="1511" y="25105"/>
                    <a:pt x="1724" y="25289"/>
                    <a:pt x="1967" y="25289"/>
                  </a:cubicBezTo>
                  <a:cubicBezTo>
                    <a:pt x="1988" y="25289"/>
                    <a:pt x="2010" y="25287"/>
                    <a:pt x="2032" y="25284"/>
                  </a:cubicBezTo>
                  <a:cubicBezTo>
                    <a:pt x="2296" y="25252"/>
                    <a:pt x="2479" y="25011"/>
                    <a:pt x="2450" y="24747"/>
                  </a:cubicBezTo>
                  <a:cubicBezTo>
                    <a:pt x="1071" y="12335"/>
                    <a:pt x="8811" y="3540"/>
                    <a:pt x="21749" y="1873"/>
                  </a:cubicBezTo>
                  <a:cubicBezTo>
                    <a:pt x="23083" y="1700"/>
                    <a:pt x="24384" y="1616"/>
                    <a:pt x="25645" y="1616"/>
                  </a:cubicBezTo>
                  <a:cubicBezTo>
                    <a:pt x="36607" y="1616"/>
                    <a:pt x="44591" y="8022"/>
                    <a:pt x="46218" y="19103"/>
                  </a:cubicBezTo>
                  <a:cubicBezTo>
                    <a:pt x="46254" y="19347"/>
                    <a:pt x="46461" y="19523"/>
                    <a:pt x="46700" y="19523"/>
                  </a:cubicBezTo>
                  <a:cubicBezTo>
                    <a:pt x="46720" y="19523"/>
                    <a:pt x="46740" y="19522"/>
                    <a:pt x="46761" y="19520"/>
                  </a:cubicBezTo>
                  <a:cubicBezTo>
                    <a:pt x="47029" y="19484"/>
                    <a:pt x="47221" y="19234"/>
                    <a:pt x="47182" y="18966"/>
                  </a:cubicBezTo>
                  <a:cubicBezTo>
                    <a:pt x="45457" y="7123"/>
                    <a:pt x="37157" y="1"/>
                    <a:pt x="25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78;p64"/>
            <p:cNvSpPr/>
            <p:nvPr/>
          </p:nvSpPr>
          <p:spPr>
            <a:xfrm>
              <a:off x="6244656" y="1753882"/>
              <a:ext cx="255086" cy="259967"/>
            </a:xfrm>
            <a:custGeom>
              <a:avLst/>
              <a:gdLst/>
              <a:ahLst/>
              <a:cxnLst/>
              <a:rect l="l" t="t" r="r" b="b"/>
              <a:pathLst>
                <a:path w="18289" h="18639" extrusionOk="0">
                  <a:moveTo>
                    <a:pt x="15220" y="0"/>
                  </a:moveTo>
                  <a:cubicBezTo>
                    <a:pt x="15220" y="0"/>
                    <a:pt x="6921" y="3001"/>
                    <a:pt x="1" y="10102"/>
                  </a:cubicBezTo>
                  <a:cubicBezTo>
                    <a:pt x="1325" y="10128"/>
                    <a:pt x="2596" y="10248"/>
                    <a:pt x="3812" y="10461"/>
                  </a:cubicBezTo>
                  <a:cubicBezTo>
                    <a:pt x="7985" y="11179"/>
                    <a:pt x="11585" y="12941"/>
                    <a:pt x="14414" y="15588"/>
                  </a:cubicBezTo>
                  <a:cubicBezTo>
                    <a:pt x="15392" y="16498"/>
                    <a:pt x="16278" y="17519"/>
                    <a:pt x="17066" y="18639"/>
                  </a:cubicBezTo>
                  <a:cubicBezTo>
                    <a:pt x="18289" y="8574"/>
                    <a:pt x="15220" y="0"/>
                    <a:pt x="15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79;p64"/>
            <p:cNvSpPr/>
            <p:nvPr/>
          </p:nvSpPr>
          <p:spPr>
            <a:xfrm>
              <a:off x="6297810" y="1810118"/>
              <a:ext cx="150675" cy="161191"/>
            </a:xfrm>
            <a:custGeom>
              <a:avLst/>
              <a:gdLst/>
              <a:ahLst/>
              <a:cxnLst/>
              <a:rect l="l" t="t" r="r" b="b"/>
              <a:pathLst>
                <a:path w="10803" h="11557" extrusionOk="0">
                  <a:moveTo>
                    <a:pt x="9506" y="0"/>
                  </a:moveTo>
                  <a:cubicBezTo>
                    <a:pt x="7077" y="1218"/>
                    <a:pt x="3473" y="3308"/>
                    <a:pt x="1" y="6429"/>
                  </a:cubicBezTo>
                  <a:cubicBezTo>
                    <a:pt x="4174" y="7147"/>
                    <a:pt x="7774" y="8909"/>
                    <a:pt x="10603" y="11556"/>
                  </a:cubicBezTo>
                  <a:cubicBezTo>
                    <a:pt x="10803" y="6849"/>
                    <a:pt x="10113" y="2670"/>
                    <a:pt x="9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980;p64"/>
            <p:cNvSpPr/>
            <p:nvPr/>
          </p:nvSpPr>
          <p:spPr>
            <a:xfrm>
              <a:off x="5865061" y="1828752"/>
              <a:ext cx="252157" cy="258001"/>
            </a:xfrm>
            <a:custGeom>
              <a:avLst/>
              <a:gdLst/>
              <a:ahLst/>
              <a:cxnLst/>
              <a:rect l="l" t="t" r="r" b="b"/>
              <a:pathLst>
                <a:path w="18079" h="18498" extrusionOk="0">
                  <a:moveTo>
                    <a:pt x="796" y="0"/>
                  </a:moveTo>
                  <a:cubicBezTo>
                    <a:pt x="796" y="0"/>
                    <a:pt x="1" y="9073"/>
                    <a:pt x="3736" y="18498"/>
                  </a:cubicBezTo>
                  <a:lnTo>
                    <a:pt x="3738" y="18498"/>
                  </a:lnTo>
                  <a:cubicBezTo>
                    <a:pt x="4215" y="17215"/>
                    <a:pt x="4811" y="16003"/>
                    <a:pt x="5528" y="14874"/>
                  </a:cubicBezTo>
                  <a:cubicBezTo>
                    <a:pt x="7593" y="11596"/>
                    <a:pt x="10627" y="8979"/>
                    <a:pt x="14482" y="7227"/>
                  </a:cubicBezTo>
                  <a:cubicBezTo>
                    <a:pt x="15605" y="6711"/>
                    <a:pt x="16803" y="6273"/>
                    <a:pt x="18079" y="5913"/>
                  </a:cubicBezTo>
                  <a:cubicBezTo>
                    <a:pt x="9585" y="799"/>
                    <a:pt x="796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981;p64"/>
            <p:cNvSpPr/>
            <p:nvPr/>
          </p:nvSpPr>
          <p:spPr>
            <a:xfrm>
              <a:off x="5916095" y="1876411"/>
              <a:ext cx="150968" cy="159797"/>
            </a:xfrm>
            <a:custGeom>
              <a:avLst/>
              <a:gdLst/>
              <a:ahLst/>
              <a:cxnLst/>
              <a:rect l="l" t="t" r="r" b="b"/>
              <a:pathLst>
                <a:path w="10824" h="11457" extrusionOk="0">
                  <a:moveTo>
                    <a:pt x="0" y="1"/>
                  </a:moveTo>
                  <a:cubicBezTo>
                    <a:pt x="90" y="2738"/>
                    <a:pt x="482" y="6954"/>
                    <a:pt x="1869" y="11457"/>
                  </a:cubicBezTo>
                  <a:cubicBezTo>
                    <a:pt x="3934" y="8179"/>
                    <a:pt x="6970" y="5562"/>
                    <a:pt x="10823" y="3810"/>
                  </a:cubicBezTo>
                  <a:cubicBezTo>
                    <a:pt x="6675" y="1671"/>
                    <a:pt x="2659" y="56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982;p64"/>
            <p:cNvSpPr/>
            <p:nvPr/>
          </p:nvSpPr>
          <p:spPr>
            <a:xfrm>
              <a:off x="5714442" y="2834102"/>
              <a:ext cx="1148242" cy="1181632"/>
            </a:xfrm>
            <a:custGeom>
              <a:avLst/>
              <a:gdLst/>
              <a:ahLst/>
              <a:cxnLst/>
              <a:rect l="l" t="t" r="r" b="b"/>
              <a:pathLst>
                <a:path w="82326" h="84720" extrusionOk="0">
                  <a:moveTo>
                    <a:pt x="41163" y="1"/>
                  </a:moveTo>
                  <a:cubicBezTo>
                    <a:pt x="32456" y="1"/>
                    <a:pt x="15906" y="533"/>
                    <a:pt x="1" y="9332"/>
                  </a:cubicBezTo>
                  <a:lnTo>
                    <a:pt x="9736" y="31335"/>
                  </a:lnTo>
                  <a:lnTo>
                    <a:pt x="10605" y="65207"/>
                  </a:lnTo>
                  <a:cubicBezTo>
                    <a:pt x="10605" y="65207"/>
                    <a:pt x="6194" y="72721"/>
                    <a:pt x="3333" y="80860"/>
                  </a:cubicBezTo>
                  <a:cubicBezTo>
                    <a:pt x="12604" y="83263"/>
                    <a:pt x="27732" y="84720"/>
                    <a:pt x="41163" y="84720"/>
                  </a:cubicBezTo>
                  <a:cubicBezTo>
                    <a:pt x="54596" y="84720"/>
                    <a:pt x="69723" y="83263"/>
                    <a:pt x="78994" y="80860"/>
                  </a:cubicBezTo>
                  <a:cubicBezTo>
                    <a:pt x="76134" y="72721"/>
                    <a:pt x="71722" y="65207"/>
                    <a:pt x="71722" y="65207"/>
                  </a:cubicBezTo>
                  <a:lnTo>
                    <a:pt x="72592" y="31335"/>
                  </a:lnTo>
                  <a:lnTo>
                    <a:pt x="82325" y="9332"/>
                  </a:lnTo>
                  <a:cubicBezTo>
                    <a:pt x="66421" y="533"/>
                    <a:pt x="49870" y="1"/>
                    <a:pt x="4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983;p64"/>
            <p:cNvSpPr/>
            <p:nvPr/>
          </p:nvSpPr>
          <p:spPr>
            <a:xfrm>
              <a:off x="6115586" y="2829081"/>
              <a:ext cx="346010" cy="177984"/>
            </a:xfrm>
            <a:custGeom>
              <a:avLst/>
              <a:gdLst/>
              <a:ahLst/>
              <a:cxnLst/>
              <a:rect l="l" t="t" r="r" b="b"/>
              <a:pathLst>
                <a:path w="24808" h="12761" extrusionOk="0">
                  <a:moveTo>
                    <a:pt x="12400" y="0"/>
                  </a:moveTo>
                  <a:cubicBezTo>
                    <a:pt x="9189" y="0"/>
                    <a:pt x="4918" y="72"/>
                    <a:pt x="0" y="623"/>
                  </a:cubicBezTo>
                  <a:lnTo>
                    <a:pt x="0" y="12761"/>
                  </a:lnTo>
                  <a:lnTo>
                    <a:pt x="24807" y="12761"/>
                  </a:lnTo>
                  <a:lnTo>
                    <a:pt x="24807" y="623"/>
                  </a:lnTo>
                  <a:cubicBezTo>
                    <a:pt x="19888" y="72"/>
                    <a:pt x="15611" y="0"/>
                    <a:pt x="12400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984;p64"/>
            <p:cNvSpPr/>
            <p:nvPr/>
          </p:nvSpPr>
          <p:spPr>
            <a:xfrm>
              <a:off x="5978664" y="3702878"/>
              <a:ext cx="619799" cy="76544"/>
            </a:xfrm>
            <a:custGeom>
              <a:avLst/>
              <a:gdLst/>
              <a:ahLst/>
              <a:cxnLst/>
              <a:rect l="l" t="t" r="r" b="b"/>
              <a:pathLst>
                <a:path w="44438" h="5488" fill="none" extrusionOk="0">
                  <a:moveTo>
                    <a:pt x="44438" y="4482"/>
                  </a:moveTo>
                  <a:cubicBezTo>
                    <a:pt x="44438" y="4482"/>
                    <a:pt x="34288" y="5487"/>
                    <a:pt x="22017" y="4249"/>
                  </a:cubicBezTo>
                  <a:cubicBezTo>
                    <a:pt x="9747" y="3012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985;p64"/>
            <p:cNvSpPr/>
            <p:nvPr/>
          </p:nvSpPr>
          <p:spPr>
            <a:xfrm>
              <a:off x="6260682" y="3421194"/>
              <a:ext cx="56334" cy="5633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2019" y="1"/>
                  </a:moveTo>
                  <a:cubicBezTo>
                    <a:pt x="904" y="1"/>
                    <a:pt x="1" y="906"/>
                    <a:pt x="1" y="2020"/>
                  </a:cubicBezTo>
                  <a:cubicBezTo>
                    <a:pt x="1" y="3135"/>
                    <a:pt x="904" y="4038"/>
                    <a:pt x="2019" y="4038"/>
                  </a:cubicBezTo>
                  <a:cubicBezTo>
                    <a:pt x="3133" y="4038"/>
                    <a:pt x="4038" y="3135"/>
                    <a:pt x="4038" y="2020"/>
                  </a:cubicBezTo>
                  <a:cubicBezTo>
                    <a:pt x="4038" y="906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986;p64"/>
            <p:cNvSpPr/>
            <p:nvPr/>
          </p:nvSpPr>
          <p:spPr>
            <a:xfrm>
              <a:off x="6260682" y="3631787"/>
              <a:ext cx="56334" cy="56292"/>
            </a:xfrm>
            <a:custGeom>
              <a:avLst/>
              <a:gdLst/>
              <a:ahLst/>
              <a:cxnLst/>
              <a:rect l="l" t="t" r="r" b="b"/>
              <a:pathLst>
                <a:path w="4039" h="4036" extrusionOk="0">
                  <a:moveTo>
                    <a:pt x="2019" y="0"/>
                  </a:moveTo>
                  <a:cubicBezTo>
                    <a:pt x="904" y="0"/>
                    <a:pt x="1" y="903"/>
                    <a:pt x="1" y="2018"/>
                  </a:cubicBezTo>
                  <a:cubicBezTo>
                    <a:pt x="1" y="3132"/>
                    <a:pt x="904" y="4036"/>
                    <a:pt x="2019" y="4036"/>
                  </a:cubicBezTo>
                  <a:cubicBezTo>
                    <a:pt x="3133" y="4036"/>
                    <a:pt x="4038" y="3132"/>
                    <a:pt x="4038" y="2018"/>
                  </a:cubicBezTo>
                  <a:cubicBezTo>
                    <a:pt x="4038" y="903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987;p64"/>
            <p:cNvSpPr/>
            <p:nvPr/>
          </p:nvSpPr>
          <p:spPr>
            <a:xfrm>
              <a:off x="6260682" y="3210642"/>
              <a:ext cx="56334" cy="56320"/>
            </a:xfrm>
            <a:custGeom>
              <a:avLst/>
              <a:gdLst/>
              <a:ahLst/>
              <a:cxnLst/>
              <a:rect l="l" t="t" r="r" b="b"/>
              <a:pathLst>
                <a:path w="4039" h="4038" extrusionOk="0">
                  <a:moveTo>
                    <a:pt x="2019" y="0"/>
                  </a:moveTo>
                  <a:cubicBezTo>
                    <a:pt x="904" y="0"/>
                    <a:pt x="1" y="905"/>
                    <a:pt x="1" y="2020"/>
                  </a:cubicBezTo>
                  <a:cubicBezTo>
                    <a:pt x="1" y="3134"/>
                    <a:pt x="904" y="4038"/>
                    <a:pt x="2019" y="4038"/>
                  </a:cubicBezTo>
                  <a:cubicBezTo>
                    <a:pt x="3133" y="4038"/>
                    <a:pt x="4038" y="3134"/>
                    <a:pt x="4038" y="2020"/>
                  </a:cubicBezTo>
                  <a:cubicBezTo>
                    <a:pt x="4038" y="905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988;p64"/>
            <p:cNvSpPr/>
            <p:nvPr/>
          </p:nvSpPr>
          <p:spPr>
            <a:xfrm>
              <a:off x="6260682" y="3842339"/>
              <a:ext cx="56334" cy="56306"/>
            </a:xfrm>
            <a:custGeom>
              <a:avLst/>
              <a:gdLst/>
              <a:ahLst/>
              <a:cxnLst/>
              <a:rect l="l" t="t" r="r" b="b"/>
              <a:pathLst>
                <a:path w="4039" h="4037" extrusionOk="0">
                  <a:moveTo>
                    <a:pt x="2019" y="1"/>
                  </a:moveTo>
                  <a:cubicBezTo>
                    <a:pt x="904" y="1"/>
                    <a:pt x="1" y="904"/>
                    <a:pt x="1" y="2018"/>
                  </a:cubicBezTo>
                  <a:cubicBezTo>
                    <a:pt x="1" y="3133"/>
                    <a:pt x="904" y="4036"/>
                    <a:pt x="2019" y="4036"/>
                  </a:cubicBezTo>
                  <a:cubicBezTo>
                    <a:pt x="3133" y="4036"/>
                    <a:pt x="4038" y="3133"/>
                    <a:pt x="4038" y="2018"/>
                  </a:cubicBezTo>
                  <a:cubicBezTo>
                    <a:pt x="4038" y="904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989;p64"/>
            <p:cNvSpPr/>
            <p:nvPr/>
          </p:nvSpPr>
          <p:spPr>
            <a:xfrm>
              <a:off x="6148419" y="2942125"/>
              <a:ext cx="280359" cy="171485"/>
            </a:xfrm>
            <a:custGeom>
              <a:avLst/>
              <a:gdLst/>
              <a:ahLst/>
              <a:cxnLst/>
              <a:rect l="l" t="t" r="r" b="b"/>
              <a:pathLst>
                <a:path w="20101" h="12295" extrusionOk="0">
                  <a:moveTo>
                    <a:pt x="10046" y="1"/>
                  </a:moveTo>
                  <a:cubicBezTo>
                    <a:pt x="6216" y="1"/>
                    <a:pt x="2706" y="510"/>
                    <a:pt x="0" y="1358"/>
                  </a:cubicBezTo>
                  <a:lnTo>
                    <a:pt x="10046" y="12294"/>
                  </a:lnTo>
                  <a:lnTo>
                    <a:pt x="20101" y="1358"/>
                  </a:lnTo>
                  <a:cubicBezTo>
                    <a:pt x="17393" y="510"/>
                    <a:pt x="13879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990;p64"/>
            <p:cNvSpPr/>
            <p:nvPr/>
          </p:nvSpPr>
          <p:spPr>
            <a:xfrm>
              <a:off x="6180721" y="2986004"/>
              <a:ext cx="215670" cy="34799"/>
            </a:xfrm>
            <a:custGeom>
              <a:avLst/>
              <a:gdLst/>
              <a:ahLst/>
              <a:cxnLst/>
              <a:rect l="l" t="t" r="r" b="b"/>
              <a:pathLst>
                <a:path w="15463" h="2495" extrusionOk="0">
                  <a:moveTo>
                    <a:pt x="7730" y="0"/>
                  </a:moveTo>
                  <a:cubicBezTo>
                    <a:pt x="5014" y="0"/>
                    <a:pt x="2354" y="257"/>
                    <a:pt x="0" y="736"/>
                  </a:cubicBezTo>
                  <a:lnTo>
                    <a:pt x="1616" y="2495"/>
                  </a:lnTo>
                  <a:cubicBezTo>
                    <a:pt x="3526" y="2182"/>
                    <a:pt x="5606" y="2020"/>
                    <a:pt x="7732" y="2020"/>
                  </a:cubicBezTo>
                  <a:cubicBezTo>
                    <a:pt x="9856" y="2020"/>
                    <a:pt x="11938" y="2182"/>
                    <a:pt x="13846" y="2495"/>
                  </a:cubicBezTo>
                  <a:lnTo>
                    <a:pt x="15462" y="736"/>
                  </a:lnTo>
                  <a:cubicBezTo>
                    <a:pt x="13108" y="257"/>
                    <a:pt x="10448" y="0"/>
                    <a:pt x="7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991;p64"/>
            <p:cNvSpPr/>
            <p:nvPr/>
          </p:nvSpPr>
          <p:spPr>
            <a:xfrm>
              <a:off x="5769228" y="2819513"/>
              <a:ext cx="519349" cy="294069"/>
            </a:xfrm>
            <a:custGeom>
              <a:avLst/>
              <a:gdLst/>
              <a:ahLst/>
              <a:cxnLst/>
              <a:rect l="l" t="t" r="r" b="b"/>
              <a:pathLst>
                <a:path w="37236" h="21084" extrusionOk="0">
                  <a:moveTo>
                    <a:pt x="26230" y="1"/>
                  </a:moveTo>
                  <a:lnTo>
                    <a:pt x="26230" y="2"/>
                  </a:lnTo>
                  <a:cubicBezTo>
                    <a:pt x="26230" y="2"/>
                    <a:pt x="15185" y="645"/>
                    <a:pt x="0" y="8374"/>
                  </a:cubicBezTo>
                  <a:cubicBezTo>
                    <a:pt x="0" y="8374"/>
                    <a:pt x="16808" y="21084"/>
                    <a:pt x="37235" y="21084"/>
                  </a:cubicBezTo>
                  <a:cubicBezTo>
                    <a:pt x="29285" y="7670"/>
                    <a:pt x="26230" y="1"/>
                    <a:pt x="26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992;p64"/>
            <p:cNvSpPr/>
            <p:nvPr/>
          </p:nvSpPr>
          <p:spPr>
            <a:xfrm>
              <a:off x="5826008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232" y="0"/>
                  </a:moveTo>
                  <a:cubicBezTo>
                    <a:pt x="1504" y="307"/>
                    <a:pt x="758" y="631"/>
                    <a:pt x="1" y="974"/>
                  </a:cubicBezTo>
                  <a:cubicBezTo>
                    <a:pt x="4227" y="3816"/>
                    <a:pt x="16401" y="11153"/>
                    <a:pt x="31361" y="12546"/>
                  </a:cubicBezTo>
                  <a:cubicBezTo>
                    <a:pt x="30932" y="11799"/>
                    <a:pt x="30517" y="11073"/>
                    <a:pt x="30123" y="10371"/>
                  </a:cubicBezTo>
                  <a:cubicBezTo>
                    <a:pt x="17505" y="8826"/>
                    <a:pt x="6918" y="2969"/>
                    <a:pt x="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993;p64"/>
            <p:cNvSpPr/>
            <p:nvPr/>
          </p:nvSpPr>
          <p:spPr>
            <a:xfrm>
              <a:off x="6174040" y="2904146"/>
              <a:ext cx="114537" cy="209436"/>
            </a:xfrm>
            <a:custGeom>
              <a:avLst/>
              <a:gdLst/>
              <a:ahLst/>
              <a:cxnLst/>
              <a:rect l="l" t="t" r="r" b="b"/>
              <a:pathLst>
                <a:path w="8212" h="15016" fill="none" extrusionOk="0">
                  <a:moveTo>
                    <a:pt x="8211" y="15016"/>
                  </a:moveTo>
                  <a:cubicBezTo>
                    <a:pt x="4436" y="8647"/>
                    <a:pt x="1766" y="3573"/>
                    <a:pt x="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994;p64"/>
            <p:cNvSpPr/>
            <p:nvPr/>
          </p:nvSpPr>
          <p:spPr>
            <a:xfrm>
              <a:off x="6288563" y="2819513"/>
              <a:ext cx="519335" cy="294069"/>
            </a:xfrm>
            <a:custGeom>
              <a:avLst/>
              <a:gdLst/>
              <a:ahLst/>
              <a:cxnLst/>
              <a:rect l="l" t="t" r="r" b="b"/>
              <a:pathLst>
                <a:path w="37235" h="21084" extrusionOk="0">
                  <a:moveTo>
                    <a:pt x="11007" y="1"/>
                  </a:moveTo>
                  <a:lnTo>
                    <a:pt x="11005" y="2"/>
                  </a:lnTo>
                  <a:cubicBezTo>
                    <a:pt x="11005" y="2"/>
                    <a:pt x="11006" y="3"/>
                    <a:pt x="11006" y="3"/>
                  </a:cubicBezTo>
                  <a:lnTo>
                    <a:pt x="11006" y="3"/>
                  </a:lnTo>
                  <a:cubicBezTo>
                    <a:pt x="11007" y="1"/>
                    <a:pt x="11007" y="1"/>
                    <a:pt x="11007" y="1"/>
                  </a:cubicBezTo>
                  <a:close/>
                  <a:moveTo>
                    <a:pt x="11006" y="3"/>
                  </a:moveTo>
                  <a:cubicBezTo>
                    <a:pt x="10954" y="133"/>
                    <a:pt x="7883" y="7786"/>
                    <a:pt x="0" y="21084"/>
                  </a:cubicBezTo>
                  <a:cubicBezTo>
                    <a:pt x="20427" y="21084"/>
                    <a:pt x="37235" y="8374"/>
                    <a:pt x="37235" y="8374"/>
                  </a:cubicBezTo>
                  <a:cubicBezTo>
                    <a:pt x="22133" y="687"/>
                    <a:pt x="11124" y="10"/>
                    <a:pt x="110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995;p64"/>
            <p:cNvSpPr/>
            <p:nvPr/>
          </p:nvSpPr>
          <p:spPr>
            <a:xfrm>
              <a:off x="6313724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9128" y="0"/>
                  </a:moveTo>
                  <a:cubicBezTo>
                    <a:pt x="24444" y="2969"/>
                    <a:pt x="13855" y="8826"/>
                    <a:pt x="1237" y="10371"/>
                  </a:cubicBezTo>
                  <a:cubicBezTo>
                    <a:pt x="843" y="11073"/>
                    <a:pt x="429" y="11799"/>
                    <a:pt x="1" y="12546"/>
                  </a:cubicBezTo>
                  <a:cubicBezTo>
                    <a:pt x="14961" y="11153"/>
                    <a:pt x="27135" y="3816"/>
                    <a:pt x="31361" y="974"/>
                  </a:cubicBezTo>
                  <a:cubicBezTo>
                    <a:pt x="30604" y="631"/>
                    <a:pt x="29856" y="307"/>
                    <a:pt x="29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996;p64"/>
            <p:cNvSpPr/>
            <p:nvPr/>
          </p:nvSpPr>
          <p:spPr>
            <a:xfrm>
              <a:off x="6288563" y="2904146"/>
              <a:ext cx="114523" cy="209436"/>
            </a:xfrm>
            <a:custGeom>
              <a:avLst/>
              <a:gdLst/>
              <a:ahLst/>
              <a:cxnLst/>
              <a:rect l="l" t="t" r="r" b="b"/>
              <a:pathLst>
                <a:path w="8211" h="15016" fill="none" extrusionOk="0">
                  <a:moveTo>
                    <a:pt x="0" y="15016"/>
                  </a:moveTo>
                  <a:cubicBezTo>
                    <a:pt x="3775" y="8647"/>
                    <a:pt x="6447" y="3573"/>
                    <a:pt x="821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997;p64"/>
            <p:cNvSpPr/>
            <p:nvPr/>
          </p:nvSpPr>
          <p:spPr>
            <a:xfrm>
              <a:off x="6115014" y="3109411"/>
              <a:ext cx="347097" cy="448217"/>
            </a:xfrm>
            <a:custGeom>
              <a:avLst/>
              <a:gdLst/>
              <a:ahLst/>
              <a:cxnLst/>
              <a:rect l="l" t="t" r="r" b="b"/>
              <a:pathLst>
                <a:path w="24886" h="32136" extrusionOk="0">
                  <a:moveTo>
                    <a:pt x="9332" y="0"/>
                  </a:moveTo>
                  <a:cubicBezTo>
                    <a:pt x="4088" y="3752"/>
                    <a:pt x="685" y="13348"/>
                    <a:pt x="79" y="24612"/>
                  </a:cubicBezTo>
                  <a:cubicBezTo>
                    <a:pt x="0" y="26925"/>
                    <a:pt x="13" y="29421"/>
                    <a:pt x="310" y="32136"/>
                  </a:cubicBezTo>
                  <a:cubicBezTo>
                    <a:pt x="1928" y="29779"/>
                    <a:pt x="3147" y="27572"/>
                    <a:pt x="4238" y="25527"/>
                  </a:cubicBezTo>
                  <a:cubicBezTo>
                    <a:pt x="5282" y="23619"/>
                    <a:pt x="6121" y="21821"/>
                    <a:pt x="6911" y="20150"/>
                  </a:cubicBezTo>
                  <a:cubicBezTo>
                    <a:pt x="10161" y="13172"/>
                    <a:pt x="12174" y="7029"/>
                    <a:pt x="12443" y="2387"/>
                  </a:cubicBezTo>
                  <a:cubicBezTo>
                    <a:pt x="12712" y="7029"/>
                    <a:pt x="14725" y="13172"/>
                    <a:pt x="17977" y="20150"/>
                  </a:cubicBezTo>
                  <a:cubicBezTo>
                    <a:pt x="18767" y="21821"/>
                    <a:pt x="19604" y="23619"/>
                    <a:pt x="20649" y="25527"/>
                  </a:cubicBezTo>
                  <a:cubicBezTo>
                    <a:pt x="21739" y="27572"/>
                    <a:pt x="22958" y="29779"/>
                    <a:pt x="24576" y="32136"/>
                  </a:cubicBezTo>
                  <a:cubicBezTo>
                    <a:pt x="24873" y="29421"/>
                    <a:pt x="24886" y="26925"/>
                    <a:pt x="24807" y="24612"/>
                  </a:cubicBezTo>
                  <a:cubicBezTo>
                    <a:pt x="24201" y="13348"/>
                    <a:pt x="20798" y="3752"/>
                    <a:pt x="1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998;p64"/>
            <p:cNvSpPr/>
            <p:nvPr/>
          </p:nvSpPr>
          <p:spPr>
            <a:xfrm>
              <a:off x="6281673" y="2996674"/>
              <a:ext cx="408899" cy="414255"/>
            </a:xfrm>
            <a:custGeom>
              <a:avLst/>
              <a:gdLst/>
              <a:ahLst/>
              <a:cxnLst/>
              <a:rect l="l" t="t" r="r" b="b"/>
              <a:pathLst>
                <a:path w="29317" h="29701" extrusionOk="0">
                  <a:moveTo>
                    <a:pt x="9730" y="1"/>
                  </a:moveTo>
                  <a:cubicBezTo>
                    <a:pt x="7727" y="1"/>
                    <a:pt x="6387" y="321"/>
                    <a:pt x="5688" y="756"/>
                  </a:cubicBezTo>
                  <a:cubicBezTo>
                    <a:pt x="4733" y="1350"/>
                    <a:pt x="4171" y="2046"/>
                    <a:pt x="3563" y="2864"/>
                  </a:cubicBezTo>
                  <a:cubicBezTo>
                    <a:pt x="3405" y="3005"/>
                    <a:pt x="3282" y="3126"/>
                    <a:pt x="3207" y="3205"/>
                  </a:cubicBezTo>
                  <a:cubicBezTo>
                    <a:pt x="2176" y="4287"/>
                    <a:pt x="1363" y="5597"/>
                    <a:pt x="607" y="6878"/>
                  </a:cubicBezTo>
                  <a:cubicBezTo>
                    <a:pt x="55" y="7815"/>
                    <a:pt x="1326" y="9074"/>
                    <a:pt x="2766" y="9074"/>
                  </a:cubicBezTo>
                  <a:cubicBezTo>
                    <a:pt x="3339" y="9074"/>
                    <a:pt x="3938" y="8875"/>
                    <a:pt x="4461" y="8378"/>
                  </a:cubicBezTo>
                  <a:cubicBezTo>
                    <a:pt x="5139" y="7732"/>
                    <a:pt x="6356" y="6241"/>
                    <a:pt x="6392" y="6215"/>
                  </a:cubicBezTo>
                  <a:cubicBezTo>
                    <a:pt x="6656" y="6167"/>
                    <a:pt x="7124" y="6092"/>
                    <a:pt x="7424" y="6072"/>
                  </a:cubicBezTo>
                  <a:cubicBezTo>
                    <a:pt x="7686" y="6054"/>
                    <a:pt x="7951" y="6044"/>
                    <a:pt x="8216" y="6044"/>
                  </a:cubicBezTo>
                  <a:cubicBezTo>
                    <a:pt x="8635" y="6044"/>
                    <a:pt x="9056" y="6070"/>
                    <a:pt x="9467" y="6134"/>
                  </a:cubicBezTo>
                  <a:cubicBezTo>
                    <a:pt x="10921" y="6362"/>
                    <a:pt x="12137" y="7570"/>
                    <a:pt x="12874" y="8834"/>
                  </a:cubicBezTo>
                  <a:cubicBezTo>
                    <a:pt x="13619" y="10112"/>
                    <a:pt x="13943" y="12307"/>
                    <a:pt x="13827" y="14025"/>
                  </a:cubicBezTo>
                  <a:cubicBezTo>
                    <a:pt x="13696" y="15946"/>
                    <a:pt x="12227" y="18667"/>
                    <a:pt x="9701" y="19423"/>
                  </a:cubicBezTo>
                  <a:cubicBezTo>
                    <a:pt x="7038" y="20218"/>
                    <a:pt x="4551" y="21160"/>
                    <a:pt x="2450" y="23249"/>
                  </a:cubicBezTo>
                  <a:lnTo>
                    <a:pt x="2450" y="23247"/>
                  </a:lnTo>
                  <a:cubicBezTo>
                    <a:pt x="1" y="25679"/>
                    <a:pt x="537" y="28615"/>
                    <a:pt x="1314" y="29300"/>
                  </a:cubicBezTo>
                  <a:cubicBezTo>
                    <a:pt x="1627" y="29577"/>
                    <a:pt x="2007" y="29701"/>
                    <a:pt x="2359" y="29701"/>
                  </a:cubicBezTo>
                  <a:cubicBezTo>
                    <a:pt x="2708" y="29701"/>
                    <a:pt x="3029" y="29580"/>
                    <a:pt x="3230" y="29366"/>
                  </a:cubicBezTo>
                  <a:cubicBezTo>
                    <a:pt x="3771" y="28789"/>
                    <a:pt x="4731" y="27779"/>
                    <a:pt x="4928" y="27602"/>
                  </a:cubicBezTo>
                  <a:cubicBezTo>
                    <a:pt x="6028" y="26558"/>
                    <a:pt x="7344" y="26266"/>
                    <a:pt x="8783" y="25934"/>
                  </a:cubicBezTo>
                  <a:cubicBezTo>
                    <a:pt x="9952" y="25663"/>
                    <a:pt x="11144" y="25463"/>
                    <a:pt x="12345" y="25320"/>
                  </a:cubicBezTo>
                  <a:cubicBezTo>
                    <a:pt x="13410" y="25518"/>
                    <a:pt x="17942" y="27015"/>
                    <a:pt x="21433" y="27015"/>
                  </a:cubicBezTo>
                  <a:cubicBezTo>
                    <a:pt x="21683" y="27015"/>
                    <a:pt x="21927" y="27007"/>
                    <a:pt x="22164" y="26991"/>
                  </a:cubicBezTo>
                  <a:lnTo>
                    <a:pt x="29317" y="18392"/>
                  </a:lnTo>
                  <a:cubicBezTo>
                    <a:pt x="29317" y="18392"/>
                    <a:pt x="23367" y="9990"/>
                    <a:pt x="21378" y="8085"/>
                  </a:cubicBezTo>
                  <a:cubicBezTo>
                    <a:pt x="20833" y="7562"/>
                    <a:pt x="17438" y="3618"/>
                    <a:pt x="16040" y="2387"/>
                  </a:cubicBezTo>
                  <a:cubicBezTo>
                    <a:pt x="15274" y="1715"/>
                    <a:pt x="14468" y="1104"/>
                    <a:pt x="13597" y="576"/>
                  </a:cubicBezTo>
                  <a:cubicBezTo>
                    <a:pt x="12819" y="156"/>
                    <a:pt x="11258" y="1"/>
                    <a:pt x="9745" y="1"/>
                  </a:cubicBezTo>
                  <a:cubicBezTo>
                    <a:pt x="9740" y="1"/>
                    <a:pt x="9735" y="1"/>
                    <a:pt x="973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999;p64"/>
            <p:cNvSpPr/>
            <p:nvPr/>
          </p:nvSpPr>
          <p:spPr>
            <a:xfrm>
              <a:off x="6474748" y="3177280"/>
              <a:ext cx="60365" cy="118554"/>
            </a:xfrm>
            <a:custGeom>
              <a:avLst/>
              <a:gdLst/>
              <a:ahLst/>
              <a:cxnLst/>
              <a:rect l="l" t="t" r="r" b="b"/>
              <a:pathLst>
                <a:path w="4328" h="8500" fill="none" extrusionOk="0">
                  <a:moveTo>
                    <a:pt x="0" y="1"/>
                  </a:moveTo>
                  <a:cubicBezTo>
                    <a:pt x="0" y="1"/>
                    <a:pt x="759" y="7152"/>
                    <a:pt x="4328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000;p64"/>
            <p:cNvSpPr/>
            <p:nvPr/>
          </p:nvSpPr>
          <p:spPr>
            <a:xfrm>
              <a:off x="6326375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15815" y="6570"/>
                  </a:moveTo>
                  <a:cubicBezTo>
                    <a:pt x="12376" y="2228"/>
                    <a:pt x="9066" y="196"/>
                    <a:pt x="7978" y="104"/>
                  </a:cubicBezTo>
                  <a:cubicBezTo>
                    <a:pt x="6750" y="1"/>
                    <a:pt x="3887" y="166"/>
                    <a:pt x="2813" y="286"/>
                  </a:cubicBezTo>
                  <a:cubicBezTo>
                    <a:pt x="1666" y="414"/>
                    <a:pt x="348" y="1637"/>
                    <a:pt x="0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001;p64"/>
            <p:cNvSpPr/>
            <p:nvPr/>
          </p:nvSpPr>
          <p:spPr>
            <a:xfrm>
              <a:off x="6590791" y="3221480"/>
              <a:ext cx="249144" cy="291070"/>
            </a:xfrm>
            <a:custGeom>
              <a:avLst/>
              <a:gdLst/>
              <a:ahLst/>
              <a:cxnLst/>
              <a:rect l="l" t="t" r="r" b="b"/>
              <a:pathLst>
                <a:path w="17863" h="20869" extrusionOk="0">
                  <a:moveTo>
                    <a:pt x="5423" y="0"/>
                  </a:moveTo>
                  <a:lnTo>
                    <a:pt x="1" y="10873"/>
                  </a:lnTo>
                  <a:lnTo>
                    <a:pt x="1" y="10873"/>
                  </a:lnTo>
                  <a:cubicBezTo>
                    <a:pt x="1" y="10873"/>
                    <a:pt x="1" y="10873"/>
                    <a:pt x="1" y="10873"/>
                  </a:cubicBezTo>
                  <a:lnTo>
                    <a:pt x="1" y="10874"/>
                  </a:lnTo>
                  <a:lnTo>
                    <a:pt x="1" y="10873"/>
                  </a:lnTo>
                  <a:lnTo>
                    <a:pt x="1" y="10873"/>
                  </a:lnTo>
                  <a:cubicBezTo>
                    <a:pt x="1640" y="12637"/>
                    <a:pt x="3399" y="14793"/>
                    <a:pt x="11389" y="20868"/>
                  </a:cubicBezTo>
                  <a:lnTo>
                    <a:pt x="17862" y="2118"/>
                  </a:lnTo>
                  <a:cubicBezTo>
                    <a:pt x="14407" y="1495"/>
                    <a:pt x="9357" y="669"/>
                    <a:pt x="542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002;p64"/>
            <p:cNvSpPr/>
            <p:nvPr/>
          </p:nvSpPr>
          <p:spPr>
            <a:xfrm>
              <a:off x="6749639" y="3251020"/>
              <a:ext cx="668378" cy="474508"/>
            </a:xfrm>
            <a:custGeom>
              <a:avLst/>
              <a:gdLst/>
              <a:ahLst/>
              <a:cxnLst/>
              <a:rect l="l" t="t" r="r" b="b"/>
              <a:pathLst>
                <a:path w="47921" h="34021" extrusionOk="0">
                  <a:moveTo>
                    <a:pt x="6473" y="0"/>
                  </a:moveTo>
                  <a:cubicBezTo>
                    <a:pt x="6473" y="0"/>
                    <a:pt x="6473" y="0"/>
                    <a:pt x="6473" y="0"/>
                  </a:cubicBezTo>
                  <a:lnTo>
                    <a:pt x="0" y="18750"/>
                  </a:lnTo>
                  <a:cubicBezTo>
                    <a:pt x="9122" y="25149"/>
                    <a:pt x="23141" y="34021"/>
                    <a:pt x="32191" y="34021"/>
                  </a:cubicBezTo>
                  <a:cubicBezTo>
                    <a:pt x="32365" y="34021"/>
                    <a:pt x="32537" y="34017"/>
                    <a:pt x="32708" y="34011"/>
                  </a:cubicBezTo>
                  <a:cubicBezTo>
                    <a:pt x="33234" y="33989"/>
                    <a:pt x="33760" y="33952"/>
                    <a:pt x="34281" y="33896"/>
                  </a:cubicBezTo>
                  <a:cubicBezTo>
                    <a:pt x="42298" y="32816"/>
                    <a:pt x="47921" y="25448"/>
                    <a:pt x="46840" y="17431"/>
                  </a:cubicBezTo>
                  <a:cubicBezTo>
                    <a:pt x="46049" y="11530"/>
                    <a:pt x="42528" y="6966"/>
                    <a:pt x="36486" y="5340"/>
                  </a:cubicBezTo>
                  <a:cubicBezTo>
                    <a:pt x="30575" y="3754"/>
                    <a:pt x="6494" y="0"/>
                    <a:pt x="6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003;p64"/>
            <p:cNvSpPr/>
            <p:nvPr/>
          </p:nvSpPr>
          <p:spPr>
            <a:xfrm>
              <a:off x="6839922" y="3250992"/>
              <a:ext cx="418606" cy="74521"/>
            </a:xfrm>
            <a:custGeom>
              <a:avLst/>
              <a:gdLst/>
              <a:ahLst/>
              <a:cxnLst/>
              <a:rect l="l" t="t" r="r" b="b"/>
              <a:pathLst>
                <a:path w="30013" h="5343" fill="none" extrusionOk="0">
                  <a:moveTo>
                    <a:pt x="30013" y="5342"/>
                  </a:moveTo>
                  <a:cubicBezTo>
                    <a:pt x="24099" y="3756"/>
                    <a:pt x="10" y="0"/>
                    <a:pt x="0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2004;p64"/>
            <p:cNvSpPr/>
            <p:nvPr/>
          </p:nvSpPr>
          <p:spPr>
            <a:xfrm>
              <a:off x="663063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8932" y="1"/>
                  </a:moveTo>
                  <a:cubicBezTo>
                    <a:pt x="7919" y="1"/>
                    <a:pt x="6927" y="375"/>
                    <a:pt x="6157" y="1066"/>
                  </a:cubicBezTo>
                  <a:lnTo>
                    <a:pt x="5587" y="1579"/>
                  </a:lnTo>
                  <a:lnTo>
                    <a:pt x="6478" y="1751"/>
                  </a:lnTo>
                  <a:cubicBezTo>
                    <a:pt x="7444" y="1938"/>
                    <a:pt x="8193" y="2712"/>
                    <a:pt x="8340" y="3684"/>
                  </a:cubicBezTo>
                  <a:cubicBezTo>
                    <a:pt x="9129" y="8888"/>
                    <a:pt x="6557" y="14012"/>
                    <a:pt x="3766" y="15569"/>
                  </a:cubicBezTo>
                  <a:cubicBezTo>
                    <a:pt x="3228" y="15869"/>
                    <a:pt x="2643" y="16059"/>
                    <a:pt x="2085" y="16059"/>
                  </a:cubicBezTo>
                  <a:cubicBezTo>
                    <a:pt x="1567" y="16059"/>
                    <a:pt x="1071" y="15896"/>
                    <a:pt x="655" y="15505"/>
                  </a:cubicBezTo>
                  <a:lnTo>
                    <a:pt x="655" y="15505"/>
                  </a:lnTo>
                  <a:cubicBezTo>
                    <a:pt x="1" y="17253"/>
                    <a:pt x="584" y="19221"/>
                    <a:pt x="2099" y="20310"/>
                  </a:cubicBezTo>
                  <a:cubicBezTo>
                    <a:pt x="5175" y="22521"/>
                    <a:pt x="8557" y="24373"/>
                    <a:pt x="10086" y="25386"/>
                  </a:cubicBezTo>
                  <a:cubicBezTo>
                    <a:pt x="15546" y="25360"/>
                    <a:pt x="24914" y="14302"/>
                    <a:pt x="19369" y="2663"/>
                  </a:cubicBezTo>
                  <a:cubicBezTo>
                    <a:pt x="17179" y="2200"/>
                    <a:pt x="13183" y="920"/>
                    <a:pt x="9909" y="119"/>
                  </a:cubicBezTo>
                  <a:cubicBezTo>
                    <a:pt x="9586" y="39"/>
                    <a:pt x="9258" y="1"/>
                    <a:pt x="8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2005;p64"/>
            <p:cNvSpPr/>
            <p:nvPr/>
          </p:nvSpPr>
          <p:spPr>
            <a:xfrm>
              <a:off x="6691520" y="3215733"/>
              <a:ext cx="168346" cy="314670"/>
            </a:xfrm>
            <a:custGeom>
              <a:avLst/>
              <a:gdLst/>
              <a:ahLst/>
              <a:cxnLst/>
              <a:rect l="l" t="t" r="r" b="b"/>
              <a:pathLst>
                <a:path w="12070" h="22561" extrusionOk="0">
                  <a:moveTo>
                    <a:pt x="7619" y="1"/>
                  </a:moveTo>
                  <a:lnTo>
                    <a:pt x="7619" y="6"/>
                  </a:lnTo>
                  <a:cubicBezTo>
                    <a:pt x="11060" y="7226"/>
                    <a:pt x="8078" y="13344"/>
                    <a:pt x="6637" y="15638"/>
                  </a:cubicBezTo>
                  <a:cubicBezTo>
                    <a:pt x="4600" y="18882"/>
                    <a:pt x="1915" y="20772"/>
                    <a:pt x="1" y="21190"/>
                  </a:cubicBezTo>
                  <a:cubicBezTo>
                    <a:pt x="751" y="21679"/>
                    <a:pt x="1487" y="22138"/>
                    <a:pt x="2184" y="22560"/>
                  </a:cubicBezTo>
                  <a:cubicBezTo>
                    <a:pt x="4393" y="21510"/>
                    <a:pt x="6651" y="19413"/>
                    <a:pt x="8347" y="16712"/>
                  </a:cubicBezTo>
                  <a:cubicBezTo>
                    <a:pt x="11458" y="11755"/>
                    <a:pt x="12070" y="6007"/>
                    <a:pt x="10101" y="698"/>
                  </a:cubicBezTo>
                  <a:cubicBezTo>
                    <a:pt x="9283" y="465"/>
                    <a:pt x="8445" y="229"/>
                    <a:pt x="7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2006;p64"/>
            <p:cNvSpPr/>
            <p:nvPr/>
          </p:nvSpPr>
          <p:spPr>
            <a:xfrm>
              <a:off x="5886582" y="2996674"/>
              <a:ext cx="408871" cy="414255"/>
            </a:xfrm>
            <a:custGeom>
              <a:avLst/>
              <a:gdLst/>
              <a:ahLst/>
              <a:cxnLst/>
              <a:rect l="l" t="t" r="r" b="b"/>
              <a:pathLst>
                <a:path w="29315" h="29701" extrusionOk="0">
                  <a:moveTo>
                    <a:pt x="19587" y="1"/>
                  </a:moveTo>
                  <a:cubicBezTo>
                    <a:pt x="19582" y="1"/>
                    <a:pt x="19576" y="1"/>
                    <a:pt x="19571" y="1"/>
                  </a:cubicBezTo>
                  <a:cubicBezTo>
                    <a:pt x="18057" y="1"/>
                    <a:pt x="16498" y="156"/>
                    <a:pt x="15719" y="576"/>
                  </a:cubicBezTo>
                  <a:cubicBezTo>
                    <a:pt x="14847" y="1104"/>
                    <a:pt x="14041" y="1715"/>
                    <a:pt x="13277" y="2387"/>
                  </a:cubicBezTo>
                  <a:cubicBezTo>
                    <a:pt x="11877" y="3618"/>
                    <a:pt x="8484" y="7562"/>
                    <a:pt x="7938" y="8085"/>
                  </a:cubicBezTo>
                  <a:cubicBezTo>
                    <a:pt x="5950" y="9990"/>
                    <a:pt x="0" y="18392"/>
                    <a:pt x="0" y="18392"/>
                  </a:cubicBezTo>
                  <a:lnTo>
                    <a:pt x="7152" y="26991"/>
                  </a:lnTo>
                  <a:cubicBezTo>
                    <a:pt x="7389" y="27007"/>
                    <a:pt x="7633" y="27015"/>
                    <a:pt x="7882" y="27015"/>
                  </a:cubicBezTo>
                  <a:cubicBezTo>
                    <a:pt x="11375" y="27015"/>
                    <a:pt x="15907" y="25518"/>
                    <a:pt x="16970" y="25320"/>
                  </a:cubicBezTo>
                  <a:cubicBezTo>
                    <a:pt x="18172" y="25463"/>
                    <a:pt x="19363" y="25663"/>
                    <a:pt x="20532" y="25934"/>
                  </a:cubicBezTo>
                  <a:cubicBezTo>
                    <a:pt x="21971" y="26266"/>
                    <a:pt x="23287" y="26558"/>
                    <a:pt x="24387" y="27602"/>
                  </a:cubicBezTo>
                  <a:cubicBezTo>
                    <a:pt x="24584" y="27779"/>
                    <a:pt x="25546" y="28789"/>
                    <a:pt x="26085" y="29366"/>
                  </a:cubicBezTo>
                  <a:cubicBezTo>
                    <a:pt x="26286" y="29580"/>
                    <a:pt x="26607" y="29701"/>
                    <a:pt x="26956" y="29701"/>
                  </a:cubicBezTo>
                  <a:cubicBezTo>
                    <a:pt x="27309" y="29701"/>
                    <a:pt x="27689" y="29577"/>
                    <a:pt x="28001" y="29300"/>
                  </a:cubicBezTo>
                  <a:cubicBezTo>
                    <a:pt x="28780" y="28615"/>
                    <a:pt x="29314" y="25679"/>
                    <a:pt x="26867" y="23247"/>
                  </a:cubicBezTo>
                  <a:lnTo>
                    <a:pt x="26867" y="23249"/>
                  </a:lnTo>
                  <a:cubicBezTo>
                    <a:pt x="24766" y="21160"/>
                    <a:pt x="22278" y="20218"/>
                    <a:pt x="19614" y="19423"/>
                  </a:cubicBezTo>
                  <a:cubicBezTo>
                    <a:pt x="17088" y="18667"/>
                    <a:pt x="15619" y="15946"/>
                    <a:pt x="15488" y="14025"/>
                  </a:cubicBezTo>
                  <a:cubicBezTo>
                    <a:pt x="15372" y="12307"/>
                    <a:pt x="15696" y="10112"/>
                    <a:pt x="16442" y="8834"/>
                  </a:cubicBezTo>
                  <a:cubicBezTo>
                    <a:pt x="17178" y="7570"/>
                    <a:pt x="18396" y="6362"/>
                    <a:pt x="19848" y="6134"/>
                  </a:cubicBezTo>
                  <a:cubicBezTo>
                    <a:pt x="20260" y="6070"/>
                    <a:pt x="20681" y="6044"/>
                    <a:pt x="21100" y="6044"/>
                  </a:cubicBezTo>
                  <a:cubicBezTo>
                    <a:pt x="21365" y="6044"/>
                    <a:pt x="21629" y="6054"/>
                    <a:pt x="21891" y="6072"/>
                  </a:cubicBezTo>
                  <a:cubicBezTo>
                    <a:pt x="22191" y="6092"/>
                    <a:pt x="22661" y="6167"/>
                    <a:pt x="22925" y="6215"/>
                  </a:cubicBezTo>
                  <a:cubicBezTo>
                    <a:pt x="22961" y="6241"/>
                    <a:pt x="24176" y="7732"/>
                    <a:pt x="24856" y="8378"/>
                  </a:cubicBezTo>
                  <a:cubicBezTo>
                    <a:pt x="25378" y="8875"/>
                    <a:pt x="25977" y="9074"/>
                    <a:pt x="26550" y="9074"/>
                  </a:cubicBezTo>
                  <a:cubicBezTo>
                    <a:pt x="27990" y="9074"/>
                    <a:pt x="29262" y="7815"/>
                    <a:pt x="28710" y="6878"/>
                  </a:cubicBezTo>
                  <a:cubicBezTo>
                    <a:pt x="27954" y="5597"/>
                    <a:pt x="27139" y="4287"/>
                    <a:pt x="26110" y="3205"/>
                  </a:cubicBezTo>
                  <a:cubicBezTo>
                    <a:pt x="26035" y="3126"/>
                    <a:pt x="25910" y="3005"/>
                    <a:pt x="25754" y="2864"/>
                  </a:cubicBezTo>
                  <a:cubicBezTo>
                    <a:pt x="25144" y="2046"/>
                    <a:pt x="24582" y="1350"/>
                    <a:pt x="23628" y="756"/>
                  </a:cubicBezTo>
                  <a:cubicBezTo>
                    <a:pt x="22930" y="321"/>
                    <a:pt x="21588" y="1"/>
                    <a:pt x="1958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2007;p64"/>
            <p:cNvSpPr/>
            <p:nvPr/>
          </p:nvSpPr>
          <p:spPr>
            <a:xfrm>
              <a:off x="6042041" y="3177280"/>
              <a:ext cx="60337" cy="118554"/>
            </a:xfrm>
            <a:custGeom>
              <a:avLst/>
              <a:gdLst/>
              <a:ahLst/>
              <a:cxnLst/>
              <a:rect l="l" t="t" r="r" b="b"/>
              <a:pathLst>
                <a:path w="4326" h="8500" fill="none" extrusionOk="0">
                  <a:moveTo>
                    <a:pt x="4326" y="1"/>
                  </a:moveTo>
                  <a:cubicBezTo>
                    <a:pt x="4326" y="1"/>
                    <a:pt x="3567" y="7152"/>
                    <a:pt x="0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2008;p64"/>
            <p:cNvSpPr/>
            <p:nvPr/>
          </p:nvSpPr>
          <p:spPr>
            <a:xfrm>
              <a:off x="6030172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0" y="6570"/>
                  </a:moveTo>
                  <a:cubicBezTo>
                    <a:pt x="3439" y="2228"/>
                    <a:pt x="6749" y="196"/>
                    <a:pt x="7839" y="104"/>
                  </a:cubicBezTo>
                  <a:cubicBezTo>
                    <a:pt x="9065" y="1"/>
                    <a:pt x="11930" y="166"/>
                    <a:pt x="13004" y="286"/>
                  </a:cubicBezTo>
                  <a:cubicBezTo>
                    <a:pt x="14150" y="414"/>
                    <a:pt x="15467" y="1637"/>
                    <a:pt x="15815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2009;p64"/>
            <p:cNvSpPr/>
            <p:nvPr/>
          </p:nvSpPr>
          <p:spPr>
            <a:xfrm>
              <a:off x="5737218" y="3221480"/>
              <a:ext cx="249116" cy="291070"/>
            </a:xfrm>
            <a:custGeom>
              <a:avLst/>
              <a:gdLst/>
              <a:ahLst/>
              <a:cxnLst/>
              <a:rect l="l" t="t" r="r" b="b"/>
              <a:pathLst>
                <a:path w="17861" h="20869" extrusionOk="0">
                  <a:moveTo>
                    <a:pt x="12440" y="0"/>
                  </a:moveTo>
                  <a:cubicBezTo>
                    <a:pt x="8504" y="669"/>
                    <a:pt x="3456" y="1495"/>
                    <a:pt x="1" y="2118"/>
                  </a:cubicBezTo>
                  <a:lnTo>
                    <a:pt x="6472" y="20868"/>
                  </a:lnTo>
                  <a:cubicBezTo>
                    <a:pt x="14463" y="14793"/>
                    <a:pt x="16223" y="12637"/>
                    <a:pt x="17860" y="10873"/>
                  </a:cubicBezTo>
                  <a:lnTo>
                    <a:pt x="17860" y="10873"/>
                  </a:lnTo>
                  <a:lnTo>
                    <a:pt x="17861" y="10874"/>
                  </a:lnTo>
                  <a:lnTo>
                    <a:pt x="17861" y="10873"/>
                  </a:lnTo>
                  <a:cubicBezTo>
                    <a:pt x="17860" y="10873"/>
                    <a:pt x="17860" y="10873"/>
                    <a:pt x="17860" y="10873"/>
                  </a:cubicBezTo>
                  <a:lnTo>
                    <a:pt x="17860" y="10873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2010;p64"/>
            <p:cNvSpPr/>
            <p:nvPr/>
          </p:nvSpPr>
          <p:spPr>
            <a:xfrm>
              <a:off x="5159136" y="3251020"/>
              <a:ext cx="668350" cy="474508"/>
            </a:xfrm>
            <a:custGeom>
              <a:avLst/>
              <a:gdLst/>
              <a:ahLst/>
              <a:cxnLst/>
              <a:rect l="l" t="t" r="r" b="b"/>
              <a:pathLst>
                <a:path w="47919" h="34021" extrusionOk="0">
                  <a:moveTo>
                    <a:pt x="41447" y="0"/>
                  </a:moveTo>
                  <a:cubicBezTo>
                    <a:pt x="41427" y="0"/>
                    <a:pt x="17346" y="3754"/>
                    <a:pt x="11433" y="5340"/>
                  </a:cubicBezTo>
                  <a:cubicBezTo>
                    <a:pt x="5393" y="6966"/>
                    <a:pt x="1870" y="11530"/>
                    <a:pt x="1079" y="17431"/>
                  </a:cubicBezTo>
                  <a:cubicBezTo>
                    <a:pt x="0" y="25448"/>
                    <a:pt x="5622" y="32816"/>
                    <a:pt x="13638" y="33896"/>
                  </a:cubicBezTo>
                  <a:cubicBezTo>
                    <a:pt x="14161" y="33952"/>
                    <a:pt x="14685" y="33989"/>
                    <a:pt x="15213" y="34011"/>
                  </a:cubicBezTo>
                  <a:cubicBezTo>
                    <a:pt x="15383" y="34017"/>
                    <a:pt x="15556" y="34021"/>
                    <a:pt x="15730" y="34021"/>
                  </a:cubicBezTo>
                  <a:cubicBezTo>
                    <a:pt x="24778" y="34021"/>
                    <a:pt x="38797" y="25149"/>
                    <a:pt x="47919" y="18750"/>
                  </a:cubicBezTo>
                  <a:lnTo>
                    <a:pt x="41448" y="0"/>
                  </a:lnTo>
                  <a:cubicBezTo>
                    <a:pt x="41448" y="0"/>
                    <a:pt x="41448" y="0"/>
                    <a:pt x="41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2011;p64"/>
            <p:cNvSpPr/>
            <p:nvPr/>
          </p:nvSpPr>
          <p:spPr>
            <a:xfrm>
              <a:off x="5318598" y="3250992"/>
              <a:ext cx="418634" cy="74521"/>
            </a:xfrm>
            <a:custGeom>
              <a:avLst/>
              <a:gdLst/>
              <a:ahLst/>
              <a:cxnLst/>
              <a:rect l="l" t="t" r="r" b="b"/>
              <a:pathLst>
                <a:path w="30015" h="5343" fill="none" extrusionOk="0">
                  <a:moveTo>
                    <a:pt x="0" y="5342"/>
                  </a:moveTo>
                  <a:cubicBezTo>
                    <a:pt x="5914" y="3756"/>
                    <a:pt x="30005" y="0"/>
                    <a:pt x="30015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2012;p64"/>
            <p:cNvSpPr/>
            <p:nvPr/>
          </p:nvSpPr>
          <p:spPr>
            <a:xfrm>
              <a:off x="559899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15983" y="1"/>
                  </a:moveTo>
                  <a:cubicBezTo>
                    <a:pt x="15658" y="1"/>
                    <a:pt x="15330" y="39"/>
                    <a:pt x="15007" y="119"/>
                  </a:cubicBezTo>
                  <a:cubicBezTo>
                    <a:pt x="11732" y="920"/>
                    <a:pt x="7735" y="2200"/>
                    <a:pt x="5547" y="2663"/>
                  </a:cubicBezTo>
                  <a:cubicBezTo>
                    <a:pt x="0" y="14302"/>
                    <a:pt x="9370" y="25360"/>
                    <a:pt x="14830" y="25386"/>
                  </a:cubicBezTo>
                  <a:cubicBezTo>
                    <a:pt x="16359" y="24373"/>
                    <a:pt x="19739" y="22521"/>
                    <a:pt x="22817" y="20310"/>
                  </a:cubicBezTo>
                  <a:cubicBezTo>
                    <a:pt x="24332" y="19221"/>
                    <a:pt x="24914" y="17253"/>
                    <a:pt x="24260" y="15505"/>
                  </a:cubicBezTo>
                  <a:lnTo>
                    <a:pt x="24260" y="15505"/>
                  </a:lnTo>
                  <a:cubicBezTo>
                    <a:pt x="23843" y="15896"/>
                    <a:pt x="23347" y="16059"/>
                    <a:pt x="22830" y="16059"/>
                  </a:cubicBezTo>
                  <a:cubicBezTo>
                    <a:pt x="22271" y="16059"/>
                    <a:pt x="21687" y="15869"/>
                    <a:pt x="21150" y="15569"/>
                  </a:cubicBezTo>
                  <a:cubicBezTo>
                    <a:pt x="18359" y="14012"/>
                    <a:pt x="15785" y="8888"/>
                    <a:pt x="16574" y="3684"/>
                  </a:cubicBezTo>
                  <a:cubicBezTo>
                    <a:pt x="16721" y="2712"/>
                    <a:pt x="17472" y="1938"/>
                    <a:pt x="18437" y="1751"/>
                  </a:cubicBezTo>
                  <a:lnTo>
                    <a:pt x="19329" y="1579"/>
                  </a:lnTo>
                  <a:lnTo>
                    <a:pt x="18759" y="1066"/>
                  </a:lnTo>
                  <a:cubicBezTo>
                    <a:pt x="17987" y="375"/>
                    <a:pt x="16996" y="1"/>
                    <a:pt x="15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2013;p64"/>
            <p:cNvSpPr/>
            <p:nvPr/>
          </p:nvSpPr>
          <p:spPr>
            <a:xfrm>
              <a:off x="5717287" y="3215733"/>
              <a:ext cx="168318" cy="314670"/>
            </a:xfrm>
            <a:custGeom>
              <a:avLst/>
              <a:gdLst/>
              <a:ahLst/>
              <a:cxnLst/>
              <a:rect l="l" t="t" r="r" b="b"/>
              <a:pathLst>
                <a:path w="12068" h="22561" extrusionOk="0">
                  <a:moveTo>
                    <a:pt x="4450" y="1"/>
                  </a:moveTo>
                  <a:lnTo>
                    <a:pt x="4450" y="1"/>
                  </a:lnTo>
                  <a:cubicBezTo>
                    <a:pt x="3624" y="229"/>
                    <a:pt x="2785" y="465"/>
                    <a:pt x="1969" y="698"/>
                  </a:cubicBezTo>
                  <a:cubicBezTo>
                    <a:pt x="0" y="6007"/>
                    <a:pt x="612" y="11755"/>
                    <a:pt x="3723" y="16712"/>
                  </a:cubicBezTo>
                  <a:cubicBezTo>
                    <a:pt x="5418" y="19413"/>
                    <a:pt x="7676" y="21510"/>
                    <a:pt x="9886" y="22560"/>
                  </a:cubicBezTo>
                  <a:cubicBezTo>
                    <a:pt x="10581" y="22138"/>
                    <a:pt x="11318" y="21679"/>
                    <a:pt x="12068" y="21190"/>
                  </a:cubicBezTo>
                  <a:cubicBezTo>
                    <a:pt x="10153" y="20772"/>
                    <a:pt x="7470" y="18882"/>
                    <a:pt x="5431" y="15638"/>
                  </a:cubicBezTo>
                  <a:cubicBezTo>
                    <a:pt x="3990" y="13344"/>
                    <a:pt x="1008" y="7226"/>
                    <a:pt x="4449" y="6"/>
                  </a:cubicBezTo>
                  <a:lnTo>
                    <a:pt x="4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/>
          <p:nvPr/>
        </p:nvSpPr>
        <p:spPr>
          <a:xfrm>
            <a:off x="4008500" y="4647100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Heart 22">
            <a:hlinkClick r:id="rId1" action="ppaction://hlinksldjump"/>
          </p:cNvPr>
          <p:cNvSpPr/>
          <p:nvPr/>
        </p:nvSpPr>
        <p:spPr>
          <a:xfrm>
            <a:off x="920426" y="1504799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01</a:t>
            </a:r>
            <a:endParaRPr lang="en-US" dirty="0"/>
          </a:p>
        </p:txBody>
      </p:sp>
      <p:sp>
        <p:nvSpPr>
          <p:cNvPr id="4" name="Google Shape;612;p34"/>
          <p:cNvSpPr txBox="1"/>
          <p:nvPr/>
        </p:nvSpPr>
        <p:spPr>
          <a:xfrm>
            <a:off x="1352489" y="222713"/>
            <a:ext cx="6439021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5000" b="0" i="0" u="none" strike="noStrike" cap="none">
                <a:solidFill>
                  <a:schemeClr val="accent5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voon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Kavoon" panose="00000500000000000000"/>
                <a:ea typeface="Kavoon" panose="00000500000000000000"/>
                <a:cs typeface="Kavoon" panose="00000500000000000000"/>
                <a:sym typeface="Kavoon" panose="00000500000000000000"/>
              </a:defRPr>
            </a:lvl9pPr>
          </a:lstStyle>
          <a:p>
            <a:r>
              <a:rPr lang="en-US" dirty="0"/>
              <a:t>Sophia Restaurant</a:t>
            </a:r>
            <a:endParaRPr lang="en-US" dirty="0"/>
          </a:p>
        </p:txBody>
      </p:sp>
      <p:sp>
        <p:nvSpPr>
          <p:cNvPr id="26" name="Heart 25">
            <a:hlinkClick r:id="rId2" action="ppaction://hlinksldjump"/>
          </p:cNvPr>
          <p:cNvSpPr/>
          <p:nvPr/>
        </p:nvSpPr>
        <p:spPr>
          <a:xfrm>
            <a:off x="2187595" y="148329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02</a:t>
            </a:r>
            <a:endParaRPr lang="en-US" dirty="0"/>
          </a:p>
        </p:txBody>
      </p:sp>
      <p:sp>
        <p:nvSpPr>
          <p:cNvPr id="27" name="Heart 26">
            <a:hlinkClick r:id="rId3" action="ppaction://hlinksldjump"/>
          </p:cNvPr>
          <p:cNvSpPr/>
          <p:nvPr/>
        </p:nvSpPr>
        <p:spPr>
          <a:xfrm>
            <a:off x="3393207" y="148329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03</a:t>
            </a:r>
            <a:endParaRPr lang="en-US" dirty="0"/>
          </a:p>
        </p:txBody>
      </p:sp>
      <p:sp>
        <p:nvSpPr>
          <p:cNvPr id="28" name="Heart 27">
            <a:hlinkClick r:id="rId4" action="ppaction://hlinksldjump"/>
          </p:cNvPr>
          <p:cNvSpPr/>
          <p:nvPr/>
        </p:nvSpPr>
        <p:spPr>
          <a:xfrm>
            <a:off x="4685794" y="148329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04</a:t>
            </a:r>
            <a:endParaRPr lang="en-US" dirty="0"/>
          </a:p>
        </p:txBody>
      </p:sp>
      <p:sp>
        <p:nvSpPr>
          <p:cNvPr id="29" name="Heart 28">
            <a:hlinkClick r:id="rId5" action="ppaction://hlinksldjump"/>
          </p:cNvPr>
          <p:cNvSpPr/>
          <p:nvPr/>
        </p:nvSpPr>
        <p:spPr>
          <a:xfrm>
            <a:off x="6025093" y="1461350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05</a:t>
            </a:r>
            <a:endParaRPr lang="en-US" dirty="0"/>
          </a:p>
        </p:txBody>
      </p:sp>
      <p:sp>
        <p:nvSpPr>
          <p:cNvPr id="30" name="Heart 29">
            <a:hlinkClick r:id="rId6" action="ppaction://hlinksldjump"/>
          </p:cNvPr>
          <p:cNvSpPr/>
          <p:nvPr/>
        </p:nvSpPr>
        <p:spPr>
          <a:xfrm>
            <a:off x="7364392" y="148329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06</a:t>
            </a:r>
            <a:endParaRPr lang="en-US" dirty="0"/>
          </a:p>
        </p:txBody>
      </p:sp>
      <p:sp>
        <p:nvSpPr>
          <p:cNvPr id="31" name="Heart 30">
            <a:hlinkClick r:id="rId7" action="ppaction://hlinksldjump"/>
          </p:cNvPr>
          <p:cNvSpPr/>
          <p:nvPr/>
        </p:nvSpPr>
        <p:spPr>
          <a:xfrm>
            <a:off x="1590481" y="249046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07</a:t>
            </a:r>
            <a:endParaRPr lang="en-US" dirty="0"/>
          </a:p>
        </p:txBody>
      </p:sp>
      <p:sp>
        <p:nvSpPr>
          <p:cNvPr id="32" name="Heart 31">
            <a:hlinkClick r:id="rId8" action="ppaction://hlinksldjump"/>
          </p:cNvPr>
          <p:cNvSpPr/>
          <p:nvPr/>
        </p:nvSpPr>
        <p:spPr>
          <a:xfrm>
            <a:off x="2867827" y="2480781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08</a:t>
            </a:r>
            <a:endParaRPr lang="en-US" dirty="0"/>
          </a:p>
        </p:txBody>
      </p:sp>
      <p:sp>
        <p:nvSpPr>
          <p:cNvPr id="33" name="Heart 32">
            <a:hlinkClick r:id="rId9" action="ppaction://hlinksldjump"/>
          </p:cNvPr>
          <p:cNvSpPr/>
          <p:nvPr/>
        </p:nvSpPr>
        <p:spPr>
          <a:xfrm>
            <a:off x="5404217" y="3641372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  <a:endParaRPr lang="en-US" dirty="0"/>
          </a:p>
        </p:txBody>
      </p:sp>
      <p:sp>
        <p:nvSpPr>
          <p:cNvPr id="34" name="Heart 33">
            <a:hlinkClick r:id="rId10" action="ppaction://hlinksldjump"/>
          </p:cNvPr>
          <p:cNvSpPr/>
          <p:nvPr/>
        </p:nvSpPr>
        <p:spPr>
          <a:xfrm>
            <a:off x="4008500" y="3662895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  <a:endParaRPr lang="en-US" dirty="0"/>
          </a:p>
        </p:txBody>
      </p:sp>
      <p:sp>
        <p:nvSpPr>
          <p:cNvPr id="35" name="Heart 34">
            <a:hlinkClick r:id="rId11" action="ppaction://hlinksldjump"/>
          </p:cNvPr>
          <p:cNvSpPr/>
          <p:nvPr/>
        </p:nvSpPr>
        <p:spPr>
          <a:xfrm>
            <a:off x="2659187" y="3641372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  <a:endParaRPr lang="en-US" dirty="0"/>
          </a:p>
        </p:txBody>
      </p:sp>
      <p:sp>
        <p:nvSpPr>
          <p:cNvPr id="36" name="Heart 35">
            <a:hlinkClick r:id="rId12" action="ppaction://hlinksldjump"/>
          </p:cNvPr>
          <p:cNvSpPr/>
          <p:nvPr/>
        </p:nvSpPr>
        <p:spPr>
          <a:xfrm>
            <a:off x="1263470" y="3641372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37" name="Heart 36">
            <a:hlinkClick r:id="rId13" action="ppaction://hlinksldjump"/>
          </p:cNvPr>
          <p:cNvSpPr/>
          <p:nvPr/>
        </p:nvSpPr>
        <p:spPr>
          <a:xfrm>
            <a:off x="4132706" y="2480781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09</a:t>
            </a:r>
            <a:endParaRPr lang="en-US" dirty="0"/>
          </a:p>
        </p:txBody>
      </p:sp>
      <p:sp>
        <p:nvSpPr>
          <p:cNvPr id="38" name="Heart 37">
            <a:hlinkClick r:id="rId14" action="ppaction://hlinksldjump"/>
          </p:cNvPr>
          <p:cNvSpPr/>
          <p:nvPr/>
        </p:nvSpPr>
        <p:spPr>
          <a:xfrm>
            <a:off x="5480481" y="2480781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39" name="Heart 38">
            <a:hlinkClick r:id="rId15" action="ppaction://hlinksldjump"/>
          </p:cNvPr>
          <p:cNvSpPr/>
          <p:nvPr/>
        </p:nvSpPr>
        <p:spPr>
          <a:xfrm>
            <a:off x="6743516" y="2490467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  <a:endParaRPr lang="en-US" dirty="0"/>
          </a:p>
        </p:txBody>
      </p:sp>
      <p:sp>
        <p:nvSpPr>
          <p:cNvPr id="40" name="Heart 39">
            <a:hlinkClick r:id="rId16" action="ppaction://hlinksldjump"/>
          </p:cNvPr>
          <p:cNvSpPr/>
          <p:nvPr/>
        </p:nvSpPr>
        <p:spPr>
          <a:xfrm>
            <a:off x="6743516" y="3641372"/>
            <a:ext cx="620876" cy="526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" name="Ink 1"/>
              <p14:cNvContentPartPr/>
              <p14:nvPr/>
            </p14:nvContentPartPr>
            <p14:xfrm>
              <a:off x="3442970" y="1461770"/>
              <a:ext cx="409575" cy="59055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8"/>
            </p:blipFill>
            <p:spPr>
              <a:xfrm>
                <a:off x="3442970" y="1461770"/>
                <a:ext cx="409575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" name="Ink 2"/>
              <p14:cNvContentPartPr/>
              <p14:nvPr/>
            </p14:nvContentPartPr>
            <p14:xfrm>
              <a:off x="5143500" y="1476375"/>
              <a:ext cx="171450" cy="3759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0"/>
            </p:blipFill>
            <p:spPr>
              <a:xfrm>
                <a:off x="5143500" y="1476375"/>
                <a:ext cx="171450" cy="37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5" name="Ink 4"/>
              <p14:cNvContentPartPr/>
              <p14:nvPr/>
            </p14:nvContentPartPr>
            <p14:xfrm>
              <a:off x="7658100" y="1390650"/>
              <a:ext cx="152400" cy="5854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2"/>
            </p:blipFill>
            <p:spPr>
              <a:xfrm>
                <a:off x="7658100" y="1390650"/>
                <a:ext cx="152400" cy="585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6" name="Ink 5"/>
              <p14:cNvContentPartPr/>
              <p14:nvPr/>
            </p14:nvContentPartPr>
            <p14:xfrm>
              <a:off x="1356995" y="3623945"/>
              <a:ext cx="319405" cy="5238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24"/>
            </p:blipFill>
            <p:spPr>
              <a:xfrm>
                <a:off x="1356995" y="3623945"/>
                <a:ext cx="319405" cy="52387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967481" y="1445194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01: What is the name of your favorite restautant?</a:t>
            </a:r>
            <a:endParaRPr lang="en-GB"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1015553" y="2694433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 panose="020B0502020202020204" pitchFamily="34" charset="0"/>
              </a:rPr>
              <a:t>The name of my favorite restaurant is Sophia Restaurant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241522" y="1751375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ction Button: Go Forward or Next 3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1981006" y="277612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887686" y="163194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02: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What is the location?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832873" y="266036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 dirty="0"/>
              <a:t>It‘s located </a:t>
            </a:r>
            <a:r>
              <a:rPr lang="en-US" b="1" i="1" dirty="0"/>
              <a:t>at </a:t>
            </a:r>
            <a:r>
              <a:rPr lang="en-US" i="1" dirty="0"/>
              <a:t>527 Nguyen Tat Thanh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159869" y="1794147"/>
            <a:ext cx="645734" cy="12236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oogle Shape;1947;p64"/>
          <p:cNvGrpSpPr/>
          <p:nvPr/>
        </p:nvGrpSpPr>
        <p:grpSpPr>
          <a:xfrm>
            <a:off x="5697129" y="1361693"/>
            <a:ext cx="1992107" cy="2575302"/>
            <a:chOff x="5159136" y="1753882"/>
            <a:chExt cx="2258881" cy="2920174"/>
          </a:xfrm>
        </p:grpSpPr>
        <p:sp>
          <p:nvSpPr>
            <p:cNvPr id="4" name="Google Shape;1948;p64"/>
            <p:cNvSpPr/>
            <p:nvPr/>
          </p:nvSpPr>
          <p:spPr>
            <a:xfrm>
              <a:off x="5616070" y="3767650"/>
              <a:ext cx="1344985" cy="906406"/>
            </a:xfrm>
            <a:custGeom>
              <a:avLst/>
              <a:gdLst/>
              <a:ahLst/>
              <a:cxnLst/>
              <a:rect l="l" t="t" r="r" b="b"/>
              <a:pathLst>
                <a:path w="96432" h="64987" extrusionOk="0">
                  <a:moveTo>
                    <a:pt x="17849" y="1"/>
                  </a:moveTo>
                  <a:cubicBezTo>
                    <a:pt x="17849" y="1"/>
                    <a:pt x="4846" y="36542"/>
                    <a:pt x="1" y="64986"/>
                  </a:cubicBezTo>
                  <a:lnTo>
                    <a:pt x="96431" y="64986"/>
                  </a:lnTo>
                  <a:cubicBezTo>
                    <a:pt x="91588" y="36542"/>
                    <a:pt x="78583" y="1"/>
                    <a:pt x="7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949;p64"/>
            <p:cNvSpPr/>
            <p:nvPr/>
          </p:nvSpPr>
          <p:spPr>
            <a:xfrm>
              <a:off x="6624377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0" y="1"/>
                  </a:moveTo>
                  <a:cubicBezTo>
                    <a:pt x="0" y="1"/>
                    <a:pt x="10312" y="36542"/>
                    <a:pt x="14153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950;p64"/>
            <p:cNvSpPr/>
            <p:nvPr/>
          </p:nvSpPr>
          <p:spPr>
            <a:xfrm>
              <a:off x="6456477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1" y="1"/>
                  </a:moveTo>
                  <a:cubicBezTo>
                    <a:pt x="1" y="1"/>
                    <a:pt x="5156" y="36542"/>
                    <a:pt x="7077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951;p64"/>
            <p:cNvSpPr/>
            <p:nvPr/>
          </p:nvSpPr>
          <p:spPr>
            <a:xfrm>
              <a:off x="6288563" y="3767650"/>
              <a:ext cx="14" cy="906406"/>
            </a:xfrm>
            <a:custGeom>
              <a:avLst/>
              <a:gdLst/>
              <a:ahLst/>
              <a:cxnLst/>
              <a:rect l="l" t="t" r="r" b="b"/>
              <a:pathLst>
                <a:path w="1" h="64987" fill="none" extrusionOk="0">
                  <a:moveTo>
                    <a:pt x="0" y="1"/>
                  </a:moveTo>
                  <a:lnTo>
                    <a:pt x="0" y="64986"/>
                  </a:ln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952;p64"/>
            <p:cNvSpPr/>
            <p:nvPr/>
          </p:nvSpPr>
          <p:spPr>
            <a:xfrm>
              <a:off x="6021971" y="3767650"/>
              <a:ext cx="98706" cy="906406"/>
            </a:xfrm>
            <a:custGeom>
              <a:avLst/>
              <a:gdLst/>
              <a:ahLst/>
              <a:cxnLst/>
              <a:rect l="l" t="t" r="r" b="b"/>
              <a:pathLst>
                <a:path w="7077" h="64987" fill="none" extrusionOk="0">
                  <a:moveTo>
                    <a:pt x="7076" y="1"/>
                  </a:moveTo>
                  <a:cubicBezTo>
                    <a:pt x="7076" y="1"/>
                    <a:pt x="1919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953;p64"/>
            <p:cNvSpPr/>
            <p:nvPr/>
          </p:nvSpPr>
          <p:spPr>
            <a:xfrm>
              <a:off x="5755350" y="3767650"/>
              <a:ext cx="197399" cy="906406"/>
            </a:xfrm>
            <a:custGeom>
              <a:avLst/>
              <a:gdLst/>
              <a:ahLst/>
              <a:cxnLst/>
              <a:rect l="l" t="t" r="r" b="b"/>
              <a:pathLst>
                <a:path w="14153" h="64987" fill="none" extrusionOk="0">
                  <a:moveTo>
                    <a:pt x="14153" y="1"/>
                  </a:moveTo>
                  <a:cubicBezTo>
                    <a:pt x="14153" y="1"/>
                    <a:pt x="3841" y="36542"/>
                    <a:pt x="0" y="64986"/>
                  </a:cubicBezTo>
                </a:path>
              </a:pathLst>
            </a:custGeom>
            <a:solidFill>
              <a:schemeClr val="dk1"/>
            </a:solidFill>
            <a:ln w="8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954;p64"/>
            <p:cNvSpPr/>
            <p:nvPr/>
          </p:nvSpPr>
          <p:spPr>
            <a:xfrm>
              <a:off x="6419767" y="2514955"/>
              <a:ext cx="611444" cy="650093"/>
            </a:xfrm>
            <a:custGeom>
              <a:avLst/>
              <a:gdLst/>
              <a:ahLst/>
              <a:cxnLst/>
              <a:rect l="l" t="t" r="r" b="b"/>
              <a:pathLst>
                <a:path w="43839" h="46610" extrusionOk="0">
                  <a:moveTo>
                    <a:pt x="16500" y="0"/>
                  </a:moveTo>
                  <a:cubicBezTo>
                    <a:pt x="13782" y="7196"/>
                    <a:pt x="7814" y="13262"/>
                    <a:pt x="0" y="16737"/>
                  </a:cubicBezTo>
                  <a:cubicBezTo>
                    <a:pt x="875" y="19473"/>
                    <a:pt x="1946" y="22158"/>
                    <a:pt x="3208" y="24771"/>
                  </a:cubicBezTo>
                  <a:cubicBezTo>
                    <a:pt x="5293" y="29077"/>
                    <a:pt x="7904" y="33175"/>
                    <a:pt x="11079" y="36896"/>
                  </a:cubicBezTo>
                  <a:cubicBezTo>
                    <a:pt x="14244" y="40613"/>
                    <a:pt x="17990" y="43944"/>
                    <a:pt x="22248" y="46609"/>
                  </a:cubicBezTo>
                  <a:lnTo>
                    <a:pt x="27726" y="37276"/>
                  </a:lnTo>
                  <a:cubicBezTo>
                    <a:pt x="24346" y="35458"/>
                    <a:pt x="21220" y="33055"/>
                    <a:pt x="18445" y="30215"/>
                  </a:cubicBezTo>
                  <a:cubicBezTo>
                    <a:pt x="15682" y="27369"/>
                    <a:pt x="13264" y="24109"/>
                    <a:pt x="11254" y="20568"/>
                  </a:cubicBezTo>
                  <a:cubicBezTo>
                    <a:pt x="10232" y="18765"/>
                    <a:pt x="9314" y="16890"/>
                    <a:pt x="8499" y="14962"/>
                  </a:cubicBezTo>
                  <a:lnTo>
                    <a:pt x="8499" y="14962"/>
                  </a:lnTo>
                  <a:cubicBezTo>
                    <a:pt x="9523" y="16460"/>
                    <a:pt x="10618" y="17918"/>
                    <a:pt x="11784" y="19326"/>
                  </a:cubicBezTo>
                  <a:cubicBezTo>
                    <a:pt x="14682" y="22819"/>
                    <a:pt x="18018" y="26002"/>
                    <a:pt x="21788" y="28707"/>
                  </a:cubicBezTo>
                  <a:cubicBezTo>
                    <a:pt x="25551" y="31409"/>
                    <a:pt x="29759" y="33622"/>
                    <a:pt x="34279" y="35111"/>
                  </a:cubicBezTo>
                  <a:lnTo>
                    <a:pt x="37205" y="25269"/>
                  </a:lnTo>
                  <a:cubicBezTo>
                    <a:pt x="33680" y="24361"/>
                    <a:pt x="30254" y="22861"/>
                    <a:pt x="27056" y="20873"/>
                  </a:cubicBezTo>
                  <a:cubicBezTo>
                    <a:pt x="23856" y="18888"/>
                    <a:pt x="20893" y="16428"/>
                    <a:pt x="18237" y="13625"/>
                  </a:cubicBezTo>
                  <a:cubicBezTo>
                    <a:pt x="17747" y="13107"/>
                    <a:pt x="17270" y="12572"/>
                    <a:pt x="16805" y="12035"/>
                  </a:cubicBezTo>
                  <a:lnTo>
                    <a:pt x="16805" y="12035"/>
                  </a:lnTo>
                  <a:cubicBezTo>
                    <a:pt x="17457" y="12602"/>
                    <a:pt x="18122" y="13154"/>
                    <a:pt x="18813" y="13682"/>
                  </a:cubicBezTo>
                  <a:cubicBezTo>
                    <a:pt x="22286" y="16333"/>
                    <a:pt x="26221" y="18470"/>
                    <a:pt x="30477" y="19888"/>
                  </a:cubicBezTo>
                  <a:cubicBezTo>
                    <a:pt x="34328" y="21179"/>
                    <a:pt x="38444" y="21855"/>
                    <a:pt x="42575" y="21855"/>
                  </a:cubicBezTo>
                  <a:cubicBezTo>
                    <a:pt x="42996" y="21855"/>
                    <a:pt x="43418" y="21848"/>
                    <a:pt x="43839" y="21834"/>
                  </a:cubicBezTo>
                  <a:lnTo>
                    <a:pt x="43073" y="11150"/>
                  </a:lnTo>
                  <a:cubicBezTo>
                    <a:pt x="42029" y="11269"/>
                    <a:pt x="40977" y="11329"/>
                    <a:pt x="39922" y="11329"/>
                  </a:cubicBezTo>
                  <a:cubicBezTo>
                    <a:pt x="37689" y="11329"/>
                    <a:pt x="35445" y="11060"/>
                    <a:pt x="33237" y="10517"/>
                  </a:cubicBezTo>
                  <a:cubicBezTo>
                    <a:pt x="29987" y="9717"/>
                    <a:pt x="26821" y="8337"/>
                    <a:pt x="23918" y="6472"/>
                  </a:cubicBezTo>
                  <a:cubicBezTo>
                    <a:pt x="21168" y="4706"/>
                    <a:pt x="18650" y="2513"/>
                    <a:pt x="16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955;p64"/>
            <p:cNvSpPr/>
            <p:nvPr/>
          </p:nvSpPr>
          <p:spPr>
            <a:xfrm>
              <a:off x="6377883" y="2383653"/>
              <a:ext cx="272018" cy="364755"/>
            </a:xfrm>
            <a:custGeom>
              <a:avLst/>
              <a:gdLst/>
              <a:ahLst/>
              <a:cxnLst/>
              <a:rect l="l" t="t" r="r" b="b"/>
              <a:pathLst>
                <a:path w="19503" h="26152" extrusionOk="0">
                  <a:moveTo>
                    <a:pt x="13964" y="1"/>
                  </a:moveTo>
                  <a:lnTo>
                    <a:pt x="0" y="8862"/>
                  </a:lnTo>
                  <a:cubicBezTo>
                    <a:pt x="115" y="12860"/>
                    <a:pt x="638" y="16843"/>
                    <a:pt x="1523" y="20741"/>
                  </a:cubicBezTo>
                  <a:cubicBezTo>
                    <a:pt x="1938" y="22558"/>
                    <a:pt x="2428" y="24366"/>
                    <a:pt x="3003" y="26151"/>
                  </a:cubicBezTo>
                  <a:cubicBezTo>
                    <a:pt x="10819" y="22676"/>
                    <a:pt x="16785" y="16608"/>
                    <a:pt x="19503" y="9414"/>
                  </a:cubicBezTo>
                  <a:cubicBezTo>
                    <a:pt x="19380" y="9272"/>
                    <a:pt x="19255" y="9129"/>
                    <a:pt x="19137" y="8981"/>
                  </a:cubicBezTo>
                  <a:cubicBezTo>
                    <a:pt x="16914" y="6287"/>
                    <a:pt x="15107" y="3236"/>
                    <a:pt x="139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956;p64"/>
            <p:cNvSpPr/>
            <p:nvPr/>
          </p:nvSpPr>
          <p:spPr>
            <a:xfrm>
              <a:off x="5563474" y="2646843"/>
              <a:ext cx="600286" cy="616228"/>
            </a:xfrm>
            <a:custGeom>
              <a:avLst/>
              <a:gdLst/>
              <a:ahLst/>
              <a:cxnLst/>
              <a:rect l="l" t="t" r="r" b="b"/>
              <a:pathLst>
                <a:path w="43039" h="44182" extrusionOk="0">
                  <a:moveTo>
                    <a:pt x="21619" y="0"/>
                  </a:moveTo>
                  <a:cubicBezTo>
                    <a:pt x="20391" y="2080"/>
                    <a:pt x="18953" y="4021"/>
                    <a:pt x="17341" y="5777"/>
                  </a:cubicBezTo>
                  <a:cubicBezTo>
                    <a:pt x="15005" y="8319"/>
                    <a:pt x="12292" y="10460"/>
                    <a:pt x="9351" y="12055"/>
                  </a:cubicBezTo>
                  <a:cubicBezTo>
                    <a:pt x="6409" y="13653"/>
                    <a:pt x="3241" y="14695"/>
                    <a:pt x="0" y="15162"/>
                  </a:cubicBezTo>
                  <a:lnTo>
                    <a:pt x="1965" y="25689"/>
                  </a:lnTo>
                  <a:cubicBezTo>
                    <a:pt x="6409" y="24684"/>
                    <a:pt x="10650" y="22871"/>
                    <a:pt x="14400" y="20421"/>
                  </a:cubicBezTo>
                  <a:cubicBezTo>
                    <a:pt x="18155" y="17970"/>
                    <a:pt x="21419" y="14905"/>
                    <a:pt x="24104" y="11455"/>
                  </a:cubicBezTo>
                  <a:cubicBezTo>
                    <a:pt x="24641" y="10774"/>
                    <a:pt x="25146" y="10070"/>
                    <a:pt x="25636" y="9357"/>
                  </a:cubicBezTo>
                  <a:lnTo>
                    <a:pt x="25636" y="9357"/>
                  </a:lnTo>
                  <a:cubicBezTo>
                    <a:pt x="25317" y="9999"/>
                    <a:pt x="24994" y="10632"/>
                    <a:pt x="24651" y="11260"/>
                  </a:cubicBezTo>
                  <a:cubicBezTo>
                    <a:pt x="22791" y="14643"/>
                    <a:pt x="20548" y="17775"/>
                    <a:pt x="17960" y="20506"/>
                  </a:cubicBezTo>
                  <a:cubicBezTo>
                    <a:pt x="15372" y="23239"/>
                    <a:pt x="12435" y="25561"/>
                    <a:pt x="9256" y="27332"/>
                  </a:cubicBezTo>
                  <a:lnTo>
                    <a:pt x="14582" y="36111"/>
                  </a:lnTo>
                  <a:cubicBezTo>
                    <a:pt x="18578" y="33523"/>
                    <a:pt x="22086" y="30315"/>
                    <a:pt x="25041" y="26745"/>
                  </a:cubicBezTo>
                  <a:cubicBezTo>
                    <a:pt x="28001" y="23176"/>
                    <a:pt x="30424" y="19246"/>
                    <a:pt x="32342" y="15133"/>
                  </a:cubicBezTo>
                  <a:cubicBezTo>
                    <a:pt x="33112" y="13477"/>
                    <a:pt x="33797" y="11787"/>
                    <a:pt x="34407" y="10079"/>
                  </a:cubicBezTo>
                  <a:lnTo>
                    <a:pt x="34407" y="10079"/>
                  </a:lnTo>
                  <a:cubicBezTo>
                    <a:pt x="34112" y="12150"/>
                    <a:pt x="33693" y="14195"/>
                    <a:pt x="33165" y="16203"/>
                  </a:cubicBezTo>
                  <a:cubicBezTo>
                    <a:pt x="32117" y="20134"/>
                    <a:pt x="30609" y="23904"/>
                    <a:pt x="28654" y="27354"/>
                  </a:cubicBezTo>
                  <a:cubicBezTo>
                    <a:pt x="26692" y="30805"/>
                    <a:pt x="24279" y="33926"/>
                    <a:pt x="21468" y="36543"/>
                  </a:cubicBezTo>
                  <a:lnTo>
                    <a:pt x="29134" y="44182"/>
                  </a:lnTo>
                  <a:cubicBezTo>
                    <a:pt x="32580" y="40522"/>
                    <a:pt x="35358" y="36353"/>
                    <a:pt x="37476" y="31952"/>
                  </a:cubicBezTo>
                  <a:cubicBezTo>
                    <a:pt x="39603" y="27550"/>
                    <a:pt x="41093" y="22919"/>
                    <a:pt x="42016" y="18226"/>
                  </a:cubicBezTo>
                  <a:cubicBezTo>
                    <a:pt x="42531" y="15590"/>
                    <a:pt x="42873" y="12940"/>
                    <a:pt x="43039" y="10279"/>
                  </a:cubicBezTo>
                  <a:cubicBezTo>
                    <a:pt x="34402" y="9494"/>
                    <a:pt x="26734" y="5692"/>
                    <a:pt x="216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957;p64"/>
            <p:cNvSpPr/>
            <p:nvPr/>
          </p:nvSpPr>
          <p:spPr>
            <a:xfrm>
              <a:off x="5865019" y="2467282"/>
              <a:ext cx="301154" cy="322940"/>
            </a:xfrm>
            <a:custGeom>
              <a:avLst/>
              <a:gdLst/>
              <a:ahLst/>
              <a:cxnLst/>
              <a:rect l="l" t="t" r="r" b="b"/>
              <a:pathLst>
                <a:path w="21592" h="23154" extrusionOk="0">
                  <a:moveTo>
                    <a:pt x="4226" y="1"/>
                  </a:moveTo>
                  <a:cubicBezTo>
                    <a:pt x="3944" y="3418"/>
                    <a:pt x="2969" y="6831"/>
                    <a:pt x="1498" y="9999"/>
                  </a:cubicBezTo>
                  <a:cubicBezTo>
                    <a:pt x="1046" y="10984"/>
                    <a:pt x="543" y="11942"/>
                    <a:pt x="0" y="12874"/>
                  </a:cubicBezTo>
                  <a:cubicBezTo>
                    <a:pt x="5116" y="18566"/>
                    <a:pt x="12782" y="22368"/>
                    <a:pt x="21419" y="23153"/>
                  </a:cubicBezTo>
                  <a:cubicBezTo>
                    <a:pt x="21562" y="21073"/>
                    <a:pt x="21591" y="18988"/>
                    <a:pt x="21524" y="16910"/>
                  </a:cubicBezTo>
                  <a:cubicBezTo>
                    <a:pt x="21386" y="12912"/>
                    <a:pt x="20881" y="8924"/>
                    <a:pt x="19978" y="5031"/>
                  </a:cubicBezTo>
                  <a:lnTo>
                    <a:pt x="422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958;p64"/>
            <p:cNvSpPr/>
            <p:nvPr/>
          </p:nvSpPr>
          <p:spPr>
            <a:xfrm>
              <a:off x="6683110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12874" y="0"/>
                  </a:moveTo>
                  <a:lnTo>
                    <a:pt x="0" y="21780"/>
                  </a:lnTo>
                  <a:cubicBezTo>
                    <a:pt x="3972" y="25650"/>
                    <a:pt x="15467" y="35989"/>
                    <a:pt x="23612" y="43169"/>
                  </a:cubicBezTo>
                  <a:lnTo>
                    <a:pt x="51481" y="42803"/>
                  </a:lnTo>
                  <a:cubicBezTo>
                    <a:pt x="52174" y="35447"/>
                    <a:pt x="50981" y="32126"/>
                    <a:pt x="43820" y="25423"/>
                  </a:cubicBezTo>
                  <a:cubicBezTo>
                    <a:pt x="40308" y="22135"/>
                    <a:pt x="25519" y="8888"/>
                    <a:pt x="21401" y="5696"/>
                  </a:cubicBezTo>
                  <a:cubicBezTo>
                    <a:pt x="18752" y="3641"/>
                    <a:pt x="15964" y="1371"/>
                    <a:pt x="12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959;p64"/>
            <p:cNvSpPr/>
            <p:nvPr/>
          </p:nvSpPr>
          <p:spPr>
            <a:xfrm>
              <a:off x="5166333" y="2964260"/>
              <a:ext cx="727711" cy="602100"/>
            </a:xfrm>
            <a:custGeom>
              <a:avLst/>
              <a:gdLst/>
              <a:ahLst/>
              <a:cxnLst/>
              <a:rect l="l" t="t" r="r" b="b"/>
              <a:pathLst>
                <a:path w="52175" h="43169" extrusionOk="0">
                  <a:moveTo>
                    <a:pt x="39299" y="0"/>
                  </a:moveTo>
                  <a:cubicBezTo>
                    <a:pt x="36209" y="1371"/>
                    <a:pt x="33423" y="3641"/>
                    <a:pt x="30772" y="5696"/>
                  </a:cubicBezTo>
                  <a:cubicBezTo>
                    <a:pt x="26655" y="8888"/>
                    <a:pt x="11865" y="22135"/>
                    <a:pt x="8354" y="25423"/>
                  </a:cubicBezTo>
                  <a:cubicBezTo>
                    <a:pt x="1194" y="32126"/>
                    <a:pt x="1" y="35447"/>
                    <a:pt x="692" y="42803"/>
                  </a:cubicBezTo>
                  <a:lnTo>
                    <a:pt x="28561" y="43169"/>
                  </a:lnTo>
                  <a:cubicBezTo>
                    <a:pt x="36706" y="35989"/>
                    <a:pt x="48201" y="25650"/>
                    <a:pt x="52174" y="21780"/>
                  </a:cubicBez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960;p64"/>
            <p:cNvSpPr/>
            <p:nvPr/>
          </p:nvSpPr>
          <p:spPr>
            <a:xfrm>
              <a:off x="6133913" y="2666941"/>
              <a:ext cx="309300" cy="173716"/>
            </a:xfrm>
            <a:custGeom>
              <a:avLst/>
              <a:gdLst/>
              <a:ahLst/>
              <a:cxnLst/>
              <a:rect l="l" t="t" r="r" b="b"/>
              <a:pathLst>
                <a:path w="22176" h="12455" extrusionOk="0">
                  <a:moveTo>
                    <a:pt x="1179" y="0"/>
                  </a:moveTo>
                  <a:lnTo>
                    <a:pt x="1" y="12454"/>
                  </a:lnTo>
                  <a:lnTo>
                    <a:pt x="22175" y="12454"/>
                  </a:lnTo>
                  <a:lnTo>
                    <a:pt x="20998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961;p64"/>
            <p:cNvSpPr/>
            <p:nvPr/>
          </p:nvSpPr>
          <p:spPr>
            <a:xfrm>
              <a:off x="6128111" y="2640050"/>
              <a:ext cx="302159" cy="140674"/>
            </a:xfrm>
            <a:custGeom>
              <a:avLst/>
              <a:gdLst/>
              <a:ahLst/>
              <a:cxnLst/>
              <a:rect l="l" t="t" r="r" b="b"/>
              <a:pathLst>
                <a:path w="21664" h="10086" extrusionOk="0">
                  <a:moveTo>
                    <a:pt x="1" y="1"/>
                  </a:moveTo>
                  <a:lnTo>
                    <a:pt x="1" y="9395"/>
                  </a:lnTo>
                  <a:cubicBezTo>
                    <a:pt x="2011" y="9845"/>
                    <a:pt x="4079" y="10086"/>
                    <a:pt x="6108" y="10086"/>
                  </a:cubicBezTo>
                  <a:cubicBezTo>
                    <a:pt x="12954" y="10086"/>
                    <a:pt x="19365" y="7348"/>
                    <a:pt x="21663" y="7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962;p64"/>
            <p:cNvSpPr/>
            <p:nvPr/>
          </p:nvSpPr>
          <p:spPr>
            <a:xfrm>
              <a:off x="6479825" y="2244248"/>
              <a:ext cx="235810" cy="226033"/>
            </a:xfrm>
            <a:custGeom>
              <a:avLst/>
              <a:gdLst/>
              <a:ahLst/>
              <a:cxnLst/>
              <a:rect l="l" t="t" r="r" b="b"/>
              <a:pathLst>
                <a:path w="16907" h="16206" extrusionOk="0">
                  <a:moveTo>
                    <a:pt x="9295" y="1"/>
                  </a:moveTo>
                  <a:cubicBezTo>
                    <a:pt x="6834" y="1"/>
                    <a:pt x="4288" y="1319"/>
                    <a:pt x="2613" y="3732"/>
                  </a:cubicBezTo>
                  <a:cubicBezTo>
                    <a:pt x="0" y="7499"/>
                    <a:pt x="495" y="12512"/>
                    <a:pt x="3719" y="14924"/>
                  </a:cubicBezTo>
                  <a:cubicBezTo>
                    <a:pt x="4877" y="15792"/>
                    <a:pt x="6230" y="16206"/>
                    <a:pt x="7610" y="16206"/>
                  </a:cubicBezTo>
                  <a:cubicBezTo>
                    <a:pt x="10071" y="16206"/>
                    <a:pt x="12616" y="14888"/>
                    <a:pt x="14292" y="12474"/>
                  </a:cubicBezTo>
                  <a:cubicBezTo>
                    <a:pt x="16906" y="8707"/>
                    <a:pt x="16410" y="3696"/>
                    <a:pt x="13185" y="1282"/>
                  </a:cubicBezTo>
                  <a:cubicBezTo>
                    <a:pt x="12027" y="415"/>
                    <a:pt x="10674" y="1"/>
                    <a:pt x="9295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63;p64"/>
            <p:cNvSpPr/>
            <p:nvPr/>
          </p:nvSpPr>
          <p:spPr>
            <a:xfrm>
              <a:off x="6562185" y="2301196"/>
              <a:ext cx="89975" cy="99613"/>
            </a:xfrm>
            <a:custGeom>
              <a:avLst/>
              <a:gdLst/>
              <a:ahLst/>
              <a:cxnLst/>
              <a:rect l="l" t="t" r="r" b="b"/>
              <a:pathLst>
                <a:path w="6451" h="7142" fill="none" extrusionOk="0">
                  <a:moveTo>
                    <a:pt x="6451" y="0"/>
                  </a:moveTo>
                  <a:cubicBezTo>
                    <a:pt x="6451" y="0"/>
                    <a:pt x="1" y="174"/>
                    <a:pt x="48" y="7142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964;p64"/>
            <p:cNvSpPr/>
            <p:nvPr/>
          </p:nvSpPr>
          <p:spPr>
            <a:xfrm>
              <a:off x="5770051" y="2338533"/>
              <a:ext cx="245908" cy="219171"/>
            </a:xfrm>
            <a:custGeom>
              <a:avLst/>
              <a:gdLst/>
              <a:ahLst/>
              <a:cxnLst/>
              <a:rect l="l" t="t" r="r" b="b"/>
              <a:pathLst>
                <a:path w="17631" h="15714" extrusionOk="0">
                  <a:moveTo>
                    <a:pt x="7782" y="1"/>
                  </a:moveTo>
                  <a:cubicBezTo>
                    <a:pt x="5738" y="1"/>
                    <a:pt x="3807" y="825"/>
                    <a:pt x="2508" y="2460"/>
                  </a:cubicBezTo>
                  <a:cubicBezTo>
                    <a:pt x="0" y="5612"/>
                    <a:pt x="792" y="10585"/>
                    <a:pt x="4277" y="13565"/>
                  </a:cubicBezTo>
                  <a:cubicBezTo>
                    <a:pt x="5955" y="15002"/>
                    <a:pt x="7951" y="15714"/>
                    <a:pt x="9850" y="15714"/>
                  </a:cubicBezTo>
                  <a:cubicBezTo>
                    <a:pt x="11894" y="15714"/>
                    <a:pt x="13825" y="14889"/>
                    <a:pt x="15125" y="13256"/>
                  </a:cubicBezTo>
                  <a:cubicBezTo>
                    <a:pt x="17631" y="10102"/>
                    <a:pt x="16839" y="5130"/>
                    <a:pt x="13356" y="2149"/>
                  </a:cubicBezTo>
                  <a:cubicBezTo>
                    <a:pt x="11678" y="713"/>
                    <a:pt x="9681" y="1"/>
                    <a:pt x="7782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965;p64"/>
            <p:cNvSpPr/>
            <p:nvPr/>
          </p:nvSpPr>
          <p:spPr>
            <a:xfrm>
              <a:off x="5826134" y="2387196"/>
              <a:ext cx="111650" cy="94201"/>
            </a:xfrm>
            <a:custGeom>
              <a:avLst/>
              <a:gdLst/>
              <a:ahLst/>
              <a:cxnLst/>
              <a:rect l="l" t="t" r="r" b="b"/>
              <a:pathLst>
                <a:path w="8005" h="6754" fill="none" extrusionOk="0">
                  <a:moveTo>
                    <a:pt x="0" y="1469"/>
                  </a:moveTo>
                  <a:cubicBezTo>
                    <a:pt x="0" y="1469"/>
                    <a:pt x="6283" y="1"/>
                    <a:pt x="8004" y="6754"/>
                  </a:cubicBez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966;p64"/>
            <p:cNvSpPr/>
            <p:nvPr/>
          </p:nvSpPr>
          <p:spPr>
            <a:xfrm>
              <a:off x="5898968" y="1927068"/>
              <a:ext cx="675631" cy="813307"/>
            </a:xfrm>
            <a:custGeom>
              <a:avLst/>
              <a:gdLst/>
              <a:ahLst/>
              <a:cxnLst/>
              <a:rect l="l" t="t" r="r" b="b"/>
              <a:pathLst>
                <a:path w="48441" h="58312" extrusionOk="0">
                  <a:moveTo>
                    <a:pt x="23265" y="0"/>
                  </a:moveTo>
                  <a:cubicBezTo>
                    <a:pt x="22243" y="0"/>
                    <a:pt x="21209" y="72"/>
                    <a:pt x="20168" y="221"/>
                  </a:cubicBezTo>
                  <a:cubicBezTo>
                    <a:pt x="8237" y="1922"/>
                    <a:pt x="0" y="13083"/>
                    <a:pt x="1543" y="25036"/>
                  </a:cubicBezTo>
                  <a:lnTo>
                    <a:pt x="3364" y="39172"/>
                  </a:lnTo>
                  <a:cubicBezTo>
                    <a:pt x="4792" y="50239"/>
                    <a:pt x="14229" y="58311"/>
                    <a:pt x="25098" y="58311"/>
                  </a:cubicBezTo>
                  <a:cubicBezTo>
                    <a:pt x="26034" y="58311"/>
                    <a:pt x="26980" y="58251"/>
                    <a:pt x="27933" y="58129"/>
                  </a:cubicBezTo>
                  <a:cubicBezTo>
                    <a:pt x="39953" y="56580"/>
                    <a:pt x="48440" y="45579"/>
                    <a:pt x="46891" y="33561"/>
                  </a:cubicBezTo>
                  <a:lnTo>
                    <a:pt x="45033" y="19140"/>
                  </a:lnTo>
                  <a:cubicBezTo>
                    <a:pt x="43609" y="8110"/>
                    <a:pt x="34112" y="0"/>
                    <a:pt x="23265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967;p64"/>
            <p:cNvSpPr/>
            <p:nvPr/>
          </p:nvSpPr>
          <p:spPr>
            <a:xfrm>
              <a:off x="6214376" y="2368674"/>
              <a:ext cx="39834" cy="102444"/>
            </a:xfrm>
            <a:custGeom>
              <a:avLst/>
              <a:gdLst/>
              <a:ahLst/>
              <a:cxnLst/>
              <a:rect l="l" t="t" r="r" b="b"/>
              <a:pathLst>
                <a:path w="2856" h="7345" fill="none" extrusionOk="0">
                  <a:moveTo>
                    <a:pt x="1413" y="1"/>
                  </a:moveTo>
                  <a:cubicBezTo>
                    <a:pt x="1413" y="1"/>
                    <a:pt x="2573" y="2576"/>
                    <a:pt x="0" y="5140"/>
                  </a:cubicBezTo>
                  <a:lnTo>
                    <a:pt x="2855" y="7344"/>
                  </a:lnTo>
                </a:path>
              </a:pathLst>
            </a:custGeom>
            <a:noFill/>
            <a:ln w="8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968;p64"/>
            <p:cNvSpPr/>
            <p:nvPr/>
          </p:nvSpPr>
          <p:spPr>
            <a:xfrm>
              <a:off x="6171934" y="2507228"/>
              <a:ext cx="176743" cy="84299"/>
            </a:xfrm>
            <a:custGeom>
              <a:avLst/>
              <a:gdLst/>
              <a:ahLst/>
              <a:cxnLst/>
              <a:rect l="l" t="t" r="r" b="b"/>
              <a:pathLst>
                <a:path w="12672" h="6044" extrusionOk="0">
                  <a:moveTo>
                    <a:pt x="12671" y="0"/>
                  </a:moveTo>
                  <a:lnTo>
                    <a:pt x="1" y="1634"/>
                  </a:lnTo>
                  <a:cubicBezTo>
                    <a:pt x="895" y="4251"/>
                    <a:pt x="3368" y="6044"/>
                    <a:pt x="6161" y="6044"/>
                  </a:cubicBezTo>
                  <a:cubicBezTo>
                    <a:pt x="6439" y="6044"/>
                    <a:pt x="6720" y="6026"/>
                    <a:pt x="7003" y="5990"/>
                  </a:cubicBezTo>
                  <a:cubicBezTo>
                    <a:pt x="10129" y="5586"/>
                    <a:pt x="12450" y="3034"/>
                    <a:pt x="12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969;p64"/>
            <p:cNvSpPr/>
            <p:nvPr/>
          </p:nvSpPr>
          <p:spPr>
            <a:xfrm>
              <a:off x="6191126" y="2509697"/>
              <a:ext cx="138387" cy="45692"/>
            </a:xfrm>
            <a:custGeom>
              <a:avLst/>
              <a:gdLst/>
              <a:ahLst/>
              <a:cxnLst/>
              <a:rect l="l" t="t" r="r" b="b"/>
              <a:pathLst>
                <a:path w="9922" h="3276" extrusionOk="0">
                  <a:moveTo>
                    <a:pt x="9922" y="0"/>
                  </a:moveTo>
                  <a:lnTo>
                    <a:pt x="0" y="1279"/>
                  </a:lnTo>
                  <a:cubicBezTo>
                    <a:pt x="1162" y="2522"/>
                    <a:pt x="2780" y="3276"/>
                    <a:pt x="4519" y="3276"/>
                  </a:cubicBezTo>
                  <a:cubicBezTo>
                    <a:pt x="4775" y="3276"/>
                    <a:pt x="5033" y="3259"/>
                    <a:pt x="5293" y="3226"/>
                  </a:cubicBezTo>
                  <a:cubicBezTo>
                    <a:pt x="7324" y="2964"/>
                    <a:pt x="8996" y="1718"/>
                    <a:pt x="9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970;p64"/>
            <p:cNvSpPr/>
            <p:nvPr/>
          </p:nvSpPr>
          <p:spPr>
            <a:xfrm>
              <a:off x="5884476" y="1910931"/>
              <a:ext cx="669815" cy="581806"/>
            </a:xfrm>
            <a:custGeom>
              <a:avLst/>
              <a:gdLst/>
              <a:ahLst/>
              <a:cxnLst/>
              <a:rect l="l" t="t" r="r" b="b"/>
              <a:pathLst>
                <a:path w="48024" h="41714" extrusionOk="0">
                  <a:moveTo>
                    <a:pt x="25446" y="1"/>
                  </a:moveTo>
                  <a:cubicBezTo>
                    <a:pt x="24139" y="1"/>
                    <a:pt x="22778" y="89"/>
                    <a:pt x="21365" y="271"/>
                  </a:cubicBezTo>
                  <a:cubicBezTo>
                    <a:pt x="6606" y="2174"/>
                    <a:pt x="0" y="12504"/>
                    <a:pt x="1613" y="25018"/>
                  </a:cubicBezTo>
                  <a:cubicBezTo>
                    <a:pt x="1416" y="29312"/>
                    <a:pt x="2831" y="34092"/>
                    <a:pt x="4536" y="37983"/>
                  </a:cubicBezTo>
                  <a:cubicBezTo>
                    <a:pt x="5073" y="39280"/>
                    <a:pt x="5732" y="40517"/>
                    <a:pt x="6409" y="41714"/>
                  </a:cubicBezTo>
                  <a:cubicBezTo>
                    <a:pt x="6132" y="40358"/>
                    <a:pt x="5893" y="39016"/>
                    <a:pt x="5785" y="37664"/>
                  </a:cubicBezTo>
                  <a:cubicBezTo>
                    <a:pt x="5460" y="34454"/>
                    <a:pt x="5914" y="30999"/>
                    <a:pt x="6634" y="27842"/>
                  </a:cubicBezTo>
                  <a:lnTo>
                    <a:pt x="6629" y="27840"/>
                  </a:lnTo>
                  <a:cubicBezTo>
                    <a:pt x="6996" y="26176"/>
                    <a:pt x="6903" y="24401"/>
                    <a:pt x="6717" y="22965"/>
                  </a:cubicBezTo>
                  <a:cubicBezTo>
                    <a:pt x="6185" y="18835"/>
                    <a:pt x="8455" y="14212"/>
                    <a:pt x="12533" y="13035"/>
                  </a:cubicBezTo>
                  <a:cubicBezTo>
                    <a:pt x="13236" y="12832"/>
                    <a:pt x="13933" y="12713"/>
                    <a:pt x="14612" y="12657"/>
                  </a:cubicBezTo>
                  <a:cubicBezTo>
                    <a:pt x="20114" y="12209"/>
                    <a:pt x="25600" y="11503"/>
                    <a:pt x="31037" y="10539"/>
                  </a:cubicBezTo>
                  <a:cubicBezTo>
                    <a:pt x="31630" y="10435"/>
                    <a:pt x="32249" y="10375"/>
                    <a:pt x="32889" y="10375"/>
                  </a:cubicBezTo>
                  <a:cubicBezTo>
                    <a:pt x="32974" y="10375"/>
                    <a:pt x="33059" y="10376"/>
                    <a:pt x="33144" y="10378"/>
                  </a:cubicBezTo>
                  <a:cubicBezTo>
                    <a:pt x="37387" y="10483"/>
                    <a:pt x="40756" y="14378"/>
                    <a:pt x="41287" y="18509"/>
                  </a:cubicBezTo>
                  <a:cubicBezTo>
                    <a:pt x="41472" y="19944"/>
                    <a:pt x="41833" y="21685"/>
                    <a:pt x="42608" y="23201"/>
                  </a:cubicBezTo>
                  <a:lnTo>
                    <a:pt x="42605" y="23205"/>
                  </a:lnTo>
                  <a:cubicBezTo>
                    <a:pt x="44101" y="26075"/>
                    <a:pt x="45418" y="29302"/>
                    <a:pt x="45917" y="32489"/>
                  </a:cubicBezTo>
                  <a:cubicBezTo>
                    <a:pt x="46157" y="33825"/>
                    <a:pt x="46265" y="35185"/>
                    <a:pt x="46340" y="36567"/>
                  </a:cubicBezTo>
                  <a:cubicBezTo>
                    <a:pt x="46691" y="35236"/>
                    <a:pt x="47016" y="33874"/>
                    <a:pt x="47206" y="32482"/>
                  </a:cubicBezTo>
                  <a:cubicBezTo>
                    <a:pt x="47870" y="28286"/>
                    <a:pt x="48024" y="23303"/>
                    <a:pt x="46745" y="19199"/>
                  </a:cubicBezTo>
                  <a:cubicBezTo>
                    <a:pt x="45287" y="7886"/>
                    <a:pt x="37780" y="1"/>
                    <a:pt x="25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971;p64"/>
            <p:cNvSpPr/>
            <p:nvPr/>
          </p:nvSpPr>
          <p:spPr>
            <a:xfrm>
              <a:off x="6306778" y="2305701"/>
              <a:ext cx="128582" cy="55511"/>
            </a:xfrm>
            <a:custGeom>
              <a:avLst/>
              <a:gdLst/>
              <a:ahLst/>
              <a:cxnLst/>
              <a:rect l="l" t="t" r="r" b="b"/>
              <a:pathLst>
                <a:path w="9219" h="3980" fill="none" extrusionOk="0">
                  <a:moveTo>
                    <a:pt x="236" y="3980"/>
                  </a:moveTo>
                  <a:cubicBezTo>
                    <a:pt x="0" y="2147"/>
                    <a:pt x="1294" y="472"/>
                    <a:pt x="3126" y="236"/>
                  </a:cubicBezTo>
                  <a:cubicBezTo>
                    <a:pt x="4957" y="0"/>
                    <a:pt x="6634" y="1293"/>
                    <a:pt x="6870" y="3124"/>
                  </a:cubicBezTo>
                  <a:lnTo>
                    <a:pt x="9219" y="222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972;p64"/>
            <p:cNvSpPr/>
            <p:nvPr/>
          </p:nvSpPr>
          <p:spPr>
            <a:xfrm>
              <a:off x="6044844" y="2335395"/>
              <a:ext cx="127410" cy="55525"/>
            </a:xfrm>
            <a:custGeom>
              <a:avLst/>
              <a:gdLst/>
              <a:ahLst/>
              <a:cxnLst/>
              <a:rect l="l" t="t" r="r" b="b"/>
              <a:pathLst>
                <a:path w="9135" h="3981" fill="none" extrusionOk="0">
                  <a:moveTo>
                    <a:pt x="9134" y="3125"/>
                  </a:moveTo>
                  <a:cubicBezTo>
                    <a:pt x="8898" y="1294"/>
                    <a:pt x="7221" y="0"/>
                    <a:pt x="5389" y="236"/>
                  </a:cubicBezTo>
                  <a:cubicBezTo>
                    <a:pt x="3558" y="472"/>
                    <a:pt x="2264" y="2148"/>
                    <a:pt x="2500" y="3980"/>
                  </a:cubicBezTo>
                  <a:lnTo>
                    <a:pt x="1" y="3706"/>
                  </a:lnTo>
                </a:path>
              </a:pathLst>
            </a:custGeom>
            <a:noFill/>
            <a:ln w="27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973;p64"/>
            <p:cNvSpPr/>
            <p:nvPr/>
          </p:nvSpPr>
          <p:spPr>
            <a:xfrm>
              <a:off x="6001705" y="2413822"/>
              <a:ext cx="133868" cy="94815"/>
            </a:xfrm>
            <a:custGeom>
              <a:avLst/>
              <a:gdLst/>
              <a:ahLst/>
              <a:cxnLst/>
              <a:rect l="l" t="t" r="r" b="b"/>
              <a:pathLst>
                <a:path w="9598" h="6798" extrusionOk="0">
                  <a:moveTo>
                    <a:pt x="4717" y="1"/>
                  </a:moveTo>
                  <a:cubicBezTo>
                    <a:pt x="2164" y="1"/>
                    <a:pt x="87" y="1451"/>
                    <a:pt x="43" y="3289"/>
                  </a:cubicBezTo>
                  <a:cubicBezTo>
                    <a:pt x="1" y="5165"/>
                    <a:pt x="2094" y="6735"/>
                    <a:pt x="4721" y="6795"/>
                  </a:cubicBezTo>
                  <a:cubicBezTo>
                    <a:pt x="4774" y="6797"/>
                    <a:pt x="4826" y="6797"/>
                    <a:pt x="4878" y="6797"/>
                  </a:cubicBezTo>
                  <a:cubicBezTo>
                    <a:pt x="7433" y="6797"/>
                    <a:pt x="9512" y="5347"/>
                    <a:pt x="9555" y="3509"/>
                  </a:cubicBezTo>
                  <a:cubicBezTo>
                    <a:pt x="9598" y="1632"/>
                    <a:pt x="7505" y="64"/>
                    <a:pt x="4877" y="3"/>
                  </a:cubicBezTo>
                  <a:cubicBezTo>
                    <a:pt x="4823" y="2"/>
                    <a:pt x="4770" y="1"/>
                    <a:pt x="4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974;p64"/>
            <p:cNvSpPr/>
            <p:nvPr/>
          </p:nvSpPr>
          <p:spPr>
            <a:xfrm>
              <a:off x="6360086" y="2365382"/>
              <a:ext cx="141986" cy="98218"/>
            </a:xfrm>
            <a:custGeom>
              <a:avLst/>
              <a:gdLst/>
              <a:ahLst/>
              <a:cxnLst/>
              <a:rect l="l" t="t" r="r" b="b"/>
              <a:pathLst>
                <a:path w="10180" h="7042" extrusionOk="0">
                  <a:moveTo>
                    <a:pt x="5923" y="0"/>
                  </a:moveTo>
                  <a:cubicBezTo>
                    <a:pt x="5354" y="0"/>
                    <a:pt x="4755" y="82"/>
                    <a:pt x="4153" y="255"/>
                  </a:cubicBezTo>
                  <a:cubicBezTo>
                    <a:pt x="1629" y="981"/>
                    <a:pt x="1" y="3030"/>
                    <a:pt x="519" y="4835"/>
                  </a:cubicBezTo>
                  <a:cubicBezTo>
                    <a:pt x="913" y="6208"/>
                    <a:pt x="2438" y="7042"/>
                    <a:pt x="4257" y="7042"/>
                  </a:cubicBezTo>
                  <a:cubicBezTo>
                    <a:pt x="4827" y="7042"/>
                    <a:pt x="5426" y="6960"/>
                    <a:pt x="6028" y="6787"/>
                  </a:cubicBezTo>
                  <a:cubicBezTo>
                    <a:pt x="8554" y="6062"/>
                    <a:pt x="10180" y="4012"/>
                    <a:pt x="9662" y="2209"/>
                  </a:cubicBezTo>
                  <a:cubicBezTo>
                    <a:pt x="9269" y="836"/>
                    <a:pt x="7744" y="0"/>
                    <a:pt x="5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975;p64"/>
            <p:cNvSpPr/>
            <p:nvPr/>
          </p:nvSpPr>
          <p:spPr>
            <a:xfrm>
              <a:off x="5982625" y="1973694"/>
              <a:ext cx="458622" cy="283915"/>
            </a:xfrm>
            <a:custGeom>
              <a:avLst/>
              <a:gdLst/>
              <a:ahLst/>
              <a:cxnLst/>
              <a:rect l="l" t="t" r="r" b="b"/>
              <a:pathLst>
                <a:path w="32882" h="20356" extrusionOk="0">
                  <a:moveTo>
                    <a:pt x="16943" y="1"/>
                  </a:moveTo>
                  <a:cubicBezTo>
                    <a:pt x="16263" y="1"/>
                    <a:pt x="15577" y="44"/>
                    <a:pt x="14885" y="133"/>
                  </a:cubicBezTo>
                  <a:cubicBezTo>
                    <a:pt x="6158" y="1259"/>
                    <a:pt x="0" y="9240"/>
                    <a:pt x="1126" y="17982"/>
                  </a:cubicBezTo>
                  <a:cubicBezTo>
                    <a:pt x="1233" y="18801"/>
                    <a:pt x="1398" y="19598"/>
                    <a:pt x="1621" y="20355"/>
                  </a:cubicBezTo>
                  <a:lnTo>
                    <a:pt x="7550" y="19591"/>
                  </a:lnTo>
                  <a:lnTo>
                    <a:pt x="7775" y="14295"/>
                  </a:lnTo>
                  <a:lnTo>
                    <a:pt x="9345" y="19360"/>
                  </a:lnTo>
                  <a:lnTo>
                    <a:pt x="16342" y="18459"/>
                  </a:lnTo>
                  <a:lnTo>
                    <a:pt x="16567" y="13161"/>
                  </a:lnTo>
                  <a:lnTo>
                    <a:pt x="18136" y="18228"/>
                  </a:lnTo>
                  <a:lnTo>
                    <a:pt x="25130" y="17326"/>
                  </a:lnTo>
                  <a:lnTo>
                    <a:pt x="25362" y="12028"/>
                  </a:lnTo>
                  <a:lnTo>
                    <a:pt x="26925" y="17093"/>
                  </a:lnTo>
                  <a:lnTo>
                    <a:pt x="32858" y="16330"/>
                  </a:lnTo>
                  <a:cubicBezTo>
                    <a:pt x="32881" y="15539"/>
                    <a:pt x="32840" y="14726"/>
                    <a:pt x="32734" y="13907"/>
                  </a:cubicBezTo>
                  <a:cubicBezTo>
                    <a:pt x="31697" y="5858"/>
                    <a:pt x="24835" y="1"/>
                    <a:pt x="16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976;p64"/>
            <p:cNvSpPr/>
            <p:nvPr/>
          </p:nvSpPr>
          <p:spPr>
            <a:xfrm>
              <a:off x="6066658" y="2000627"/>
              <a:ext cx="389358" cy="80198"/>
            </a:xfrm>
            <a:custGeom>
              <a:avLst/>
              <a:gdLst/>
              <a:ahLst/>
              <a:cxnLst/>
              <a:rect l="l" t="t" r="r" b="b"/>
              <a:pathLst>
                <a:path w="27916" h="5750" extrusionOk="0">
                  <a:moveTo>
                    <a:pt x="25283" y="0"/>
                  </a:moveTo>
                  <a:cubicBezTo>
                    <a:pt x="25283" y="0"/>
                    <a:pt x="16521" y="4903"/>
                    <a:pt x="1" y="5495"/>
                  </a:cubicBezTo>
                  <a:cubicBezTo>
                    <a:pt x="2226" y="5673"/>
                    <a:pt x="4359" y="5750"/>
                    <a:pt x="6384" y="5750"/>
                  </a:cubicBezTo>
                  <a:cubicBezTo>
                    <a:pt x="19361" y="5750"/>
                    <a:pt x="27915" y="2587"/>
                    <a:pt x="27915" y="2587"/>
                  </a:cubicBezTo>
                  <a:cubicBezTo>
                    <a:pt x="26702" y="948"/>
                    <a:pt x="25283" y="0"/>
                    <a:pt x="25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977;p64"/>
            <p:cNvSpPr/>
            <p:nvPr/>
          </p:nvSpPr>
          <p:spPr>
            <a:xfrm>
              <a:off x="5879873" y="1894542"/>
              <a:ext cx="658629" cy="352718"/>
            </a:xfrm>
            <a:custGeom>
              <a:avLst/>
              <a:gdLst/>
              <a:ahLst/>
              <a:cxnLst/>
              <a:rect l="l" t="t" r="r" b="b"/>
              <a:pathLst>
                <a:path w="47222" h="25289" extrusionOk="0">
                  <a:moveTo>
                    <a:pt x="25497" y="1"/>
                  </a:moveTo>
                  <a:cubicBezTo>
                    <a:pt x="24217" y="1"/>
                    <a:pt x="22897" y="87"/>
                    <a:pt x="21541" y="261"/>
                  </a:cubicBezTo>
                  <a:cubicBezTo>
                    <a:pt x="7828" y="2030"/>
                    <a:pt x="1" y="11660"/>
                    <a:pt x="1483" y="24857"/>
                  </a:cubicBezTo>
                  <a:cubicBezTo>
                    <a:pt x="1511" y="25105"/>
                    <a:pt x="1724" y="25289"/>
                    <a:pt x="1967" y="25289"/>
                  </a:cubicBezTo>
                  <a:cubicBezTo>
                    <a:pt x="1988" y="25289"/>
                    <a:pt x="2010" y="25287"/>
                    <a:pt x="2032" y="25284"/>
                  </a:cubicBezTo>
                  <a:cubicBezTo>
                    <a:pt x="2296" y="25252"/>
                    <a:pt x="2479" y="25011"/>
                    <a:pt x="2450" y="24747"/>
                  </a:cubicBezTo>
                  <a:cubicBezTo>
                    <a:pt x="1071" y="12335"/>
                    <a:pt x="8811" y="3540"/>
                    <a:pt x="21749" y="1873"/>
                  </a:cubicBezTo>
                  <a:cubicBezTo>
                    <a:pt x="23083" y="1700"/>
                    <a:pt x="24384" y="1616"/>
                    <a:pt x="25645" y="1616"/>
                  </a:cubicBezTo>
                  <a:cubicBezTo>
                    <a:pt x="36607" y="1616"/>
                    <a:pt x="44591" y="8022"/>
                    <a:pt x="46218" y="19103"/>
                  </a:cubicBezTo>
                  <a:cubicBezTo>
                    <a:pt x="46254" y="19347"/>
                    <a:pt x="46461" y="19523"/>
                    <a:pt x="46700" y="19523"/>
                  </a:cubicBezTo>
                  <a:cubicBezTo>
                    <a:pt x="46720" y="19523"/>
                    <a:pt x="46740" y="19522"/>
                    <a:pt x="46761" y="19520"/>
                  </a:cubicBezTo>
                  <a:cubicBezTo>
                    <a:pt x="47029" y="19484"/>
                    <a:pt x="47221" y="19234"/>
                    <a:pt x="47182" y="18966"/>
                  </a:cubicBezTo>
                  <a:cubicBezTo>
                    <a:pt x="45457" y="7123"/>
                    <a:pt x="37157" y="1"/>
                    <a:pt x="25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978;p64"/>
            <p:cNvSpPr/>
            <p:nvPr/>
          </p:nvSpPr>
          <p:spPr>
            <a:xfrm>
              <a:off x="6244656" y="1753882"/>
              <a:ext cx="255086" cy="259967"/>
            </a:xfrm>
            <a:custGeom>
              <a:avLst/>
              <a:gdLst/>
              <a:ahLst/>
              <a:cxnLst/>
              <a:rect l="l" t="t" r="r" b="b"/>
              <a:pathLst>
                <a:path w="18289" h="18639" extrusionOk="0">
                  <a:moveTo>
                    <a:pt x="15220" y="0"/>
                  </a:moveTo>
                  <a:cubicBezTo>
                    <a:pt x="15220" y="0"/>
                    <a:pt x="6921" y="3001"/>
                    <a:pt x="1" y="10102"/>
                  </a:cubicBezTo>
                  <a:cubicBezTo>
                    <a:pt x="1325" y="10128"/>
                    <a:pt x="2596" y="10248"/>
                    <a:pt x="3812" y="10461"/>
                  </a:cubicBezTo>
                  <a:cubicBezTo>
                    <a:pt x="7985" y="11179"/>
                    <a:pt x="11585" y="12941"/>
                    <a:pt x="14414" y="15588"/>
                  </a:cubicBezTo>
                  <a:cubicBezTo>
                    <a:pt x="15392" y="16498"/>
                    <a:pt x="16278" y="17519"/>
                    <a:pt x="17066" y="18639"/>
                  </a:cubicBezTo>
                  <a:cubicBezTo>
                    <a:pt x="18289" y="8574"/>
                    <a:pt x="15220" y="0"/>
                    <a:pt x="15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979;p64"/>
            <p:cNvSpPr/>
            <p:nvPr/>
          </p:nvSpPr>
          <p:spPr>
            <a:xfrm>
              <a:off x="6297810" y="1810118"/>
              <a:ext cx="150675" cy="161191"/>
            </a:xfrm>
            <a:custGeom>
              <a:avLst/>
              <a:gdLst/>
              <a:ahLst/>
              <a:cxnLst/>
              <a:rect l="l" t="t" r="r" b="b"/>
              <a:pathLst>
                <a:path w="10803" h="11557" extrusionOk="0">
                  <a:moveTo>
                    <a:pt x="9506" y="0"/>
                  </a:moveTo>
                  <a:cubicBezTo>
                    <a:pt x="7077" y="1218"/>
                    <a:pt x="3473" y="3308"/>
                    <a:pt x="1" y="6429"/>
                  </a:cubicBezTo>
                  <a:cubicBezTo>
                    <a:pt x="4174" y="7147"/>
                    <a:pt x="7774" y="8909"/>
                    <a:pt x="10603" y="11556"/>
                  </a:cubicBezTo>
                  <a:cubicBezTo>
                    <a:pt x="10803" y="6849"/>
                    <a:pt x="10113" y="2670"/>
                    <a:pt x="9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980;p64"/>
            <p:cNvSpPr/>
            <p:nvPr/>
          </p:nvSpPr>
          <p:spPr>
            <a:xfrm>
              <a:off x="5865061" y="1828752"/>
              <a:ext cx="252157" cy="258001"/>
            </a:xfrm>
            <a:custGeom>
              <a:avLst/>
              <a:gdLst/>
              <a:ahLst/>
              <a:cxnLst/>
              <a:rect l="l" t="t" r="r" b="b"/>
              <a:pathLst>
                <a:path w="18079" h="18498" extrusionOk="0">
                  <a:moveTo>
                    <a:pt x="796" y="0"/>
                  </a:moveTo>
                  <a:cubicBezTo>
                    <a:pt x="796" y="0"/>
                    <a:pt x="1" y="9073"/>
                    <a:pt x="3736" y="18498"/>
                  </a:cubicBezTo>
                  <a:lnTo>
                    <a:pt x="3738" y="18498"/>
                  </a:lnTo>
                  <a:cubicBezTo>
                    <a:pt x="4215" y="17215"/>
                    <a:pt x="4811" y="16003"/>
                    <a:pt x="5528" y="14874"/>
                  </a:cubicBezTo>
                  <a:cubicBezTo>
                    <a:pt x="7593" y="11596"/>
                    <a:pt x="10627" y="8979"/>
                    <a:pt x="14482" y="7227"/>
                  </a:cubicBezTo>
                  <a:cubicBezTo>
                    <a:pt x="15605" y="6711"/>
                    <a:pt x="16803" y="6273"/>
                    <a:pt x="18079" y="5913"/>
                  </a:cubicBezTo>
                  <a:cubicBezTo>
                    <a:pt x="9585" y="799"/>
                    <a:pt x="796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81;p64"/>
            <p:cNvSpPr/>
            <p:nvPr/>
          </p:nvSpPr>
          <p:spPr>
            <a:xfrm>
              <a:off x="5916095" y="1876411"/>
              <a:ext cx="150968" cy="159797"/>
            </a:xfrm>
            <a:custGeom>
              <a:avLst/>
              <a:gdLst/>
              <a:ahLst/>
              <a:cxnLst/>
              <a:rect l="l" t="t" r="r" b="b"/>
              <a:pathLst>
                <a:path w="10824" h="11457" extrusionOk="0">
                  <a:moveTo>
                    <a:pt x="0" y="1"/>
                  </a:moveTo>
                  <a:cubicBezTo>
                    <a:pt x="90" y="2738"/>
                    <a:pt x="482" y="6954"/>
                    <a:pt x="1869" y="11457"/>
                  </a:cubicBezTo>
                  <a:cubicBezTo>
                    <a:pt x="3934" y="8179"/>
                    <a:pt x="6970" y="5562"/>
                    <a:pt x="10823" y="3810"/>
                  </a:cubicBezTo>
                  <a:cubicBezTo>
                    <a:pt x="6675" y="1671"/>
                    <a:pt x="2659" y="56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82;p64"/>
            <p:cNvSpPr/>
            <p:nvPr/>
          </p:nvSpPr>
          <p:spPr>
            <a:xfrm>
              <a:off x="5714442" y="2834102"/>
              <a:ext cx="1148242" cy="1181632"/>
            </a:xfrm>
            <a:custGeom>
              <a:avLst/>
              <a:gdLst/>
              <a:ahLst/>
              <a:cxnLst/>
              <a:rect l="l" t="t" r="r" b="b"/>
              <a:pathLst>
                <a:path w="82326" h="84720" extrusionOk="0">
                  <a:moveTo>
                    <a:pt x="41163" y="1"/>
                  </a:moveTo>
                  <a:cubicBezTo>
                    <a:pt x="32456" y="1"/>
                    <a:pt x="15906" y="533"/>
                    <a:pt x="1" y="9332"/>
                  </a:cubicBezTo>
                  <a:lnTo>
                    <a:pt x="9736" y="31335"/>
                  </a:lnTo>
                  <a:lnTo>
                    <a:pt x="10605" y="65207"/>
                  </a:lnTo>
                  <a:cubicBezTo>
                    <a:pt x="10605" y="65207"/>
                    <a:pt x="6194" y="72721"/>
                    <a:pt x="3333" y="80860"/>
                  </a:cubicBezTo>
                  <a:cubicBezTo>
                    <a:pt x="12604" y="83263"/>
                    <a:pt x="27732" y="84720"/>
                    <a:pt x="41163" y="84720"/>
                  </a:cubicBezTo>
                  <a:cubicBezTo>
                    <a:pt x="54596" y="84720"/>
                    <a:pt x="69723" y="83263"/>
                    <a:pt x="78994" y="80860"/>
                  </a:cubicBezTo>
                  <a:cubicBezTo>
                    <a:pt x="76134" y="72721"/>
                    <a:pt x="71722" y="65207"/>
                    <a:pt x="71722" y="65207"/>
                  </a:cubicBezTo>
                  <a:lnTo>
                    <a:pt x="72592" y="31335"/>
                  </a:lnTo>
                  <a:lnTo>
                    <a:pt x="82325" y="9332"/>
                  </a:lnTo>
                  <a:cubicBezTo>
                    <a:pt x="66421" y="533"/>
                    <a:pt x="49870" y="1"/>
                    <a:pt x="41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983;p64"/>
            <p:cNvSpPr/>
            <p:nvPr/>
          </p:nvSpPr>
          <p:spPr>
            <a:xfrm>
              <a:off x="6115586" y="2829081"/>
              <a:ext cx="346010" cy="177984"/>
            </a:xfrm>
            <a:custGeom>
              <a:avLst/>
              <a:gdLst/>
              <a:ahLst/>
              <a:cxnLst/>
              <a:rect l="l" t="t" r="r" b="b"/>
              <a:pathLst>
                <a:path w="24808" h="12761" extrusionOk="0">
                  <a:moveTo>
                    <a:pt x="12400" y="0"/>
                  </a:moveTo>
                  <a:cubicBezTo>
                    <a:pt x="9189" y="0"/>
                    <a:pt x="4918" y="72"/>
                    <a:pt x="0" y="623"/>
                  </a:cubicBezTo>
                  <a:lnTo>
                    <a:pt x="0" y="12761"/>
                  </a:lnTo>
                  <a:lnTo>
                    <a:pt x="24807" y="12761"/>
                  </a:lnTo>
                  <a:lnTo>
                    <a:pt x="24807" y="623"/>
                  </a:lnTo>
                  <a:cubicBezTo>
                    <a:pt x="19888" y="72"/>
                    <a:pt x="15611" y="0"/>
                    <a:pt x="12400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984;p64"/>
            <p:cNvSpPr/>
            <p:nvPr/>
          </p:nvSpPr>
          <p:spPr>
            <a:xfrm>
              <a:off x="5978664" y="3702878"/>
              <a:ext cx="619799" cy="76544"/>
            </a:xfrm>
            <a:custGeom>
              <a:avLst/>
              <a:gdLst/>
              <a:ahLst/>
              <a:cxnLst/>
              <a:rect l="l" t="t" r="r" b="b"/>
              <a:pathLst>
                <a:path w="44438" h="5488" fill="none" extrusionOk="0">
                  <a:moveTo>
                    <a:pt x="44438" y="4482"/>
                  </a:moveTo>
                  <a:cubicBezTo>
                    <a:pt x="44438" y="4482"/>
                    <a:pt x="34288" y="5487"/>
                    <a:pt x="22017" y="4249"/>
                  </a:cubicBezTo>
                  <a:cubicBezTo>
                    <a:pt x="9747" y="3012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985;p64"/>
            <p:cNvSpPr/>
            <p:nvPr/>
          </p:nvSpPr>
          <p:spPr>
            <a:xfrm>
              <a:off x="6260682" y="3421194"/>
              <a:ext cx="56334" cy="5633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2019" y="1"/>
                  </a:moveTo>
                  <a:cubicBezTo>
                    <a:pt x="904" y="1"/>
                    <a:pt x="1" y="906"/>
                    <a:pt x="1" y="2020"/>
                  </a:cubicBezTo>
                  <a:cubicBezTo>
                    <a:pt x="1" y="3135"/>
                    <a:pt x="904" y="4038"/>
                    <a:pt x="2019" y="4038"/>
                  </a:cubicBezTo>
                  <a:cubicBezTo>
                    <a:pt x="3133" y="4038"/>
                    <a:pt x="4038" y="3135"/>
                    <a:pt x="4038" y="2020"/>
                  </a:cubicBezTo>
                  <a:cubicBezTo>
                    <a:pt x="4038" y="906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986;p64"/>
            <p:cNvSpPr/>
            <p:nvPr/>
          </p:nvSpPr>
          <p:spPr>
            <a:xfrm>
              <a:off x="6260682" y="3631787"/>
              <a:ext cx="56334" cy="56292"/>
            </a:xfrm>
            <a:custGeom>
              <a:avLst/>
              <a:gdLst/>
              <a:ahLst/>
              <a:cxnLst/>
              <a:rect l="l" t="t" r="r" b="b"/>
              <a:pathLst>
                <a:path w="4039" h="4036" extrusionOk="0">
                  <a:moveTo>
                    <a:pt x="2019" y="0"/>
                  </a:moveTo>
                  <a:cubicBezTo>
                    <a:pt x="904" y="0"/>
                    <a:pt x="1" y="903"/>
                    <a:pt x="1" y="2018"/>
                  </a:cubicBezTo>
                  <a:cubicBezTo>
                    <a:pt x="1" y="3132"/>
                    <a:pt x="904" y="4036"/>
                    <a:pt x="2019" y="4036"/>
                  </a:cubicBezTo>
                  <a:cubicBezTo>
                    <a:pt x="3133" y="4036"/>
                    <a:pt x="4038" y="3132"/>
                    <a:pt x="4038" y="2018"/>
                  </a:cubicBezTo>
                  <a:cubicBezTo>
                    <a:pt x="4038" y="903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987;p64"/>
            <p:cNvSpPr/>
            <p:nvPr/>
          </p:nvSpPr>
          <p:spPr>
            <a:xfrm>
              <a:off x="6260682" y="3210642"/>
              <a:ext cx="56334" cy="56320"/>
            </a:xfrm>
            <a:custGeom>
              <a:avLst/>
              <a:gdLst/>
              <a:ahLst/>
              <a:cxnLst/>
              <a:rect l="l" t="t" r="r" b="b"/>
              <a:pathLst>
                <a:path w="4039" h="4038" extrusionOk="0">
                  <a:moveTo>
                    <a:pt x="2019" y="0"/>
                  </a:moveTo>
                  <a:cubicBezTo>
                    <a:pt x="904" y="0"/>
                    <a:pt x="1" y="905"/>
                    <a:pt x="1" y="2020"/>
                  </a:cubicBezTo>
                  <a:cubicBezTo>
                    <a:pt x="1" y="3134"/>
                    <a:pt x="904" y="4038"/>
                    <a:pt x="2019" y="4038"/>
                  </a:cubicBezTo>
                  <a:cubicBezTo>
                    <a:pt x="3133" y="4038"/>
                    <a:pt x="4038" y="3134"/>
                    <a:pt x="4038" y="2020"/>
                  </a:cubicBezTo>
                  <a:cubicBezTo>
                    <a:pt x="4038" y="905"/>
                    <a:pt x="3133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988;p64"/>
            <p:cNvSpPr/>
            <p:nvPr/>
          </p:nvSpPr>
          <p:spPr>
            <a:xfrm>
              <a:off x="6260682" y="3842339"/>
              <a:ext cx="56334" cy="56306"/>
            </a:xfrm>
            <a:custGeom>
              <a:avLst/>
              <a:gdLst/>
              <a:ahLst/>
              <a:cxnLst/>
              <a:rect l="l" t="t" r="r" b="b"/>
              <a:pathLst>
                <a:path w="4039" h="4037" extrusionOk="0">
                  <a:moveTo>
                    <a:pt x="2019" y="1"/>
                  </a:moveTo>
                  <a:cubicBezTo>
                    <a:pt x="904" y="1"/>
                    <a:pt x="1" y="904"/>
                    <a:pt x="1" y="2018"/>
                  </a:cubicBezTo>
                  <a:cubicBezTo>
                    <a:pt x="1" y="3133"/>
                    <a:pt x="904" y="4036"/>
                    <a:pt x="2019" y="4036"/>
                  </a:cubicBezTo>
                  <a:cubicBezTo>
                    <a:pt x="3133" y="4036"/>
                    <a:pt x="4038" y="3133"/>
                    <a:pt x="4038" y="2018"/>
                  </a:cubicBezTo>
                  <a:cubicBezTo>
                    <a:pt x="4038" y="904"/>
                    <a:pt x="313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989;p64"/>
            <p:cNvSpPr/>
            <p:nvPr/>
          </p:nvSpPr>
          <p:spPr>
            <a:xfrm>
              <a:off x="6148419" y="2942125"/>
              <a:ext cx="280359" cy="171485"/>
            </a:xfrm>
            <a:custGeom>
              <a:avLst/>
              <a:gdLst/>
              <a:ahLst/>
              <a:cxnLst/>
              <a:rect l="l" t="t" r="r" b="b"/>
              <a:pathLst>
                <a:path w="20101" h="12295" extrusionOk="0">
                  <a:moveTo>
                    <a:pt x="10046" y="1"/>
                  </a:moveTo>
                  <a:cubicBezTo>
                    <a:pt x="6216" y="1"/>
                    <a:pt x="2706" y="510"/>
                    <a:pt x="0" y="1358"/>
                  </a:cubicBezTo>
                  <a:lnTo>
                    <a:pt x="10046" y="12294"/>
                  </a:lnTo>
                  <a:lnTo>
                    <a:pt x="20101" y="1358"/>
                  </a:lnTo>
                  <a:cubicBezTo>
                    <a:pt x="17393" y="510"/>
                    <a:pt x="13879" y="1"/>
                    <a:pt x="10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990;p64"/>
            <p:cNvSpPr/>
            <p:nvPr/>
          </p:nvSpPr>
          <p:spPr>
            <a:xfrm>
              <a:off x="6180721" y="2986004"/>
              <a:ext cx="215670" cy="34799"/>
            </a:xfrm>
            <a:custGeom>
              <a:avLst/>
              <a:gdLst/>
              <a:ahLst/>
              <a:cxnLst/>
              <a:rect l="l" t="t" r="r" b="b"/>
              <a:pathLst>
                <a:path w="15463" h="2495" extrusionOk="0">
                  <a:moveTo>
                    <a:pt x="7730" y="0"/>
                  </a:moveTo>
                  <a:cubicBezTo>
                    <a:pt x="5014" y="0"/>
                    <a:pt x="2354" y="257"/>
                    <a:pt x="0" y="736"/>
                  </a:cubicBezTo>
                  <a:lnTo>
                    <a:pt x="1616" y="2495"/>
                  </a:lnTo>
                  <a:cubicBezTo>
                    <a:pt x="3526" y="2182"/>
                    <a:pt x="5606" y="2020"/>
                    <a:pt x="7732" y="2020"/>
                  </a:cubicBezTo>
                  <a:cubicBezTo>
                    <a:pt x="9856" y="2020"/>
                    <a:pt x="11938" y="2182"/>
                    <a:pt x="13846" y="2495"/>
                  </a:cubicBezTo>
                  <a:lnTo>
                    <a:pt x="15462" y="736"/>
                  </a:lnTo>
                  <a:cubicBezTo>
                    <a:pt x="13108" y="257"/>
                    <a:pt x="10448" y="0"/>
                    <a:pt x="7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991;p64"/>
            <p:cNvSpPr/>
            <p:nvPr/>
          </p:nvSpPr>
          <p:spPr>
            <a:xfrm>
              <a:off x="5769228" y="2819513"/>
              <a:ext cx="519349" cy="294069"/>
            </a:xfrm>
            <a:custGeom>
              <a:avLst/>
              <a:gdLst/>
              <a:ahLst/>
              <a:cxnLst/>
              <a:rect l="l" t="t" r="r" b="b"/>
              <a:pathLst>
                <a:path w="37236" h="21084" extrusionOk="0">
                  <a:moveTo>
                    <a:pt x="26230" y="1"/>
                  </a:moveTo>
                  <a:lnTo>
                    <a:pt x="26230" y="2"/>
                  </a:lnTo>
                  <a:cubicBezTo>
                    <a:pt x="26230" y="2"/>
                    <a:pt x="15185" y="645"/>
                    <a:pt x="0" y="8374"/>
                  </a:cubicBezTo>
                  <a:cubicBezTo>
                    <a:pt x="0" y="8374"/>
                    <a:pt x="16808" y="21084"/>
                    <a:pt x="37235" y="21084"/>
                  </a:cubicBezTo>
                  <a:cubicBezTo>
                    <a:pt x="29285" y="7670"/>
                    <a:pt x="26230" y="1"/>
                    <a:pt x="26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992;p64"/>
            <p:cNvSpPr/>
            <p:nvPr/>
          </p:nvSpPr>
          <p:spPr>
            <a:xfrm>
              <a:off x="5826008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232" y="0"/>
                  </a:moveTo>
                  <a:cubicBezTo>
                    <a:pt x="1504" y="307"/>
                    <a:pt x="758" y="631"/>
                    <a:pt x="1" y="974"/>
                  </a:cubicBezTo>
                  <a:cubicBezTo>
                    <a:pt x="4227" y="3816"/>
                    <a:pt x="16401" y="11153"/>
                    <a:pt x="31361" y="12546"/>
                  </a:cubicBezTo>
                  <a:cubicBezTo>
                    <a:pt x="30932" y="11799"/>
                    <a:pt x="30517" y="11073"/>
                    <a:pt x="30123" y="10371"/>
                  </a:cubicBezTo>
                  <a:cubicBezTo>
                    <a:pt x="17505" y="8826"/>
                    <a:pt x="6918" y="2969"/>
                    <a:pt x="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993;p64"/>
            <p:cNvSpPr/>
            <p:nvPr/>
          </p:nvSpPr>
          <p:spPr>
            <a:xfrm>
              <a:off x="6174040" y="2904146"/>
              <a:ext cx="114537" cy="209436"/>
            </a:xfrm>
            <a:custGeom>
              <a:avLst/>
              <a:gdLst/>
              <a:ahLst/>
              <a:cxnLst/>
              <a:rect l="l" t="t" r="r" b="b"/>
              <a:pathLst>
                <a:path w="8212" h="15016" fill="none" extrusionOk="0">
                  <a:moveTo>
                    <a:pt x="8211" y="15016"/>
                  </a:moveTo>
                  <a:cubicBezTo>
                    <a:pt x="4436" y="8647"/>
                    <a:pt x="1766" y="3573"/>
                    <a:pt x="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994;p64"/>
            <p:cNvSpPr/>
            <p:nvPr/>
          </p:nvSpPr>
          <p:spPr>
            <a:xfrm>
              <a:off x="6288563" y="2819513"/>
              <a:ext cx="519335" cy="294069"/>
            </a:xfrm>
            <a:custGeom>
              <a:avLst/>
              <a:gdLst/>
              <a:ahLst/>
              <a:cxnLst/>
              <a:rect l="l" t="t" r="r" b="b"/>
              <a:pathLst>
                <a:path w="37235" h="21084" extrusionOk="0">
                  <a:moveTo>
                    <a:pt x="11007" y="1"/>
                  </a:moveTo>
                  <a:lnTo>
                    <a:pt x="11005" y="2"/>
                  </a:lnTo>
                  <a:cubicBezTo>
                    <a:pt x="11005" y="2"/>
                    <a:pt x="11006" y="3"/>
                    <a:pt x="11006" y="3"/>
                  </a:cubicBezTo>
                  <a:lnTo>
                    <a:pt x="11006" y="3"/>
                  </a:lnTo>
                  <a:cubicBezTo>
                    <a:pt x="11007" y="1"/>
                    <a:pt x="11007" y="1"/>
                    <a:pt x="11007" y="1"/>
                  </a:cubicBezTo>
                  <a:close/>
                  <a:moveTo>
                    <a:pt x="11006" y="3"/>
                  </a:moveTo>
                  <a:cubicBezTo>
                    <a:pt x="10954" y="133"/>
                    <a:pt x="7883" y="7786"/>
                    <a:pt x="0" y="21084"/>
                  </a:cubicBezTo>
                  <a:cubicBezTo>
                    <a:pt x="20427" y="21084"/>
                    <a:pt x="37235" y="8374"/>
                    <a:pt x="37235" y="8374"/>
                  </a:cubicBezTo>
                  <a:cubicBezTo>
                    <a:pt x="22133" y="687"/>
                    <a:pt x="11124" y="10"/>
                    <a:pt x="110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995;p64"/>
            <p:cNvSpPr/>
            <p:nvPr/>
          </p:nvSpPr>
          <p:spPr>
            <a:xfrm>
              <a:off x="6313724" y="2895513"/>
              <a:ext cx="437408" cy="174999"/>
            </a:xfrm>
            <a:custGeom>
              <a:avLst/>
              <a:gdLst/>
              <a:ahLst/>
              <a:cxnLst/>
              <a:rect l="l" t="t" r="r" b="b"/>
              <a:pathLst>
                <a:path w="31361" h="12547" extrusionOk="0">
                  <a:moveTo>
                    <a:pt x="29128" y="0"/>
                  </a:moveTo>
                  <a:cubicBezTo>
                    <a:pt x="24444" y="2969"/>
                    <a:pt x="13855" y="8826"/>
                    <a:pt x="1237" y="10371"/>
                  </a:cubicBezTo>
                  <a:cubicBezTo>
                    <a:pt x="843" y="11073"/>
                    <a:pt x="429" y="11799"/>
                    <a:pt x="1" y="12546"/>
                  </a:cubicBezTo>
                  <a:cubicBezTo>
                    <a:pt x="14961" y="11153"/>
                    <a:pt x="27135" y="3816"/>
                    <a:pt x="31361" y="974"/>
                  </a:cubicBezTo>
                  <a:cubicBezTo>
                    <a:pt x="30604" y="631"/>
                    <a:pt x="29856" y="307"/>
                    <a:pt x="29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996;p64"/>
            <p:cNvSpPr/>
            <p:nvPr/>
          </p:nvSpPr>
          <p:spPr>
            <a:xfrm>
              <a:off x="6288563" y="2904146"/>
              <a:ext cx="114523" cy="209436"/>
            </a:xfrm>
            <a:custGeom>
              <a:avLst/>
              <a:gdLst/>
              <a:ahLst/>
              <a:cxnLst/>
              <a:rect l="l" t="t" r="r" b="b"/>
              <a:pathLst>
                <a:path w="8211" h="15016" fill="none" extrusionOk="0">
                  <a:moveTo>
                    <a:pt x="0" y="15016"/>
                  </a:moveTo>
                  <a:cubicBezTo>
                    <a:pt x="3775" y="8647"/>
                    <a:pt x="6447" y="3573"/>
                    <a:pt x="8211" y="1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997;p64"/>
            <p:cNvSpPr/>
            <p:nvPr/>
          </p:nvSpPr>
          <p:spPr>
            <a:xfrm>
              <a:off x="6115014" y="3109411"/>
              <a:ext cx="347097" cy="448217"/>
            </a:xfrm>
            <a:custGeom>
              <a:avLst/>
              <a:gdLst/>
              <a:ahLst/>
              <a:cxnLst/>
              <a:rect l="l" t="t" r="r" b="b"/>
              <a:pathLst>
                <a:path w="24886" h="32136" extrusionOk="0">
                  <a:moveTo>
                    <a:pt x="9332" y="0"/>
                  </a:moveTo>
                  <a:cubicBezTo>
                    <a:pt x="4088" y="3752"/>
                    <a:pt x="685" y="13348"/>
                    <a:pt x="79" y="24612"/>
                  </a:cubicBezTo>
                  <a:cubicBezTo>
                    <a:pt x="0" y="26925"/>
                    <a:pt x="13" y="29421"/>
                    <a:pt x="310" y="32136"/>
                  </a:cubicBezTo>
                  <a:cubicBezTo>
                    <a:pt x="1928" y="29779"/>
                    <a:pt x="3147" y="27572"/>
                    <a:pt x="4238" y="25527"/>
                  </a:cubicBezTo>
                  <a:cubicBezTo>
                    <a:pt x="5282" y="23619"/>
                    <a:pt x="6121" y="21821"/>
                    <a:pt x="6911" y="20150"/>
                  </a:cubicBezTo>
                  <a:cubicBezTo>
                    <a:pt x="10161" y="13172"/>
                    <a:pt x="12174" y="7029"/>
                    <a:pt x="12443" y="2387"/>
                  </a:cubicBezTo>
                  <a:cubicBezTo>
                    <a:pt x="12712" y="7029"/>
                    <a:pt x="14725" y="13172"/>
                    <a:pt x="17977" y="20150"/>
                  </a:cubicBezTo>
                  <a:cubicBezTo>
                    <a:pt x="18767" y="21821"/>
                    <a:pt x="19604" y="23619"/>
                    <a:pt x="20649" y="25527"/>
                  </a:cubicBezTo>
                  <a:cubicBezTo>
                    <a:pt x="21739" y="27572"/>
                    <a:pt x="22958" y="29779"/>
                    <a:pt x="24576" y="32136"/>
                  </a:cubicBezTo>
                  <a:cubicBezTo>
                    <a:pt x="24873" y="29421"/>
                    <a:pt x="24886" y="26925"/>
                    <a:pt x="24807" y="24612"/>
                  </a:cubicBezTo>
                  <a:cubicBezTo>
                    <a:pt x="24201" y="13348"/>
                    <a:pt x="20798" y="3752"/>
                    <a:pt x="1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998;p64"/>
            <p:cNvSpPr/>
            <p:nvPr/>
          </p:nvSpPr>
          <p:spPr>
            <a:xfrm>
              <a:off x="6281673" y="2996674"/>
              <a:ext cx="408899" cy="414255"/>
            </a:xfrm>
            <a:custGeom>
              <a:avLst/>
              <a:gdLst/>
              <a:ahLst/>
              <a:cxnLst/>
              <a:rect l="l" t="t" r="r" b="b"/>
              <a:pathLst>
                <a:path w="29317" h="29701" extrusionOk="0">
                  <a:moveTo>
                    <a:pt x="9730" y="1"/>
                  </a:moveTo>
                  <a:cubicBezTo>
                    <a:pt x="7727" y="1"/>
                    <a:pt x="6387" y="321"/>
                    <a:pt x="5688" y="756"/>
                  </a:cubicBezTo>
                  <a:cubicBezTo>
                    <a:pt x="4733" y="1350"/>
                    <a:pt x="4171" y="2046"/>
                    <a:pt x="3563" y="2864"/>
                  </a:cubicBezTo>
                  <a:cubicBezTo>
                    <a:pt x="3405" y="3005"/>
                    <a:pt x="3282" y="3126"/>
                    <a:pt x="3207" y="3205"/>
                  </a:cubicBezTo>
                  <a:cubicBezTo>
                    <a:pt x="2176" y="4287"/>
                    <a:pt x="1363" y="5597"/>
                    <a:pt x="607" y="6878"/>
                  </a:cubicBezTo>
                  <a:cubicBezTo>
                    <a:pt x="55" y="7815"/>
                    <a:pt x="1326" y="9074"/>
                    <a:pt x="2766" y="9074"/>
                  </a:cubicBezTo>
                  <a:cubicBezTo>
                    <a:pt x="3339" y="9074"/>
                    <a:pt x="3938" y="8875"/>
                    <a:pt x="4461" y="8378"/>
                  </a:cubicBezTo>
                  <a:cubicBezTo>
                    <a:pt x="5139" y="7732"/>
                    <a:pt x="6356" y="6241"/>
                    <a:pt x="6392" y="6215"/>
                  </a:cubicBezTo>
                  <a:cubicBezTo>
                    <a:pt x="6656" y="6167"/>
                    <a:pt x="7124" y="6092"/>
                    <a:pt x="7424" y="6072"/>
                  </a:cubicBezTo>
                  <a:cubicBezTo>
                    <a:pt x="7686" y="6054"/>
                    <a:pt x="7951" y="6044"/>
                    <a:pt x="8216" y="6044"/>
                  </a:cubicBezTo>
                  <a:cubicBezTo>
                    <a:pt x="8635" y="6044"/>
                    <a:pt x="9056" y="6070"/>
                    <a:pt x="9467" y="6134"/>
                  </a:cubicBezTo>
                  <a:cubicBezTo>
                    <a:pt x="10921" y="6362"/>
                    <a:pt x="12137" y="7570"/>
                    <a:pt x="12874" y="8834"/>
                  </a:cubicBezTo>
                  <a:cubicBezTo>
                    <a:pt x="13619" y="10112"/>
                    <a:pt x="13943" y="12307"/>
                    <a:pt x="13827" y="14025"/>
                  </a:cubicBezTo>
                  <a:cubicBezTo>
                    <a:pt x="13696" y="15946"/>
                    <a:pt x="12227" y="18667"/>
                    <a:pt x="9701" y="19423"/>
                  </a:cubicBezTo>
                  <a:cubicBezTo>
                    <a:pt x="7038" y="20218"/>
                    <a:pt x="4551" y="21160"/>
                    <a:pt x="2450" y="23249"/>
                  </a:cubicBezTo>
                  <a:lnTo>
                    <a:pt x="2450" y="23247"/>
                  </a:lnTo>
                  <a:cubicBezTo>
                    <a:pt x="1" y="25679"/>
                    <a:pt x="537" y="28615"/>
                    <a:pt x="1314" y="29300"/>
                  </a:cubicBezTo>
                  <a:cubicBezTo>
                    <a:pt x="1627" y="29577"/>
                    <a:pt x="2007" y="29701"/>
                    <a:pt x="2359" y="29701"/>
                  </a:cubicBezTo>
                  <a:cubicBezTo>
                    <a:pt x="2708" y="29701"/>
                    <a:pt x="3029" y="29580"/>
                    <a:pt x="3230" y="29366"/>
                  </a:cubicBezTo>
                  <a:cubicBezTo>
                    <a:pt x="3771" y="28789"/>
                    <a:pt x="4731" y="27779"/>
                    <a:pt x="4928" y="27602"/>
                  </a:cubicBezTo>
                  <a:cubicBezTo>
                    <a:pt x="6028" y="26558"/>
                    <a:pt x="7344" y="26266"/>
                    <a:pt x="8783" y="25934"/>
                  </a:cubicBezTo>
                  <a:cubicBezTo>
                    <a:pt x="9952" y="25663"/>
                    <a:pt x="11144" y="25463"/>
                    <a:pt x="12345" y="25320"/>
                  </a:cubicBezTo>
                  <a:cubicBezTo>
                    <a:pt x="13410" y="25518"/>
                    <a:pt x="17942" y="27015"/>
                    <a:pt x="21433" y="27015"/>
                  </a:cubicBezTo>
                  <a:cubicBezTo>
                    <a:pt x="21683" y="27015"/>
                    <a:pt x="21927" y="27007"/>
                    <a:pt x="22164" y="26991"/>
                  </a:cubicBezTo>
                  <a:lnTo>
                    <a:pt x="29317" y="18392"/>
                  </a:lnTo>
                  <a:cubicBezTo>
                    <a:pt x="29317" y="18392"/>
                    <a:pt x="23367" y="9990"/>
                    <a:pt x="21378" y="8085"/>
                  </a:cubicBezTo>
                  <a:cubicBezTo>
                    <a:pt x="20833" y="7562"/>
                    <a:pt x="17438" y="3618"/>
                    <a:pt x="16040" y="2387"/>
                  </a:cubicBezTo>
                  <a:cubicBezTo>
                    <a:pt x="15274" y="1715"/>
                    <a:pt x="14468" y="1104"/>
                    <a:pt x="13597" y="576"/>
                  </a:cubicBezTo>
                  <a:cubicBezTo>
                    <a:pt x="12819" y="156"/>
                    <a:pt x="11258" y="1"/>
                    <a:pt x="9745" y="1"/>
                  </a:cubicBezTo>
                  <a:cubicBezTo>
                    <a:pt x="9740" y="1"/>
                    <a:pt x="9735" y="1"/>
                    <a:pt x="9730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999;p64"/>
            <p:cNvSpPr/>
            <p:nvPr/>
          </p:nvSpPr>
          <p:spPr>
            <a:xfrm>
              <a:off x="6474748" y="3177280"/>
              <a:ext cx="60365" cy="118554"/>
            </a:xfrm>
            <a:custGeom>
              <a:avLst/>
              <a:gdLst/>
              <a:ahLst/>
              <a:cxnLst/>
              <a:rect l="l" t="t" r="r" b="b"/>
              <a:pathLst>
                <a:path w="4328" h="8500" fill="none" extrusionOk="0">
                  <a:moveTo>
                    <a:pt x="0" y="1"/>
                  </a:moveTo>
                  <a:cubicBezTo>
                    <a:pt x="0" y="1"/>
                    <a:pt x="759" y="7152"/>
                    <a:pt x="4328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000;p64"/>
            <p:cNvSpPr/>
            <p:nvPr/>
          </p:nvSpPr>
          <p:spPr>
            <a:xfrm>
              <a:off x="6326375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15815" y="6570"/>
                  </a:moveTo>
                  <a:cubicBezTo>
                    <a:pt x="12376" y="2228"/>
                    <a:pt x="9066" y="196"/>
                    <a:pt x="7978" y="104"/>
                  </a:cubicBezTo>
                  <a:cubicBezTo>
                    <a:pt x="6750" y="1"/>
                    <a:pt x="3887" y="166"/>
                    <a:pt x="2813" y="286"/>
                  </a:cubicBezTo>
                  <a:cubicBezTo>
                    <a:pt x="1666" y="414"/>
                    <a:pt x="348" y="1637"/>
                    <a:pt x="0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001;p64"/>
            <p:cNvSpPr/>
            <p:nvPr/>
          </p:nvSpPr>
          <p:spPr>
            <a:xfrm>
              <a:off x="6590791" y="3221480"/>
              <a:ext cx="249144" cy="291070"/>
            </a:xfrm>
            <a:custGeom>
              <a:avLst/>
              <a:gdLst/>
              <a:ahLst/>
              <a:cxnLst/>
              <a:rect l="l" t="t" r="r" b="b"/>
              <a:pathLst>
                <a:path w="17863" h="20869" extrusionOk="0">
                  <a:moveTo>
                    <a:pt x="5423" y="0"/>
                  </a:moveTo>
                  <a:lnTo>
                    <a:pt x="1" y="10873"/>
                  </a:lnTo>
                  <a:lnTo>
                    <a:pt x="1" y="10873"/>
                  </a:lnTo>
                  <a:cubicBezTo>
                    <a:pt x="1" y="10873"/>
                    <a:pt x="1" y="10873"/>
                    <a:pt x="1" y="10873"/>
                  </a:cubicBezTo>
                  <a:lnTo>
                    <a:pt x="1" y="10874"/>
                  </a:lnTo>
                  <a:lnTo>
                    <a:pt x="1" y="10873"/>
                  </a:lnTo>
                  <a:lnTo>
                    <a:pt x="1" y="10873"/>
                  </a:lnTo>
                  <a:cubicBezTo>
                    <a:pt x="1640" y="12637"/>
                    <a:pt x="3399" y="14793"/>
                    <a:pt x="11389" y="20868"/>
                  </a:cubicBezTo>
                  <a:lnTo>
                    <a:pt x="17862" y="2118"/>
                  </a:lnTo>
                  <a:cubicBezTo>
                    <a:pt x="14407" y="1495"/>
                    <a:pt x="9357" y="669"/>
                    <a:pt x="542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2002;p64"/>
            <p:cNvSpPr/>
            <p:nvPr/>
          </p:nvSpPr>
          <p:spPr>
            <a:xfrm>
              <a:off x="6749639" y="3251020"/>
              <a:ext cx="668378" cy="474508"/>
            </a:xfrm>
            <a:custGeom>
              <a:avLst/>
              <a:gdLst/>
              <a:ahLst/>
              <a:cxnLst/>
              <a:rect l="l" t="t" r="r" b="b"/>
              <a:pathLst>
                <a:path w="47921" h="34021" extrusionOk="0">
                  <a:moveTo>
                    <a:pt x="6473" y="0"/>
                  </a:moveTo>
                  <a:cubicBezTo>
                    <a:pt x="6473" y="0"/>
                    <a:pt x="6473" y="0"/>
                    <a:pt x="6473" y="0"/>
                  </a:cubicBezTo>
                  <a:lnTo>
                    <a:pt x="0" y="18750"/>
                  </a:lnTo>
                  <a:cubicBezTo>
                    <a:pt x="9122" y="25149"/>
                    <a:pt x="23141" y="34021"/>
                    <a:pt x="32191" y="34021"/>
                  </a:cubicBezTo>
                  <a:cubicBezTo>
                    <a:pt x="32365" y="34021"/>
                    <a:pt x="32537" y="34017"/>
                    <a:pt x="32708" y="34011"/>
                  </a:cubicBezTo>
                  <a:cubicBezTo>
                    <a:pt x="33234" y="33989"/>
                    <a:pt x="33760" y="33952"/>
                    <a:pt x="34281" y="33896"/>
                  </a:cubicBezTo>
                  <a:cubicBezTo>
                    <a:pt x="42298" y="32816"/>
                    <a:pt x="47921" y="25448"/>
                    <a:pt x="46840" y="17431"/>
                  </a:cubicBezTo>
                  <a:cubicBezTo>
                    <a:pt x="46049" y="11530"/>
                    <a:pt x="42528" y="6966"/>
                    <a:pt x="36486" y="5340"/>
                  </a:cubicBezTo>
                  <a:cubicBezTo>
                    <a:pt x="30575" y="3754"/>
                    <a:pt x="6494" y="0"/>
                    <a:pt x="6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003;p64"/>
            <p:cNvSpPr/>
            <p:nvPr/>
          </p:nvSpPr>
          <p:spPr>
            <a:xfrm>
              <a:off x="6839922" y="3250992"/>
              <a:ext cx="418606" cy="74521"/>
            </a:xfrm>
            <a:custGeom>
              <a:avLst/>
              <a:gdLst/>
              <a:ahLst/>
              <a:cxnLst/>
              <a:rect l="l" t="t" r="r" b="b"/>
              <a:pathLst>
                <a:path w="30013" h="5343" fill="none" extrusionOk="0">
                  <a:moveTo>
                    <a:pt x="30013" y="5342"/>
                  </a:moveTo>
                  <a:cubicBezTo>
                    <a:pt x="24099" y="3756"/>
                    <a:pt x="10" y="0"/>
                    <a:pt x="0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004;p64"/>
            <p:cNvSpPr/>
            <p:nvPr/>
          </p:nvSpPr>
          <p:spPr>
            <a:xfrm>
              <a:off x="663063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8932" y="1"/>
                  </a:moveTo>
                  <a:cubicBezTo>
                    <a:pt x="7919" y="1"/>
                    <a:pt x="6927" y="375"/>
                    <a:pt x="6157" y="1066"/>
                  </a:cubicBezTo>
                  <a:lnTo>
                    <a:pt x="5587" y="1579"/>
                  </a:lnTo>
                  <a:lnTo>
                    <a:pt x="6478" y="1751"/>
                  </a:lnTo>
                  <a:cubicBezTo>
                    <a:pt x="7444" y="1938"/>
                    <a:pt x="8193" y="2712"/>
                    <a:pt x="8340" y="3684"/>
                  </a:cubicBezTo>
                  <a:cubicBezTo>
                    <a:pt x="9129" y="8888"/>
                    <a:pt x="6557" y="14012"/>
                    <a:pt x="3766" y="15569"/>
                  </a:cubicBezTo>
                  <a:cubicBezTo>
                    <a:pt x="3228" y="15869"/>
                    <a:pt x="2643" y="16059"/>
                    <a:pt x="2085" y="16059"/>
                  </a:cubicBezTo>
                  <a:cubicBezTo>
                    <a:pt x="1567" y="16059"/>
                    <a:pt x="1071" y="15896"/>
                    <a:pt x="655" y="15505"/>
                  </a:cubicBezTo>
                  <a:lnTo>
                    <a:pt x="655" y="15505"/>
                  </a:lnTo>
                  <a:cubicBezTo>
                    <a:pt x="1" y="17253"/>
                    <a:pt x="584" y="19221"/>
                    <a:pt x="2099" y="20310"/>
                  </a:cubicBezTo>
                  <a:cubicBezTo>
                    <a:pt x="5175" y="22521"/>
                    <a:pt x="8557" y="24373"/>
                    <a:pt x="10086" y="25386"/>
                  </a:cubicBezTo>
                  <a:cubicBezTo>
                    <a:pt x="15546" y="25360"/>
                    <a:pt x="24914" y="14302"/>
                    <a:pt x="19369" y="2663"/>
                  </a:cubicBezTo>
                  <a:cubicBezTo>
                    <a:pt x="17179" y="2200"/>
                    <a:pt x="13183" y="920"/>
                    <a:pt x="9909" y="119"/>
                  </a:cubicBezTo>
                  <a:cubicBezTo>
                    <a:pt x="9586" y="39"/>
                    <a:pt x="9258" y="1"/>
                    <a:pt x="8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005;p64"/>
            <p:cNvSpPr/>
            <p:nvPr/>
          </p:nvSpPr>
          <p:spPr>
            <a:xfrm>
              <a:off x="6691520" y="3215733"/>
              <a:ext cx="168346" cy="314670"/>
            </a:xfrm>
            <a:custGeom>
              <a:avLst/>
              <a:gdLst/>
              <a:ahLst/>
              <a:cxnLst/>
              <a:rect l="l" t="t" r="r" b="b"/>
              <a:pathLst>
                <a:path w="12070" h="22561" extrusionOk="0">
                  <a:moveTo>
                    <a:pt x="7619" y="1"/>
                  </a:moveTo>
                  <a:lnTo>
                    <a:pt x="7619" y="6"/>
                  </a:lnTo>
                  <a:cubicBezTo>
                    <a:pt x="11060" y="7226"/>
                    <a:pt x="8078" y="13344"/>
                    <a:pt x="6637" y="15638"/>
                  </a:cubicBezTo>
                  <a:cubicBezTo>
                    <a:pt x="4600" y="18882"/>
                    <a:pt x="1915" y="20772"/>
                    <a:pt x="1" y="21190"/>
                  </a:cubicBezTo>
                  <a:cubicBezTo>
                    <a:pt x="751" y="21679"/>
                    <a:pt x="1487" y="22138"/>
                    <a:pt x="2184" y="22560"/>
                  </a:cubicBezTo>
                  <a:cubicBezTo>
                    <a:pt x="4393" y="21510"/>
                    <a:pt x="6651" y="19413"/>
                    <a:pt x="8347" y="16712"/>
                  </a:cubicBezTo>
                  <a:cubicBezTo>
                    <a:pt x="11458" y="11755"/>
                    <a:pt x="12070" y="6007"/>
                    <a:pt x="10101" y="698"/>
                  </a:cubicBezTo>
                  <a:cubicBezTo>
                    <a:pt x="9283" y="465"/>
                    <a:pt x="8445" y="229"/>
                    <a:pt x="7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006;p64"/>
            <p:cNvSpPr/>
            <p:nvPr/>
          </p:nvSpPr>
          <p:spPr>
            <a:xfrm>
              <a:off x="5886582" y="2996674"/>
              <a:ext cx="408871" cy="414255"/>
            </a:xfrm>
            <a:custGeom>
              <a:avLst/>
              <a:gdLst/>
              <a:ahLst/>
              <a:cxnLst/>
              <a:rect l="l" t="t" r="r" b="b"/>
              <a:pathLst>
                <a:path w="29315" h="29701" extrusionOk="0">
                  <a:moveTo>
                    <a:pt x="19587" y="1"/>
                  </a:moveTo>
                  <a:cubicBezTo>
                    <a:pt x="19582" y="1"/>
                    <a:pt x="19576" y="1"/>
                    <a:pt x="19571" y="1"/>
                  </a:cubicBezTo>
                  <a:cubicBezTo>
                    <a:pt x="18057" y="1"/>
                    <a:pt x="16498" y="156"/>
                    <a:pt x="15719" y="576"/>
                  </a:cubicBezTo>
                  <a:cubicBezTo>
                    <a:pt x="14847" y="1104"/>
                    <a:pt x="14041" y="1715"/>
                    <a:pt x="13277" y="2387"/>
                  </a:cubicBezTo>
                  <a:cubicBezTo>
                    <a:pt x="11877" y="3618"/>
                    <a:pt x="8484" y="7562"/>
                    <a:pt x="7938" y="8085"/>
                  </a:cubicBezTo>
                  <a:cubicBezTo>
                    <a:pt x="5950" y="9990"/>
                    <a:pt x="0" y="18392"/>
                    <a:pt x="0" y="18392"/>
                  </a:cubicBezTo>
                  <a:lnTo>
                    <a:pt x="7152" y="26991"/>
                  </a:lnTo>
                  <a:cubicBezTo>
                    <a:pt x="7389" y="27007"/>
                    <a:pt x="7633" y="27015"/>
                    <a:pt x="7882" y="27015"/>
                  </a:cubicBezTo>
                  <a:cubicBezTo>
                    <a:pt x="11375" y="27015"/>
                    <a:pt x="15907" y="25518"/>
                    <a:pt x="16970" y="25320"/>
                  </a:cubicBezTo>
                  <a:cubicBezTo>
                    <a:pt x="18172" y="25463"/>
                    <a:pt x="19363" y="25663"/>
                    <a:pt x="20532" y="25934"/>
                  </a:cubicBezTo>
                  <a:cubicBezTo>
                    <a:pt x="21971" y="26266"/>
                    <a:pt x="23287" y="26558"/>
                    <a:pt x="24387" y="27602"/>
                  </a:cubicBezTo>
                  <a:cubicBezTo>
                    <a:pt x="24584" y="27779"/>
                    <a:pt x="25546" y="28789"/>
                    <a:pt x="26085" y="29366"/>
                  </a:cubicBezTo>
                  <a:cubicBezTo>
                    <a:pt x="26286" y="29580"/>
                    <a:pt x="26607" y="29701"/>
                    <a:pt x="26956" y="29701"/>
                  </a:cubicBezTo>
                  <a:cubicBezTo>
                    <a:pt x="27309" y="29701"/>
                    <a:pt x="27689" y="29577"/>
                    <a:pt x="28001" y="29300"/>
                  </a:cubicBezTo>
                  <a:cubicBezTo>
                    <a:pt x="28780" y="28615"/>
                    <a:pt x="29314" y="25679"/>
                    <a:pt x="26867" y="23247"/>
                  </a:cubicBezTo>
                  <a:lnTo>
                    <a:pt x="26867" y="23249"/>
                  </a:lnTo>
                  <a:cubicBezTo>
                    <a:pt x="24766" y="21160"/>
                    <a:pt x="22278" y="20218"/>
                    <a:pt x="19614" y="19423"/>
                  </a:cubicBezTo>
                  <a:cubicBezTo>
                    <a:pt x="17088" y="18667"/>
                    <a:pt x="15619" y="15946"/>
                    <a:pt x="15488" y="14025"/>
                  </a:cubicBezTo>
                  <a:cubicBezTo>
                    <a:pt x="15372" y="12307"/>
                    <a:pt x="15696" y="10112"/>
                    <a:pt x="16442" y="8834"/>
                  </a:cubicBezTo>
                  <a:cubicBezTo>
                    <a:pt x="17178" y="7570"/>
                    <a:pt x="18396" y="6362"/>
                    <a:pt x="19848" y="6134"/>
                  </a:cubicBezTo>
                  <a:cubicBezTo>
                    <a:pt x="20260" y="6070"/>
                    <a:pt x="20681" y="6044"/>
                    <a:pt x="21100" y="6044"/>
                  </a:cubicBezTo>
                  <a:cubicBezTo>
                    <a:pt x="21365" y="6044"/>
                    <a:pt x="21629" y="6054"/>
                    <a:pt x="21891" y="6072"/>
                  </a:cubicBezTo>
                  <a:cubicBezTo>
                    <a:pt x="22191" y="6092"/>
                    <a:pt x="22661" y="6167"/>
                    <a:pt x="22925" y="6215"/>
                  </a:cubicBezTo>
                  <a:cubicBezTo>
                    <a:pt x="22961" y="6241"/>
                    <a:pt x="24176" y="7732"/>
                    <a:pt x="24856" y="8378"/>
                  </a:cubicBezTo>
                  <a:cubicBezTo>
                    <a:pt x="25378" y="8875"/>
                    <a:pt x="25977" y="9074"/>
                    <a:pt x="26550" y="9074"/>
                  </a:cubicBezTo>
                  <a:cubicBezTo>
                    <a:pt x="27990" y="9074"/>
                    <a:pt x="29262" y="7815"/>
                    <a:pt x="28710" y="6878"/>
                  </a:cubicBezTo>
                  <a:cubicBezTo>
                    <a:pt x="27954" y="5597"/>
                    <a:pt x="27139" y="4287"/>
                    <a:pt x="26110" y="3205"/>
                  </a:cubicBezTo>
                  <a:cubicBezTo>
                    <a:pt x="26035" y="3126"/>
                    <a:pt x="25910" y="3005"/>
                    <a:pt x="25754" y="2864"/>
                  </a:cubicBezTo>
                  <a:cubicBezTo>
                    <a:pt x="25144" y="2046"/>
                    <a:pt x="24582" y="1350"/>
                    <a:pt x="23628" y="756"/>
                  </a:cubicBezTo>
                  <a:cubicBezTo>
                    <a:pt x="22930" y="321"/>
                    <a:pt x="21588" y="1"/>
                    <a:pt x="19587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2007;p64"/>
            <p:cNvSpPr/>
            <p:nvPr/>
          </p:nvSpPr>
          <p:spPr>
            <a:xfrm>
              <a:off x="6042041" y="3177280"/>
              <a:ext cx="60337" cy="118554"/>
            </a:xfrm>
            <a:custGeom>
              <a:avLst/>
              <a:gdLst/>
              <a:ahLst/>
              <a:cxnLst/>
              <a:rect l="l" t="t" r="r" b="b"/>
              <a:pathLst>
                <a:path w="4326" h="8500" fill="none" extrusionOk="0">
                  <a:moveTo>
                    <a:pt x="4326" y="1"/>
                  </a:moveTo>
                  <a:cubicBezTo>
                    <a:pt x="4326" y="1"/>
                    <a:pt x="3567" y="7152"/>
                    <a:pt x="0" y="8500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2008;p64"/>
            <p:cNvSpPr/>
            <p:nvPr/>
          </p:nvSpPr>
          <p:spPr>
            <a:xfrm>
              <a:off x="6030172" y="3013522"/>
              <a:ext cx="220580" cy="91649"/>
            </a:xfrm>
            <a:custGeom>
              <a:avLst/>
              <a:gdLst/>
              <a:ahLst/>
              <a:cxnLst/>
              <a:rect l="l" t="t" r="r" b="b"/>
              <a:pathLst>
                <a:path w="15815" h="6571" fill="none" extrusionOk="0">
                  <a:moveTo>
                    <a:pt x="0" y="6570"/>
                  </a:moveTo>
                  <a:cubicBezTo>
                    <a:pt x="3439" y="2228"/>
                    <a:pt x="6749" y="196"/>
                    <a:pt x="7839" y="104"/>
                  </a:cubicBezTo>
                  <a:cubicBezTo>
                    <a:pt x="9065" y="1"/>
                    <a:pt x="11930" y="166"/>
                    <a:pt x="13004" y="286"/>
                  </a:cubicBezTo>
                  <a:cubicBezTo>
                    <a:pt x="14150" y="414"/>
                    <a:pt x="15467" y="1637"/>
                    <a:pt x="15815" y="1997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2009;p64"/>
            <p:cNvSpPr/>
            <p:nvPr/>
          </p:nvSpPr>
          <p:spPr>
            <a:xfrm>
              <a:off x="5737218" y="3221480"/>
              <a:ext cx="249116" cy="291070"/>
            </a:xfrm>
            <a:custGeom>
              <a:avLst/>
              <a:gdLst/>
              <a:ahLst/>
              <a:cxnLst/>
              <a:rect l="l" t="t" r="r" b="b"/>
              <a:pathLst>
                <a:path w="17861" h="20869" extrusionOk="0">
                  <a:moveTo>
                    <a:pt x="12440" y="0"/>
                  </a:moveTo>
                  <a:cubicBezTo>
                    <a:pt x="8504" y="669"/>
                    <a:pt x="3456" y="1495"/>
                    <a:pt x="1" y="2118"/>
                  </a:cubicBezTo>
                  <a:lnTo>
                    <a:pt x="6472" y="20868"/>
                  </a:lnTo>
                  <a:cubicBezTo>
                    <a:pt x="14463" y="14793"/>
                    <a:pt x="16223" y="12637"/>
                    <a:pt x="17860" y="10873"/>
                  </a:cubicBezTo>
                  <a:lnTo>
                    <a:pt x="17860" y="10873"/>
                  </a:lnTo>
                  <a:lnTo>
                    <a:pt x="17861" y="10874"/>
                  </a:lnTo>
                  <a:lnTo>
                    <a:pt x="17861" y="10873"/>
                  </a:lnTo>
                  <a:cubicBezTo>
                    <a:pt x="17860" y="10873"/>
                    <a:pt x="17860" y="10873"/>
                    <a:pt x="17860" y="10873"/>
                  </a:cubicBezTo>
                  <a:lnTo>
                    <a:pt x="17860" y="10873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2010;p64"/>
            <p:cNvSpPr/>
            <p:nvPr/>
          </p:nvSpPr>
          <p:spPr>
            <a:xfrm>
              <a:off x="5159136" y="3251020"/>
              <a:ext cx="668350" cy="474508"/>
            </a:xfrm>
            <a:custGeom>
              <a:avLst/>
              <a:gdLst/>
              <a:ahLst/>
              <a:cxnLst/>
              <a:rect l="l" t="t" r="r" b="b"/>
              <a:pathLst>
                <a:path w="47919" h="34021" extrusionOk="0">
                  <a:moveTo>
                    <a:pt x="41447" y="0"/>
                  </a:moveTo>
                  <a:cubicBezTo>
                    <a:pt x="41427" y="0"/>
                    <a:pt x="17346" y="3754"/>
                    <a:pt x="11433" y="5340"/>
                  </a:cubicBezTo>
                  <a:cubicBezTo>
                    <a:pt x="5393" y="6966"/>
                    <a:pt x="1870" y="11530"/>
                    <a:pt x="1079" y="17431"/>
                  </a:cubicBezTo>
                  <a:cubicBezTo>
                    <a:pt x="0" y="25448"/>
                    <a:pt x="5622" y="32816"/>
                    <a:pt x="13638" y="33896"/>
                  </a:cubicBezTo>
                  <a:cubicBezTo>
                    <a:pt x="14161" y="33952"/>
                    <a:pt x="14685" y="33989"/>
                    <a:pt x="15213" y="34011"/>
                  </a:cubicBezTo>
                  <a:cubicBezTo>
                    <a:pt x="15383" y="34017"/>
                    <a:pt x="15556" y="34021"/>
                    <a:pt x="15730" y="34021"/>
                  </a:cubicBezTo>
                  <a:cubicBezTo>
                    <a:pt x="24778" y="34021"/>
                    <a:pt x="38797" y="25149"/>
                    <a:pt x="47919" y="18750"/>
                  </a:cubicBezTo>
                  <a:lnTo>
                    <a:pt x="41448" y="0"/>
                  </a:lnTo>
                  <a:cubicBezTo>
                    <a:pt x="41448" y="0"/>
                    <a:pt x="41448" y="0"/>
                    <a:pt x="41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2011;p64"/>
            <p:cNvSpPr/>
            <p:nvPr/>
          </p:nvSpPr>
          <p:spPr>
            <a:xfrm>
              <a:off x="5318598" y="3250992"/>
              <a:ext cx="418634" cy="74521"/>
            </a:xfrm>
            <a:custGeom>
              <a:avLst/>
              <a:gdLst/>
              <a:ahLst/>
              <a:cxnLst/>
              <a:rect l="l" t="t" r="r" b="b"/>
              <a:pathLst>
                <a:path w="30015" h="5343" fill="none" extrusionOk="0">
                  <a:moveTo>
                    <a:pt x="0" y="5342"/>
                  </a:moveTo>
                  <a:cubicBezTo>
                    <a:pt x="5914" y="3756"/>
                    <a:pt x="30005" y="0"/>
                    <a:pt x="30015" y="2"/>
                  </a:cubicBezTo>
                </a:path>
              </a:pathLst>
            </a:custGeom>
            <a:solidFill>
              <a:schemeClr val="dk1"/>
            </a:solidFill>
            <a:ln w="9475" cap="rnd" cmpd="sng">
              <a:solidFill>
                <a:srgbClr val="1A1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2012;p64"/>
            <p:cNvSpPr/>
            <p:nvPr/>
          </p:nvSpPr>
          <p:spPr>
            <a:xfrm>
              <a:off x="5598999" y="3206570"/>
              <a:ext cx="347488" cy="354085"/>
            </a:xfrm>
            <a:custGeom>
              <a:avLst/>
              <a:gdLst/>
              <a:ahLst/>
              <a:cxnLst/>
              <a:rect l="l" t="t" r="r" b="b"/>
              <a:pathLst>
                <a:path w="24914" h="25387" extrusionOk="0">
                  <a:moveTo>
                    <a:pt x="15983" y="1"/>
                  </a:moveTo>
                  <a:cubicBezTo>
                    <a:pt x="15658" y="1"/>
                    <a:pt x="15330" y="39"/>
                    <a:pt x="15007" y="119"/>
                  </a:cubicBezTo>
                  <a:cubicBezTo>
                    <a:pt x="11732" y="920"/>
                    <a:pt x="7735" y="2200"/>
                    <a:pt x="5547" y="2663"/>
                  </a:cubicBezTo>
                  <a:cubicBezTo>
                    <a:pt x="0" y="14302"/>
                    <a:pt x="9370" y="25360"/>
                    <a:pt x="14830" y="25386"/>
                  </a:cubicBezTo>
                  <a:cubicBezTo>
                    <a:pt x="16359" y="24373"/>
                    <a:pt x="19739" y="22521"/>
                    <a:pt x="22817" y="20310"/>
                  </a:cubicBezTo>
                  <a:cubicBezTo>
                    <a:pt x="24332" y="19221"/>
                    <a:pt x="24914" y="17253"/>
                    <a:pt x="24260" y="15505"/>
                  </a:cubicBezTo>
                  <a:lnTo>
                    <a:pt x="24260" y="15505"/>
                  </a:lnTo>
                  <a:cubicBezTo>
                    <a:pt x="23843" y="15896"/>
                    <a:pt x="23347" y="16059"/>
                    <a:pt x="22830" y="16059"/>
                  </a:cubicBezTo>
                  <a:cubicBezTo>
                    <a:pt x="22271" y="16059"/>
                    <a:pt x="21687" y="15869"/>
                    <a:pt x="21150" y="15569"/>
                  </a:cubicBezTo>
                  <a:cubicBezTo>
                    <a:pt x="18359" y="14012"/>
                    <a:pt x="15785" y="8888"/>
                    <a:pt x="16574" y="3684"/>
                  </a:cubicBezTo>
                  <a:cubicBezTo>
                    <a:pt x="16721" y="2712"/>
                    <a:pt x="17472" y="1938"/>
                    <a:pt x="18437" y="1751"/>
                  </a:cubicBezTo>
                  <a:lnTo>
                    <a:pt x="19329" y="1579"/>
                  </a:lnTo>
                  <a:lnTo>
                    <a:pt x="18759" y="1066"/>
                  </a:lnTo>
                  <a:cubicBezTo>
                    <a:pt x="17987" y="375"/>
                    <a:pt x="16996" y="1"/>
                    <a:pt x="15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2013;p64"/>
            <p:cNvSpPr/>
            <p:nvPr/>
          </p:nvSpPr>
          <p:spPr>
            <a:xfrm>
              <a:off x="5717287" y="3215733"/>
              <a:ext cx="168318" cy="314670"/>
            </a:xfrm>
            <a:custGeom>
              <a:avLst/>
              <a:gdLst/>
              <a:ahLst/>
              <a:cxnLst/>
              <a:rect l="l" t="t" r="r" b="b"/>
              <a:pathLst>
                <a:path w="12068" h="22561" extrusionOk="0">
                  <a:moveTo>
                    <a:pt x="4450" y="1"/>
                  </a:moveTo>
                  <a:lnTo>
                    <a:pt x="4450" y="1"/>
                  </a:lnTo>
                  <a:cubicBezTo>
                    <a:pt x="3624" y="229"/>
                    <a:pt x="2785" y="465"/>
                    <a:pt x="1969" y="698"/>
                  </a:cubicBezTo>
                  <a:cubicBezTo>
                    <a:pt x="0" y="6007"/>
                    <a:pt x="612" y="11755"/>
                    <a:pt x="3723" y="16712"/>
                  </a:cubicBezTo>
                  <a:cubicBezTo>
                    <a:pt x="5418" y="19413"/>
                    <a:pt x="7676" y="21510"/>
                    <a:pt x="9886" y="22560"/>
                  </a:cubicBezTo>
                  <a:cubicBezTo>
                    <a:pt x="10581" y="22138"/>
                    <a:pt x="11318" y="21679"/>
                    <a:pt x="12068" y="21190"/>
                  </a:cubicBezTo>
                  <a:cubicBezTo>
                    <a:pt x="10153" y="20772"/>
                    <a:pt x="7470" y="18882"/>
                    <a:pt x="5431" y="15638"/>
                  </a:cubicBezTo>
                  <a:cubicBezTo>
                    <a:pt x="3990" y="13344"/>
                    <a:pt x="1008" y="7226"/>
                    <a:pt x="4449" y="6"/>
                  </a:cubicBezTo>
                  <a:lnTo>
                    <a:pt x="4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2" name="Action Button: Go Forward or Next 581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51553" y="141332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03: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far is it from your house to that restaurant?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entury Gothic" panose="020B0502020202020204" pitchFamily="34" charset="0"/>
                <a:cs typeface="Century Gothic" panose="020B0502020202020204" pitchFamily="34" charset="0"/>
              </a:rPr>
              <a:t>It’s about 3 km from my house to that restaurant.</a:t>
            </a:r>
            <a:endParaRPr lang="en-US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oogle Shape;1850;p63"/>
          <p:cNvGrpSpPr/>
          <p:nvPr/>
        </p:nvGrpSpPr>
        <p:grpSpPr>
          <a:xfrm>
            <a:off x="5134789" y="795286"/>
            <a:ext cx="3354463" cy="3692884"/>
            <a:chOff x="5821872" y="1669225"/>
            <a:chExt cx="2553058" cy="2810628"/>
          </a:xfrm>
        </p:grpSpPr>
        <p:sp>
          <p:nvSpPr>
            <p:cNvPr id="4" name="Google Shape;1851;p63"/>
            <p:cNvSpPr/>
            <p:nvPr/>
          </p:nvSpPr>
          <p:spPr>
            <a:xfrm>
              <a:off x="5825655" y="2128631"/>
              <a:ext cx="2475721" cy="1749380"/>
            </a:xfrm>
            <a:custGeom>
              <a:avLst/>
              <a:gdLst/>
              <a:ahLst/>
              <a:cxnLst/>
              <a:rect l="l" t="t" r="r" b="b"/>
              <a:pathLst>
                <a:path w="85069" h="60111" extrusionOk="0">
                  <a:moveTo>
                    <a:pt x="46829" y="0"/>
                  </a:moveTo>
                  <a:cubicBezTo>
                    <a:pt x="39606" y="0"/>
                    <a:pt x="31916" y="5443"/>
                    <a:pt x="28163" y="10925"/>
                  </a:cubicBezTo>
                  <a:cubicBezTo>
                    <a:pt x="25345" y="15043"/>
                    <a:pt x="23788" y="19903"/>
                    <a:pt x="21127" y="24123"/>
                  </a:cubicBezTo>
                  <a:cubicBezTo>
                    <a:pt x="17919" y="29212"/>
                    <a:pt x="13247" y="33168"/>
                    <a:pt x="9080" y="37506"/>
                  </a:cubicBezTo>
                  <a:cubicBezTo>
                    <a:pt x="4913" y="41843"/>
                    <a:pt x="1070" y="46930"/>
                    <a:pt x="231" y="52885"/>
                  </a:cubicBezTo>
                  <a:cubicBezTo>
                    <a:pt x="0" y="54525"/>
                    <a:pt x="38" y="56310"/>
                    <a:pt x="959" y="57687"/>
                  </a:cubicBezTo>
                  <a:cubicBezTo>
                    <a:pt x="2251" y="59617"/>
                    <a:pt x="4778" y="60111"/>
                    <a:pt x="7164" y="60111"/>
                  </a:cubicBezTo>
                  <a:cubicBezTo>
                    <a:pt x="7493" y="60111"/>
                    <a:pt x="7819" y="60101"/>
                    <a:pt x="8139" y="60085"/>
                  </a:cubicBezTo>
                  <a:cubicBezTo>
                    <a:pt x="16022" y="59686"/>
                    <a:pt x="23595" y="57068"/>
                    <a:pt x="31247" y="55122"/>
                  </a:cubicBezTo>
                  <a:cubicBezTo>
                    <a:pt x="35992" y="53916"/>
                    <a:pt x="40933" y="52969"/>
                    <a:pt x="45804" y="52969"/>
                  </a:cubicBezTo>
                  <a:cubicBezTo>
                    <a:pt x="48787" y="52969"/>
                    <a:pt x="51743" y="53324"/>
                    <a:pt x="54612" y="54191"/>
                  </a:cubicBezTo>
                  <a:cubicBezTo>
                    <a:pt x="59150" y="55560"/>
                    <a:pt x="63271" y="58160"/>
                    <a:pt x="67881" y="59258"/>
                  </a:cubicBezTo>
                  <a:cubicBezTo>
                    <a:pt x="69148" y="59560"/>
                    <a:pt x="70476" y="59713"/>
                    <a:pt x="71806" y="59713"/>
                  </a:cubicBezTo>
                  <a:cubicBezTo>
                    <a:pt x="76790" y="59713"/>
                    <a:pt x="81816" y="57576"/>
                    <a:pt x="83872" y="53152"/>
                  </a:cubicBezTo>
                  <a:cubicBezTo>
                    <a:pt x="84870" y="51005"/>
                    <a:pt x="85069" y="48576"/>
                    <a:pt x="85058" y="46208"/>
                  </a:cubicBezTo>
                  <a:cubicBezTo>
                    <a:pt x="85014" y="36613"/>
                    <a:pt x="81686" y="27063"/>
                    <a:pt x="75757" y="19520"/>
                  </a:cubicBezTo>
                  <a:cubicBezTo>
                    <a:pt x="72368" y="15209"/>
                    <a:pt x="68234" y="11875"/>
                    <a:pt x="63636" y="8945"/>
                  </a:cubicBezTo>
                  <a:cubicBezTo>
                    <a:pt x="59883" y="6553"/>
                    <a:pt x="56396" y="3215"/>
                    <a:pt x="52405" y="1255"/>
                  </a:cubicBezTo>
                  <a:cubicBezTo>
                    <a:pt x="50634" y="385"/>
                    <a:pt x="48748" y="0"/>
                    <a:pt x="46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852;p63"/>
            <p:cNvSpPr/>
            <p:nvPr/>
          </p:nvSpPr>
          <p:spPr>
            <a:xfrm>
              <a:off x="5821872" y="2812036"/>
              <a:ext cx="823135" cy="1065530"/>
            </a:xfrm>
            <a:custGeom>
              <a:avLst/>
              <a:gdLst/>
              <a:ahLst/>
              <a:cxnLst/>
              <a:rect l="l" t="t" r="r" b="b"/>
              <a:pathLst>
                <a:path w="28284" h="36613" extrusionOk="0">
                  <a:moveTo>
                    <a:pt x="24731" y="0"/>
                  </a:moveTo>
                  <a:cubicBezTo>
                    <a:pt x="24422" y="0"/>
                    <a:pt x="24116" y="366"/>
                    <a:pt x="23822" y="1226"/>
                  </a:cubicBezTo>
                  <a:cubicBezTo>
                    <a:pt x="18064" y="18070"/>
                    <a:pt x="11648" y="30078"/>
                    <a:pt x="11648" y="30078"/>
                  </a:cubicBezTo>
                  <a:cubicBezTo>
                    <a:pt x="11648" y="30078"/>
                    <a:pt x="6925" y="32516"/>
                    <a:pt x="1666" y="34607"/>
                  </a:cubicBezTo>
                  <a:cubicBezTo>
                    <a:pt x="1" y="35270"/>
                    <a:pt x="4504" y="36612"/>
                    <a:pt x="6444" y="36612"/>
                  </a:cubicBezTo>
                  <a:cubicBezTo>
                    <a:pt x="6480" y="36612"/>
                    <a:pt x="6516" y="36612"/>
                    <a:pt x="6551" y="36611"/>
                  </a:cubicBezTo>
                  <a:cubicBezTo>
                    <a:pt x="9471" y="36528"/>
                    <a:pt x="14260" y="34606"/>
                    <a:pt x="14260" y="34606"/>
                  </a:cubicBezTo>
                  <a:cubicBezTo>
                    <a:pt x="14260" y="34606"/>
                    <a:pt x="15497" y="35562"/>
                    <a:pt x="16721" y="35562"/>
                  </a:cubicBezTo>
                  <a:cubicBezTo>
                    <a:pt x="17004" y="35562"/>
                    <a:pt x="17287" y="35510"/>
                    <a:pt x="17554" y="35384"/>
                  </a:cubicBezTo>
                  <a:cubicBezTo>
                    <a:pt x="18280" y="34838"/>
                    <a:pt x="15796" y="33490"/>
                    <a:pt x="15710" y="32764"/>
                  </a:cubicBezTo>
                  <a:cubicBezTo>
                    <a:pt x="22574" y="24863"/>
                    <a:pt x="28283" y="11735"/>
                    <a:pt x="28283" y="11735"/>
                  </a:cubicBezTo>
                  <a:cubicBezTo>
                    <a:pt x="28283" y="11735"/>
                    <a:pt x="26477" y="0"/>
                    <a:pt x="24731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853;p63"/>
            <p:cNvSpPr/>
            <p:nvPr/>
          </p:nvSpPr>
          <p:spPr>
            <a:xfrm>
              <a:off x="5858365" y="3812218"/>
              <a:ext cx="474662" cy="72698"/>
            </a:xfrm>
            <a:custGeom>
              <a:avLst/>
              <a:gdLst/>
              <a:ahLst/>
              <a:cxnLst/>
              <a:rect l="l" t="t" r="r" b="b"/>
              <a:pathLst>
                <a:path w="16310" h="2498" extrusionOk="0">
                  <a:moveTo>
                    <a:pt x="13000" y="1"/>
                  </a:moveTo>
                  <a:lnTo>
                    <a:pt x="12886" y="3"/>
                  </a:lnTo>
                  <a:cubicBezTo>
                    <a:pt x="12821" y="11"/>
                    <a:pt x="12754" y="18"/>
                    <a:pt x="12693" y="30"/>
                  </a:cubicBezTo>
                  <a:cubicBezTo>
                    <a:pt x="12211" y="123"/>
                    <a:pt x="11748" y="279"/>
                    <a:pt x="11254" y="442"/>
                  </a:cubicBezTo>
                  <a:cubicBezTo>
                    <a:pt x="10763" y="605"/>
                    <a:pt x="10254" y="796"/>
                    <a:pt x="9731" y="958"/>
                  </a:cubicBezTo>
                  <a:cubicBezTo>
                    <a:pt x="9203" y="1123"/>
                    <a:pt x="8650" y="1279"/>
                    <a:pt x="8079" y="1418"/>
                  </a:cubicBezTo>
                  <a:cubicBezTo>
                    <a:pt x="6939" y="1697"/>
                    <a:pt x="5835" y="1885"/>
                    <a:pt x="4829" y="1951"/>
                  </a:cubicBezTo>
                  <a:cubicBezTo>
                    <a:pt x="4561" y="1969"/>
                    <a:pt x="4300" y="1978"/>
                    <a:pt x="4047" y="1978"/>
                  </a:cubicBezTo>
                  <a:cubicBezTo>
                    <a:pt x="3352" y="1978"/>
                    <a:pt x="2720" y="1910"/>
                    <a:pt x="2184" y="1782"/>
                  </a:cubicBezTo>
                  <a:cubicBezTo>
                    <a:pt x="1819" y="1694"/>
                    <a:pt x="1500" y="1577"/>
                    <a:pt x="1229" y="1453"/>
                  </a:cubicBezTo>
                  <a:cubicBezTo>
                    <a:pt x="956" y="1332"/>
                    <a:pt x="742" y="1188"/>
                    <a:pt x="566" y="1072"/>
                  </a:cubicBezTo>
                  <a:cubicBezTo>
                    <a:pt x="395" y="947"/>
                    <a:pt x="262" y="845"/>
                    <a:pt x="177" y="771"/>
                  </a:cubicBezTo>
                  <a:cubicBezTo>
                    <a:pt x="100" y="709"/>
                    <a:pt x="48" y="677"/>
                    <a:pt x="25" y="677"/>
                  </a:cubicBezTo>
                  <a:cubicBezTo>
                    <a:pt x="22" y="677"/>
                    <a:pt x="19" y="678"/>
                    <a:pt x="17" y="680"/>
                  </a:cubicBezTo>
                  <a:cubicBezTo>
                    <a:pt x="1" y="693"/>
                    <a:pt x="25" y="751"/>
                    <a:pt x="89" y="850"/>
                  </a:cubicBezTo>
                  <a:cubicBezTo>
                    <a:pt x="148" y="952"/>
                    <a:pt x="261" y="1086"/>
                    <a:pt x="420" y="1246"/>
                  </a:cubicBezTo>
                  <a:cubicBezTo>
                    <a:pt x="584" y="1399"/>
                    <a:pt x="796" y="1582"/>
                    <a:pt x="1075" y="1742"/>
                  </a:cubicBezTo>
                  <a:cubicBezTo>
                    <a:pt x="1352" y="1904"/>
                    <a:pt x="1688" y="2061"/>
                    <a:pt x="2073" y="2182"/>
                  </a:cubicBezTo>
                  <a:cubicBezTo>
                    <a:pt x="2738" y="2389"/>
                    <a:pt x="3542" y="2498"/>
                    <a:pt x="4423" y="2498"/>
                  </a:cubicBezTo>
                  <a:cubicBezTo>
                    <a:pt x="4566" y="2498"/>
                    <a:pt x="4711" y="2495"/>
                    <a:pt x="4858" y="2489"/>
                  </a:cubicBezTo>
                  <a:cubicBezTo>
                    <a:pt x="5909" y="2451"/>
                    <a:pt x="7050" y="2272"/>
                    <a:pt x="8219" y="1986"/>
                  </a:cubicBezTo>
                  <a:cubicBezTo>
                    <a:pt x="8803" y="1843"/>
                    <a:pt x="9368" y="1681"/>
                    <a:pt x="9906" y="1505"/>
                  </a:cubicBezTo>
                  <a:cubicBezTo>
                    <a:pt x="10452" y="1327"/>
                    <a:pt x="10951" y="1125"/>
                    <a:pt x="11433" y="951"/>
                  </a:cubicBezTo>
                  <a:cubicBezTo>
                    <a:pt x="11911" y="777"/>
                    <a:pt x="12375" y="605"/>
                    <a:pt x="12787" y="506"/>
                  </a:cubicBezTo>
                  <a:cubicBezTo>
                    <a:pt x="12859" y="489"/>
                    <a:pt x="12952" y="474"/>
                    <a:pt x="12990" y="474"/>
                  </a:cubicBezTo>
                  <a:cubicBezTo>
                    <a:pt x="13001" y="474"/>
                    <a:pt x="13007" y="476"/>
                    <a:pt x="13007" y="478"/>
                  </a:cubicBezTo>
                  <a:cubicBezTo>
                    <a:pt x="13066" y="495"/>
                    <a:pt x="13166" y="546"/>
                    <a:pt x="13255" y="592"/>
                  </a:cubicBezTo>
                  <a:cubicBezTo>
                    <a:pt x="13437" y="690"/>
                    <a:pt x="13620" y="792"/>
                    <a:pt x="13798" y="880"/>
                  </a:cubicBezTo>
                  <a:cubicBezTo>
                    <a:pt x="14156" y="1060"/>
                    <a:pt x="14503" y="1193"/>
                    <a:pt x="14822" y="1261"/>
                  </a:cubicBezTo>
                  <a:cubicBezTo>
                    <a:pt x="15018" y="1303"/>
                    <a:pt x="15202" y="1324"/>
                    <a:pt x="15368" y="1324"/>
                  </a:cubicBezTo>
                  <a:cubicBezTo>
                    <a:pt x="15472" y="1324"/>
                    <a:pt x="15570" y="1315"/>
                    <a:pt x="15658" y="1299"/>
                  </a:cubicBezTo>
                  <a:cubicBezTo>
                    <a:pt x="15774" y="1288"/>
                    <a:pt x="15871" y="1254"/>
                    <a:pt x="15954" y="1226"/>
                  </a:cubicBezTo>
                  <a:cubicBezTo>
                    <a:pt x="16040" y="1201"/>
                    <a:pt x="16106" y="1167"/>
                    <a:pt x="16157" y="1135"/>
                  </a:cubicBezTo>
                  <a:cubicBezTo>
                    <a:pt x="16261" y="1074"/>
                    <a:pt x="16310" y="1034"/>
                    <a:pt x="16300" y="1016"/>
                  </a:cubicBezTo>
                  <a:cubicBezTo>
                    <a:pt x="16296" y="1008"/>
                    <a:pt x="16282" y="1004"/>
                    <a:pt x="16259" y="1004"/>
                  </a:cubicBezTo>
                  <a:cubicBezTo>
                    <a:pt x="16228" y="1004"/>
                    <a:pt x="16180" y="1011"/>
                    <a:pt x="16117" y="1024"/>
                  </a:cubicBezTo>
                  <a:cubicBezTo>
                    <a:pt x="16063" y="1038"/>
                    <a:pt x="15996" y="1052"/>
                    <a:pt x="15914" y="1056"/>
                  </a:cubicBezTo>
                  <a:cubicBezTo>
                    <a:pt x="15850" y="1063"/>
                    <a:pt x="15778" y="1074"/>
                    <a:pt x="15698" y="1074"/>
                  </a:cubicBezTo>
                  <a:cubicBezTo>
                    <a:pt x="15679" y="1074"/>
                    <a:pt x="15660" y="1073"/>
                    <a:pt x="15640" y="1072"/>
                  </a:cubicBezTo>
                  <a:cubicBezTo>
                    <a:pt x="15630" y="1072"/>
                    <a:pt x="15619" y="1072"/>
                    <a:pt x="15608" y="1072"/>
                  </a:cubicBezTo>
                  <a:cubicBezTo>
                    <a:pt x="15409" y="1072"/>
                    <a:pt x="15170" y="1030"/>
                    <a:pt x="14907" y="945"/>
                  </a:cubicBezTo>
                  <a:cubicBezTo>
                    <a:pt x="14628" y="856"/>
                    <a:pt x="14322" y="709"/>
                    <a:pt x="13996" y="516"/>
                  </a:cubicBezTo>
                  <a:cubicBezTo>
                    <a:pt x="13830" y="415"/>
                    <a:pt x="13657" y="310"/>
                    <a:pt x="13477" y="199"/>
                  </a:cubicBezTo>
                  <a:cubicBezTo>
                    <a:pt x="13381" y="143"/>
                    <a:pt x="13290" y="84"/>
                    <a:pt x="13141" y="29"/>
                  </a:cubicBezTo>
                  <a:cubicBezTo>
                    <a:pt x="13096" y="17"/>
                    <a:pt x="13038" y="1"/>
                    <a:pt x="13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854;p63"/>
            <p:cNvSpPr/>
            <p:nvPr/>
          </p:nvSpPr>
          <p:spPr>
            <a:xfrm>
              <a:off x="5950502" y="3774444"/>
              <a:ext cx="226708" cy="100345"/>
            </a:xfrm>
            <a:custGeom>
              <a:avLst/>
              <a:gdLst/>
              <a:ahLst/>
              <a:cxnLst/>
              <a:rect l="l" t="t" r="r" b="b"/>
              <a:pathLst>
                <a:path w="7790" h="3448" extrusionOk="0">
                  <a:moveTo>
                    <a:pt x="7655" y="0"/>
                  </a:moveTo>
                  <a:cubicBezTo>
                    <a:pt x="7293" y="0"/>
                    <a:pt x="5646" y="568"/>
                    <a:pt x="3715" y="1382"/>
                  </a:cubicBezTo>
                  <a:cubicBezTo>
                    <a:pt x="2639" y="1837"/>
                    <a:pt x="1678" y="2285"/>
                    <a:pt x="1002" y="2657"/>
                  </a:cubicBezTo>
                  <a:cubicBezTo>
                    <a:pt x="664" y="2842"/>
                    <a:pt x="396" y="3008"/>
                    <a:pt x="222" y="3147"/>
                  </a:cubicBezTo>
                  <a:cubicBezTo>
                    <a:pt x="134" y="3216"/>
                    <a:pt x="70" y="3279"/>
                    <a:pt x="32" y="3334"/>
                  </a:cubicBezTo>
                  <a:cubicBezTo>
                    <a:pt x="15" y="3360"/>
                    <a:pt x="2" y="3392"/>
                    <a:pt x="1" y="3410"/>
                  </a:cubicBezTo>
                  <a:cubicBezTo>
                    <a:pt x="4" y="3429"/>
                    <a:pt x="10" y="3442"/>
                    <a:pt x="20" y="3445"/>
                  </a:cubicBezTo>
                  <a:cubicBezTo>
                    <a:pt x="23" y="3447"/>
                    <a:pt x="26" y="3448"/>
                    <a:pt x="30" y="3448"/>
                  </a:cubicBezTo>
                  <a:cubicBezTo>
                    <a:pt x="37" y="3448"/>
                    <a:pt x="44" y="3445"/>
                    <a:pt x="52" y="3440"/>
                  </a:cubicBezTo>
                  <a:cubicBezTo>
                    <a:pt x="69" y="3437"/>
                    <a:pt x="81" y="3433"/>
                    <a:pt x="109" y="3425"/>
                  </a:cubicBezTo>
                  <a:cubicBezTo>
                    <a:pt x="176" y="3400"/>
                    <a:pt x="250" y="3375"/>
                    <a:pt x="334" y="3345"/>
                  </a:cubicBezTo>
                  <a:cubicBezTo>
                    <a:pt x="561" y="3261"/>
                    <a:pt x="843" y="3156"/>
                    <a:pt x="1175" y="3033"/>
                  </a:cubicBezTo>
                  <a:cubicBezTo>
                    <a:pt x="1887" y="2762"/>
                    <a:pt x="2868" y="2375"/>
                    <a:pt x="3942" y="1922"/>
                  </a:cubicBezTo>
                  <a:cubicBezTo>
                    <a:pt x="6090" y="1016"/>
                    <a:pt x="7790" y="173"/>
                    <a:pt x="7728" y="23"/>
                  </a:cubicBezTo>
                  <a:cubicBezTo>
                    <a:pt x="7721" y="8"/>
                    <a:pt x="7697" y="0"/>
                    <a:pt x="7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855;p63"/>
            <p:cNvSpPr/>
            <p:nvPr/>
          </p:nvSpPr>
          <p:spPr>
            <a:xfrm>
              <a:off x="5896780" y="3759893"/>
              <a:ext cx="236632" cy="101801"/>
            </a:xfrm>
            <a:custGeom>
              <a:avLst/>
              <a:gdLst/>
              <a:ahLst/>
              <a:cxnLst/>
              <a:rect l="l" t="t" r="r" b="b"/>
              <a:pathLst>
                <a:path w="8131" h="3498" extrusionOk="0">
                  <a:moveTo>
                    <a:pt x="8029" y="1"/>
                  </a:moveTo>
                  <a:cubicBezTo>
                    <a:pt x="7866" y="1"/>
                    <a:pt x="7437" y="119"/>
                    <a:pt x="6827" y="306"/>
                  </a:cubicBezTo>
                  <a:cubicBezTo>
                    <a:pt x="6066" y="540"/>
                    <a:pt x="5020" y="878"/>
                    <a:pt x="3877" y="1309"/>
                  </a:cubicBezTo>
                  <a:cubicBezTo>
                    <a:pt x="3307" y="1527"/>
                    <a:pt x="2767" y="1748"/>
                    <a:pt x="2284" y="1971"/>
                  </a:cubicBezTo>
                  <a:cubicBezTo>
                    <a:pt x="1799" y="2190"/>
                    <a:pt x="1374" y="2418"/>
                    <a:pt x="1025" y="2626"/>
                  </a:cubicBezTo>
                  <a:cubicBezTo>
                    <a:pt x="854" y="2737"/>
                    <a:pt x="696" y="2829"/>
                    <a:pt x="567" y="2930"/>
                  </a:cubicBezTo>
                  <a:cubicBezTo>
                    <a:pt x="439" y="3028"/>
                    <a:pt x="327" y="3110"/>
                    <a:pt x="244" y="3191"/>
                  </a:cubicBezTo>
                  <a:cubicBezTo>
                    <a:pt x="77" y="3353"/>
                    <a:pt x="1" y="3456"/>
                    <a:pt x="25" y="3488"/>
                  </a:cubicBezTo>
                  <a:cubicBezTo>
                    <a:pt x="31" y="3495"/>
                    <a:pt x="41" y="3498"/>
                    <a:pt x="56" y="3498"/>
                  </a:cubicBezTo>
                  <a:cubicBezTo>
                    <a:pt x="109" y="3498"/>
                    <a:pt x="218" y="3456"/>
                    <a:pt x="370" y="3380"/>
                  </a:cubicBezTo>
                  <a:cubicBezTo>
                    <a:pt x="479" y="3330"/>
                    <a:pt x="600" y="3274"/>
                    <a:pt x="734" y="3212"/>
                  </a:cubicBezTo>
                  <a:cubicBezTo>
                    <a:pt x="874" y="3142"/>
                    <a:pt x="1041" y="3076"/>
                    <a:pt x="1217" y="2993"/>
                  </a:cubicBezTo>
                  <a:cubicBezTo>
                    <a:pt x="1578" y="2838"/>
                    <a:pt x="2008" y="2655"/>
                    <a:pt x="2496" y="2467"/>
                  </a:cubicBezTo>
                  <a:cubicBezTo>
                    <a:pt x="2981" y="2275"/>
                    <a:pt x="3519" y="2071"/>
                    <a:pt x="4086" y="1858"/>
                  </a:cubicBezTo>
                  <a:cubicBezTo>
                    <a:pt x="5217" y="1429"/>
                    <a:pt x="6245" y="1029"/>
                    <a:pt x="6973" y="693"/>
                  </a:cubicBezTo>
                  <a:cubicBezTo>
                    <a:pt x="7703" y="358"/>
                    <a:pt x="8131" y="96"/>
                    <a:pt x="8099" y="23"/>
                  </a:cubicBezTo>
                  <a:cubicBezTo>
                    <a:pt x="8092" y="8"/>
                    <a:pt x="8069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856;p63"/>
            <p:cNvSpPr/>
            <p:nvPr/>
          </p:nvSpPr>
          <p:spPr>
            <a:xfrm>
              <a:off x="5861072" y="3739928"/>
              <a:ext cx="250980" cy="99938"/>
            </a:xfrm>
            <a:custGeom>
              <a:avLst/>
              <a:gdLst/>
              <a:ahLst/>
              <a:cxnLst/>
              <a:rect l="l" t="t" r="r" b="b"/>
              <a:pathLst>
                <a:path w="8624" h="3434" extrusionOk="0">
                  <a:moveTo>
                    <a:pt x="8546" y="1"/>
                  </a:moveTo>
                  <a:cubicBezTo>
                    <a:pt x="8483" y="1"/>
                    <a:pt x="8375" y="22"/>
                    <a:pt x="8228" y="60"/>
                  </a:cubicBezTo>
                  <a:cubicBezTo>
                    <a:pt x="8107" y="96"/>
                    <a:pt x="7971" y="134"/>
                    <a:pt x="7818" y="177"/>
                  </a:cubicBezTo>
                  <a:cubicBezTo>
                    <a:pt x="7654" y="226"/>
                    <a:pt x="7475" y="281"/>
                    <a:pt x="7280" y="340"/>
                  </a:cubicBezTo>
                  <a:cubicBezTo>
                    <a:pt x="6482" y="584"/>
                    <a:pt x="5379" y="912"/>
                    <a:pt x="4161" y="1313"/>
                  </a:cubicBezTo>
                  <a:cubicBezTo>
                    <a:pt x="3553" y="1513"/>
                    <a:pt x="2977" y="1721"/>
                    <a:pt x="2457" y="1923"/>
                  </a:cubicBezTo>
                  <a:cubicBezTo>
                    <a:pt x="2197" y="2030"/>
                    <a:pt x="1952" y="2127"/>
                    <a:pt x="1724" y="2233"/>
                  </a:cubicBezTo>
                  <a:cubicBezTo>
                    <a:pt x="1496" y="2334"/>
                    <a:pt x="1286" y="2440"/>
                    <a:pt x="1098" y="2541"/>
                  </a:cubicBezTo>
                  <a:cubicBezTo>
                    <a:pt x="908" y="2636"/>
                    <a:pt x="744" y="2749"/>
                    <a:pt x="600" y="2837"/>
                  </a:cubicBezTo>
                  <a:cubicBezTo>
                    <a:pt x="458" y="2934"/>
                    <a:pt x="342" y="3031"/>
                    <a:pt x="250" y="3108"/>
                  </a:cubicBezTo>
                  <a:cubicBezTo>
                    <a:pt x="74" y="3285"/>
                    <a:pt x="1" y="3397"/>
                    <a:pt x="27" y="3425"/>
                  </a:cubicBezTo>
                  <a:cubicBezTo>
                    <a:pt x="33" y="3431"/>
                    <a:pt x="41" y="3434"/>
                    <a:pt x="53" y="3434"/>
                  </a:cubicBezTo>
                  <a:cubicBezTo>
                    <a:pt x="105" y="3434"/>
                    <a:pt x="218" y="3382"/>
                    <a:pt x="378" y="3296"/>
                  </a:cubicBezTo>
                  <a:cubicBezTo>
                    <a:pt x="486" y="3252"/>
                    <a:pt x="610" y="3189"/>
                    <a:pt x="758" y="3124"/>
                  </a:cubicBezTo>
                  <a:cubicBezTo>
                    <a:pt x="913" y="3066"/>
                    <a:pt x="1076" y="2986"/>
                    <a:pt x="1272" y="2916"/>
                  </a:cubicBezTo>
                  <a:cubicBezTo>
                    <a:pt x="1464" y="2843"/>
                    <a:pt x="1674" y="2762"/>
                    <a:pt x="1905" y="2684"/>
                  </a:cubicBezTo>
                  <a:cubicBezTo>
                    <a:pt x="2133" y="2600"/>
                    <a:pt x="2383" y="2520"/>
                    <a:pt x="2641" y="2430"/>
                  </a:cubicBezTo>
                  <a:cubicBezTo>
                    <a:pt x="3169" y="2257"/>
                    <a:pt x="3743" y="2067"/>
                    <a:pt x="4346" y="1868"/>
                  </a:cubicBezTo>
                  <a:cubicBezTo>
                    <a:pt x="5558" y="1469"/>
                    <a:pt x="6653" y="1075"/>
                    <a:pt x="7425" y="727"/>
                  </a:cubicBezTo>
                  <a:cubicBezTo>
                    <a:pt x="7619" y="644"/>
                    <a:pt x="7790" y="557"/>
                    <a:pt x="7940" y="480"/>
                  </a:cubicBezTo>
                  <a:cubicBezTo>
                    <a:pt x="8091" y="406"/>
                    <a:pt x="8218" y="335"/>
                    <a:pt x="8319" y="270"/>
                  </a:cubicBezTo>
                  <a:cubicBezTo>
                    <a:pt x="8521" y="143"/>
                    <a:pt x="8624" y="57"/>
                    <a:pt x="8607" y="20"/>
                  </a:cubicBezTo>
                  <a:cubicBezTo>
                    <a:pt x="8601" y="7"/>
                    <a:pt x="8580" y="1"/>
                    <a:pt x="8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857;p63"/>
            <p:cNvSpPr/>
            <p:nvPr/>
          </p:nvSpPr>
          <p:spPr>
            <a:xfrm>
              <a:off x="6438978" y="2568888"/>
              <a:ext cx="420968" cy="467764"/>
            </a:xfrm>
            <a:custGeom>
              <a:avLst/>
              <a:gdLst/>
              <a:ahLst/>
              <a:cxnLst/>
              <a:rect l="l" t="t" r="r" b="b"/>
              <a:pathLst>
                <a:path w="14465" h="16073" extrusionOk="0">
                  <a:moveTo>
                    <a:pt x="10870" y="1"/>
                  </a:moveTo>
                  <a:cubicBezTo>
                    <a:pt x="6700" y="1"/>
                    <a:pt x="4526" y="2311"/>
                    <a:pt x="0" y="16073"/>
                  </a:cubicBezTo>
                  <a:lnTo>
                    <a:pt x="10636" y="14777"/>
                  </a:lnTo>
                  <a:cubicBezTo>
                    <a:pt x="10636" y="14777"/>
                    <a:pt x="14464" y="1991"/>
                    <a:pt x="10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858;p63"/>
            <p:cNvSpPr/>
            <p:nvPr/>
          </p:nvSpPr>
          <p:spPr>
            <a:xfrm>
              <a:off x="6509783" y="2553900"/>
              <a:ext cx="1140731" cy="1068993"/>
            </a:xfrm>
            <a:custGeom>
              <a:avLst/>
              <a:gdLst/>
              <a:ahLst/>
              <a:cxnLst/>
              <a:rect l="l" t="t" r="r" b="b"/>
              <a:pathLst>
                <a:path w="39197" h="36732" extrusionOk="0">
                  <a:moveTo>
                    <a:pt x="18090" y="1"/>
                  </a:moveTo>
                  <a:cubicBezTo>
                    <a:pt x="13334" y="1"/>
                    <a:pt x="8437" y="516"/>
                    <a:pt x="8437" y="516"/>
                  </a:cubicBezTo>
                  <a:cubicBezTo>
                    <a:pt x="8437" y="516"/>
                    <a:pt x="8642" y="23694"/>
                    <a:pt x="8031" y="25021"/>
                  </a:cubicBezTo>
                  <a:cubicBezTo>
                    <a:pt x="7277" y="26657"/>
                    <a:pt x="1" y="29863"/>
                    <a:pt x="3401" y="31638"/>
                  </a:cubicBezTo>
                  <a:cubicBezTo>
                    <a:pt x="4282" y="32097"/>
                    <a:pt x="17413" y="36732"/>
                    <a:pt x="28172" y="36732"/>
                  </a:cubicBezTo>
                  <a:cubicBezTo>
                    <a:pt x="32580" y="36732"/>
                    <a:pt x="36590" y="35954"/>
                    <a:pt x="39196" y="33792"/>
                  </a:cubicBezTo>
                  <a:cubicBezTo>
                    <a:pt x="39196" y="33792"/>
                    <a:pt x="37740" y="33568"/>
                    <a:pt x="36646" y="25607"/>
                  </a:cubicBezTo>
                  <a:cubicBezTo>
                    <a:pt x="36646" y="25607"/>
                    <a:pt x="35794" y="17484"/>
                    <a:pt x="36561" y="3755"/>
                  </a:cubicBezTo>
                  <a:cubicBezTo>
                    <a:pt x="36561" y="3755"/>
                    <a:pt x="30665" y="1606"/>
                    <a:pt x="23864" y="389"/>
                  </a:cubicBezTo>
                  <a:cubicBezTo>
                    <a:pt x="22254" y="101"/>
                    <a:pt x="20186" y="1"/>
                    <a:pt x="18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859;p63"/>
            <p:cNvSpPr/>
            <p:nvPr/>
          </p:nvSpPr>
          <p:spPr>
            <a:xfrm>
              <a:off x="7060187" y="2433942"/>
              <a:ext cx="205376" cy="185616"/>
            </a:xfrm>
            <a:custGeom>
              <a:avLst/>
              <a:gdLst/>
              <a:ahLst/>
              <a:cxnLst/>
              <a:rect l="l" t="t" r="r" b="b"/>
              <a:pathLst>
                <a:path w="7057" h="6378" extrusionOk="0">
                  <a:moveTo>
                    <a:pt x="7042" y="1"/>
                  </a:moveTo>
                  <a:lnTo>
                    <a:pt x="946" y="232"/>
                  </a:lnTo>
                  <a:cubicBezTo>
                    <a:pt x="612" y="2492"/>
                    <a:pt x="1" y="4867"/>
                    <a:pt x="1" y="4867"/>
                  </a:cubicBezTo>
                  <a:cubicBezTo>
                    <a:pt x="645" y="5993"/>
                    <a:pt x="1749" y="6377"/>
                    <a:pt x="2882" y="6377"/>
                  </a:cubicBezTo>
                  <a:cubicBezTo>
                    <a:pt x="4735" y="6377"/>
                    <a:pt x="6666" y="5353"/>
                    <a:pt x="6799" y="4867"/>
                  </a:cubicBezTo>
                  <a:cubicBezTo>
                    <a:pt x="7056" y="2460"/>
                    <a:pt x="7042" y="1"/>
                    <a:pt x="7042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860;p63"/>
            <p:cNvSpPr/>
            <p:nvPr/>
          </p:nvSpPr>
          <p:spPr>
            <a:xfrm>
              <a:off x="7104538" y="2873791"/>
              <a:ext cx="278162" cy="161141"/>
            </a:xfrm>
            <a:custGeom>
              <a:avLst/>
              <a:gdLst/>
              <a:ahLst/>
              <a:cxnLst/>
              <a:rect l="l" t="t" r="r" b="b"/>
              <a:pathLst>
                <a:path w="9558" h="5537" extrusionOk="0">
                  <a:moveTo>
                    <a:pt x="4232" y="0"/>
                  </a:moveTo>
                  <a:cubicBezTo>
                    <a:pt x="4202" y="0"/>
                    <a:pt x="4171" y="1"/>
                    <a:pt x="4140" y="3"/>
                  </a:cubicBezTo>
                  <a:cubicBezTo>
                    <a:pt x="3948" y="14"/>
                    <a:pt x="3730" y="59"/>
                    <a:pt x="3515" y="171"/>
                  </a:cubicBezTo>
                  <a:cubicBezTo>
                    <a:pt x="3303" y="282"/>
                    <a:pt x="3089" y="464"/>
                    <a:pt x="2949" y="713"/>
                  </a:cubicBezTo>
                  <a:cubicBezTo>
                    <a:pt x="2804" y="959"/>
                    <a:pt x="2724" y="1262"/>
                    <a:pt x="2733" y="1582"/>
                  </a:cubicBezTo>
                  <a:cubicBezTo>
                    <a:pt x="2734" y="1661"/>
                    <a:pt x="2743" y="1743"/>
                    <a:pt x="2757" y="1823"/>
                  </a:cubicBezTo>
                  <a:cubicBezTo>
                    <a:pt x="2766" y="1864"/>
                    <a:pt x="2771" y="1905"/>
                    <a:pt x="2783" y="1945"/>
                  </a:cubicBezTo>
                  <a:lnTo>
                    <a:pt x="2800" y="2006"/>
                  </a:lnTo>
                  <a:cubicBezTo>
                    <a:pt x="2803" y="2018"/>
                    <a:pt x="2803" y="2020"/>
                    <a:pt x="2804" y="2020"/>
                  </a:cubicBezTo>
                  <a:cubicBezTo>
                    <a:pt x="2804" y="2020"/>
                    <a:pt x="2804" y="2020"/>
                    <a:pt x="2804" y="2020"/>
                  </a:cubicBezTo>
                  <a:lnTo>
                    <a:pt x="2804" y="2025"/>
                  </a:lnTo>
                  <a:cubicBezTo>
                    <a:pt x="2811" y="2055"/>
                    <a:pt x="2822" y="2078"/>
                    <a:pt x="2833" y="2096"/>
                  </a:cubicBezTo>
                  <a:cubicBezTo>
                    <a:pt x="2834" y="2098"/>
                    <a:pt x="2838" y="2102"/>
                    <a:pt x="2837" y="2102"/>
                  </a:cubicBezTo>
                  <a:cubicBezTo>
                    <a:pt x="2837" y="2102"/>
                    <a:pt x="2837" y="2102"/>
                    <a:pt x="2837" y="2102"/>
                  </a:cubicBezTo>
                  <a:lnTo>
                    <a:pt x="2822" y="2097"/>
                  </a:lnTo>
                  <a:lnTo>
                    <a:pt x="2795" y="2087"/>
                  </a:lnTo>
                  <a:cubicBezTo>
                    <a:pt x="2777" y="2083"/>
                    <a:pt x="2762" y="2078"/>
                    <a:pt x="2747" y="2076"/>
                  </a:cubicBezTo>
                  <a:cubicBezTo>
                    <a:pt x="2736" y="2075"/>
                    <a:pt x="2750" y="2075"/>
                    <a:pt x="2719" y="2072"/>
                  </a:cubicBezTo>
                  <a:cubicBezTo>
                    <a:pt x="2696" y="2070"/>
                    <a:pt x="2673" y="2068"/>
                    <a:pt x="2651" y="2068"/>
                  </a:cubicBezTo>
                  <a:cubicBezTo>
                    <a:pt x="2645" y="2068"/>
                    <a:pt x="2640" y="2068"/>
                    <a:pt x="2635" y="2069"/>
                  </a:cubicBezTo>
                  <a:lnTo>
                    <a:pt x="2465" y="2071"/>
                  </a:lnTo>
                  <a:cubicBezTo>
                    <a:pt x="2353" y="2078"/>
                    <a:pt x="2238" y="2087"/>
                    <a:pt x="2125" y="2109"/>
                  </a:cubicBezTo>
                  <a:cubicBezTo>
                    <a:pt x="1669" y="2188"/>
                    <a:pt x="1215" y="2386"/>
                    <a:pt x="828" y="2707"/>
                  </a:cubicBezTo>
                  <a:cubicBezTo>
                    <a:pt x="633" y="2865"/>
                    <a:pt x="459" y="3058"/>
                    <a:pt x="315" y="3277"/>
                  </a:cubicBezTo>
                  <a:cubicBezTo>
                    <a:pt x="240" y="3386"/>
                    <a:pt x="184" y="3506"/>
                    <a:pt x="124" y="3628"/>
                  </a:cubicBezTo>
                  <a:cubicBezTo>
                    <a:pt x="71" y="3752"/>
                    <a:pt x="0" y="3935"/>
                    <a:pt x="61" y="4165"/>
                  </a:cubicBezTo>
                  <a:cubicBezTo>
                    <a:pt x="130" y="4390"/>
                    <a:pt x="284" y="4510"/>
                    <a:pt x="398" y="4594"/>
                  </a:cubicBezTo>
                  <a:cubicBezTo>
                    <a:pt x="517" y="4670"/>
                    <a:pt x="627" y="4739"/>
                    <a:pt x="750" y="4800"/>
                  </a:cubicBezTo>
                  <a:cubicBezTo>
                    <a:pt x="991" y="4924"/>
                    <a:pt x="1253" y="5005"/>
                    <a:pt x="1518" y="5066"/>
                  </a:cubicBezTo>
                  <a:cubicBezTo>
                    <a:pt x="1775" y="5118"/>
                    <a:pt x="2030" y="5140"/>
                    <a:pt x="2280" y="5140"/>
                  </a:cubicBezTo>
                  <a:cubicBezTo>
                    <a:pt x="2713" y="5140"/>
                    <a:pt x="3132" y="5074"/>
                    <a:pt x="3526" y="4982"/>
                  </a:cubicBezTo>
                  <a:cubicBezTo>
                    <a:pt x="3839" y="4907"/>
                    <a:pt x="4136" y="4810"/>
                    <a:pt x="4421" y="4702"/>
                  </a:cubicBezTo>
                  <a:cubicBezTo>
                    <a:pt x="4564" y="4651"/>
                    <a:pt x="4703" y="4590"/>
                    <a:pt x="4838" y="4534"/>
                  </a:cubicBezTo>
                  <a:cubicBezTo>
                    <a:pt x="4967" y="4478"/>
                    <a:pt x="5083" y="4432"/>
                    <a:pt x="5181" y="4414"/>
                  </a:cubicBezTo>
                  <a:cubicBezTo>
                    <a:pt x="5216" y="4409"/>
                    <a:pt x="5246" y="4406"/>
                    <a:pt x="5273" y="4406"/>
                  </a:cubicBezTo>
                  <a:cubicBezTo>
                    <a:pt x="5326" y="4406"/>
                    <a:pt x="5370" y="4417"/>
                    <a:pt x="5426" y="4443"/>
                  </a:cubicBezTo>
                  <a:cubicBezTo>
                    <a:pt x="5510" y="4484"/>
                    <a:pt x="5631" y="4569"/>
                    <a:pt x="5742" y="4640"/>
                  </a:cubicBezTo>
                  <a:cubicBezTo>
                    <a:pt x="5964" y="4785"/>
                    <a:pt x="6185" y="4930"/>
                    <a:pt x="6413" y="5060"/>
                  </a:cubicBezTo>
                  <a:cubicBezTo>
                    <a:pt x="6861" y="5320"/>
                    <a:pt x="7349" y="5509"/>
                    <a:pt x="7818" y="5532"/>
                  </a:cubicBezTo>
                  <a:cubicBezTo>
                    <a:pt x="7864" y="5535"/>
                    <a:pt x="7909" y="5537"/>
                    <a:pt x="7954" y="5537"/>
                  </a:cubicBezTo>
                  <a:cubicBezTo>
                    <a:pt x="8369" y="5537"/>
                    <a:pt x="8755" y="5412"/>
                    <a:pt x="9029" y="5197"/>
                  </a:cubicBezTo>
                  <a:cubicBezTo>
                    <a:pt x="9333" y="4951"/>
                    <a:pt x="9470" y="4637"/>
                    <a:pt x="9515" y="4381"/>
                  </a:cubicBezTo>
                  <a:cubicBezTo>
                    <a:pt x="9558" y="4121"/>
                    <a:pt x="9506" y="3915"/>
                    <a:pt x="9444" y="3795"/>
                  </a:cubicBezTo>
                  <a:cubicBezTo>
                    <a:pt x="9388" y="3683"/>
                    <a:pt x="9332" y="3638"/>
                    <a:pt x="9313" y="3638"/>
                  </a:cubicBezTo>
                  <a:cubicBezTo>
                    <a:pt x="9311" y="3638"/>
                    <a:pt x="9310" y="3638"/>
                    <a:pt x="9309" y="3639"/>
                  </a:cubicBezTo>
                  <a:lnTo>
                    <a:pt x="9309" y="3640"/>
                  </a:lnTo>
                  <a:cubicBezTo>
                    <a:pt x="9288" y="3652"/>
                    <a:pt x="9313" y="3714"/>
                    <a:pt x="9333" y="3832"/>
                  </a:cubicBezTo>
                  <a:cubicBezTo>
                    <a:pt x="9352" y="3948"/>
                    <a:pt x="9360" y="4122"/>
                    <a:pt x="9294" y="4329"/>
                  </a:cubicBezTo>
                  <a:cubicBezTo>
                    <a:pt x="9227" y="4531"/>
                    <a:pt x="9081" y="4772"/>
                    <a:pt x="8836" y="4933"/>
                  </a:cubicBezTo>
                  <a:cubicBezTo>
                    <a:pt x="8639" y="5059"/>
                    <a:pt x="8375" y="5135"/>
                    <a:pt x="8082" y="5135"/>
                  </a:cubicBezTo>
                  <a:cubicBezTo>
                    <a:pt x="8008" y="5135"/>
                    <a:pt x="7932" y="5130"/>
                    <a:pt x="7854" y="5120"/>
                  </a:cubicBezTo>
                  <a:cubicBezTo>
                    <a:pt x="7469" y="5076"/>
                    <a:pt x="7069" y="4902"/>
                    <a:pt x="6662" y="4644"/>
                  </a:cubicBezTo>
                  <a:cubicBezTo>
                    <a:pt x="6458" y="4515"/>
                    <a:pt x="6250" y="4369"/>
                    <a:pt x="6032" y="4214"/>
                  </a:cubicBezTo>
                  <a:cubicBezTo>
                    <a:pt x="5918" y="4138"/>
                    <a:pt x="5823" y="4059"/>
                    <a:pt x="5663" y="3972"/>
                  </a:cubicBezTo>
                  <a:cubicBezTo>
                    <a:pt x="5586" y="3931"/>
                    <a:pt x="5486" y="3894"/>
                    <a:pt x="5386" y="3880"/>
                  </a:cubicBezTo>
                  <a:cubicBezTo>
                    <a:pt x="5340" y="3873"/>
                    <a:pt x="5294" y="3870"/>
                    <a:pt x="5249" y="3870"/>
                  </a:cubicBezTo>
                  <a:cubicBezTo>
                    <a:pt x="5197" y="3870"/>
                    <a:pt x="5145" y="3874"/>
                    <a:pt x="5096" y="3882"/>
                  </a:cubicBezTo>
                  <a:cubicBezTo>
                    <a:pt x="4916" y="3910"/>
                    <a:pt x="4763" y="3971"/>
                    <a:pt x="4626" y="4026"/>
                  </a:cubicBezTo>
                  <a:cubicBezTo>
                    <a:pt x="4493" y="4078"/>
                    <a:pt x="4364" y="4131"/>
                    <a:pt x="4228" y="4177"/>
                  </a:cubicBezTo>
                  <a:cubicBezTo>
                    <a:pt x="3960" y="4272"/>
                    <a:pt x="3681" y="4360"/>
                    <a:pt x="3396" y="4424"/>
                  </a:cubicBezTo>
                  <a:cubicBezTo>
                    <a:pt x="3040" y="4503"/>
                    <a:pt x="2669" y="4557"/>
                    <a:pt x="2300" y="4557"/>
                  </a:cubicBezTo>
                  <a:cubicBezTo>
                    <a:pt x="2077" y="4557"/>
                    <a:pt x="1855" y="4537"/>
                    <a:pt x="1636" y="4492"/>
                  </a:cubicBezTo>
                  <a:cubicBezTo>
                    <a:pt x="1418" y="4442"/>
                    <a:pt x="1204" y="4377"/>
                    <a:pt x="1010" y="4279"/>
                  </a:cubicBezTo>
                  <a:cubicBezTo>
                    <a:pt x="915" y="4231"/>
                    <a:pt x="818" y="4171"/>
                    <a:pt x="733" y="4119"/>
                  </a:cubicBezTo>
                  <a:cubicBezTo>
                    <a:pt x="654" y="4065"/>
                    <a:pt x="617" y="4014"/>
                    <a:pt x="618" y="4005"/>
                  </a:cubicBezTo>
                  <a:cubicBezTo>
                    <a:pt x="612" y="4000"/>
                    <a:pt x="613" y="3942"/>
                    <a:pt x="652" y="3852"/>
                  </a:cubicBezTo>
                  <a:cubicBezTo>
                    <a:pt x="696" y="3765"/>
                    <a:pt x="737" y="3669"/>
                    <a:pt x="795" y="3587"/>
                  </a:cubicBezTo>
                  <a:cubicBezTo>
                    <a:pt x="903" y="3417"/>
                    <a:pt x="1034" y="3261"/>
                    <a:pt x="1188" y="3133"/>
                  </a:cubicBezTo>
                  <a:cubicBezTo>
                    <a:pt x="1490" y="2872"/>
                    <a:pt x="1857" y="2701"/>
                    <a:pt x="2222" y="2625"/>
                  </a:cubicBezTo>
                  <a:cubicBezTo>
                    <a:pt x="2314" y="2605"/>
                    <a:pt x="2406" y="2595"/>
                    <a:pt x="2497" y="2585"/>
                  </a:cubicBezTo>
                  <a:lnTo>
                    <a:pt x="2633" y="2579"/>
                  </a:lnTo>
                  <a:cubicBezTo>
                    <a:pt x="2639" y="2578"/>
                    <a:pt x="2646" y="2578"/>
                    <a:pt x="2653" y="2578"/>
                  </a:cubicBezTo>
                  <a:cubicBezTo>
                    <a:pt x="2669" y="2578"/>
                    <a:pt x="2685" y="2579"/>
                    <a:pt x="2700" y="2580"/>
                  </a:cubicBezTo>
                  <a:lnTo>
                    <a:pt x="2822" y="2586"/>
                  </a:lnTo>
                  <a:cubicBezTo>
                    <a:pt x="3004" y="2600"/>
                    <a:pt x="3230" y="2673"/>
                    <a:pt x="3430" y="2718"/>
                  </a:cubicBezTo>
                  <a:cubicBezTo>
                    <a:pt x="3525" y="2743"/>
                    <a:pt x="3619" y="2767"/>
                    <a:pt x="3713" y="2790"/>
                  </a:cubicBezTo>
                  <a:lnTo>
                    <a:pt x="3851" y="2827"/>
                  </a:lnTo>
                  <a:cubicBezTo>
                    <a:pt x="3894" y="2837"/>
                    <a:pt x="3922" y="2840"/>
                    <a:pt x="3957" y="2846"/>
                  </a:cubicBezTo>
                  <a:cubicBezTo>
                    <a:pt x="3824" y="2686"/>
                    <a:pt x="3692" y="2529"/>
                    <a:pt x="3562" y="2373"/>
                  </a:cubicBezTo>
                  <a:cubicBezTo>
                    <a:pt x="3503" y="2297"/>
                    <a:pt x="3425" y="2213"/>
                    <a:pt x="3383" y="2146"/>
                  </a:cubicBezTo>
                  <a:cubicBezTo>
                    <a:pt x="3346" y="2082"/>
                    <a:pt x="3307" y="2017"/>
                    <a:pt x="3269" y="1954"/>
                  </a:cubicBezTo>
                  <a:lnTo>
                    <a:pt x="3249" y="1908"/>
                  </a:lnTo>
                  <a:lnTo>
                    <a:pt x="3236" y="1868"/>
                  </a:lnTo>
                  <a:lnTo>
                    <a:pt x="3221" y="1824"/>
                  </a:lnTo>
                  <a:cubicBezTo>
                    <a:pt x="3211" y="1796"/>
                    <a:pt x="3206" y="1766"/>
                    <a:pt x="3198" y="1737"/>
                  </a:cubicBezTo>
                  <a:cubicBezTo>
                    <a:pt x="3184" y="1678"/>
                    <a:pt x="3176" y="1618"/>
                    <a:pt x="3171" y="1558"/>
                  </a:cubicBezTo>
                  <a:cubicBezTo>
                    <a:pt x="3150" y="1321"/>
                    <a:pt x="3197" y="1088"/>
                    <a:pt x="3291" y="900"/>
                  </a:cubicBezTo>
                  <a:cubicBezTo>
                    <a:pt x="3475" y="514"/>
                    <a:pt x="3856" y="328"/>
                    <a:pt x="4170" y="276"/>
                  </a:cubicBezTo>
                  <a:cubicBezTo>
                    <a:pt x="4259" y="261"/>
                    <a:pt x="4343" y="254"/>
                    <a:pt x="4422" y="254"/>
                  </a:cubicBezTo>
                  <a:cubicBezTo>
                    <a:pt x="4629" y="254"/>
                    <a:pt x="4800" y="299"/>
                    <a:pt x="4922" y="341"/>
                  </a:cubicBezTo>
                  <a:cubicBezTo>
                    <a:pt x="5063" y="393"/>
                    <a:pt x="5148" y="439"/>
                    <a:pt x="5182" y="439"/>
                  </a:cubicBezTo>
                  <a:cubicBezTo>
                    <a:pt x="5189" y="439"/>
                    <a:pt x="5194" y="438"/>
                    <a:pt x="5197" y="434"/>
                  </a:cubicBezTo>
                  <a:cubicBezTo>
                    <a:pt x="5210" y="419"/>
                    <a:pt x="5154" y="325"/>
                    <a:pt x="4987" y="213"/>
                  </a:cubicBezTo>
                  <a:cubicBezTo>
                    <a:pt x="4834" y="112"/>
                    <a:pt x="4575" y="0"/>
                    <a:pt x="42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861;p63"/>
            <p:cNvSpPr/>
            <p:nvPr/>
          </p:nvSpPr>
          <p:spPr>
            <a:xfrm>
              <a:off x="7256567" y="2858920"/>
              <a:ext cx="200167" cy="126072"/>
            </a:xfrm>
            <a:custGeom>
              <a:avLst/>
              <a:gdLst/>
              <a:ahLst/>
              <a:cxnLst/>
              <a:rect l="l" t="t" r="r" b="b"/>
              <a:pathLst>
                <a:path w="6878" h="4332" extrusionOk="0">
                  <a:moveTo>
                    <a:pt x="1223" y="1"/>
                  </a:moveTo>
                  <a:cubicBezTo>
                    <a:pt x="869" y="1"/>
                    <a:pt x="558" y="120"/>
                    <a:pt x="339" y="292"/>
                  </a:cubicBezTo>
                  <a:cubicBezTo>
                    <a:pt x="109" y="476"/>
                    <a:pt x="1" y="717"/>
                    <a:pt x="3" y="891"/>
                  </a:cubicBezTo>
                  <a:cubicBezTo>
                    <a:pt x="5" y="1054"/>
                    <a:pt x="75" y="1126"/>
                    <a:pt x="111" y="1126"/>
                  </a:cubicBezTo>
                  <a:cubicBezTo>
                    <a:pt x="114" y="1126"/>
                    <a:pt x="117" y="1125"/>
                    <a:pt x="119" y="1124"/>
                  </a:cubicBezTo>
                  <a:cubicBezTo>
                    <a:pt x="161" y="1113"/>
                    <a:pt x="169" y="1033"/>
                    <a:pt x="226" y="938"/>
                  </a:cubicBezTo>
                  <a:cubicBezTo>
                    <a:pt x="279" y="844"/>
                    <a:pt x="390" y="724"/>
                    <a:pt x="568" y="636"/>
                  </a:cubicBezTo>
                  <a:cubicBezTo>
                    <a:pt x="705" y="573"/>
                    <a:pt x="883" y="527"/>
                    <a:pt x="1078" y="527"/>
                  </a:cubicBezTo>
                  <a:cubicBezTo>
                    <a:pt x="1134" y="527"/>
                    <a:pt x="1192" y="531"/>
                    <a:pt x="1251" y="540"/>
                  </a:cubicBezTo>
                  <a:cubicBezTo>
                    <a:pt x="1512" y="577"/>
                    <a:pt x="1800" y="692"/>
                    <a:pt x="2019" y="897"/>
                  </a:cubicBezTo>
                  <a:cubicBezTo>
                    <a:pt x="2127" y="999"/>
                    <a:pt x="2213" y="1115"/>
                    <a:pt x="2271" y="1237"/>
                  </a:cubicBezTo>
                  <a:cubicBezTo>
                    <a:pt x="2336" y="1359"/>
                    <a:pt x="2363" y="1486"/>
                    <a:pt x="2357" y="1564"/>
                  </a:cubicBezTo>
                  <a:cubicBezTo>
                    <a:pt x="2351" y="1641"/>
                    <a:pt x="2317" y="1702"/>
                    <a:pt x="2241" y="1760"/>
                  </a:cubicBezTo>
                  <a:cubicBezTo>
                    <a:pt x="2168" y="1817"/>
                    <a:pt x="2070" y="1852"/>
                    <a:pt x="1982" y="1865"/>
                  </a:cubicBezTo>
                  <a:cubicBezTo>
                    <a:pt x="1935" y="1872"/>
                    <a:pt x="1888" y="1875"/>
                    <a:pt x="1842" y="1875"/>
                  </a:cubicBezTo>
                  <a:cubicBezTo>
                    <a:pt x="1701" y="1875"/>
                    <a:pt x="1568" y="1850"/>
                    <a:pt x="1467" y="1839"/>
                  </a:cubicBezTo>
                  <a:cubicBezTo>
                    <a:pt x="1416" y="1832"/>
                    <a:pt x="1371" y="1828"/>
                    <a:pt x="1335" y="1828"/>
                  </a:cubicBezTo>
                  <a:cubicBezTo>
                    <a:pt x="1277" y="1828"/>
                    <a:pt x="1240" y="1838"/>
                    <a:pt x="1230" y="1862"/>
                  </a:cubicBezTo>
                  <a:cubicBezTo>
                    <a:pt x="1214" y="1898"/>
                    <a:pt x="1265" y="1964"/>
                    <a:pt x="1383" y="2050"/>
                  </a:cubicBezTo>
                  <a:cubicBezTo>
                    <a:pt x="1500" y="2130"/>
                    <a:pt x="1685" y="2250"/>
                    <a:pt x="1987" y="2279"/>
                  </a:cubicBezTo>
                  <a:cubicBezTo>
                    <a:pt x="2011" y="2281"/>
                    <a:pt x="2035" y="2282"/>
                    <a:pt x="2059" y="2282"/>
                  </a:cubicBezTo>
                  <a:cubicBezTo>
                    <a:pt x="2194" y="2282"/>
                    <a:pt x="2341" y="2254"/>
                    <a:pt x="2489" y="2178"/>
                  </a:cubicBezTo>
                  <a:cubicBezTo>
                    <a:pt x="2575" y="2133"/>
                    <a:pt x="2663" y="2069"/>
                    <a:pt x="2737" y="1979"/>
                  </a:cubicBezTo>
                  <a:cubicBezTo>
                    <a:pt x="2810" y="1890"/>
                    <a:pt x="2866" y="1773"/>
                    <a:pt x="2888" y="1654"/>
                  </a:cubicBezTo>
                  <a:cubicBezTo>
                    <a:pt x="2890" y="1641"/>
                    <a:pt x="2890" y="1629"/>
                    <a:pt x="2892" y="1615"/>
                  </a:cubicBezTo>
                  <a:cubicBezTo>
                    <a:pt x="3070" y="1591"/>
                    <a:pt x="3402" y="1508"/>
                    <a:pt x="3862" y="1496"/>
                  </a:cubicBezTo>
                  <a:cubicBezTo>
                    <a:pt x="3892" y="1495"/>
                    <a:pt x="3921" y="1494"/>
                    <a:pt x="3952" y="1494"/>
                  </a:cubicBezTo>
                  <a:cubicBezTo>
                    <a:pt x="4263" y="1494"/>
                    <a:pt x="4624" y="1536"/>
                    <a:pt x="4997" y="1652"/>
                  </a:cubicBezTo>
                  <a:cubicBezTo>
                    <a:pt x="5200" y="1716"/>
                    <a:pt x="5407" y="1804"/>
                    <a:pt x="5606" y="1919"/>
                  </a:cubicBezTo>
                  <a:cubicBezTo>
                    <a:pt x="5805" y="2031"/>
                    <a:pt x="5989" y="2173"/>
                    <a:pt x="6119" y="2339"/>
                  </a:cubicBezTo>
                  <a:cubicBezTo>
                    <a:pt x="6250" y="2506"/>
                    <a:pt x="6304" y="2682"/>
                    <a:pt x="6291" y="2867"/>
                  </a:cubicBezTo>
                  <a:cubicBezTo>
                    <a:pt x="6280" y="3051"/>
                    <a:pt x="6200" y="3238"/>
                    <a:pt x="6088" y="3390"/>
                  </a:cubicBezTo>
                  <a:cubicBezTo>
                    <a:pt x="5976" y="3544"/>
                    <a:pt x="5833" y="3665"/>
                    <a:pt x="5683" y="3747"/>
                  </a:cubicBezTo>
                  <a:cubicBezTo>
                    <a:pt x="5528" y="3832"/>
                    <a:pt x="5364" y="3885"/>
                    <a:pt x="5208" y="3918"/>
                  </a:cubicBezTo>
                  <a:cubicBezTo>
                    <a:pt x="4894" y="3985"/>
                    <a:pt x="4616" y="3978"/>
                    <a:pt x="4423" y="3980"/>
                  </a:cubicBezTo>
                  <a:cubicBezTo>
                    <a:pt x="4408" y="3980"/>
                    <a:pt x="4395" y="3980"/>
                    <a:pt x="4381" y="3980"/>
                  </a:cubicBezTo>
                  <a:cubicBezTo>
                    <a:pt x="4212" y="3980"/>
                    <a:pt x="4113" y="3988"/>
                    <a:pt x="4103" y="4025"/>
                  </a:cubicBezTo>
                  <a:cubicBezTo>
                    <a:pt x="4093" y="4063"/>
                    <a:pt x="4188" y="4133"/>
                    <a:pt x="4382" y="4203"/>
                  </a:cubicBezTo>
                  <a:cubicBezTo>
                    <a:pt x="4553" y="4264"/>
                    <a:pt x="4804" y="4332"/>
                    <a:pt x="5127" y="4332"/>
                  </a:cubicBezTo>
                  <a:cubicBezTo>
                    <a:pt x="5170" y="4332"/>
                    <a:pt x="5215" y="4331"/>
                    <a:pt x="5260" y="4328"/>
                  </a:cubicBezTo>
                  <a:cubicBezTo>
                    <a:pt x="5453" y="4317"/>
                    <a:pt x="5669" y="4278"/>
                    <a:pt x="5889" y="4186"/>
                  </a:cubicBezTo>
                  <a:cubicBezTo>
                    <a:pt x="6115" y="4092"/>
                    <a:pt x="6333" y="3936"/>
                    <a:pt x="6510" y="3725"/>
                  </a:cubicBezTo>
                  <a:cubicBezTo>
                    <a:pt x="6686" y="3514"/>
                    <a:pt x="6829" y="3240"/>
                    <a:pt x="6862" y="2917"/>
                  </a:cubicBezTo>
                  <a:cubicBezTo>
                    <a:pt x="6878" y="2757"/>
                    <a:pt x="6864" y="2586"/>
                    <a:pt x="6814" y="2421"/>
                  </a:cubicBezTo>
                  <a:cubicBezTo>
                    <a:pt x="6764" y="2260"/>
                    <a:pt x="6683" y="2110"/>
                    <a:pt x="6581" y="1980"/>
                  </a:cubicBezTo>
                  <a:cubicBezTo>
                    <a:pt x="6377" y="1721"/>
                    <a:pt x="6128" y="1547"/>
                    <a:pt x="5883" y="1417"/>
                  </a:cubicBezTo>
                  <a:cubicBezTo>
                    <a:pt x="5637" y="1287"/>
                    <a:pt x="5386" y="1193"/>
                    <a:pt x="5141" y="1132"/>
                  </a:cubicBezTo>
                  <a:cubicBezTo>
                    <a:pt x="4864" y="1065"/>
                    <a:pt x="4599" y="1038"/>
                    <a:pt x="4353" y="1038"/>
                  </a:cubicBezTo>
                  <a:cubicBezTo>
                    <a:pt x="4161" y="1038"/>
                    <a:pt x="3982" y="1054"/>
                    <a:pt x="3820" y="1083"/>
                  </a:cubicBezTo>
                  <a:cubicBezTo>
                    <a:pt x="3450" y="1149"/>
                    <a:pt x="3168" y="1268"/>
                    <a:pt x="2989" y="1373"/>
                  </a:cubicBezTo>
                  <a:cubicBezTo>
                    <a:pt x="2955" y="1393"/>
                    <a:pt x="2928" y="1412"/>
                    <a:pt x="2900" y="1431"/>
                  </a:cubicBezTo>
                  <a:cubicBezTo>
                    <a:pt x="2893" y="1277"/>
                    <a:pt x="2853" y="1133"/>
                    <a:pt x="2795" y="1001"/>
                  </a:cubicBezTo>
                  <a:cubicBezTo>
                    <a:pt x="2711" y="803"/>
                    <a:pt x="2579" y="619"/>
                    <a:pt x="2416" y="468"/>
                  </a:cubicBezTo>
                  <a:cubicBezTo>
                    <a:pt x="2087" y="162"/>
                    <a:pt x="1672" y="19"/>
                    <a:pt x="1294" y="2"/>
                  </a:cubicBezTo>
                  <a:cubicBezTo>
                    <a:pt x="1270" y="1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862;p63"/>
            <p:cNvSpPr/>
            <p:nvPr/>
          </p:nvSpPr>
          <p:spPr>
            <a:xfrm>
              <a:off x="6682968" y="3282036"/>
              <a:ext cx="278162" cy="161170"/>
            </a:xfrm>
            <a:custGeom>
              <a:avLst/>
              <a:gdLst/>
              <a:ahLst/>
              <a:cxnLst/>
              <a:rect l="l" t="t" r="r" b="b"/>
              <a:pathLst>
                <a:path w="9558" h="5538" extrusionOk="0">
                  <a:moveTo>
                    <a:pt x="4231" y="1"/>
                  </a:moveTo>
                  <a:cubicBezTo>
                    <a:pt x="4201" y="1"/>
                    <a:pt x="4170" y="1"/>
                    <a:pt x="4139" y="3"/>
                  </a:cubicBezTo>
                  <a:cubicBezTo>
                    <a:pt x="3948" y="14"/>
                    <a:pt x="3730" y="59"/>
                    <a:pt x="3515" y="172"/>
                  </a:cubicBezTo>
                  <a:cubicBezTo>
                    <a:pt x="3303" y="283"/>
                    <a:pt x="3089" y="465"/>
                    <a:pt x="2948" y="714"/>
                  </a:cubicBezTo>
                  <a:cubicBezTo>
                    <a:pt x="2802" y="959"/>
                    <a:pt x="2724" y="1262"/>
                    <a:pt x="2733" y="1582"/>
                  </a:cubicBezTo>
                  <a:cubicBezTo>
                    <a:pt x="2734" y="1661"/>
                    <a:pt x="2741" y="1743"/>
                    <a:pt x="2757" y="1823"/>
                  </a:cubicBezTo>
                  <a:cubicBezTo>
                    <a:pt x="2765" y="1864"/>
                    <a:pt x="2771" y="1905"/>
                    <a:pt x="2782" y="1946"/>
                  </a:cubicBezTo>
                  <a:lnTo>
                    <a:pt x="2799" y="2007"/>
                  </a:lnTo>
                  <a:cubicBezTo>
                    <a:pt x="2802" y="2018"/>
                    <a:pt x="2803" y="2021"/>
                    <a:pt x="2803" y="2021"/>
                  </a:cubicBezTo>
                  <a:cubicBezTo>
                    <a:pt x="2803" y="2021"/>
                    <a:pt x="2803" y="2020"/>
                    <a:pt x="2802" y="2020"/>
                  </a:cubicBezTo>
                  <a:lnTo>
                    <a:pt x="2802" y="2020"/>
                  </a:lnTo>
                  <a:lnTo>
                    <a:pt x="2804" y="2025"/>
                  </a:lnTo>
                  <a:cubicBezTo>
                    <a:pt x="2811" y="2055"/>
                    <a:pt x="2822" y="2079"/>
                    <a:pt x="2833" y="2096"/>
                  </a:cubicBezTo>
                  <a:cubicBezTo>
                    <a:pt x="2834" y="2098"/>
                    <a:pt x="2838" y="2102"/>
                    <a:pt x="2836" y="2102"/>
                  </a:cubicBezTo>
                  <a:cubicBezTo>
                    <a:pt x="2836" y="2102"/>
                    <a:pt x="2836" y="2102"/>
                    <a:pt x="2835" y="2102"/>
                  </a:cubicBezTo>
                  <a:lnTo>
                    <a:pt x="2821" y="2097"/>
                  </a:lnTo>
                  <a:lnTo>
                    <a:pt x="2794" y="2087"/>
                  </a:lnTo>
                  <a:cubicBezTo>
                    <a:pt x="2777" y="2084"/>
                    <a:pt x="2762" y="2079"/>
                    <a:pt x="2747" y="2076"/>
                  </a:cubicBezTo>
                  <a:cubicBezTo>
                    <a:pt x="2736" y="2075"/>
                    <a:pt x="2749" y="2075"/>
                    <a:pt x="2718" y="2073"/>
                  </a:cubicBezTo>
                  <a:cubicBezTo>
                    <a:pt x="2696" y="2071"/>
                    <a:pt x="2673" y="2069"/>
                    <a:pt x="2651" y="2069"/>
                  </a:cubicBezTo>
                  <a:cubicBezTo>
                    <a:pt x="2645" y="2069"/>
                    <a:pt x="2640" y="2069"/>
                    <a:pt x="2635" y="2069"/>
                  </a:cubicBezTo>
                  <a:lnTo>
                    <a:pt x="2465" y="2071"/>
                  </a:lnTo>
                  <a:cubicBezTo>
                    <a:pt x="2353" y="2079"/>
                    <a:pt x="2238" y="2087"/>
                    <a:pt x="2125" y="2109"/>
                  </a:cubicBezTo>
                  <a:cubicBezTo>
                    <a:pt x="1669" y="2189"/>
                    <a:pt x="1215" y="2386"/>
                    <a:pt x="828" y="2707"/>
                  </a:cubicBezTo>
                  <a:cubicBezTo>
                    <a:pt x="633" y="2865"/>
                    <a:pt x="459" y="3058"/>
                    <a:pt x="315" y="3278"/>
                  </a:cubicBezTo>
                  <a:cubicBezTo>
                    <a:pt x="240" y="3386"/>
                    <a:pt x="184" y="3506"/>
                    <a:pt x="124" y="3628"/>
                  </a:cubicBezTo>
                  <a:cubicBezTo>
                    <a:pt x="71" y="3752"/>
                    <a:pt x="0" y="3936"/>
                    <a:pt x="61" y="4165"/>
                  </a:cubicBezTo>
                  <a:cubicBezTo>
                    <a:pt x="130" y="4390"/>
                    <a:pt x="284" y="4511"/>
                    <a:pt x="398" y="4594"/>
                  </a:cubicBezTo>
                  <a:cubicBezTo>
                    <a:pt x="517" y="4671"/>
                    <a:pt x="627" y="4739"/>
                    <a:pt x="749" y="4800"/>
                  </a:cubicBezTo>
                  <a:cubicBezTo>
                    <a:pt x="991" y="4925"/>
                    <a:pt x="1253" y="5005"/>
                    <a:pt x="1518" y="5066"/>
                  </a:cubicBezTo>
                  <a:cubicBezTo>
                    <a:pt x="1775" y="5118"/>
                    <a:pt x="2030" y="5140"/>
                    <a:pt x="2280" y="5140"/>
                  </a:cubicBezTo>
                  <a:cubicBezTo>
                    <a:pt x="2713" y="5140"/>
                    <a:pt x="3132" y="5074"/>
                    <a:pt x="3526" y="4982"/>
                  </a:cubicBezTo>
                  <a:cubicBezTo>
                    <a:pt x="3839" y="4907"/>
                    <a:pt x="4136" y="4810"/>
                    <a:pt x="4421" y="4702"/>
                  </a:cubicBezTo>
                  <a:cubicBezTo>
                    <a:pt x="4564" y="4651"/>
                    <a:pt x="4703" y="4590"/>
                    <a:pt x="4838" y="4534"/>
                  </a:cubicBezTo>
                  <a:cubicBezTo>
                    <a:pt x="4967" y="4478"/>
                    <a:pt x="5083" y="4433"/>
                    <a:pt x="5181" y="4414"/>
                  </a:cubicBezTo>
                  <a:cubicBezTo>
                    <a:pt x="5216" y="4409"/>
                    <a:pt x="5245" y="4406"/>
                    <a:pt x="5273" y="4406"/>
                  </a:cubicBezTo>
                  <a:cubicBezTo>
                    <a:pt x="5326" y="4406"/>
                    <a:pt x="5370" y="4417"/>
                    <a:pt x="5426" y="4444"/>
                  </a:cubicBezTo>
                  <a:cubicBezTo>
                    <a:pt x="5510" y="4484"/>
                    <a:pt x="5631" y="4569"/>
                    <a:pt x="5741" y="4640"/>
                  </a:cubicBezTo>
                  <a:cubicBezTo>
                    <a:pt x="5964" y="4785"/>
                    <a:pt x="6185" y="4931"/>
                    <a:pt x="6411" y="5060"/>
                  </a:cubicBezTo>
                  <a:cubicBezTo>
                    <a:pt x="6861" y="5320"/>
                    <a:pt x="7349" y="5509"/>
                    <a:pt x="7818" y="5533"/>
                  </a:cubicBezTo>
                  <a:cubicBezTo>
                    <a:pt x="7864" y="5536"/>
                    <a:pt x="7909" y="5537"/>
                    <a:pt x="7954" y="5537"/>
                  </a:cubicBezTo>
                  <a:cubicBezTo>
                    <a:pt x="8370" y="5537"/>
                    <a:pt x="8755" y="5413"/>
                    <a:pt x="9029" y="5197"/>
                  </a:cubicBezTo>
                  <a:cubicBezTo>
                    <a:pt x="9333" y="4951"/>
                    <a:pt x="9470" y="4638"/>
                    <a:pt x="9515" y="4381"/>
                  </a:cubicBezTo>
                  <a:cubicBezTo>
                    <a:pt x="9558" y="4121"/>
                    <a:pt x="9505" y="3915"/>
                    <a:pt x="9444" y="3795"/>
                  </a:cubicBezTo>
                  <a:cubicBezTo>
                    <a:pt x="9388" y="3683"/>
                    <a:pt x="9332" y="3638"/>
                    <a:pt x="9313" y="3638"/>
                  </a:cubicBezTo>
                  <a:cubicBezTo>
                    <a:pt x="9311" y="3638"/>
                    <a:pt x="9310" y="3638"/>
                    <a:pt x="9309" y="3639"/>
                  </a:cubicBezTo>
                  <a:lnTo>
                    <a:pt x="9309" y="3640"/>
                  </a:lnTo>
                  <a:cubicBezTo>
                    <a:pt x="9288" y="3652"/>
                    <a:pt x="9313" y="3715"/>
                    <a:pt x="9332" y="3832"/>
                  </a:cubicBezTo>
                  <a:cubicBezTo>
                    <a:pt x="9352" y="3948"/>
                    <a:pt x="9359" y="4122"/>
                    <a:pt x="9293" y="4329"/>
                  </a:cubicBezTo>
                  <a:cubicBezTo>
                    <a:pt x="9227" y="4531"/>
                    <a:pt x="9081" y="4772"/>
                    <a:pt x="8836" y="4933"/>
                  </a:cubicBezTo>
                  <a:cubicBezTo>
                    <a:pt x="8639" y="5059"/>
                    <a:pt x="8375" y="5135"/>
                    <a:pt x="8082" y="5135"/>
                  </a:cubicBezTo>
                  <a:cubicBezTo>
                    <a:pt x="8008" y="5135"/>
                    <a:pt x="7932" y="5130"/>
                    <a:pt x="7854" y="5120"/>
                  </a:cubicBezTo>
                  <a:cubicBezTo>
                    <a:pt x="7469" y="5076"/>
                    <a:pt x="7069" y="4903"/>
                    <a:pt x="6662" y="4644"/>
                  </a:cubicBezTo>
                  <a:cubicBezTo>
                    <a:pt x="6458" y="4516"/>
                    <a:pt x="6250" y="4369"/>
                    <a:pt x="6032" y="4214"/>
                  </a:cubicBezTo>
                  <a:cubicBezTo>
                    <a:pt x="5918" y="4138"/>
                    <a:pt x="5823" y="4058"/>
                    <a:pt x="5663" y="3972"/>
                  </a:cubicBezTo>
                  <a:cubicBezTo>
                    <a:pt x="5586" y="3931"/>
                    <a:pt x="5486" y="3895"/>
                    <a:pt x="5386" y="3881"/>
                  </a:cubicBezTo>
                  <a:cubicBezTo>
                    <a:pt x="5340" y="3873"/>
                    <a:pt x="5294" y="3870"/>
                    <a:pt x="5249" y="3870"/>
                  </a:cubicBezTo>
                  <a:cubicBezTo>
                    <a:pt x="5197" y="3870"/>
                    <a:pt x="5145" y="3875"/>
                    <a:pt x="5096" y="3882"/>
                  </a:cubicBezTo>
                  <a:cubicBezTo>
                    <a:pt x="4916" y="3910"/>
                    <a:pt x="4763" y="3971"/>
                    <a:pt x="4626" y="4026"/>
                  </a:cubicBezTo>
                  <a:cubicBezTo>
                    <a:pt x="4493" y="4078"/>
                    <a:pt x="4364" y="4131"/>
                    <a:pt x="4228" y="4177"/>
                  </a:cubicBezTo>
                  <a:cubicBezTo>
                    <a:pt x="3960" y="4273"/>
                    <a:pt x="3681" y="4361"/>
                    <a:pt x="3396" y="4424"/>
                  </a:cubicBezTo>
                  <a:cubicBezTo>
                    <a:pt x="3040" y="4503"/>
                    <a:pt x="2669" y="4557"/>
                    <a:pt x="2300" y="4557"/>
                  </a:cubicBezTo>
                  <a:cubicBezTo>
                    <a:pt x="2077" y="4557"/>
                    <a:pt x="1855" y="4537"/>
                    <a:pt x="1636" y="4492"/>
                  </a:cubicBezTo>
                  <a:cubicBezTo>
                    <a:pt x="1418" y="4442"/>
                    <a:pt x="1204" y="4378"/>
                    <a:pt x="1010" y="4279"/>
                  </a:cubicBezTo>
                  <a:cubicBezTo>
                    <a:pt x="914" y="4231"/>
                    <a:pt x="817" y="4171"/>
                    <a:pt x="733" y="4119"/>
                  </a:cubicBezTo>
                  <a:cubicBezTo>
                    <a:pt x="652" y="4065"/>
                    <a:pt x="617" y="4014"/>
                    <a:pt x="617" y="4005"/>
                  </a:cubicBezTo>
                  <a:cubicBezTo>
                    <a:pt x="612" y="4000"/>
                    <a:pt x="613" y="3942"/>
                    <a:pt x="652" y="3853"/>
                  </a:cubicBezTo>
                  <a:cubicBezTo>
                    <a:pt x="696" y="3765"/>
                    <a:pt x="737" y="3669"/>
                    <a:pt x="795" y="3586"/>
                  </a:cubicBezTo>
                  <a:cubicBezTo>
                    <a:pt x="903" y="3417"/>
                    <a:pt x="1035" y="3262"/>
                    <a:pt x="1188" y="3133"/>
                  </a:cubicBezTo>
                  <a:cubicBezTo>
                    <a:pt x="1490" y="2872"/>
                    <a:pt x="1856" y="2701"/>
                    <a:pt x="2222" y="2626"/>
                  </a:cubicBezTo>
                  <a:cubicBezTo>
                    <a:pt x="2314" y="2605"/>
                    <a:pt x="2406" y="2595"/>
                    <a:pt x="2497" y="2585"/>
                  </a:cubicBezTo>
                  <a:lnTo>
                    <a:pt x="2633" y="2579"/>
                  </a:lnTo>
                  <a:cubicBezTo>
                    <a:pt x="2639" y="2578"/>
                    <a:pt x="2646" y="2578"/>
                    <a:pt x="2653" y="2578"/>
                  </a:cubicBezTo>
                  <a:cubicBezTo>
                    <a:pt x="2669" y="2578"/>
                    <a:pt x="2685" y="2580"/>
                    <a:pt x="2700" y="2580"/>
                  </a:cubicBezTo>
                  <a:lnTo>
                    <a:pt x="2822" y="2587"/>
                  </a:lnTo>
                  <a:cubicBezTo>
                    <a:pt x="3004" y="2600"/>
                    <a:pt x="3230" y="2673"/>
                    <a:pt x="3429" y="2718"/>
                  </a:cubicBezTo>
                  <a:cubicBezTo>
                    <a:pt x="3524" y="2743"/>
                    <a:pt x="3619" y="2767"/>
                    <a:pt x="3712" y="2790"/>
                  </a:cubicBezTo>
                  <a:lnTo>
                    <a:pt x="3851" y="2827"/>
                  </a:lnTo>
                  <a:cubicBezTo>
                    <a:pt x="3894" y="2837"/>
                    <a:pt x="3921" y="2839"/>
                    <a:pt x="3956" y="2847"/>
                  </a:cubicBezTo>
                  <a:cubicBezTo>
                    <a:pt x="3824" y="2687"/>
                    <a:pt x="3692" y="2529"/>
                    <a:pt x="3562" y="2373"/>
                  </a:cubicBezTo>
                  <a:cubicBezTo>
                    <a:pt x="3503" y="2297"/>
                    <a:pt x="3425" y="2213"/>
                    <a:pt x="3384" y="2146"/>
                  </a:cubicBezTo>
                  <a:cubicBezTo>
                    <a:pt x="3344" y="2082"/>
                    <a:pt x="3307" y="2018"/>
                    <a:pt x="3269" y="1954"/>
                  </a:cubicBezTo>
                  <a:lnTo>
                    <a:pt x="3249" y="1908"/>
                  </a:lnTo>
                  <a:lnTo>
                    <a:pt x="3236" y="1869"/>
                  </a:lnTo>
                  <a:lnTo>
                    <a:pt x="3221" y="1825"/>
                  </a:lnTo>
                  <a:cubicBezTo>
                    <a:pt x="3211" y="1797"/>
                    <a:pt x="3206" y="1766"/>
                    <a:pt x="3198" y="1737"/>
                  </a:cubicBezTo>
                  <a:cubicBezTo>
                    <a:pt x="3185" y="1678"/>
                    <a:pt x="3175" y="1618"/>
                    <a:pt x="3171" y="1559"/>
                  </a:cubicBezTo>
                  <a:cubicBezTo>
                    <a:pt x="3150" y="1322"/>
                    <a:pt x="3195" y="1088"/>
                    <a:pt x="3291" y="900"/>
                  </a:cubicBezTo>
                  <a:cubicBezTo>
                    <a:pt x="3475" y="515"/>
                    <a:pt x="3856" y="328"/>
                    <a:pt x="4170" y="277"/>
                  </a:cubicBezTo>
                  <a:cubicBezTo>
                    <a:pt x="4259" y="261"/>
                    <a:pt x="4343" y="255"/>
                    <a:pt x="4422" y="255"/>
                  </a:cubicBezTo>
                  <a:cubicBezTo>
                    <a:pt x="4629" y="255"/>
                    <a:pt x="4800" y="299"/>
                    <a:pt x="4921" y="341"/>
                  </a:cubicBezTo>
                  <a:cubicBezTo>
                    <a:pt x="5063" y="393"/>
                    <a:pt x="5147" y="440"/>
                    <a:pt x="5182" y="440"/>
                  </a:cubicBezTo>
                  <a:cubicBezTo>
                    <a:pt x="5189" y="440"/>
                    <a:pt x="5194" y="438"/>
                    <a:pt x="5197" y="434"/>
                  </a:cubicBezTo>
                  <a:cubicBezTo>
                    <a:pt x="5210" y="419"/>
                    <a:pt x="5154" y="325"/>
                    <a:pt x="4985" y="213"/>
                  </a:cubicBezTo>
                  <a:cubicBezTo>
                    <a:pt x="4834" y="112"/>
                    <a:pt x="4575" y="1"/>
                    <a:pt x="4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863;p63"/>
            <p:cNvSpPr/>
            <p:nvPr/>
          </p:nvSpPr>
          <p:spPr>
            <a:xfrm>
              <a:off x="6834967" y="3267164"/>
              <a:ext cx="200196" cy="126072"/>
            </a:xfrm>
            <a:custGeom>
              <a:avLst/>
              <a:gdLst/>
              <a:ahLst/>
              <a:cxnLst/>
              <a:rect l="l" t="t" r="r" b="b"/>
              <a:pathLst>
                <a:path w="6879" h="4332" extrusionOk="0">
                  <a:moveTo>
                    <a:pt x="1224" y="1"/>
                  </a:moveTo>
                  <a:cubicBezTo>
                    <a:pt x="870" y="1"/>
                    <a:pt x="557" y="120"/>
                    <a:pt x="339" y="292"/>
                  </a:cubicBezTo>
                  <a:cubicBezTo>
                    <a:pt x="109" y="476"/>
                    <a:pt x="0" y="717"/>
                    <a:pt x="4" y="891"/>
                  </a:cubicBezTo>
                  <a:cubicBezTo>
                    <a:pt x="6" y="1054"/>
                    <a:pt x="76" y="1126"/>
                    <a:pt x="112" y="1126"/>
                  </a:cubicBezTo>
                  <a:cubicBezTo>
                    <a:pt x="115" y="1126"/>
                    <a:pt x="118" y="1125"/>
                    <a:pt x="120" y="1125"/>
                  </a:cubicBezTo>
                  <a:cubicBezTo>
                    <a:pt x="162" y="1114"/>
                    <a:pt x="170" y="1033"/>
                    <a:pt x="226" y="938"/>
                  </a:cubicBezTo>
                  <a:cubicBezTo>
                    <a:pt x="280" y="844"/>
                    <a:pt x="391" y="724"/>
                    <a:pt x="569" y="636"/>
                  </a:cubicBezTo>
                  <a:cubicBezTo>
                    <a:pt x="706" y="574"/>
                    <a:pt x="883" y="527"/>
                    <a:pt x="1078" y="527"/>
                  </a:cubicBezTo>
                  <a:cubicBezTo>
                    <a:pt x="1135" y="527"/>
                    <a:pt x="1193" y="531"/>
                    <a:pt x="1252" y="540"/>
                  </a:cubicBezTo>
                  <a:cubicBezTo>
                    <a:pt x="1513" y="578"/>
                    <a:pt x="1800" y="692"/>
                    <a:pt x="2019" y="897"/>
                  </a:cubicBezTo>
                  <a:cubicBezTo>
                    <a:pt x="2128" y="999"/>
                    <a:pt x="2214" y="1115"/>
                    <a:pt x="2273" y="1237"/>
                  </a:cubicBezTo>
                  <a:cubicBezTo>
                    <a:pt x="2337" y="1359"/>
                    <a:pt x="2364" y="1486"/>
                    <a:pt x="2357" y="1564"/>
                  </a:cubicBezTo>
                  <a:cubicBezTo>
                    <a:pt x="2352" y="1641"/>
                    <a:pt x="2318" y="1702"/>
                    <a:pt x="2242" y="1761"/>
                  </a:cubicBezTo>
                  <a:cubicBezTo>
                    <a:pt x="2169" y="1817"/>
                    <a:pt x="2071" y="1852"/>
                    <a:pt x="1982" y="1866"/>
                  </a:cubicBezTo>
                  <a:cubicBezTo>
                    <a:pt x="1935" y="1873"/>
                    <a:pt x="1888" y="1875"/>
                    <a:pt x="1842" y="1875"/>
                  </a:cubicBezTo>
                  <a:cubicBezTo>
                    <a:pt x="1702" y="1875"/>
                    <a:pt x="1569" y="1850"/>
                    <a:pt x="1468" y="1839"/>
                  </a:cubicBezTo>
                  <a:cubicBezTo>
                    <a:pt x="1417" y="1832"/>
                    <a:pt x="1372" y="1829"/>
                    <a:pt x="1336" y="1829"/>
                  </a:cubicBezTo>
                  <a:cubicBezTo>
                    <a:pt x="1278" y="1829"/>
                    <a:pt x="1241" y="1838"/>
                    <a:pt x="1231" y="1862"/>
                  </a:cubicBezTo>
                  <a:cubicBezTo>
                    <a:pt x="1215" y="1899"/>
                    <a:pt x="1266" y="1965"/>
                    <a:pt x="1382" y="2050"/>
                  </a:cubicBezTo>
                  <a:cubicBezTo>
                    <a:pt x="1501" y="2131"/>
                    <a:pt x="1686" y="2250"/>
                    <a:pt x="1987" y="2280"/>
                  </a:cubicBezTo>
                  <a:cubicBezTo>
                    <a:pt x="2011" y="2281"/>
                    <a:pt x="2035" y="2282"/>
                    <a:pt x="2060" y="2282"/>
                  </a:cubicBezTo>
                  <a:cubicBezTo>
                    <a:pt x="2195" y="2282"/>
                    <a:pt x="2341" y="2255"/>
                    <a:pt x="2489" y="2178"/>
                  </a:cubicBezTo>
                  <a:cubicBezTo>
                    <a:pt x="2575" y="2133"/>
                    <a:pt x="2663" y="2070"/>
                    <a:pt x="2736" y="1979"/>
                  </a:cubicBezTo>
                  <a:cubicBezTo>
                    <a:pt x="2810" y="1890"/>
                    <a:pt x="2867" y="1773"/>
                    <a:pt x="2889" y="1654"/>
                  </a:cubicBezTo>
                  <a:cubicBezTo>
                    <a:pt x="2891" y="1641"/>
                    <a:pt x="2890" y="1629"/>
                    <a:pt x="2893" y="1615"/>
                  </a:cubicBezTo>
                  <a:cubicBezTo>
                    <a:pt x="3070" y="1591"/>
                    <a:pt x="3403" y="1508"/>
                    <a:pt x="3862" y="1496"/>
                  </a:cubicBezTo>
                  <a:cubicBezTo>
                    <a:pt x="3891" y="1495"/>
                    <a:pt x="3921" y="1495"/>
                    <a:pt x="3951" y="1495"/>
                  </a:cubicBezTo>
                  <a:cubicBezTo>
                    <a:pt x="4263" y="1495"/>
                    <a:pt x="4624" y="1536"/>
                    <a:pt x="4996" y="1652"/>
                  </a:cubicBezTo>
                  <a:cubicBezTo>
                    <a:pt x="5200" y="1715"/>
                    <a:pt x="5407" y="1805"/>
                    <a:pt x="5606" y="1919"/>
                  </a:cubicBezTo>
                  <a:cubicBezTo>
                    <a:pt x="5805" y="2030"/>
                    <a:pt x="5990" y="2173"/>
                    <a:pt x="6120" y="2338"/>
                  </a:cubicBezTo>
                  <a:cubicBezTo>
                    <a:pt x="6250" y="2507"/>
                    <a:pt x="6305" y="2682"/>
                    <a:pt x="6292" y="2867"/>
                  </a:cubicBezTo>
                  <a:cubicBezTo>
                    <a:pt x="6281" y="3051"/>
                    <a:pt x="6200" y="3237"/>
                    <a:pt x="6088" y="3391"/>
                  </a:cubicBezTo>
                  <a:cubicBezTo>
                    <a:pt x="5975" y="3544"/>
                    <a:pt x="5834" y="3665"/>
                    <a:pt x="5684" y="3747"/>
                  </a:cubicBezTo>
                  <a:cubicBezTo>
                    <a:pt x="5527" y="3833"/>
                    <a:pt x="5364" y="3885"/>
                    <a:pt x="5208" y="3918"/>
                  </a:cubicBezTo>
                  <a:cubicBezTo>
                    <a:pt x="4894" y="3985"/>
                    <a:pt x="4615" y="3978"/>
                    <a:pt x="4423" y="3979"/>
                  </a:cubicBezTo>
                  <a:cubicBezTo>
                    <a:pt x="4228" y="3979"/>
                    <a:pt x="4115" y="3985"/>
                    <a:pt x="4104" y="4025"/>
                  </a:cubicBezTo>
                  <a:cubicBezTo>
                    <a:pt x="4094" y="4063"/>
                    <a:pt x="4188" y="4132"/>
                    <a:pt x="4382" y="4204"/>
                  </a:cubicBezTo>
                  <a:cubicBezTo>
                    <a:pt x="4554" y="4264"/>
                    <a:pt x="4804" y="4332"/>
                    <a:pt x="5127" y="4332"/>
                  </a:cubicBezTo>
                  <a:cubicBezTo>
                    <a:pt x="5170" y="4332"/>
                    <a:pt x="5214" y="4331"/>
                    <a:pt x="5260" y="4328"/>
                  </a:cubicBezTo>
                  <a:cubicBezTo>
                    <a:pt x="5454" y="4317"/>
                    <a:pt x="5670" y="4278"/>
                    <a:pt x="5890" y="4185"/>
                  </a:cubicBezTo>
                  <a:cubicBezTo>
                    <a:pt x="6116" y="4093"/>
                    <a:pt x="6334" y="3936"/>
                    <a:pt x="6511" y="3724"/>
                  </a:cubicBezTo>
                  <a:cubicBezTo>
                    <a:pt x="6687" y="3514"/>
                    <a:pt x="6830" y="3240"/>
                    <a:pt x="6863" y="2917"/>
                  </a:cubicBezTo>
                  <a:cubicBezTo>
                    <a:pt x="6879" y="2757"/>
                    <a:pt x="6866" y="2585"/>
                    <a:pt x="6815" y="2421"/>
                  </a:cubicBezTo>
                  <a:cubicBezTo>
                    <a:pt x="6765" y="2260"/>
                    <a:pt x="6684" y="2110"/>
                    <a:pt x="6582" y="1980"/>
                  </a:cubicBezTo>
                  <a:cubicBezTo>
                    <a:pt x="6378" y="1722"/>
                    <a:pt x="6129" y="1547"/>
                    <a:pt x="5884" y="1418"/>
                  </a:cubicBezTo>
                  <a:cubicBezTo>
                    <a:pt x="5639" y="1287"/>
                    <a:pt x="5387" y="1193"/>
                    <a:pt x="5142" y="1132"/>
                  </a:cubicBezTo>
                  <a:cubicBezTo>
                    <a:pt x="4865" y="1065"/>
                    <a:pt x="4599" y="1038"/>
                    <a:pt x="4354" y="1038"/>
                  </a:cubicBezTo>
                  <a:cubicBezTo>
                    <a:pt x="4162" y="1038"/>
                    <a:pt x="3982" y="1055"/>
                    <a:pt x="3821" y="1083"/>
                  </a:cubicBezTo>
                  <a:cubicBezTo>
                    <a:pt x="3449" y="1149"/>
                    <a:pt x="3169" y="1269"/>
                    <a:pt x="2990" y="1374"/>
                  </a:cubicBezTo>
                  <a:cubicBezTo>
                    <a:pt x="2956" y="1393"/>
                    <a:pt x="2928" y="1413"/>
                    <a:pt x="2901" y="1431"/>
                  </a:cubicBezTo>
                  <a:cubicBezTo>
                    <a:pt x="2894" y="1277"/>
                    <a:pt x="2854" y="1133"/>
                    <a:pt x="2796" y="1001"/>
                  </a:cubicBezTo>
                  <a:cubicBezTo>
                    <a:pt x="2711" y="803"/>
                    <a:pt x="2580" y="619"/>
                    <a:pt x="2417" y="468"/>
                  </a:cubicBezTo>
                  <a:cubicBezTo>
                    <a:pt x="2088" y="161"/>
                    <a:pt x="1673" y="20"/>
                    <a:pt x="1295" y="3"/>
                  </a:cubicBezTo>
                  <a:cubicBezTo>
                    <a:pt x="1271" y="1"/>
                    <a:pt x="1247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864;p63"/>
            <p:cNvSpPr/>
            <p:nvPr/>
          </p:nvSpPr>
          <p:spPr>
            <a:xfrm>
              <a:off x="7078114" y="2434989"/>
              <a:ext cx="187042" cy="77354"/>
            </a:xfrm>
            <a:custGeom>
              <a:avLst/>
              <a:gdLst/>
              <a:ahLst/>
              <a:cxnLst/>
              <a:rect l="l" t="t" r="r" b="b"/>
              <a:pathLst>
                <a:path w="6427" h="2658" extrusionOk="0">
                  <a:moveTo>
                    <a:pt x="6426" y="0"/>
                  </a:moveTo>
                  <a:lnTo>
                    <a:pt x="2698" y="105"/>
                  </a:lnTo>
                  <a:lnTo>
                    <a:pt x="330" y="196"/>
                  </a:lnTo>
                  <a:cubicBezTo>
                    <a:pt x="236" y="837"/>
                    <a:pt x="118" y="1486"/>
                    <a:pt x="0" y="2089"/>
                  </a:cubicBezTo>
                  <a:cubicBezTo>
                    <a:pt x="954" y="2467"/>
                    <a:pt x="2079" y="2657"/>
                    <a:pt x="3215" y="2657"/>
                  </a:cubicBezTo>
                  <a:cubicBezTo>
                    <a:pt x="4305" y="2657"/>
                    <a:pt x="5406" y="2482"/>
                    <a:pt x="6377" y="2127"/>
                  </a:cubicBezTo>
                  <a:cubicBezTo>
                    <a:pt x="6424" y="1017"/>
                    <a:pt x="6427" y="179"/>
                    <a:pt x="6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65;p63"/>
            <p:cNvSpPr/>
            <p:nvPr/>
          </p:nvSpPr>
          <p:spPr>
            <a:xfrm>
              <a:off x="6879551" y="2477653"/>
              <a:ext cx="512350" cy="317945"/>
            </a:xfrm>
            <a:custGeom>
              <a:avLst/>
              <a:gdLst/>
              <a:ahLst/>
              <a:cxnLst/>
              <a:rect l="l" t="t" r="r" b="b"/>
              <a:pathLst>
                <a:path w="17605" h="10925" extrusionOk="0">
                  <a:moveTo>
                    <a:pt x="13224" y="1"/>
                  </a:moveTo>
                  <a:cubicBezTo>
                    <a:pt x="13224" y="1"/>
                    <a:pt x="13076" y="2621"/>
                    <a:pt x="13006" y="3365"/>
                  </a:cubicBezTo>
                  <a:cubicBezTo>
                    <a:pt x="13333" y="4038"/>
                    <a:pt x="9960" y="6950"/>
                    <a:pt x="8424" y="8956"/>
                  </a:cubicBezTo>
                  <a:cubicBezTo>
                    <a:pt x="7664" y="6941"/>
                    <a:pt x="5887" y="4026"/>
                    <a:pt x="6208" y="3365"/>
                  </a:cubicBezTo>
                  <a:lnTo>
                    <a:pt x="6939" y="65"/>
                  </a:lnTo>
                  <a:lnTo>
                    <a:pt x="6939" y="65"/>
                  </a:lnTo>
                  <a:cubicBezTo>
                    <a:pt x="6939" y="65"/>
                    <a:pt x="694" y="1112"/>
                    <a:pt x="339" y="2778"/>
                  </a:cubicBezTo>
                  <a:cubicBezTo>
                    <a:pt x="1" y="4368"/>
                    <a:pt x="6153" y="10924"/>
                    <a:pt x="8051" y="10924"/>
                  </a:cubicBezTo>
                  <a:cubicBezTo>
                    <a:pt x="9951" y="10924"/>
                    <a:pt x="17605" y="5536"/>
                    <a:pt x="17262" y="3916"/>
                  </a:cubicBezTo>
                  <a:cubicBezTo>
                    <a:pt x="16906" y="2247"/>
                    <a:pt x="13224" y="1"/>
                    <a:pt x="13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866;p63"/>
            <p:cNvSpPr/>
            <p:nvPr/>
          </p:nvSpPr>
          <p:spPr>
            <a:xfrm>
              <a:off x="7050845" y="2575582"/>
              <a:ext cx="216726" cy="162712"/>
            </a:xfrm>
            <a:custGeom>
              <a:avLst/>
              <a:gdLst/>
              <a:ahLst/>
              <a:cxnLst/>
              <a:rect l="l" t="t" r="r" b="b"/>
              <a:pathLst>
                <a:path w="7447" h="5591" extrusionOk="0">
                  <a:moveTo>
                    <a:pt x="7120" y="0"/>
                  </a:moveTo>
                  <a:lnTo>
                    <a:pt x="7120" y="0"/>
                  </a:lnTo>
                  <a:cubicBezTo>
                    <a:pt x="5710" y="930"/>
                    <a:pt x="4485" y="1240"/>
                    <a:pt x="3478" y="1240"/>
                  </a:cubicBezTo>
                  <a:cubicBezTo>
                    <a:pt x="1463" y="1240"/>
                    <a:pt x="322" y="1"/>
                    <a:pt x="322" y="0"/>
                  </a:cubicBezTo>
                  <a:lnTo>
                    <a:pt x="322" y="0"/>
                  </a:lnTo>
                  <a:cubicBezTo>
                    <a:pt x="1" y="661"/>
                    <a:pt x="1778" y="3576"/>
                    <a:pt x="2538" y="5591"/>
                  </a:cubicBezTo>
                  <a:cubicBezTo>
                    <a:pt x="4074" y="3585"/>
                    <a:pt x="7447" y="673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867;p63"/>
            <p:cNvSpPr/>
            <p:nvPr/>
          </p:nvSpPr>
          <p:spPr>
            <a:xfrm>
              <a:off x="7472939" y="2663150"/>
              <a:ext cx="271352" cy="681755"/>
            </a:xfrm>
            <a:custGeom>
              <a:avLst/>
              <a:gdLst/>
              <a:ahLst/>
              <a:cxnLst/>
              <a:rect l="l" t="t" r="r" b="b"/>
              <a:pathLst>
                <a:path w="9324" h="23426" extrusionOk="0">
                  <a:moveTo>
                    <a:pt x="3465" y="1"/>
                  </a:moveTo>
                  <a:cubicBezTo>
                    <a:pt x="3465" y="1"/>
                    <a:pt x="1098" y="2582"/>
                    <a:pt x="439" y="17278"/>
                  </a:cubicBezTo>
                  <a:cubicBezTo>
                    <a:pt x="0" y="22523"/>
                    <a:pt x="3803" y="23426"/>
                    <a:pt x="6472" y="23426"/>
                  </a:cubicBezTo>
                  <a:cubicBezTo>
                    <a:pt x="7873" y="23426"/>
                    <a:pt x="8962" y="23177"/>
                    <a:pt x="8962" y="23177"/>
                  </a:cubicBezTo>
                  <a:lnTo>
                    <a:pt x="8964" y="23177"/>
                  </a:lnTo>
                  <a:cubicBezTo>
                    <a:pt x="9324" y="13582"/>
                    <a:pt x="7844" y="448"/>
                    <a:pt x="3465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868;p63"/>
            <p:cNvSpPr/>
            <p:nvPr/>
          </p:nvSpPr>
          <p:spPr>
            <a:xfrm>
              <a:off x="7485715" y="2663150"/>
              <a:ext cx="244781" cy="383746"/>
            </a:xfrm>
            <a:custGeom>
              <a:avLst/>
              <a:gdLst/>
              <a:ahLst/>
              <a:cxnLst/>
              <a:rect l="l" t="t" r="r" b="b"/>
              <a:pathLst>
                <a:path w="8411" h="13186" extrusionOk="0">
                  <a:moveTo>
                    <a:pt x="3026" y="1"/>
                  </a:moveTo>
                  <a:cubicBezTo>
                    <a:pt x="492" y="1"/>
                    <a:pt x="0" y="12840"/>
                    <a:pt x="0" y="12840"/>
                  </a:cubicBezTo>
                  <a:lnTo>
                    <a:pt x="8411" y="13185"/>
                  </a:lnTo>
                  <a:cubicBezTo>
                    <a:pt x="8411" y="549"/>
                    <a:pt x="3026" y="1"/>
                    <a:pt x="3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69;p63"/>
            <p:cNvSpPr/>
            <p:nvPr/>
          </p:nvSpPr>
          <p:spPr>
            <a:xfrm>
              <a:off x="6253569" y="3443145"/>
              <a:ext cx="1424771" cy="515202"/>
            </a:xfrm>
            <a:custGeom>
              <a:avLst/>
              <a:gdLst/>
              <a:ahLst/>
              <a:cxnLst/>
              <a:rect l="l" t="t" r="r" b="b"/>
              <a:pathLst>
                <a:path w="48957" h="17703" extrusionOk="0">
                  <a:moveTo>
                    <a:pt x="7121" y="1"/>
                  </a:moveTo>
                  <a:cubicBezTo>
                    <a:pt x="7114" y="1"/>
                    <a:pt x="7109" y="1"/>
                    <a:pt x="7104" y="1"/>
                  </a:cubicBezTo>
                  <a:cubicBezTo>
                    <a:pt x="1" y="938"/>
                    <a:pt x="824" y="9923"/>
                    <a:pt x="4816" y="13030"/>
                  </a:cubicBezTo>
                  <a:cubicBezTo>
                    <a:pt x="8913" y="16218"/>
                    <a:pt x="47787" y="17702"/>
                    <a:pt x="47787" y="17702"/>
                  </a:cubicBezTo>
                  <a:lnTo>
                    <a:pt x="48956" y="8577"/>
                  </a:lnTo>
                  <a:lnTo>
                    <a:pt x="48956" y="8577"/>
                  </a:lnTo>
                  <a:cubicBezTo>
                    <a:pt x="48871" y="8585"/>
                    <a:pt x="48772" y="8589"/>
                    <a:pt x="48660" y="8589"/>
                  </a:cubicBezTo>
                  <a:cubicBezTo>
                    <a:pt x="43336" y="8589"/>
                    <a:pt x="8285" y="1"/>
                    <a:pt x="7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870;p63"/>
            <p:cNvSpPr/>
            <p:nvPr/>
          </p:nvSpPr>
          <p:spPr>
            <a:xfrm>
              <a:off x="6301151" y="3437528"/>
              <a:ext cx="1387054" cy="529433"/>
            </a:xfrm>
            <a:custGeom>
              <a:avLst/>
              <a:gdLst/>
              <a:ahLst/>
              <a:cxnLst/>
              <a:rect l="l" t="t" r="r" b="b"/>
              <a:pathLst>
                <a:path w="47661" h="18192" extrusionOk="0">
                  <a:moveTo>
                    <a:pt x="5445" y="0"/>
                  </a:moveTo>
                  <a:lnTo>
                    <a:pt x="5225" y="38"/>
                  </a:lnTo>
                  <a:cubicBezTo>
                    <a:pt x="5078" y="66"/>
                    <a:pt x="4932" y="81"/>
                    <a:pt x="4789" y="121"/>
                  </a:cubicBezTo>
                  <a:cubicBezTo>
                    <a:pt x="4647" y="155"/>
                    <a:pt x="4506" y="191"/>
                    <a:pt x="4364" y="225"/>
                  </a:cubicBezTo>
                  <a:cubicBezTo>
                    <a:pt x="4226" y="270"/>
                    <a:pt x="4089" y="314"/>
                    <a:pt x="3953" y="358"/>
                  </a:cubicBezTo>
                  <a:cubicBezTo>
                    <a:pt x="2871" y="738"/>
                    <a:pt x="1956" y="1399"/>
                    <a:pt x="1335" y="2199"/>
                  </a:cubicBezTo>
                  <a:cubicBezTo>
                    <a:pt x="714" y="3003"/>
                    <a:pt x="363" y="3899"/>
                    <a:pt x="190" y="4736"/>
                  </a:cubicBezTo>
                  <a:cubicBezTo>
                    <a:pt x="13" y="5576"/>
                    <a:pt x="1" y="6365"/>
                    <a:pt x="54" y="7062"/>
                  </a:cubicBezTo>
                  <a:cubicBezTo>
                    <a:pt x="179" y="8459"/>
                    <a:pt x="552" y="9495"/>
                    <a:pt x="858" y="10158"/>
                  </a:cubicBezTo>
                  <a:cubicBezTo>
                    <a:pt x="932" y="10326"/>
                    <a:pt x="1004" y="10471"/>
                    <a:pt x="1071" y="10592"/>
                  </a:cubicBezTo>
                  <a:cubicBezTo>
                    <a:pt x="1135" y="10715"/>
                    <a:pt x="1192" y="10818"/>
                    <a:pt x="1242" y="10896"/>
                  </a:cubicBezTo>
                  <a:cubicBezTo>
                    <a:pt x="1338" y="11051"/>
                    <a:pt x="1393" y="11130"/>
                    <a:pt x="1404" y="11130"/>
                  </a:cubicBezTo>
                  <a:cubicBezTo>
                    <a:pt x="1404" y="11130"/>
                    <a:pt x="1404" y="11130"/>
                    <a:pt x="1405" y="11130"/>
                  </a:cubicBezTo>
                  <a:cubicBezTo>
                    <a:pt x="1428" y="11117"/>
                    <a:pt x="1235" y="10785"/>
                    <a:pt x="966" y="10112"/>
                  </a:cubicBezTo>
                  <a:cubicBezTo>
                    <a:pt x="699" y="9444"/>
                    <a:pt x="368" y="8412"/>
                    <a:pt x="281" y="7046"/>
                  </a:cubicBezTo>
                  <a:cubicBezTo>
                    <a:pt x="247" y="6366"/>
                    <a:pt x="277" y="5601"/>
                    <a:pt x="462" y="4796"/>
                  </a:cubicBezTo>
                  <a:cubicBezTo>
                    <a:pt x="645" y="3994"/>
                    <a:pt x="994" y="3149"/>
                    <a:pt x="1590" y="2403"/>
                  </a:cubicBezTo>
                  <a:cubicBezTo>
                    <a:pt x="2188" y="1661"/>
                    <a:pt x="3048" y="1056"/>
                    <a:pt x="4075" y="710"/>
                  </a:cubicBezTo>
                  <a:cubicBezTo>
                    <a:pt x="4204" y="669"/>
                    <a:pt x="4335" y="630"/>
                    <a:pt x="4465" y="590"/>
                  </a:cubicBezTo>
                  <a:cubicBezTo>
                    <a:pt x="4600" y="558"/>
                    <a:pt x="4734" y="527"/>
                    <a:pt x="4870" y="495"/>
                  </a:cubicBezTo>
                  <a:cubicBezTo>
                    <a:pt x="5005" y="459"/>
                    <a:pt x="5147" y="447"/>
                    <a:pt x="5286" y="422"/>
                  </a:cubicBezTo>
                  <a:lnTo>
                    <a:pt x="5391" y="404"/>
                  </a:lnTo>
                  <a:lnTo>
                    <a:pt x="5443" y="397"/>
                  </a:lnTo>
                  <a:lnTo>
                    <a:pt x="5469" y="392"/>
                  </a:lnTo>
                  <a:lnTo>
                    <a:pt x="5482" y="390"/>
                  </a:lnTo>
                  <a:cubicBezTo>
                    <a:pt x="5482" y="382"/>
                    <a:pt x="5482" y="379"/>
                    <a:pt x="5483" y="379"/>
                  </a:cubicBezTo>
                  <a:cubicBezTo>
                    <a:pt x="5485" y="379"/>
                    <a:pt x="5490" y="400"/>
                    <a:pt x="5491" y="400"/>
                  </a:cubicBezTo>
                  <a:cubicBezTo>
                    <a:pt x="5493" y="400"/>
                    <a:pt x="5492" y="375"/>
                    <a:pt x="5480" y="271"/>
                  </a:cubicBezTo>
                  <a:lnTo>
                    <a:pt x="5480" y="271"/>
                  </a:lnTo>
                  <a:cubicBezTo>
                    <a:pt x="5496" y="376"/>
                    <a:pt x="5501" y="393"/>
                    <a:pt x="5503" y="393"/>
                  </a:cubicBezTo>
                  <a:cubicBezTo>
                    <a:pt x="5504" y="393"/>
                    <a:pt x="5505" y="391"/>
                    <a:pt x="5506" y="390"/>
                  </a:cubicBezTo>
                  <a:lnTo>
                    <a:pt x="5514" y="392"/>
                  </a:lnTo>
                  <a:lnTo>
                    <a:pt x="5534" y="395"/>
                  </a:lnTo>
                  <a:lnTo>
                    <a:pt x="5572" y="401"/>
                  </a:lnTo>
                  <a:cubicBezTo>
                    <a:pt x="5596" y="404"/>
                    <a:pt x="5619" y="404"/>
                    <a:pt x="5658" y="413"/>
                  </a:cubicBezTo>
                  <a:cubicBezTo>
                    <a:pt x="6224" y="513"/>
                    <a:pt x="6817" y="650"/>
                    <a:pt x="7418" y="782"/>
                  </a:cubicBezTo>
                  <a:cubicBezTo>
                    <a:pt x="12238" y="1893"/>
                    <a:pt x="17975" y="3216"/>
                    <a:pt x="24345" y="4685"/>
                  </a:cubicBezTo>
                  <a:cubicBezTo>
                    <a:pt x="27534" y="5409"/>
                    <a:pt x="30886" y="6155"/>
                    <a:pt x="34368" y="6894"/>
                  </a:cubicBezTo>
                  <a:cubicBezTo>
                    <a:pt x="36110" y="7262"/>
                    <a:pt x="37884" y="7627"/>
                    <a:pt x="39691" y="7978"/>
                  </a:cubicBezTo>
                  <a:cubicBezTo>
                    <a:pt x="41498" y="8324"/>
                    <a:pt x="43333" y="8666"/>
                    <a:pt x="45217" y="8920"/>
                  </a:cubicBezTo>
                  <a:cubicBezTo>
                    <a:pt x="45690" y="8976"/>
                    <a:pt x="46160" y="9035"/>
                    <a:pt x="46644" y="9058"/>
                  </a:cubicBezTo>
                  <a:lnTo>
                    <a:pt x="46823" y="9070"/>
                  </a:lnTo>
                  <a:lnTo>
                    <a:pt x="46984" y="9068"/>
                  </a:lnTo>
                  <a:lnTo>
                    <a:pt x="46988" y="9068"/>
                  </a:lnTo>
                  <a:lnTo>
                    <a:pt x="46937" y="9465"/>
                  </a:lnTo>
                  <a:cubicBezTo>
                    <a:pt x="46820" y="10389"/>
                    <a:pt x="46702" y="11307"/>
                    <a:pt x="46585" y="12218"/>
                  </a:cubicBezTo>
                  <a:cubicBezTo>
                    <a:pt x="46355" y="14037"/>
                    <a:pt x="46126" y="15831"/>
                    <a:pt x="45902" y="17592"/>
                  </a:cubicBezTo>
                  <a:cubicBezTo>
                    <a:pt x="45900" y="17595"/>
                    <a:pt x="45903" y="17598"/>
                    <a:pt x="45899" y="17598"/>
                  </a:cubicBezTo>
                  <a:lnTo>
                    <a:pt x="45757" y="17592"/>
                  </a:lnTo>
                  <a:cubicBezTo>
                    <a:pt x="45537" y="17584"/>
                    <a:pt x="45316" y="17575"/>
                    <a:pt x="45096" y="17567"/>
                  </a:cubicBezTo>
                  <a:cubicBezTo>
                    <a:pt x="44655" y="17547"/>
                    <a:pt x="44218" y="17529"/>
                    <a:pt x="43782" y="17511"/>
                  </a:cubicBezTo>
                  <a:cubicBezTo>
                    <a:pt x="42909" y="17470"/>
                    <a:pt x="42046" y="17431"/>
                    <a:pt x="41191" y="17392"/>
                  </a:cubicBezTo>
                  <a:cubicBezTo>
                    <a:pt x="39483" y="17305"/>
                    <a:pt x="37811" y="17220"/>
                    <a:pt x="36178" y="17137"/>
                  </a:cubicBezTo>
                  <a:cubicBezTo>
                    <a:pt x="29653" y="16780"/>
                    <a:pt x="23779" y="16371"/>
                    <a:pt x="18859" y="15921"/>
                  </a:cubicBezTo>
                  <a:cubicBezTo>
                    <a:pt x="13937" y="15470"/>
                    <a:pt x="9967" y="14976"/>
                    <a:pt x="7258" y="14453"/>
                  </a:cubicBezTo>
                  <a:cubicBezTo>
                    <a:pt x="5904" y="14192"/>
                    <a:pt x="4865" y="13927"/>
                    <a:pt x="4186" y="13677"/>
                  </a:cubicBezTo>
                  <a:cubicBezTo>
                    <a:pt x="3843" y="13558"/>
                    <a:pt x="3597" y="13436"/>
                    <a:pt x="3431" y="13355"/>
                  </a:cubicBezTo>
                  <a:cubicBezTo>
                    <a:pt x="3284" y="13269"/>
                    <a:pt x="3202" y="13222"/>
                    <a:pt x="3184" y="13222"/>
                  </a:cubicBezTo>
                  <a:cubicBezTo>
                    <a:pt x="3183" y="13222"/>
                    <a:pt x="3182" y="13222"/>
                    <a:pt x="3181" y="13223"/>
                  </a:cubicBezTo>
                  <a:lnTo>
                    <a:pt x="3181" y="13222"/>
                  </a:lnTo>
                  <a:lnTo>
                    <a:pt x="3181" y="13222"/>
                  </a:lnTo>
                  <a:cubicBezTo>
                    <a:pt x="3175" y="13229"/>
                    <a:pt x="3247" y="13294"/>
                    <a:pt x="3400" y="13405"/>
                  </a:cubicBezTo>
                  <a:cubicBezTo>
                    <a:pt x="3558" y="13506"/>
                    <a:pt x="3802" y="13649"/>
                    <a:pt x="4142" y="13787"/>
                  </a:cubicBezTo>
                  <a:cubicBezTo>
                    <a:pt x="4817" y="14076"/>
                    <a:pt x="5857" y="14379"/>
                    <a:pt x="7211" y="14676"/>
                  </a:cubicBezTo>
                  <a:cubicBezTo>
                    <a:pt x="9922" y="15270"/>
                    <a:pt x="13894" y="15829"/>
                    <a:pt x="18818" y="16332"/>
                  </a:cubicBezTo>
                  <a:cubicBezTo>
                    <a:pt x="23742" y="16837"/>
                    <a:pt x="29617" y="17288"/>
                    <a:pt x="36148" y="17674"/>
                  </a:cubicBezTo>
                  <a:cubicBezTo>
                    <a:pt x="37781" y="17764"/>
                    <a:pt x="39454" y="17856"/>
                    <a:pt x="41164" y="17950"/>
                  </a:cubicBezTo>
                  <a:cubicBezTo>
                    <a:pt x="42019" y="17992"/>
                    <a:pt x="42883" y="18034"/>
                    <a:pt x="43755" y="18077"/>
                  </a:cubicBezTo>
                  <a:cubicBezTo>
                    <a:pt x="44192" y="18097"/>
                    <a:pt x="44631" y="18116"/>
                    <a:pt x="45071" y="18136"/>
                  </a:cubicBezTo>
                  <a:cubicBezTo>
                    <a:pt x="45291" y="18145"/>
                    <a:pt x="45512" y="18155"/>
                    <a:pt x="45734" y="18164"/>
                  </a:cubicBezTo>
                  <a:lnTo>
                    <a:pt x="46256" y="18186"/>
                  </a:lnTo>
                  <a:lnTo>
                    <a:pt x="46339" y="18188"/>
                  </a:lnTo>
                  <a:lnTo>
                    <a:pt x="46379" y="18191"/>
                  </a:lnTo>
                  <a:cubicBezTo>
                    <a:pt x="46383" y="18191"/>
                    <a:pt x="46386" y="18192"/>
                    <a:pt x="46389" y="18192"/>
                  </a:cubicBezTo>
                  <a:cubicBezTo>
                    <a:pt x="46400" y="18192"/>
                    <a:pt x="46406" y="18188"/>
                    <a:pt x="46405" y="18174"/>
                  </a:cubicBezTo>
                  <a:lnTo>
                    <a:pt x="46425" y="18010"/>
                  </a:lnTo>
                  <a:lnTo>
                    <a:pt x="46468" y="17683"/>
                  </a:lnTo>
                  <a:cubicBezTo>
                    <a:pt x="46696" y="15916"/>
                    <a:pt x="46928" y="14116"/>
                    <a:pt x="47163" y="12291"/>
                  </a:cubicBezTo>
                  <a:cubicBezTo>
                    <a:pt x="47280" y="11380"/>
                    <a:pt x="47398" y="10462"/>
                    <a:pt x="47517" y="9538"/>
                  </a:cubicBezTo>
                  <a:cubicBezTo>
                    <a:pt x="47560" y="9208"/>
                    <a:pt x="47601" y="8879"/>
                    <a:pt x="47644" y="8548"/>
                  </a:cubicBezTo>
                  <a:lnTo>
                    <a:pt x="47650" y="8504"/>
                  </a:lnTo>
                  <a:cubicBezTo>
                    <a:pt x="47647" y="8495"/>
                    <a:pt x="47661" y="8471"/>
                    <a:pt x="47648" y="8471"/>
                  </a:cubicBezTo>
                  <a:cubicBezTo>
                    <a:pt x="47646" y="8471"/>
                    <a:pt x="47644" y="8471"/>
                    <a:pt x="47641" y="8472"/>
                  </a:cubicBezTo>
                  <a:lnTo>
                    <a:pt x="47555" y="8473"/>
                  </a:lnTo>
                  <a:lnTo>
                    <a:pt x="47379" y="8477"/>
                  </a:lnTo>
                  <a:lnTo>
                    <a:pt x="47032" y="8482"/>
                  </a:lnTo>
                  <a:lnTo>
                    <a:pt x="46842" y="8486"/>
                  </a:lnTo>
                  <a:lnTo>
                    <a:pt x="46671" y="8473"/>
                  </a:lnTo>
                  <a:cubicBezTo>
                    <a:pt x="46218" y="8453"/>
                    <a:pt x="45754" y="8394"/>
                    <a:pt x="45291" y="8339"/>
                  </a:cubicBezTo>
                  <a:cubicBezTo>
                    <a:pt x="43434" y="8089"/>
                    <a:pt x="41603" y="7749"/>
                    <a:pt x="39801" y="7405"/>
                  </a:cubicBezTo>
                  <a:cubicBezTo>
                    <a:pt x="37999" y="7058"/>
                    <a:pt x="36226" y="6697"/>
                    <a:pt x="34486" y="6333"/>
                  </a:cubicBezTo>
                  <a:cubicBezTo>
                    <a:pt x="31007" y="5602"/>
                    <a:pt x="27655" y="4868"/>
                    <a:pt x="24464" y="4159"/>
                  </a:cubicBezTo>
                  <a:cubicBezTo>
                    <a:pt x="18081" y="2745"/>
                    <a:pt x="12344" y="1419"/>
                    <a:pt x="7505" y="376"/>
                  </a:cubicBezTo>
                  <a:cubicBezTo>
                    <a:pt x="6899" y="251"/>
                    <a:pt x="6314" y="122"/>
                    <a:pt x="5719" y="24"/>
                  </a:cubicBezTo>
                  <a:cubicBezTo>
                    <a:pt x="5648" y="10"/>
                    <a:pt x="5534" y="5"/>
                    <a:pt x="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871;p63"/>
            <p:cNvSpPr/>
            <p:nvPr/>
          </p:nvSpPr>
          <p:spPr>
            <a:xfrm>
              <a:off x="7644233" y="3692754"/>
              <a:ext cx="512728" cy="466659"/>
            </a:xfrm>
            <a:custGeom>
              <a:avLst/>
              <a:gdLst/>
              <a:ahLst/>
              <a:cxnLst/>
              <a:rect l="l" t="t" r="r" b="b"/>
              <a:pathLst>
                <a:path w="17618" h="16035" extrusionOk="0">
                  <a:moveTo>
                    <a:pt x="1170" y="0"/>
                  </a:moveTo>
                  <a:lnTo>
                    <a:pt x="1" y="9125"/>
                  </a:lnTo>
                  <a:lnTo>
                    <a:pt x="4884" y="9340"/>
                  </a:lnTo>
                  <a:cubicBezTo>
                    <a:pt x="4884" y="9340"/>
                    <a:pt x="13694" y="16035"/>
                    <a:pt x="15673" y="16035"/>
                  </a:cubicBezTo>
                  <a:cubicBezTo>
                    <a:pt x="15684" y="16035"/>
                    <a:pt x="15696" y="16035"/>
                    <a:pt x="15706" y="16034"/>
                  </a:cubicBezTo>
                  <a:cubicBezTo>
                    <a:pt x="17617" y="15956"/>
                    <a:pt x="11624" y="413"/>
                    <a:pt x="10095" y="237"/>
                  </a:cubicBezTo>
                  <a:cubicBezTo>
                    <a:pt x="8288" y="31"/>
                    <a:pt x="1170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872;p63"/>
            <p:cNvSpPr/>
            <p:nvPr/>
          </p:nvSpPr>
          <p:spPr>
            <a:xfrm>
              <a:off x="7890639" y="3683092"/>
              <a:ext cx="239339" cy="476408"/>
            </a:xfrm>
            <a:custGeom>
              <a:avLst/>
              <a:gdLst/>
              <a:ahLst/>
              <a:cxnLst/>
              <a:rect l="l" t="t" r="r" b="b"/>
              <a:pathLst>
                <a:path w="8224" h="16370" extrusionOk="0">
                  <a:moveTo>
                    <a:pt x="875" y="0"/>
                  </a:moveTo>
                  <a:cubicBezTo>
                    <a:pt x="328" y="0"/>
                    <a:pt x="1" y="465"/>
                    <a:pt x="1" y="465"/>
                  </a:cubicBezTo>
                  <a:cubicBezTo>
                    <a:pt x="1" y="465"/>
                    <a:pt x="4007" y="6584"/>
                    <a:pt x="4889" y="8510"/>
                  </a:cubicBezTo>
                  <a:cubicBezTo>
                    <a:pt x="6734" y="12529"/>
                    <a:pt x="6520" y="16262"/>
                    <a:pt x="7239" y="16366"/>
                  </a:cubicBezTo>
                  <a:cubicBezTo>
                    <a:pt x="7253" y="16368"/>
                    <a:pt x="7267" y="16369"/>
                    <a:pt x="7281" y="16369"/>
                  </a:cubicBezTo>
                  <a:cubicBezTo>
                    <a:pt x="8223" y="16369"/>
                    <a:pt x="8057" y="11477"/>
                    <a:pt x="2788" y="1774"/>
                  </a:cubicBezTo>
                  <a:cubicBezTo>
                    <a:pt x="2026" y="371"/>
                    <a:pt x="1363" y="0"/>
                    <a:pt x="875" y="0"/>
                  </a:cubicBezTo>
                  <a:close/>
                </a:path>
              </a:pathLst>
            </a:custGeom>
            <a:solidFill>
              <a:srgbClr val="709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873;p63"/>
            <p:cNvSpPr/>
            <p:nvPr/>
          </p:nvSpPr>
          <p:spPr>
            <a:xfrm>
              <a:off x="7886768" y="3872896"/>
              <a:ext cx="58758" cy="181134"/>
            </a:xfrm>
            <a:custGeom>
              <a:avLst/>
              <a:gdLst/>
              <a:ahLst/>
              <a:cxnLst/>
              <a:rect l="l" t="t" r="r" b="b"/>
              <a:pathLst>
                <a:path w="2019" h="6224" extrusionOk="0">
                  <a:moveTo>
                    <a:pt x="1966" y="1"/>
                  </a:moveTo>
                  <a:cubicBezTo>
                    <a:pt x="1924" y="1"/>
                    <a:pt x="1845" y="49"/>
                    <a:pt x="1736" y="140"/>
                  </a:cubicBezTo>
                  <a:cubicBezTo>
                    <a:pt x="1667" y="197"/>
                    <a:pt x="1589" y="269"/>
                    <a:pt x="1509" y="360"/>
                  </a:cubicBezTo>
                  <a:cubicBezTo>
                    <a:pt x="1427" y="452"/>
                    <a:pt x="1330" y="554"/>
                    <a:pt x="1240" y="680"/>
                  </a:cubicBezTo>
                  <a:cubicBezTo>
                    <a:pt x="1049" y="926"/>
                    <a:pt x="854" y="1241"/>
                    <a:pt x="670" y="1608"/>
                  </a:cubicBezTo>
                  <a:cubicBezTo>
                    <a:pt x="584" y="1795"/>
                    <a:pt x="489" y="1990"/>
                    <a:pt x="417" y="2203"/>
                  </a:cubicBezTo>
                  <a:cubicBezTo>
                    <a:pt x="335" y="2411"/>
                    <a:pt x="272" y="2635"/>
                    <a:pt x="208" y="2864"/>
                  </a:cubicBezTo>
                  <a:cubicBezTo>
                    <a:pt x="155" y="3096"/>
                    <a:pt x="103" y="3322"/>
                    <a:pt x="75" y="3546"/>
                  </a:cubicBezTo>
                  <a:cubicBezTo>
                    <a:pt x="37" y="3767"/>
                    <a:pt x="29" y="3983"/>
                    <a:pt x="14" y="4188"/>
                  </a:cubicBezTo>
                  <a:cubicBezTo>
                    <a:pt x="1" y="4599"/>
                    <a:pt x="23" y="4969"/>
                    <a:pt x="73" y="5276"/>
                  </a:cubicBezTo>
                  <a:cubicBezTo>
                    <a:pt x="91" y="5429"/>
                    <a:pt x="128" y="5566"/>
                    <a:pt x="156" y="5685"/>
                  </a:cubicBezTo>
                  <a:cubicBezTo>
                    <a:pt x="184" y="5804"/>
                    <a:pt x="217" y="5906"/>
                    <a:pt x="251" y="5986"/>
                  </a:cubicBezTo>
                  <a:cubicBezTo>
                    <a:pt x="311" y="6141"/>
                    <a:pt x="364" y="6224"/>
                    <a:pt x="403" y="6224"/>
                  </a:cubicBezTo>
                  <a:cubicBezTo>
                    <a:pt x="405" y="6224"/>
                    <a:pt x="407" y="6223"/>
                    <a:pt x="408" y="6223"/>
                  </a:cubicBezTo>
                  <a:cubicBezTo>
                    <a:pt x="448" y="6216"/>
                    <a:pt x="470" y="6117"/>
                    <a:pt x="476" y="5948"/>
                  </a:cubicBezTo>
                  <a:cubicBezTo>
                    <a:pt x="477" y="5854"/>
                    <a:pt x="479" y="5754"/>
                    <a:pt x="481" y="5644"/>
                  </a:cubicBezTo>
                  <a:cubicBezTo>
                    <a:pt x="484" y="5527"/>
                    <a:pt x="478" y="5394"/>
                    <a:pt x="485" y="5248"/>
                  </a:cubicBezTo>
                  <a:cubicBezTo>
                    <a:pt x="489" y="4956"/>
                    <a:pt x="511" y="4609"/>
                    <a:pt x="553" y="4229"/>
                  </a:cubicBezTo>
                  <a:cubicBezTo>
                    <a:pt x="581" y="4040"/>
                    <a:pt x="599" y="3840"/>
                    <a:pt x="642" y="3637"/>
                  </a:cubicBezTo>
                  <a:cubicBezTo>
                    <a:pt x="676" y="3432"/>
                    <a:pt x="727" y="3223"/>
                    <a:pt x="776" y="3008"/>
                  </a:cubicBezTo>
                  <a:cubicBezTo>
                    <a:pt x="836" y="2797"/>
                    <a:pt x="890" y="2588"/>
                    <a:pt x="958" y="2393"/>
                  </a:cubicBezTo>
                  <a:cubicBezTo>
                    <a:pt x="1018" y="2193"/>
                    <a:pt x="1096" y="2008"/>
                    <a:pt x="1162" y="1829"/>
                  </a:cubicBezTo>
                  <a:cubicBezTo>
                    <a:pt x="1308" y="1475"/>
                    <a:pt x="1454" y="1161"/>
                    <a:pt x="1590" y="902"/>
                  </a:cubicBezTo>
                  <a:cubicBezTo>
                    <a:pt x="1653" y="769"/>
                    <a:pt x="1721" y="656"/>
                    <a:pt x="1775" y="552"/>
                  </a:cubicBezTo>
                  <a:cubicBezTo>
                    <a:pt x="1825" y="454"/>
                    <a:pt x="1872" y="365"/>
                    <a:pt x="1915" y="282"/>
                  </a:cubicBezTo>
                  <a:cubicBezTo>
                    <a:pt x="1991" y="132"/>
                    <a:pt x="2019" y="34"/>
                    <a:pt x="1988" y="9"/>
                  </a:cubicBezTo>
                  <a:lnTo>
                    <a:pt x="1987" y="7"/>
                  </a:lnTo>
                  <a:cubicBezTo>
                    <a:pt x="1982" y="3"/>
                    <a:pt x="1974" y="1"/>
                    <a:pt x="1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74;p63"/>
            <p:cNvSpPr/>
            <p:nvPr/>
          </p:nvSpPr>
          <p:spPr>
            <a:xfrm>
              <a:off x="7798764" y="3809221"/>
              <a:ext cx="95311" cy="186285"/>
            </a:xfrm>
            <a:custGeom>
              <a:avLst/>
              <a:gdLst/>
              <a:ahLst/>
              <a:cxnLst/>
              <a:rect l="l" t="t" r="r" b="b"/>
              <a:pathLst>
                <a:path w="3275" h="6401" extrusionOk="0">
                  <a:moveTo>
                    <a:pt x="3191" y="0"/>
                  </a:moveTo>
                  <a:cubicBezTo>
                    <a:pt x="3084" y="0"/>
                    <a:pt x="2739" y="210"/>
                    <a:pt x="2262" y="594"/>
                  </a:cubicBezTo>
                  <a:cubicBezTo>
                    <a:pt x="1994" y="811"/>
                    <a:pt x="1687" y="1087"/>
                    <a:pt x="1375" y="1430"/>
                  </a:cubicBezTo>
                  <a:cubicBezTo>
                    <a:pt x="1064" y="1772"/>
                    <a:pt x="753" y="2187"/>
                    <a:pt x="497" y="2670"/>
                  </a:cubicBezTo>
                  <a:cubicBezTo>
                    <a:pt x="245" y="3161"/>
                    <a:pt x="93" y="3670"/>
                    <a:pt x="35" y="4144"/>
                  </a:cubicBezTo>
                  <a:cubicBezTo>
                    <a:pt x="5" y="4382"/>
                    <a:pt x="1" y="4610"/>
                    <a:pt x="12" y="4823"/>
                  </a:cubicBezTo>
                  <a:cubicBezTo>
                    <a:pt x="25" y="5035"/>
                    <a:pt x="54" y="5232"/>
                    <a:pt x="98" y="5408"/>
                  </a:cubicBezTo>
                  <a:cubicBezTo>
                    <a:pt x="142" y="5583"/>
                    <a:pt x="198" y="5737"/>
                    <a:pt x="257" y="5868"/>
                  </a:cubicBezTo>
                  <a:cubicBezTo>
                    <a:pt x="316" y="5999"/>
                    <a:pt x="379" y="6104"/>
                    <a:pt x="438" y="6185"/>
                  </a:cubicBezTo>
                  <a:cubicBezTo>
                    <a:pt x="491" y="6270"/>
                    <a:pt x="551" y="6323"/>
                    <a:pt x="590" y="6360"/>
                  </a:cubicBezTo>
                  <a:cubicBezTo>
                    <a:pt x="622" y="6387"/>
                    <a:pt x="647" y="6401"/>
                    <a:pt x="665" y="6401"/>
                  </a:cubicBezTo>
                  <a:cubicBezTo>
                    <a:pt x="670" y="6401"/>
                    <a:pt x="674" y="6400"/>
                    <a:pt x="678" y="6398"/>
                  </a:cubicBezTo>
                  <a:cubicBezTo>
                    <a:pt x="695" y="6387"/>
                    <a:pt x="699" y="6354"/>
                    <a:pt x="693" y="6301"/>
                  </a:cubicBezTo>
                  <a:cubicBezTo>
                    <a:pt x="688" y="6248"/>
                    <a:pt x="662" y="6180"/>
                    <a:pt x="644" y="6089"/>
                  </a:cubicBezTo>
                  <a:cubicBezTo>
                    <a:pt x="621" y="5999"/>
                    <a:pt x="593" y="5891"/>
                    <a:pt x="568" y="5765"/>
                  </a:cubicBezTo>
                  <a:cubicBezTo>
                    <a:pt x="543" y="5640"/>
                    <a:pt x="521" y="5496"/>
                    <a:pt x="507" y="5337"/>
                  </a:cubicBezTo>
                  <a:cubicBezTo>
                    <a:pt x="493" y="5178"/>
                    <a:pt x="489" y="5005"/>
                    <a:pt x="496" y="4818"/>
                  </a:cubicBezTo>
                  <a:cubicBezTo>
                    <a:pt x="507" y="4632"/>
                    <a:pt x="528" y="4433"/>
                    <a:pt x="568" y="4227"/>
                  </a:cubicBezTo>
                  <a:cubicBezTo>
                    <a:pt x="646" y="3816"/>
                    <a:pt x="795" y="3372"/>
                    <a:pt x="1018" y="2941"/>
                  </a:cubicBezTo>
                  <a:cubicBezTo>
                    <a:pt x="1474" y="2072"/>
                    <a:pt x="2100" y="1393"/>
                    <a:pt x="2546" y="894"/>
                  </a:cubicBezTo>
                  <a:cubicBezTo>
                    <a:pt x="2999" y="397"/>
                    <a:pt x="3275" y="72"/>
                    <a:pt x="3220" y="10"/>
                  </a:cubicBezTo>
                  <a:cubicBezTo>
                    <a:pt x="3214" y="3"/>
                    <a:pt x="3205" y="0"/>
                    <a:pt x="3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75;p63"/>
            <p:cNvSpPr/>
            <p:nvPr/>
          </p:nvSpPr>
          <p:spPr>
            <a:xfrm>
              <a:off x="6572119" y="3385144"/>
              <a:ext cx="1328587" cy="760507"/>
            </a:xfrm>
            <a:custGeom>
              <a:avLst/>
              <a:gdLst/>
              <a:ahLst/>
              <a:cxnLst/>
              <a:rect l="l" t="t" r="r" b="b"/>
              <a:pathLst>
                <a:path w="45652" h="26132" extrusionOk="0">
                  <a:moveTo>
                    <a:pt x="38174" y="0"/>
                  </a:moveTo>
                  <a:cubicBezTo>
                    <a:pt x="37777" y="0"/>
                    <a:pt x="37360" y="35"/>
                    <a:pt x="36923" y="108"/>
                  </a:cubicBezTo>
                  <a:cubicBezTo>
                    <a:pt x="36145" y="239"/>
                    <a:pt x="4462" y="17082"/>
                    <a:pt x="60" y="17082"/>
                  </a:cubicBezTo>
                  <a:cubicBezTo>
                    <a:pt x="40" y="17082"/>
                    <a:pt x="20" y="17082"/>
                    <a:pt x="0" y="17081"/>
                  </a:cubicBezTo>
                  <a:lnTo>
                    <a:pt x="0" y="17081"/>
                  </a:lnTo>
                  <a:lnTo>
                    <a:pt x="1650" y="26132"/>
                  </a:lnTo>
                  <a:cubicBezTo>
                    <a:pt x="1650" y="26132"/>
                    <a:pt x="39938" y="16144"/>
                    <a:pt x="42923" y="11896"/>
                  </a:cubicBezTo>
                  <a:cubicBezTo>
                    <a:pt x="45652" y="8013"/>
                    <a:pt x="44199" y="0"/>
                    <a:pt x="38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76;p63"/>
            <p:cNvSpPr/>
            <p:nvPr/>
          </p:nvSpPr>
          <p:spPr>
            <a:xfrm>
              <a:off x="6562108" y="3383398"/>
              <a:ext cx="1304490" cy="772730"/>
            </a:xfrm>
            <a:custGeom>
              <a:avLst/>
              <a:gdLst/>
              <a:ahLst/>
              <a:cxnLst/>
              <a:rect l="l" t="t" r="r" b="b"/>
              <a:pathLst>
                <a:path w="44824" h="26552" extrusionOk="0">
                  <a:moveTo>
                    <a:pt x="688" y="17406"/>
                  </a:moveTo>
                  <a:cubicBezTo>
                    <a:pt x="687" y="17406"/>
                    <a:pt x="687" y="17406"/>
                    <a:pt x="686" y="17406"/>
                  </a:cubicBezTo>
                  <a:lnTo>
                    <a:pt x="686" y="17406"/>
                  </a:lnTo>
                  <a:cubicBezTo>
                    <a:pt x="685" y="17406"/>
                    <a:pt x="685" y="17406"/>
                    <a:pt x="684" y="17406"/>
                  </a:cubicBezTo>
                  <a:lnTo>
                    <a:pt x="684" y="17406"/>
                  </a:lnTo>
                  <a:cubicBezTo>
                    <a:pt x="683" y="17406"/>
                    <a:pt x="683" y="17406"/>
                    <a:pt x="684" y="17406"/>
                  </a:cubicBezTo>
                  <a:cubicBezTo>
                    <a:pt x="684" y="17406"/>
                    <a:pt x="685" y="17406"/>
                    <a:pt x="686" y="17406"/>
                  </a:cubicBezTo>
                  <a:lnTo>
                    <a:pt x="686" y="17406"/>
                  </a:lnTo>
                  <a:cubicBezTo>
                    <a:pt x="686" y="17406"/>
                    <a:pt x="687" y="17406"/>
                    <a:pt x="687" y="17406"/>
                  </a:cubicBezTo>
                  <a:cubicBezTo>
                    <a:pt x="688" y="17406"/>
                    <a:pt x="688" y="17406"/>
                    <a:pt x="688" y="17406"/>
                  </a:cubicBezTo>
                  <a:close/>
                  <a:moveTo>
                    <a:pt x="38671" y="0"/>
                  </a:moveTo>
                  <a:cubicBezTo>
                    <a:pt x="38569" y="0"/>
                    <a:pt x="38473" y="3"/>
                    <a:pt x="38383" y="8"/>
                  </a:cubicBezTo>
                  <a:cubicBezTo>
                    <a:pt x="38197" y="20"/>
                    <a:pt x="38035" y="30"/>
                    <a:pt x="37894" y="44"/>
                  </a:cubicBezTo>
                  <a:cubicBezTo>
                    <a:pt x="37756" y="68"/>
                    <a:pt x="37640" y="88"/>
                    <a:pt x="37546" y="103"/>
                  </a:cubicBezTo>
                  <a:cubicBezTo>
                    <a:pt x="37359" y="136"/>
                    <a:pt x="37265" y="158"/>
                    <a:pt x="37267" y="168"/>
                  </a:cubicBezTo>
                  <a:lnTo>
                    <a:pt x="37267" y="169"/>
                  </a:lnTo>
                  <a:cubicBezTo>
                    <a:pt x="37267" y="173"/>
                    <a:pt x="37284" y="175"/>
                    <a:pt x="37316" y="175"/>
                  </a:cubicBezTo>
                  <a:cubicBezTo>
                    <a:pt x="37363" y="175"/>
                    <a:pt x="37442" y="171"/>
                    <a:pt x="37554" y="163"/>
                  </a:cubicBezTo>
                  <a:cubicBezTo>
                    <a:pt x="37649" y="155"/>
                    <a:pt x="37765" y="145"/>
                    <a:pt x="37903" y="134"/>
                  </a:cubicBezTo>
                  <a:cubicBezTo>
                    <a:pt x="38042" y="132"/>
                    <a:pt x="38203" y="129"/>
                    <a:pt x="38385" y="127"/>
                  </a:cubicBezTo>
                  <a:cubicBezTo>
                    <a:pt x="38391" y="127"/>
                    <a:pt x="38397" y="127"/>
                    <a:pt x="38403" y="127"/>
                  </a:cubicBezTo>
                  <a:cubicBezTo>
                    <a:pt x="38765" y="127"/>
                    <a:pt x="39209" y="163"/>
                    <a:pt x="39721" y="267"/>
                  </a:cubicBezTo>
                  <a:cubicBezTo>
                    <a:pt x="40238" y="378"/>
                    <a:pt x="40819" y="589"/>
                    <a:pt x="41401" y="948"/>
                  </a:cubicBezTo>
                  <a:cubicBezTo>
                    <a:pt x="42571" y="1653"/>
                    <a:pt x="43659" y="3081"/>
                    <a:pt x="44124" y="4981"/>
                  </a:cubicBezTo>
                  <a:cubicBezTo>
                    <a:pt x="44364" y="5925"/>
                    <a:pt x="44464" y="6978"/>
                    <a:pt x="44371" y="8078"/>
                  </a:cubicBezTo>
                  <a:cubicBezTo>
                    <a:pt x="44271" y="9174"/>
                    <a:pt x="43995" y="10336"/>
                    <a:pt x="43383" y="11385"/>
                  </a:cubicBezTo>
                  <a:cubicBezTo>
                    <a:pt x="43310" y="11518"/>
                    <a:pt x="43220" y="11640"/>
                    <a:pt x="43139" y="11769"/>
                  </a:cubicBezTo>
                  <a:cubicBezTo>
                    <a:pt x="43099" y="11838"/>
                    <a:pt x="43051" y="11888"/>
                    <a:pt x="43007" y="11943"/>
                  </a:cubicBezTo>
                  <a:cubicBezTo>
                    <a:pt x="42965" y="12000"/>
                    <a:pt x="42913" y="12051"/>
                    <a:pt x="42857" y="12103"/>
                  </a:cubicBezTo>
                  <a:cubicBezTo>
                    <a:pt x="42647" y="12314"/>
                    <a:pt x="42391" y="12499"/>
                    <a:pt x="42128" y="12678"/>
                  </a:cubicBezTo>
                  <a:cubicBezTo>
                    <a:pt x="41596" y="13032"/>
                    <a:pt x="41014" y="13347"/>
                    <a:pt x="40409" y="13649"/>
                  </a:cubicBezTo>
                  <a:cubicBezTo>
                    <a:pt x="39197" y="14251"/>
                    <a:pt x="37891" y="14798"/>
                    <a:pt x="36527" y="15334"/>
                  </a:cubicBezTo>
                  <a:cubicBezTo>
                    <a:pt x="33797" y="16404"/>
                    <a:pt x="30828" y="17422"/>
                    <a:pt x="27687" y="18441"/>
                  </a:cubicBezTo>
                  <a:cubicBezTo>
                    <a:pt x="21403" y="20472"/>
                    <a:pt x="14426" y="22503"/>
                    <a:pt x="7073" y="24523"/>
                  </a:cubicBezTo>
                  <a:cubicBezTo>
                    <a:pt x="6152" y="24773"/>
                    <a:pt x="5238" y="25021"/>
                    <a:pt x="4329" y="25269"/>
                  </a:cubicBezTo>
                  <a:cubicBezTo>
                    <a:pt x="3875" y="25390"/>
                    <a:pt x="3422" y="25512"/>
                    <a:pt x="2970" y="25633"/>
                  </a:cubicBezTo>
                  <a:cubicBezTo>
                    <a:pt x="2744" y="25692"/>
                    <a:pt x="2519" y="25752"/>
                    <a:pt x="2294" y="25812"/>
                  </a:cubicBezTo>
                  <a:lnTo>
                    <a:pt x="2224" y="25830"/>
                  </a:lnTo>
                  <a:lnTo>
                    <a:pt x="2224" y="25829"/>
                  </a:lnTo>
                  <a:cubicBezTo>
                    <a:pt x="1890" y="24004"/>
                    <a:pt x="1560" y="22204"/>
                    <a:pt x="1237" y="20438"/>
                  </a:cubicBezTo>
                  <a:cubicBezTo>
                    <a:pt x="1074" y="19552"/>
                    <a:pt x="913" y="18676"/>
                    <a:pt x="753" y="17808"/>
                  </a:cubicBezTo>
                  <a:lnTo>
                    <a:pt x="680" y="17409"/>
                  </a:lnTo>
                  <a:cubicBezTo>
                    <a:pt x="679" y="17406"/>
                    <a:pt x="680" y="17406"/>
                    <a:pt x="682" y="17406"/>
                  </a:cubicBezTo>
                  <a:cubicBezTo>
                    <a:pt x="682" y="17406"/>
                    <a:pt x="683" y="17406"/>
                    <a:pt x="684" y="17406"/>
                  </a:cubicBezTo>
                  <a:lnTo>
                    <a:pt x="684" y="17406"/>
                  </a:lnTo>
                  <a:cubicBezTo>
                    <a:pt x="694" y="17405"/>
                    <a:pt x="763" y="17396"/>
                    <a:pt x="806" y="17391"/>
                  </a:cubicBezTo>
                  <a:cubicBezTo>
                    <a:pt x="866" y="17387"/>
                    <a:pt x="920" y="17373"/>
                    <a:pt x="977" y="17365"/>
                  </a:cubicBezTo>
                  <a:cubicBezTo>
                    <a:pt x="1430" y="17283"/>
                    <a:pt x="1854" y="17161"/>
                    <a:pt x="2276" y="17031"/>
                  </a:cubicBezTo>
                  <a:cubicBezTo>
                    <a:pt x="3943" y="16495"/>
                    <a:pt x="5510" y="15836"/>
                    <a:pt x="7032" y="15184"/>
                  </a:cubicBezTo>
                  <a:cubicBezTo>
                    <a:pt x="10072" y="13867"/>
                    <a:pt x="12911" y="12514"/>
                    <a:pt x="15559" y="11233"/>
                  </a:cubicBezTo>
                  <a:cubicBezTo>
                    <a:pt x="18206" y="9950"/>
                    <a:pt x="20656" y="8727"/>
                    <a:pt x="22888" y="7600"/>
                  </a:cubicBezTo>
                  <a:cubicBezTo>
                    <a:pt x="27352" y="5344"/>
                    <a:pt x="30941" y="3474"/>
                    <a:pt x="33421" y="2181"/>
                  </a:cubicBezTo>
                  <a:cubicBezTo>
                    <a:pt x="35860" y="904"/>
                    <a:pt x="37091" y="261"/>
                    <a:pt x="37267" y="168"/>
                  </a:cubicBezTo>
                  <a:cubicBezTo>
                    <a:pt x="37266" y="165"/>
                    <a:pt x="37262" y="164"/>
                    <a:pt x="37254" y="164"/>
                  </a:cubicBezTo>
                  <a:cubicBezTo>
                    <a:pt x="37185" y="164"/>
                    <a:pt x="36826" y="302"/>
                    <a:pt x="36220" y="582"/>
                  </a:cubicBezTo>
                  <a:cubicBezTo>
                    <a:pt x="35551" y="890"/>
                    <a:pt x="34573" y="1361"/>
                    <a:pt x="33317" y="1978"/>
                  </a:cubicBezTo>
                  <a:cubicBezTo>
                    <a:pt x="30808" y="3219"/>
                    <a:pt x="27183" y="5013"/>
                    <a:pt x="22704" y="7229"/>
                  </a:cubicBezTo>
                  <a:cubicBezTo>
                    <a:pt x="20461" y="8331"/>
                    <a:pt x="18001" y="9533"/>
                    <a:pt x="15349" y="10796"/>
                  </a:cubicBezTo>
                  <a:cubicBezTo>
                    <a:pt x="12695" y="12056"/>
                    <a:pt x="9853" y="13391"/>
                    <a:pt x="6820" y="14688"/>
                  </a:cubicBezTo>
                  <a:cubicBezTo>
                    <a:pt x="5303" y="15331"/>
                    <a:pt x="3738" y="15980"/>
                    <a:pt x="2110" y="16498"/>
                  </a:cubicBezTo>
                  <a:cubicBezTo>
                    <a:pt x="1703" y="16621"/>
                    <a:pt x="1289" y="16737"/>
                    <a:pt x="881" y="16809"/>
                  </a:cubicBezTo>
                  <a:cubicBezTo>
                    <a:pt x="831" y="16818"/>
                    <a:pt x="779" y="16830"/>
                    <a:pt x="730" y="16834"/>
                  </a:cubicBezTo>
                  <a:lnTo>
                    <a:pt x="520" y="16855"/>
                  </a:lnTo>
                  <a:cubicBezTo>
                    <a:pt x="406" y="16858"/>
                    <a:pt x="304" y="16864"/>
                    <a:pt x="196" y="16869"/>
                  </a:cubicBezTo>
                  <a:lnTo>
                    <a:pt x="37" y="16876"/>
                  </a:lnTo>
                  <a:cubicBezTo>
                    <a:pt x="32" y="16875"/>
                    <a:pt x="28" y="16874"/>
                    <a:pt x="25" y="16874"/>
                  </a:cubicBezTo>
                  <a:cubicBezTo>
                    <a:pt x="1" y="16874"/>
                    <a:pt x="16" y="16908"/>
                    <a:pt x="18" y="16929"/>
                  </a:cubicBezTo>
                  <a:lnTo>
                    <a:pt x="33" y="17009"/>
                  </a:lnTo>
                  <a:cubicBezTo>
                    <a:pt x="87" y="17308"/>
                    <a:pt x="142" y="17609"/>
                    <a:pt x="196" y="17909"/>
                  </a:cubicBezTo>
                  <a:cubicBezTo>
                    <a:pt x="353" y="18778"/>
                    <a:pt x="513" y="19655"/>
                    <a:pt x="673" y="20540"/>
                  </a:cubicBezTo>
                  <a:cubicBezTo>
                    <a:pt x="994" y="22312"/>
                    <a:pt x="1321" y="24114"/>
                    <a:pt x="1653" y="25943"/>
                  </a:cubicBezTo>
                  <a:lnTo>
                    <a:pt x="1715" y="26285"/>
                  </a:lnTo>
                  <a:lnTo>
                    <a:pt x="1747" y="26455"/>
                  </a:lnTo>
                  <a:lnTo>
                    <a:pt x="1763" y="26541"/>
                  </a:lnTo>
                  <a:cubicBezTo>
                    <a:pt x="1762" y="26549"/>
                    <a:pt x="1764" y="26552"/>
                    <a:pt x="1768" y="26552"/>
                  </a:cubicBezTo>
                  <a:cubicBezTo>
                    <a:pt x="1775" y="26552"/>
                    <a:pt x="1787" y="26545"/>
                    <a:pt x="1794" y="26545"/>
                  </a:cubicBezTo>
                  <a:cubicBezTo>
                    <a:pt x="1794" y="26545"/>
                    <a:pt x="1794" y="26545"/>
                    <a:pt x="1795" y="26545"/>
                  </a:cubicBezTo>
                  <a:lnTo>
                    <a:pt x="1837" y="26534"/>
                  </a:lnTo>
                  <a:lnTo>
                    <a:pt x="2443" y="26375"/>
                  </a:lnTo>
                  <a:cubicBezTo>
                    <a:pt x="2669" y="26315"/>
                    <a:pt x="2895" y="26256"/>
                    <a:pt x="3121" y="26197"/>
                  </a:cubicBezTo>
                  <a:cubicBezTo>
                    <a:pt x="3572" y="26076"/>
                    <a:pt x="4026" y="25954"/>
                    <a:pt x="4482" y="25833"/>
                  </a:cubicBezTo>
                  <a:cubicBezTo>
                    <a:pt x="5391" y="25586"/>
                    <a:pt x="6306" y="25337"/>
                    <a:pt x="7228" y="25087"/>
                  </a:cubicBezTo>
                  <a:cubicBezTo>
                    <a:pt x="14587" y="23065"/>
                    <a:pt x="21567" y="21018"/>
                    <a:pt x="27855" y="18953"/>
                  </a:cubicBezTo>
                  <a:cubicBezTo>
                    <a:pt x="30997" y="17918"/>
                    <a:pt x="33968" y="16881"/>
                    <a:pt x="36706" y="15786"/>
                  </a:cubicBezTo>
                  <a:cubicBezTo>
                    <a:pt x="38074" y="15235"/>
                    <a:pt x="39385" y="14675"/>
                    <a:pt x="40612" y="14052"/>
                  </a:cubicBezTo>
                  <a:cubicBezTo>
                    <a:pt x="41225" y="13739"/>
                    <a:pt x="41817" y="13413"/>
                    <a:pt x="42371" y="13036"/>
                  </a:cubicBezTo>
                  <a:cubicBezTo>
                    <a:pt x="42647" y="12844"/>
                    <a:pt x="42917" y="12647"/>
                    <a:pt x="43157" y="12402"/>
                  </a:cubicBezTo>
                  <a:cubicBezTo>
                    <a:pt x="43219" y="12344"/>
                    <a:pt x="43278" y="12282"/>
                    <a:pt x="43332" y="12211"/>
                  </a:cubicBezTo>
                  <a:cubicBezTo>
                    <a:pt x="43386" y="12143"/>
                    <a:pt x="43446" y="12074"/>
                    <a:pt x="43485" y="12005"/>
                  </a:cubicBezTo>
                  <a:cubicBezTo>
                    <a:pt x="43570" y="11866"/>
                    <a:pt x="43665" y="11733"/>
                    <a:pt x="43742" y="11591"/>
                  </a:cubicBezTo>
                  <a:cubicBezTo>
                    <a:pt x="44382" y="10465"/>
                    <a:pt x="44653" y="9248"/>
                    <a:pt x="44742" y="8108"/>
                  </a:cubicBezTo>
                  <a:cubicBezTo>
                    <a:pt x="44824" y="6962"/>
                    <a:pt x="44704" y="5873"/>
                    <a:pt x="44441" y="4898"/>
                  </a:cubicBezTo>
                  <a:cubicBezTo>
                    <a:pt x="43929" y="2936"/>
                    <a:pt x="42762" y="1459"/>
                    <a:pt x="41519" y="753"/>
                  </a:cubicBezTo>
                  <a:cubicBezTo>
                    <a:pt x="40902" y="393"/>
                    <a:pt x="40292" y="193"/>
                    <a:pt x="39755" y="96"/>
                  </a:cubicBezTo>
                  <a:cubicBezTo>
                    <a:pt x="39347" y="27"/>
                    <a:pt x="38984" y="0"/>
                    <a:pt x="38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877;p63"/>
            <p:cNvSpPr/>
            <p:nvPr/>
          </p:nvSpPr>
          <p:spPr>
            <a:xfrm>
              <a:off x="6014090" y="3882238"/>
              <a:ext cx="664468" cy="433860"/>
            </a:xfrm>
            <a:custGeom>
              <a:avLst/>
              <a:gdLst/>
              <a:ahLst/>
              <a:cxnLst/>
              <a:rect l="l" t="t" r="r" b="b"/>
              <a:pathLst>
                <a:path w="22832" h="14908" extrusionOk="0">
                  <a:moveTo>
                    <a:pt x="19175" y="0"/>
                  </a:moveTo>
                  <a:cubicBezTo>
                    <a:pt x="16147" y="1665"/>
                    <a:pt x="13527" y="948"/>
                    <a:pt x="11552" y="2002"/>
                  </a:cubicBezTo>
                  <a:cubicBezTo>
                    <a:pt x="10194" y="2729"/>
                    <a:pt x="1" y="13224"/>
                    <a:pt x="1121" y="14774"/>
                  </a:cubicBezTo>
                  <a:cubicBezTo>
                    <a:pt x="1187" y="14866"/>
                    <a:pt x="1364" y="14908"/>
                    <a:pt x="1633" y="14908"/>
                  </a:cubicBezTo>
                  <a:cubicBezTo>
                    <a:pt x="4542" y="14908"/>
                    <a:pt x="18200" y="10004"/>
                    <a:pt x="18200" y="10004"/>
                  </a:cubicBezTo>
                  <a:lnTo>
                    <a:pt x="22832" y="8442"/>
                  </a:lnTo>
                  <a:lnTo>
                    <a:pt x="19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878;p63"/>
            <p:cNvSpPr/>
            <p:nvPr/>
          </p:nvSpPr>
          <p:spPr>
            <a:xfrm>
              <a:off x="6019474" y="3908779"/>
              <a:ext cx="361046" cy="406242"/>
            </a:xfrm>
            <a:custGeom>
              <a:avLst/>
              <a:gdLst/>
              <a:ahLst/>
              <a:cxnLst/>
              <a:rect l="l" t="t" r="r" b="b"/>
              <a:pathLst>
                <a:path w="12406" h="13959" extrusionOk="0">
                  <a:moveTo>
                    <a:pt x="11407" y="0"/>
                  </a:moveTo>
                  <a:cubicBezTo>
                    <a:pt x="10940" y="0"/>
                    <a:pt x="10280" y="284"/>
                    <a:pt x="9365" y="1204"/>
                  </a:cubicBezTo>
                  <a:cubicBezTo>
                    <a:pt x="1465" y="9147"/>
                    <a:pt x="0" y="13815"/>
                    <a:pt x="988" y="13956"/>
                  </a:cubicBezTo>
                  <a:cubicBezTo>
                    <a:pt x="998" y="13958"/>
                    <a:pt x="1008" y="13958"/>
                    <a:pt x="1018" y="13958"/>
                  </a:cubicBezTo>
                  <a:cubicBezTo>
                    <a:pt x="1731" y="13958"/>
                    <a:pt x="2593" y="10370"/>
                    <a:pt x="5453" y="7077"/>
                  </a:cubicBezTo>
                  <a:cubicBezTo>
                    <a:pt x="6841" y="5478"/>
                    <a:pt x="12406" y="733"/>
                    <a:pt x="12406" y="733"/>
                  </a:cubicBezTo>
                  <a:cubicBezTo>
                    <a:pt x="12406" y="733"/>
                    <a:pt x="12157" y="0"/>
                    <a:pt x="1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79;p63"/>
            <p:cNvSpPr/>
            <p:nvPr/>
          </p:nvSpPr>
          <p:spPr>
            <a:xfrm>
              <a:off x="6441248" y="4037789"/>
              <a:ext cx="57856" cy="152905"/>
            </a:xfrm>
            <a:custGeom>
              <a:avLst/>
              <a:gdLst/>
              <a:ahLst/>
              <a:cxnLst/>
              <a:rect l="l" t="t" r="r" b="b"/>
              <a:pathLst>
                <a:path w="1988" h="5254" extrusionOk="0">
                  <a:moveTo>
                    <a:pt x="635" y="1"/>
                  </a:moveTo>
                  <a:cubicBezTo>
                    <a:pt x="596" y="1"/>
                    <a:pt x="531" y="58"/>
                    <a:pt x="452" y="171"/>
                  </a:cubicBezTo>
                  <a:cubicBezTo>
                    <a:pt x="363" y="298"/>
                    <a:pt x="258" y="500"/>
                    <a:pt x="174" y="765"/>
                  </a:cubicBezTo>
                  <a:cubicBezTo>
                    <a:pt x="87" y="1028"/>
                    <a:pt x="24" y="1358"/>
                    <a:pt x="13" y="1728"/>
                  </a:cubicBezTo>
                  <a:cubicBezTo>
                    <a:pt x="1" y="2098"/>
                    <a:pt x="43" y="2508"/>
                    <a:pt x="153" y="2919"/>
                  </a:cubicBezTo>
                  <a:cubicBezTo>
                    <a:pt x="262" y="3331"/>
                    <a:pt x="424" y="3703"/>
                    <a:pt x="605" y="4021"/>
                  </a:cubicBezTo>
                  <a:cubicBezTo>
                    <a:pt x="784" y="4338"/>
                    <a:pt x="980" y="4598"/>
                    <a:pt x="1164" y="4806"/>
                  </a:cubicBezTo>
                  <a:cubicBezTo>
                    <a:pt x="1348" y="5016"/>
                    <a:pt x="1550" y="5160"/>
                    <a:pt x="1707" y="5216"/>
                  </a:cubicBezTo>
                  <a:cubicBezTo>
                    <a:pt x="1781" y="5243"/>
                    <a:pt x="1841" y="5253"/>
                    <a:pt x="1886" y="5253"/>
                  </a:cubicBezTo>
                  <a:cubicBezTo>
                    <a:pt x="1937" y="5253"/>
                    <a:pt x="1968" y="5239"/>
                    <a:pt x="1974" y="5220"/>
                  </a:cubicBezTo>
                  <a:cubicBezTo>
                    <a:pt x="1987" y="5179"/>
                    <a:pt x="1921" y="5123"/>
                    <a:pt x="1830" y="5024"/>
                  </a:cubicBezTo>
                  <a:cubicBezTo>
                    <a:pt x="1737" y="4924"/>
                    <a:pt x="1621" y="4774"/>
                    <a:pt x="1496" y="4559"/>
                  </a:cubicBezTo>
                  <a:cubicBezTo>
                    <a:pt x="1242" y="4121"/>
                    <a:pt x="911" y="3499"/>
                    <a:pt x="719" y="2769"/>
                  </a:cubicBezTo>
                  <a:cubicBezTo>
                    <a:pt x="521" y="2039"/>
                    <a:pt x="521" y="1349"/>
                    <a:pt x="578" y="852"/>
                  </a:cubicBezTo>
                  <a:cubicBezTo>
                    <a:pt x="634" y="354"/>
                    <a:pt x="727" y="42"/>
                    <a:pt x="649" y="4"/>
                  </a:cubicBezTo>
                  <a:cubicBezTo>
                    <a:pt x="645" y="2"/>
                    <a:pt x="640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80;p63"/>
            <p:cNvSpPr/>
            <p:nvPr/>
          </p:nvSpPr>
          <p:spPr>
            <a:xfrm>
              <a:off x="6331330" y="4049808"/>
              <a:ext cx="64084" cy="174528"/>
            </a:xfrm>
            <a:custGeom>
              <a:avLst/>
              <a:gdLst/>
              <a:ahLst/>
              <a:cxnLst/>
              <a:rect l="l" t="t" r="r" b="b"/>
              <a:pathLst>
                <a:path w="2202" h="5997" extrusionOk="0">
                  <a:moveTo>
                    <a:pt x="929" y="1"/>
                  </a:moveTo>
                  <a:cubicBezTo>
                    <a:pt x="888" y="1"/>
                    <a:pt x="812" y="63"/>
                    <a:pt x="714" y="182"/>
                  </a:cubicBezTo>
                  <a:cubicBezTo>
                    <a:pt x="602" y="320"/>
                    <a:pt x="467" y="538"/>
                    <a:pt x="341" y="830"/>
                  </a:cubicBezTo>
                  <a:cubicBezTo>
                    <a:pt x="214" y="1122"/>
                    <a:pt x="105" y="1491"/>
                    <a:pt x="54" y="1913"/>
                  </a:cubicBezTo>
                  <a:cubicBezTo>
                    <a:pt x="0" y="2334"/>
                    <a:pt x="10" y="2808"/>
                    <a:pt x="108" y="3293"/>
                  </a:cubicBezTo>
                  <a:cubicBezTo>
                    <a:pt x="209" y="3777"/>
                    <a:pt x="388" y="4217"/>
                    <a:pt x="605" y="4582"/>
                  </a:cubicBezTo>
                  <a:cubicBezTo>
                    <a:pt x="819" y="4950"/>
                    <a:pt x="1065" y="5245"/>
                    <a:pt x="1297" y="5462"/>
                  </a:cubicBezTo>
                  <a:cubicBezTo>
                    <a:pt x="1528" y="5681"/>
                    <a:pt x="1739" y="5829"/>
                    <a:pt x="1897" y="5910"/>
                  </a:cubicBezTo>
                  <a:cubicBezTo>
                    <a:pt x="2009" y="5968"/>
                    <a:pt x="2092" y="5996"/>
                    <a:pt x="2139" y="5996"/>
                  </a:cubicBezTo>
                  <a:cubicBezTo>
                    <a:pt x="2158" y="5996"/>
                    <a:pt x="2171" y="5992"/>
                    <a:pt x="2177" y="5982"/>
                  </a:cubicBezTo>
                  <a:cubicBezTo>
                    <a:pt x="2201" y="5948"/>
                    <a:pt x="2147" y="5864"/>
                    <a:pt x="2040" y="5733"/>
                  </a:cubicBezTo>
                  <a:cubicBezTo>
                    <a:pt x="1934" y="5603"/>
                    <a:pt x="1779" y="5421"/>
                    <a:pt x="1606" y="5188"/>
                  </a:cubicBezTo>
                  <a:cubicBezTo>
                    <a:pt x="1432" y="4954"/>
                    <a:pt x="1245" y="4665"/>
                    <a:pt x="1079" y="4326"/>
                  </a:cubicBezTo>
                  <a:cubicBezTo>
                    <a:pt x="912" y="3987"/>
                    <a:pt x="771" y="3597"/>
                    <a:pt x="681" y="3174"/>
                  </a:cubicBezTo>
                  <a:cubicBezTo>
                    <a:pt x="596" y="2752"/>
                    <a:pt x="572" y="2337"/>
                    <a:pt x="591" y="1960"/>
                  </a:cubicBezTo>
                  <a:cubicBezTo>
                    <a:pt x="609" y="1582"/>
                    <a:pt x="667" y="1243"/>
                    <a:pt x="734" y="961"/>
                  </a:cubicBezTo>
                  <a:cubicBezTo>
                    <a:pt x="867" y="394"/>
                    <a:pt x="1018" y="49"/>
                    <a:pt x="944" y="5"/>
                  </a:cubicBezTo>
                  <a:cubicBezTo>
                    <a:pt x="940" y="2"/>
                    <a:pt x="934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881;p63"/>
            <p:cNvSpPr/>
            <p:nvPr/>
          </p:nvSpPr>
          <p:spPr>
            <a:xfrm>
              <a:off x="6595924" y="2825889"/>
              <a:ext cx="547884" cy="551405"/>
            </a:xfrm>
            <a:custGeom>
              <a:avLst/>
              <a:gdLst/>
              <a:ahLst/>
              <a:cxnLst/>
              <a:rect l="l" t="t" r="r" b="b"/>
              <a:pathLst>
                <a:path w="18826" h="18947" extrusionOk="0">
                  <a:moveTo>
                    <a:pt x="0" y="1"/>
                  </a:moveTo>
                  <a:lnTo>
                    <a:pt x="1690" y="17585"/>
                  </a:lnTo>
                  <a:lnTo>
                    <a:pt x="18128" y="18947"/>
                  </a:lnTo>
                  <a:lnTo>
                    <a:pt x="18825" y="29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882;p63"/>
            <p:cNvSpPr/>
            <p:nvPr/>
          </p:nvSpPr>
          <p:spPr>
            <a:xfrm>
              <a:off x="6548517" y="2904145"/>
              <a:ext cx="595292" cy="473148"/>
            </a:xfrm>
            <a:custGeom>
              <a:avLst/>
              <a:gdLst/>
              <a:ahLst/>
              <a:cxnLst/>
              <a:rect l="l" t="t" r="r" b="b"/>
              <a:pathLst>
                <a:path w="20455" h="16258" extrusionOk="0">
                  <a:moveTo>
                    <a:pt x="2291" y="1"/>
                  </a:moveTo>
                  <a:cubicBezTo>
                    <a:pt x="704" y="1"/>
                    <a:pt x="1" y="1158"/>
                    <a:pt x="1" y="1158"/>
                  </a:cubicBezTo>
                  <a:lnTo>
                    <a:pt x="3319" y="14896"/>
                  </a:lnTo>
                  <a:lnTo>
                    <a:pt x="19757" y="16258"/>
                  </a:lnTo>
                  <a:lnTo>
                    <a:pt x="20454" y="222"/>
                  </a:lnTo>
                  <a:lnTo>
                    <a:pt x="20454" y="222"/>
                  </a:lnTo>
                  <a:cubicBezTo>
                    <a:pt x="20454" y="222"/>
                    <a:pt x="16527" y="2211"/>
                    <a:pt x="14286" y="2447"/>
                  </a:cubicBezTo>
                  <a:cubicBezTo>
                    <a:pt x="14182" y="2458"/>
                    <a:pt x="14067" y="2463"/>
                    <a:pt x="13942" y="2463"/>
                  </a:cubicBezTo>
                  <a:cubicBezTo>
                    <a:pt x="11368" y="2463"/>
                    <a:pt x="4525" y="253"/>
                    <a:pt x="2722" y="28"/>
                  </a:cubicBezTo>
                  <a:cubicBezTo>
                    <a:pt x="2572" y="9"/>
                    <a:pt x="2428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883;p63"/>
            <p:cNvSpPr/>
            <p:nvPr/>
          </p:nvSpPr>
          <p:spPr>
            <a:xfrm>
              <a:off x="6548488" y="2888517"/>
              <a:ext cx="607369" cy="115421"/>
            </a:xfrm>
            <a:custGeom>
              <a:avLst/>
              <a:gdLst/>
              <a:ahLst/>
              <a:cxnLst/>
              <a:rect l="l" t="t" r="r" b="b"/>
              <a:pathLst>
                <a:path w="20870" h="3966" extrusionOk="0">
                  <a:moveTo>
                    <a:pt x="19837" y="0"/>
                  </a:moveTo>
                  <a:cubicBezTo>
                    <a:pt x="19285" y="0"/>
                    <a:pt x="19262" y="737"/>
                    <a:pt x="19262" y="737"/>
                  </a:cubicBezTo>
                  <a:cubicBezTo>
                    <a:pt x="18884" y="1947"/>
                    <a:pt x="16848" y="2324"/>
                    <a:pt x="15034" y="2324"/>
                  </a:cubicBezTo>
                  <a:cubicBezTo>
                    <a:pt x="14637" y="2324"/>
                    <a:pt x="14250" y="2306"/>
                    <a:pt x="13894" y="2274"/>
                  </a:cubicBezTo>
                  <a:cubicBezTo>
                    <a:pt x="9986" y="1928"/>
                    <a:pt x="6352" y="34"/>
                    <a:pt x="2394" y="34"/>
                  </a:cubicBezTo>
                  <a:cubicBezTo>
                    <a:pt x="2375" y="34"/>
                    <a:pt x="2356" y="34"/>
                    <a:pt x="2337" y="34"/>
                  </a:cubicBezTo>
                  <a:cubicBezTo>
                    <a:pt x="1795" y="37"/>
                    <a:pt x="1222" y="85"/>
                    <a:pt x="777" y="394"/>
                  </a:cubicBezTo>
                  <a:cubicBezTo>
                    <a:pt x="360" y="681"/>
                    <a:pt x="113" y="1163"/>
                    <a:pt x="0" y="1695"/>
                  </a:cubicBezTo>
                  <a:cubicBezTo>
                    <a:pt x="708" y="1176"/>
                    <a:pt x="1703" y="1033"/>
                    <a:pt x="2616" y="1033"/>
                  </a:cubicBezTo>
                  <a:cubicBezTo>
                    <a:pt x="2893" y="1033"/>
                    <a:pt x="3162" y="1046"/>
                    <a:pt x="3414" y="1066"/>
                  </a:cubicBezTo>
                  <a:cubicBezTo>
                    <a:pt x="4255" y="1132"/>
                    <a:pt x="5061" y="1300"/>
                    <a:pt x="5845" y="1618"/>
                  </a:cubicBezTo>
                  <a:cubicBezTo>
                    <a:pt x="6720" y="1973"/>
                    <a:pt x="7545" y="2433"/>
                    <a:pt x="8404" y="2824"/>
                  </a:cubicBezTo>
                  <a:cubicBezTo>
                    <a:pt x="10067" y="3580"/>
                    <a:pt x="11964" y="3930"/>
                    <a:pt x="13783" y="3963"/>
                  </a:cubicBezTo>
                  <a:cubicBezTo>
                    <a:pt x="13864" y="3964"/>
                    <a:pt x="13945" y="3965"/>
                    <a:pt x="14026" y="3965"/>
                  </a:cubicBezTo>
                  <a:cubicBezTo>
                    <a:pt x="15776" y="3965"/>
                    <a:pt x="17546" y="3635"/>
                    <a:pt x="19109" y="2830"/>
                  </a:cubicBezTo>
                  <a:cubicBezTo>
                    <a:pt x="19538" y="2609"/>
                    <a:pt x="19955" y="2357"/>
                    <a:pt x="20326" y="2051"/>
                  </a:cubicBezTo>
                  <a:cubicBezTo>
                    <a:pt x="20334" y="2039"/>
                    <a:pt x="20342" y="2027"/>
                    <a:pt x="20349" y="2013"/>
                  </a:cubicBezTo>
                  <a:cubicBezTo>
                    <a:pt x="20657" y="1477"/>
                    <a:pt x="20869" y="83"/>
                    <a:pt x="19890" y="2"/>
                  </a:cubicBezTo>
                  <a:cubicBezTo>
                    <a:pt x="19872" y="1"/>
                    <a:pt x="19854" y="0"/>
                    <a:pt x="19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884;p63"/>
            <p:cNvSpPr/>
            <p:nvPr/>
          </p:nvSpPr>
          <p:spPr>
            <a:xfrm>
              <a:off x="6595924" y="2953036"/>
              <a:ext cx="176507" cy="187682"/>
            </a:xfrm>
            <a:custGeom>
              <a:avLst/>
              <a:gdLst/>
              <a:ahLst/>
              <a:cxnLst/>
              <a:rect l="l" t="t" r="r" b="b"/>
              <a:pathLst>
                <a:path w="6065" h="6449" extrusionOk="0">
                  <a:moveTo>
                    <a:pt x="0" y="0"/>
                  </a:moveTo>
                  <a:lnTo>
                    <a:pt x="1418" y="6449"/>
                  </a:lnTo>
                  <a:lnTo>
                    <a:pt x="6064" y="6449"/>
                  </a:lnTo>
                  <a:lnTo>
                    <a:pt x="5422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885;p63"/>
            <p:cNvSpPr/>
            <p:nvPr/>
          </p:nvSpPr>
          <p:spPr>
            <a:xfrm>
              <a:off x="6644379" y="3168770"/>
              <a:ext cx="137393" cy="76278"/>
            </a:xfrm>
            <a:custGeom>
              <a:avLst/>
              <a:gdLst/>
              <a:ahLst/>
              <a:cxnLst/>
              <a:rect l="l" t="t" r="r" b="b"/>
              <a:pathLst>
                <a:path w="4721" h="2621" extrusionOk="0">
                  <a:moveTo>
                    <a:pt x="1" y="0"/>
                  </a:moveTo>
                  <a:lnTo>
                    <a:pt x="434" y="2620"/>
                  </a:lnTo>
                  <a:lnTo>
                    <a:pt x="4721" y="2620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886;p63"/>
            <p:cNvSpPr/>
            <p:nvPr/>
          </p:nvSpPr>
          <p:spPr>
            <a:xfrm>
              <a:off x="6662509" y="3260587"/>
              <a:ext cx="312444" cy="77093"/>
            </a:xfrm>
            <a:custGeom>
              <a:avLst/>
              <a:gdLst/>
              <a:ahLst/>
              <a:cxnLst/>
              <a:rect l="l" t="t" r="r" b="b"/>
              <a:pathLst>
                <a:path w="10736" h="2649" extrusionOk="0">
                  <a:moveTo>
                    <a:pt x="0" y="0"/>
                  </a:moveTo>
                  <a:lnTo>
                    <a:pt x="342" y="2009"/>
                  </a:lnTo>
                  <a:lnTo>
                    <a:pt x="10736" y="2648"/>
                  </a:lnTo>
                  <a:lnTo>
                    <a:pt x="10736" y="2648"/>
                  </a:lnTo>
                  <a:lnTo>
                    <a:pt x="10390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887;p63"/>
            <p:cNvSpPr/>
            <p:nvPr/>
          </p:nvSpPr>
          <p:spPr>
            <a:xfrm>
              <a:off x="6772398" y="2969304"/>
              <a:ext cx="177642" cy="105147"/>
            </a:xfrm>
            <a:custGeom>
              <a:avLst/>
              <a:gdLst/>
              <a:ahLst/>
              <a:cxnLst/>
              <a:rect l="l" t="t" r="r" b="b"/>
              <a:pathLst>
                <a:path w="6104" h="3613" extrusionOk="0">
                  <a:moveTo>
                    <a:pt x="0" y="0"/>
                  </a:moveTo>
                  <a:lnTo>
                    <a:pt x="322" y="3465"/>
                  </a:lnTo>
                  <a:lnTo>
                    <a:pt x="5929" y="3613"/>
                  </a:lnTo>
                  <a:lnTo>
                    <a:pt x="6104" y="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888;p63"/>
            <p:cNvSpPr/>
            <p:nvPr/>
          </p:nvSpPr>
          <p:spPr>
            <a:xfrm>
              <a:off x="6789510" y="3091562"/>
              <a:ext cx="175401" cy="148830"/>
            </a:xfrm>
            <a:custGeom>
              <a:avLst/>
              <a:gdLst/>
              <a:ahLst/>
              <a:cxnLst/>
              <a:rect l="l" t="t" r="r" b="b"/>
              <a:pathLst>
                <a:path w="6027" h="5114" extrusionOk="0">
                  <a:moveTo>
                    <a:pt x="5501" y="0"/>
                  </a:moveTo>
                  <a:lnTo>
                    <a:pt x="1" y="345"/>
                  </a:lnTo>
                  <a:lnTo>
                    <a:pt x="376" y="5114"/>
                  </a:lnTo>
                  <a:lnTo>
                    <a:pt x="6026" y="5061"/>
                  </a:lnTo>
                  <a:lnTo>
                    <a:pt x="5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889;p63"/>
            <p:cNvSpPr/>
            <p:nvPr/>
          </p:nvSpPr>
          <p:spPr>
            <a:xfrm>
              <a:off x="6974656" y="2987639"/>
              <a:ext cx="125432" cy="350045"/>
            </a:xfrm>
            <a:custGeom>
              <a:avLst/>
              <a:gdLst/>
              <a:ahLst/>
              <a:cxnLst/>
              <a:rect l="l" t="t" r="r" b="b"/>
              <a:pathLst>
                <a:path w="4310" h="12028" extrusionOk="0">
                  <a:moveTo>
                    <a:pt x="4310" y="0"/>
                  </a:moveTo>
                  <a:lnTo>
                    <a:pt x="1" y="279"/>
                  </a:lnTo>
                  <a:lnTo>
                    <a:pt x="598" y="12027"/>
                  </a:lnTo>
                  <a:lnTo>
                    <a:pt x="3542" y="12027"/>
                  </a:lnTo>
                  <a:lnTo>
                    <a:pt x="4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890;p63"/>
            <p:cNvSpPr/>
            <p:nvPr/>
          </p:nvSpPr>
          <p:spPr>
            <a:xfrm>
              <a:off x="6595924" y="2800570"/>
              <a:ext cx="531412" cy="112394"/>
            </a:xfrm>
            <a:custGeom>
              <a:avLst/>
              <a:gdLst/>
              <a:ahLst/>
              <a:cxnLst/>
              <a:rect l="l" t="t" r="r" b="b"/>
              <a:pathLst>
                <a:path w="18260" h="3862" extrusionOk="0">
                  <a:moveTo>
                    <a:pt x="860" y="0"/>
                  </a:moveTo>
                  <a:lnTo>
                    <a:pt x="0" y="871"/>
                  </a:lnTo>
                  <a:lnTo>
                    <a:pt x="18260" y="3862"/>
                  </a:lnTo>
                  <a:lnTo>
                    <a:pt x="18260" y="3024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891;p63"/>
            <p:cNvSpPr/>
            <p:nvPr/>
          </p:nvSpPr>
          <p:spPr>
            <a:xfrm>
              <a:off x="6849344" y="2987639"/>
              <a:ext cx="969084" cy="439215"/>
            </a:xfrm>
            <a:custGeom>
              <a:avLst/>
              <a:gdLst/>
              <a:ahLst/>
              <a:cxnLst/>
              <a:rect l="l" t="t" r="r" b="b"/>
              <a:pathLst>
                <a:path w="33299" h="15092" extrusionOk="0">
                  <a:moveTo>
                    <a:pt x="10083" y="0"/>
                  </a:moveTo>
                  <a:cubicBezTo>
                    <a:pt x="9773" y="0"/>
                    <a:pt x="9915" y="2028"/>
                    <a:pt x="9915" y="2028"/>
                  </a:cubicBezTo>
                  <a:cubicBezTo>
                    <a:pt x="9915" y="2028"/>
                    <a:pt x="8423" y="2377"/>
                    <a:pt x="6944" y="2377"/>
                  </a:cubicBezTo>
                  <a:cubicBezTo>
                    <a:pt x="6783" y="2377"/>
                    <a:pt x="6621" y="2373"/>
                    <a:pt x="6462" y="2364"/>
                  </a:cubicBezTo>
                  <a:cubicBezTo>
                    <a:pt x="6383" y="2379"/>
                    <a:pt x="6292" y="2386"/>
                    <a:pt x="6193" y="2386"/>
                  </a:cubicBezTo>
                  <a:cubicBezTo>
                    <a:pt x="5002" y="2386"/>
                    <a:pt x="2474" y="1400"/>
                    <a:pt x="1909" y="1280"/>
                  </a:cubicBezTo>
                  <a:cubicBezTo>
                    <a:pt x="1793" y="1255"/>
                    <a:pt x="1671" y="1243"/>
                    <a:pt x="1549" y="1243"/>
                  </a:cubicBezTo>
                  <a:cubicBezTo>
                    <a:pt x="754" y="1243"/>
                    <a:pt x="0" y="1757"/>
                    <a:pt x="1457" y="2658"/>
                  </a:cubicBezTo>
                  <a:cubicBezTo>
                    <a:pt x="3369" y="3840"/>
                    <a:pt x="5471" y="4145"/>
                    <a:pt x="5387" y="4171"/>
                  </a:cubicBezTo>
                  <a:cubicBezTo>
                    <a:pt x="4810" y="4350"/>
                    <a:pt x="4748" y="5873"/>
                    <a:pt x="4771" y="6013"/>
                  </a:cubicBezTo>
                  <a:cubicBezTo>
                    <a:pt x="4957" y="7171"/>
                    <a:pt x="6016" y="9605"/>
                    <a:pt x="6384" y="9667"/>
                  </a:cubicBezTo>
                  <a:cubicBezTo>
                    <a:pt x="7793" y="9911"/>
                    <a:pt x="9401" y="9961"/>
                    <a:pt x="10493" y="9961"/>
                  </a:cubicBezTo>
                  <a:cubicBezTo>
                    <a:pt x="11268" y="9961"/>
                    <a:pt x="11783" y="9936"/>
                    <a:pt x="11783" y="9936"/>
                  </a:cubicBezTo>
                  <a:cubicBezTo>
                    <a:pt x="11783" y="9936"/>
                    <a:pt x="23029" y="15091"/>
                    <a:pt x="27308" y="15091"/>
                  </a:cubicBezTo>
                  <a:cubicBezTo>
                    <a:pt x="27974" y="15091"/>
                    <a:pt x="28471" y="14966"/>
                    <a:pt x="28731" y="14678"/>
                  </a:cubicBezTo>
                  <a:cubicBezTo>
                    <a:pt x="33298" y="9605"/>
                    <a:pt x="27145" y="6013"/>
                    <a:pt x="27145" y="6013"/>
                  </a:cubicBezTo>
                  <a:cubicBezTo>
                    <a:pt x="27145" y="6013"/>
                    <a:pt x="26344" y="6410"/>
                    <a:pt x="24452" y="6410"/>
                  </a:cubicBezTo>
                  <a:cubicBezTo>
                    <a:pt x="22150" y="6410"/>
                    <a:pt x="18234" y="5822"/>
                    <a:pt x="12183" y="3217"/>
                  </a:cubicBezTo>
                  <a:cubicBezTo>
                    <a:pt x="11375" y="1820"/>
                    <a:pt x="11029" y="7"/>
                    <a:pt x="10130" y="7"/>
                  </a:cubicBezTo>
                  <a:cubicBezTo>
                    <a:pt x="10126" y="7"/>
                    <a:pt x="10121" y="7"/>
                    <a:pt x="10117" y="8"/>
                  </a:cubicBezTo>
                  <a:cubicBezTo>
                    <a:pt x="10105" y="2"/>
                    <a:pt x="10094" y="0"/>
                    <a:pt x="10083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892;p63"/>
            <p:cNvSpPr/>
            <p:nvPr/>
          </p:nvSpPr>
          <p:spPr>
            <a:xfrm>
              <a:off x="7202233" y="3080736"/>
              <a:ext cx="347717" cy="97581"/>
            </a:xfrm>
            <a:custGeom>
              <a:avLst/>
              <a:gdLst/>
              <a:ahLst/>
              <a:cxnLst/>
              <a:rect l="l" t="t" r="r" b="b"/>
              <a:pathLst>
                <a:path w="11948" h="3353" extrusionOk="0">
                  <a:moveTo>
                    <a:pt x="116" y="0"/>
                  </a:moveTo>
                  <a:cubicBezTo>
                    <a:pt x="82" y="0"/>
                    <a:pt x="62" y="6"/>
                    <a:pt x="57" y="18"/>
                  </a:cubicBezTo>
                  <a:cubicBezTo>
                    <a:pt x="1" y="159"/>
                    <a:pt x="2529" y="1322"/>
                    <a:pt x="5817" y="2320"/>
                  </a:cubicBezTo>
                  <a:cubicBezTo>
                    <a:pt x="6639" y="2565"/>
                    <a:pt x="7431" y="2773"/>
                    <a:pt x="8159" y="2939"/>
                  </a:cubicBezTo>
                  <a:cubicBezTo>
                    <a:pt x="8888" y="3096"/>
                    <a:pt x="9549" y="3216"/>
                    <a:pt x="10114" y="3281"/>
                  </a:cubicBezTo>
                  <a:cubicBezTo>
                    <a:pt x="10393" y="3316"/>
                    <a:pt x="10651" y="3331"/>
                    <a:pt x="10875" y="3347"/>
                  </a:cubicBezTo>
                  <a:cubicBezTo>
                    <a:pt x="11017" y="3350"/>
                    <a:pt x="11146" y="3352"/>
                    <a:pt x="11262" y="3352"/>
                  </a:cubicBezTo>
                  <a:cubicBezTo>
                    <a:pt x="11331" y="3352"/>
                    <a:pt x="11396" y="3351"/>
                    <a:pt x="11455" y="3349"/>
                  </a:cubicBezTo>
                  <a:cubicBezTo>
                    <a:pt x="11774" y="3326"/>
                    <a:pt x="11947" y="3293"/>
                    <a:pt x="11947" y="3252"/>
                  </a:cubicBezTo>
                  <a:cubicBezTo>
                    <a:pt x="11946" y="3163"/>
                    <a:pt x="11262" y="3117"/>
                    <a:pt x="10181" y="2873"/>
                  </a:cubicBezTo>
                  <a:cubicBezTo>
                    <a:pt x="9639" y="2758"/>
                    <a:pt x="8996" y="2599"/>
                    <a:pt x="8286" y="2415"/>
                  </a:cubicBezTo>
                  <a:cubicBezTo>
                    <a:pt x="7577" y="2223"/>
                    <a:pt x="6800" y="2001"/>
                    <a:pt x="5986" y="1759"/>
                  </a:cubicBezTo>
                  <a:cubicBezTo>
                    <a:pt x="2983" y="849"/>
                    <a:pt x="527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893;p63"/>
            <p:cNvSpPr/>
            <p:nvPr/>
          </p:nvSpPr>
          <p:spPr>
            <a:xfrm>
              <a:off x="6858744" y="2987057"/>
              <a:ext cx="285117" cy="282061"/>
            </a:xfrm>
            <a:custGeom>
              <a:avLst/>
              <a:gdLst/>
              <a:ahLst/>
              <a:cxnLst/>
              <a:rect l="l" t="t" r="r" b="b"/>
              <a:pathLst>
                <a:path w="9797" h="9692" extrusionOk="0">
                  <a:moveTo>
                    <a:pt x="9734" y="1"/>
                  </a:moveTo>
                  <a:cubicBezTo>
                    <a:pt x="9707" y="1"/>
                    <a:pt x="9673" y="14"/>
                    <a:pt x="9638" y="59"/>
                  </a:cubicBezTo>
                  <a:cubicBezTo>
                    <a:pt x="9570" y="148"/>
                    <a:pt x="9529" y="292"/>
                    <a:pt x="9495" y="476"/>
                  </a:cubicBezTo>
                  <a:cubicBezTo>
                    <a:pt x="9462" y="660"/>
                    <a:pt x="9441" y="886"/>
                    <a:pt x="9429" y="1151"/>
                  </a:cubicBezTo>
                  <a:cubicBezTo>
                    <a:pt x="9423" y="1283"/>
                    <a:pt x="9419" y="1424"/>
                    <a:pt x="9418" y="1574"/>
                  </a:cubicBezTo>
                  <a:lnTo>
                    <a:pt x="9418" y="1800"/>
                  </a:lnTo>
                  <a:cubicBezTo>
                    <a:pt x="9417" y="1837"/>
                    <a:pt x="9416" y="1872"/>
                    <a:pt x="9416" y="1910"/>
                  </a:cubicBezTo>
                  <a:cubicBezTo>
                    <a:pt x="9373" y="1918"/>
                    <a:pt x="9009" y="1969"/>
                    <a:pt x="8726" y="1991"/>
                  </a:cubicBezTo>
                  <a:cubicBezTo>
                    <a:pt x="8426" y="2018"/>
                    <a:pt x="8105" y="2032"/>
                    <a:pt x="7764" y="2041"/>
                  </a:cubicBezTo>
                  <a:cubicBezTo>
                    <a:pt x="7680" y="2042"/>
                    <a:pt x="7596" y="2043"/>
                    <a:pt x="7510" y="2043"/>
                  </a:cubicBezTo>
                  <a:cubicBezTo>
                    <a:pt x="6899" y="2043"/>
                    <a:pt x="6234" y="2011"/>
                    <a:pt x="5531" y="1926"/>
                  </a:cubicBezTo>
                  <a:cubicBezTo>
                    <a:pt x="4729" y="1830"/>
                    <a:pt x="3878" y="1668"/>
                    <a:pt x="3002" y="1433"/>
                  </a:cubicBezTo>
                  <a:cubicBezTo>
                    <a:pt x="2562" y="1321"/>
                    <a:pt x="2126" y="1170"/>
                    <a:pt x="1672" y="1023"/>
                  </a:cubicBezTo>
                  <a:cubicBezTo>
                    <a:pt x="1499" y="965"/>
                    <a:pt x="1323" y="937"/>
                    <a:pt x="1145" y="937"/>
                  </a:cubicBezTo>
                  <a:cubicBezTo>
                    <a:pt x="1030" y="937"/>
                    <a:pt x="915" y="948"/>
                    <a:pt x="799" y="971"/>
                  </a:cubicBezTo>
                  <a:cubicBezTo>
                    <a:pt x="652" y="1003"/>
                    <a:pt x="501" y="1057"/>
                    <a:pt x="354" y="1156"/>
                  </a:cubicBezTo>
                  <a:cubicBezTo>
                    <a:pt x="211" y="1250"/>
                    <a:pt x="59" y="1427"/>
                    <a:pt x="29" y="1654"/>
                  </a:cubicBezTo>
                  <a:cubicBezTo>
                    <a:pt x="0" y="1898"/>
                    <a:pt x="94" y="2097"/>
                    <a:pt x="189" y="2235"/>
                  </a:cubicBezTo>
                  <a:cubicBezTo>
                    <a:pt x="287" y="2379"/>
                    <a:pt x="398" y="2489"/>
                    <a:pt x="511" y="2587"/>
                  </a:cubicBezTo>
                  <a:cubicBezTo>
                    <a:pt x="736" y="2782"/>
                    <a:pt x="979" y="2926"/>
                    <a:pt x="1209" y="3059"/>
                  </a:cubicBezTo>
                  <a:cubicBezTo>
                    <a:pt x="1674" y="3328"/>
                    <a:pt x="2149" y="3550"/>
                    <a:pt x="2621" y="3737"/>
                  </a:cubicBezTo>
                  <a:cubicBezTo>
                    <a:pt x="3095" y="3923"/>
                    <a:pt x="3565" y="4075"/>
                    <a:pt x="4025" y="4199"/>
                  </a:cubicBezTo>
                  <a:cubicBezTo>
                    <a:pt x="4211" y="4251"/>
                    <a:pt x="4505" y="4322"/>
                    <a:pt x="4516" y="4322"/>
                  </a:cubicBezTo>
                  <a:cubicBezTo>
                    <a:pt x="4517" y="4322"/>
                    <a:pt x="4515" y="4321"/>
                    <a:pt x="4508" y="4319"/>
                  </a:cubicBezTo>
                  <a:lnTo>
                    <a:pt x="4508" y="4319"/>
                  </a:lnTo>
                  <a:cubicBezTo>
                    <a:pt x="4519" y="4321"/>
                    <a:pt x="4542" y="4321"/>
                    <a:pt x="4546" y="4326"/>
                  </a:cubicBezTo>
                  <a:cubicBezTo>
                    <a:pt x="4536" y="4330"/>
                    <a:pt x="4527" y="4340"/>
                    <a:pt x="4520" y="4351"/>
                  </a:cubicBezTo>
                  <a:cubicBezTo>
                    <a:pt x="4521" y="4348"/>
                    <a:pt x="4522" y="4347"/>
                    <a:pt x="4522" y="4347"/>
                  </a:cubicBezTo>
                  <a:lnTo>
                    <a:pt x="4522" y="4347"/>
                  </a:lnTo>
                  <a:cubicBezTo>
                    <a:pt x="4522" y="4347"/>
                    <a:pt x="4441" y="4492"/>
                    <a:pt x="4404" y="4589"/>
                  </a:cubicBezTo>
                  <a:cubicBezTo>
                    <a:pt x="4361" y="4702"/>
                    <a:pt x="4328" y="4815"/>
                    <a:pt x="4304" y="4925"/>
                  </a:cubicBezTo>
                  <a:cubicBezTo>
                    <a:pt x="4253" y="5147"/>
                    <a:pt x="4231" y="5362"/>
                    <a:pt x="4223" y="5570"/>
                  </a:cubicBezTo>
                  <a:cubicBezTo>
                    <a:pt x="4206" y="5988"/>
                    <a:pt x="4244" y="6377"/>
                    <a:pt x="4308" y="6738"/>
                  </a:cubicBezTo>
                  <a:cubicBezTo>
                    <a:pt x="4439" y="7459"/>
                    <a:pt x="4681" y="8057"/>
                    <a:pt x="4942" y="8512"/>
                  </a:cubicBezTo>
                  <a:cubicBezTo>
                    <a:pt x="5205" y="8967"/>
                    <a:pt x="5487" y="9275"/>
                    <a:pt x="5698" y="9457"/>
                  </a:cubicBezTo>
                  <a:cubicBezTo>
                    <a:pt x="5888" y="9622"/>
                    <a:pt x="6018" y="9691"/>
                    <a:pt x="6053" y="9691"/>
                  </a:cubicBezTo>
                  <a:cubicBezTo>
                    <a:pt x="6057" y="9691"/>
                    <a:pt x="6059" y="9690"/>
                    <a:pt x="6061" y="9689"/>
                  </a:cubicBezTo>
                  <a:cubicBezTo>
                    <a:pt x="6110" y="9637"/>
                    <a:pt x="5629" y="9273"/>
                    <a:pt x="5204" y="8375"/>
                  </a:cubicBezTo>
                  <a:cubicBezTo>
                    <a:pt x="4996" y="7928"/>
                    <a:pt x="4806" y="7353"/>
                    <a:pt x="4718" y="6675"/>
                  </a:cubicBezTo>
                  <a:cubicBezTo>
                    <a:pt x="4674" y="6337"/>
                    <a:pt x="4655" y="5973"/>
                    <a:pt x="4686" y="5599"/>
                  </a:cubicBezTo>
                  <a:cubicBezTo>
                    <a:pt x="4699" y="5412"/>
                    <a:pt x="4728" y="5223"/>
                    <a:pt x="4775" y="5039"/>
                  </a:cubicBezTo>
                  <a:cubicBezTo>
                    <a:pt x="4800" y="4949"/>
                    <a:pt x="4829" y="4860"/>
                    <a:pt x="4863" y="4776"/>
                  </a:cubicBezTo>
                  <a:cubicBezTo>
                    <a:pt x="4884" y="4737"/>
                    <a:pt x="4901" y="4694"/>
                    <a:pt x="4923" y="4657"/>
                  </a:cubicBezTo>
                  <a:cubicBezTo>
                    <a:pt x="4936" y="4638"/>
                    <a:pt x="4936" y="4632"/>
                    <a:pt x="4975" y="4575"/>
                  </a:cubicBezTo>
                  <a:cubicBezTo>
                    <a:pt x="5000" y="4533"/>
                    <a:pt x="5063" y="4500"/>
                    <a:pt x="5105" y="4461"/>
                  </a:cubicBezTo>
                  <a:lnTo>
                    <a:pt x="5204" y="4397"/>
                  </a:lnTo>
                  <a:lnTo>
                    <a:pt x="5229" y="4381"/>
                  </a:lnTo>
                  <a:cubicBezTo>
                    <a:pt x="5234" y="4376"/>
                    <a:pt x="5235" y="4372"/>
                    <a:pt x="5238" y="4367"/>
                  </a:cubicBezTo>
                  <a:lnTo>
                    <a:pt x="5255" y="4337"/>
                  </a:lnTo>
                  <a:cubicBezTo>
                    <a:pt x="5276" y="4301"/>
                    <a:pt x="5306" y="4254"/>
                    <a:pt x="5320" y="4224"/>
                  </a:cubicBezTo>
                  <a:lnTo>
                    <a:pt x="5327" y="4158"/>
                  </a:lnTo>
                  <a:cubicBezTo>
                    <a:pt x="5328" y="4140"/>
                    <a:pt x="5322" y="4141"/>
                    <a:pt x="5320" y="4131"/>
                  </a:cubicBezTo>
                  <a:cubicBezTo>
                    <a:pt x="5315" y="4070"/>
                    <a:pt x="5246" y="3953"/>
                    <a:pt x="5027" y="3905"/>
                  </a:cubicBezTo>
                  <a:cubicBezTo>
                    <a:pt x="4520" y="3783"/>
                    <a:pt x="4416" y="3751"/>
                    <a:pt x="4172" y="3681"/>
                  </a:cubicBezTo>
                  <a:cubicBezTo>
                    <a:pt x="3731" y="3551"/>
                    <a:pt x="3282" y="3398"/>
                    <a:pt x="2834" y="3213"/>
                  </a:cubicBezTo>
                  <a:cubicBezTo>
                    <a:pt x="2385" y="3029"/>
                    <a:pt x="1935" y="2812"/>
                    <a:pt x="1499" y="2558"/>
                  </a:cubicBezTo>
                  <a:cubicBezTo>
                    <a:pt x="1281" y="2428"/>
                    <a:pt x="1068" y="2298"/>
                    <a:pt x="894" y="2145"/>
                  </a:cubicBezTo>
                  <a:cubicBezTo>
                    <a:pt x="805" y="2070"/>
                    <a:pt x="728" y="1987"/>
                    <a:pt x="675" y="1909"/>
                  </a:cubicBezTo>
                  <a:cubicBezTo>
                    <a:pt x="618" y="1830"/>
                    <a:pt x="606" y="1761"/>
                    <a:pt x="609" y="1734"/>
                  </a:cubicBezTo>
                  <a:cubicBezTo>
                    <a:pt x="613" y="1711"/>
                    <a:pt x="629" y="1678"/>
                    <a:pt x="688" y="1637"/>
                  </a:cubicBezTo>
                  <a:cubicBezTo>
                    <a:pt x="746" y="1596"/>
                    <a:pt x="829" y="1561"/>
                    <a:pt x="922" y="1543"/>
                  </a:cubicBezTo>
                  <a:cubicBezTo>
                    <a:pt x="994" y="1527"/>
                    <a:pt x="1071" y="1520"/>
                    <a:pt x="1147" y="1520"/>
                  </a:cubicBezTo>
                  <a:cubicBezTo>
                    <a:pt x="1264" y="1520"/>
                    <a:pt x="1381" y="1537"/>
                    <a:pt x="1485" y="1572"/>
                  </a:cubicBezTo>
                  <a:cubicBezTo>
                    <a:pt x="1946" y="1720"/>
                    <a:pt x="2404" y="1871"/>
                    <a:pt x="2858" y="1981"/>
                  </a:cubicBezTo>
                  <a:cubicBezTo>
                    <a:pt x="3765" y="2213"/>
                    <a:pt x="4648" y="2363"/>
                    <a:pt x="5477" y="2440"/>
                  </a:cubicBezTo>
                  <a:cubicBezTo>
                    <a:pt x="5966" y="2485"/>
                    <a:pt x="6436" y="2505"/>
                    <a:pt x="6882" y="2505"/>
                  </a:cubicBezTo>
                  <a:cubicBezTo>
                    <a:pt x="7194" y="2505"/>
                    <a:pt x="7495" y="2496"/>
                    <a:pt x="7782" y="2478"/>
                  </a:cubicBezTo>
                  <a:cubicBezTo>
                    <a:pt x="8133" y="2455"/>
                    <a:pt x="8462" y="2423"/>
                    <a:pt x="8771" y="2378"/>
                  </a:cubicBezTo>
                  <a:cubicBezTo>
                    <a:pt x="9093" y="2328"/>
                    <a:pt x="9310" y="2297"/>
                    <a:pt x="9769" y="2178"/>
                  </a:cubicBezTo>
                  <a:cubicBezTo>
                    <a:pt x="9750" y="1963"/>
                    <a:pt x="9733" y="1758"/>
                    <a:pt x="9717" y="1565"/>
                  </a:cubicBezTo>
                  <a:cubicBezTo>
                    <a:pt x="9708" y="1417"/>
                    <a:pt x="9698" y="1279"/>
                    <a:pt x="9689" y="1150"/>
                  </a:cubicBezTo>
                  <a:cubicBezTo>
                    <a:pt x="9676" y="891"/>
                    <a:pt x="9670" y="671"/>
                    <a:pt x="9673" y="494"/>
                  </a:cubicBezTo>
                  <a:cubicBezTo>
                    <a:pt x="9677" y="318"/>
                    <a:pt x="9690" y="180"/>
                    <a:pt x="9717" y="106"/>
                  </a:cubicBezTo>
                  <a:cubicBezTo>
                    <a:pt x="9727" y="72"/>
                    <a:pt x="9750" y="46"/>
                    <a:pt x="9771" y="40"/>
                  </a:cubicBezTo>
                  <a:cubicBezTo>
                    <a:pt x="9788" y="36"/>
                    <a:pt x="9797" y="35"/>
                    <a:pt x="9794" y="28"/>
                  </a:cubicBezTo>
                  <a:cubicBezTo>
                    <a:pt x="9794" y="23"/>
                    <a:pt x="9769" y="1"/>
                    <a:pt x="9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894;p63"/>
            <p:cNvSpPr/>
            <p:nvPr/>
          </p:nvSpPr>
          <p:spPr>
            <a:xfrm>
              <a:off x="7191757" y="3098052"/>
              <a:ext cx="555770" cy="333340"/>
            </a:xfrm>
            <a:custGeom>
              <a:avLst/>
              <a:gdLst/>
              <a:ahLst/>
              <a:cxnLst/>
              <a:rect l="l" t="t" r="r" b="b"/>
              <a:pathLst>
                <a:path w="19097" h="11454" extrusionOk="0">
                  <a:moveTo>
                    <a:pt x="18513" y="1"/>
                  </a:moveTo>
                  <a:cubicBezTo>
                    <a:pt x="18512" y="1"/>
                    <a:pt x="18512" y="1"/>
                    <a:pt x="18512" y="1"/>
                  </a:cubicBezTo>
                  <a:cubicBezTo>
                    <a:pt x="18470" y="6"/>
                    <a:pt x="18491" y="416"/>
                    <a:pt x="18536" y="1155"/>
                  </a:cubicBezTo>
                  <a:cubicBezTo>
                    <a:pt x="18580" y="1892"/>
                    <a:pt x="18656" y="2958"/>
                    <a:pt x="18656" y="4273"/>
                  </a:cubicBezTo>
                  <a:cubicBezTo>
                    <a:pt x="18655" y="4928"/>
                    <a:pt x="18632" y="5647"/>
                    <a:pt x="18555" y="6409"/>
                  </a:cubicBezTo>
                  <a:cubicBezTo>
                    <a:pt x="18474" y="7170"/>
                    <a:pt x="18343" y="7982"/>
                    <a:pt x="18068" y="8778"/>
                  </a:cubicBezTo>
                  <a:cubicBezTo>
                    <a:pt x="17927" y="9173"/>
                    <a:pt x="17750" y="9564"/>
                    <a:pt x="17507" y="9915"/>
                  </a:cubicBezTo>
                  <a:cubicBezTo>
                    <a:pt x="17384" y="10087"/>
                    <a:pt x="17253" y="10256"/>
                    <a:pt x="17097" y="10399"/>
                  </a:cubicBezTo>
                  <a:cubicBezTo>
                    <a:pt x="17024" y="10476"/>
                    <a:pt x="16941" y="10541"/>
                    <a:pt x="16856" y="10607"/>
                  </a:cubicBezTo>
                  <a:lnTo>
                    <a:pt x="16794" y="10654"/>
                  </a:lnTo>
                  <a:lnTo>
                    <a:pt x="16740" y="10687"/>
                  </a:lnTo>
                  <a:cubicBezTo>
                    <a:pt x="16707" y="10712"/>
                    <a:pt x="16659" y="10725"/>
                    <a:pt x="16618" y="10746"/>
                  </a:cubicBezTo>
                  <a:cubicBezTo>
                    <a:pt x="16364" y="10843"/>
                    <a:pt x="16053" y="10874"/>
                    <a:pt x="15730" y="10874"/>
                  </a:cubicBezTo>
                  <a:cubicBezTo>
                    <a:pt x="15590" y="10874"/>
                    <a:pt x="15449" y="10868"/>
                    <a:pt x="15308" y="10860"/>
                  </a:cubicBezTo>
                  <a:cubicBezTo>
                    <a:pt x="14835" y="10828"/>
                    <a:pt x="14351" y="10755"/>
                    <a:pt x="13863" y="10662"/>
                  </a:cubicBezTo>
                  <a:cubicBezTo>
                    <a:pt x="11909" y="10277"/>
                    <a:pt x="10077" y="9685"/>
                    <a:pt x="8422" y="9141"/>
                  </a:cubicBezTo>
                  <a:cubicBezTo>
                    <a:pt x="6769" y="8586"/>
                    <a:pt x="5291" y="8045"/>
                    <a:pt x="4052" y="7586"/>
                  </a:cubicBezTo>
                  <a:cubicBezTo>
                    <a:pt x="2821" y="7126"/>
                    <a:pt x="1821" y="6752"/>
                    <a:pt x="1118" y="6490"/>
                  </a:cubicBezTo>
                  <a:cubicBezTo>
                    <a:pt x="500" y="6263"/>
                    <a:pt x="123" y="6136"/>
                    <a:pt x="36" y="6136"/>
                  </a:cubicBezTo>
                  <a:cubicBezTo>
                    <a:pt x="25" y="6136"/>
                    <a:pt x="18" y="6138"/>
                    <a:pt x="17" y="6142"/>
                  </a:cubicBezTo>
                  <a:cubicBezTo>
                    <a:pt x="1" y="6179"/>
                    <a:pt x="360" y="6379"/>
                    <a:pt x="1029" y="6700"/>
                  </a:cubicBezTo>
                  <a:cubicBezTo>
                    <a:pt x="1698" y="7020"/>
                    <a:pt x="2677" y="7461"/>
                    <a:pt x="3900" y="7971"/>
                  </a:cubicBezTo>
                  <a:cubicBezTo>
                    <a:pt x="5124" y="8481"/>
                    <a:pt x="6592" y="9065"/>
                    <a:pt x="8248" y="9651"/>
                  </a:cubicBezTo>
                  <a:cubicBezTo>
                    <a:pt x="9906" y="10227"/>
                    <a:pt x="11742" y="10840"/>
                    <a:pt x="13754" y="11237"/>
                  </a:cubicBezTo>
                  <a:cubicBezTo>
                    <a:pt x="14257" y="11333"/>
                    <a:pt x="14761" y="11408"/>
                    <a:pt x="15270" y="11441"/>
                  </a:cubicBezTo>
                  <a:cubicBezTo>
                    <a:pt x="15423" y="11447"/>
                    <a:pt x="15576" y="11453"/>
                    <a:pt x="15730" y="11453"/>
                  </a:cubicBezTo>
                  <a:cubicBezTo>
                    <a:pt x="16091" y="11453"/>
                    <a:pt x="16456" y="11420"/>
                    <a:pt x="16831" y="11280"/>
                  </a:cubicBezTo>
                  <a:cubicBezTo>
                    <a:pt x="16897" y="11247"/>
                    <a:pt x="16964" y="11226"/>
                    <a:pt x="17029" y="11182"/>
                  </a:cubicBezTo>
                  <a:lnTo>
                    <a:pt x="17125" y="11121"/>
                  </a:lnTo>
                  <a:cubicBezTo>
                    <a:pt x="17153" y="11101"/>
                    <a:pt x="17176" y="11081"/>
                    <a:pt x="17202" y="11060"/>
                  </a:cubicBezTo>
                  <a:cubicBezTo>
                    <a:pt x="17304" y="10980"/>
                    <a:pt x="17405" y="10899"/>
                    <a:pt x="17493" y="10806"/>
                  </a:cubicBezTo>
                  <a:cubicBezTo>
                    <a:pt x="17679" y="10630"/>
                    <a:pt x="17831" y="10430"/>
                    <a:pt x="17970" y="10227"/>
                  </a:cubicBezTo>
                  <a:cubicBezTo>
                    <a:pt x="18245" y="9819"/>
                    <a:pt x="18434" y="9382"/>
                    <a:pt x="18578" y="8952"/>
                  </a:cubicBezTo>
                  <a:cubicBezTo>
                    <a:pt x="18861" y="8087"/>
                    <a:pt x="18976" y="7240"/>
                    <a:pt x="19038" y="6453"/>
                  </a:cubicBezTo>
                  <a:cubicBezTo>
                    <a:pt x="19097" y="5665"/>
                    <a:pt x="19096" y="4931"/>
                    <a:pt x="19070" y="4264"/>
                  </a:cubicBezTo>
                  <a:cubicBezTo>
                    <a:pt x="19016" y="2931"/>
                    <a:pt x="18877" y="1863"/>
                    <a:pt x="18763" y="1129"/>
                  </a:cubicBezTo>
                  <a:cubicBezTo>
                    <a:pt x="18648" y="400"/>
                    <a:pt x="18552" y="1"/>
                    <a:pt x="1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895;p63"/>
            <p:cNvSpPr/>
            <p:nvPr/>
          </p:nvSpPr>
          <p:spPr>
            <a:xfrm>
              <a:off x="7192222" y="3074421"/>
              <a:ext cx="104391" cy="224700"/>
            </a:xfrm>
            <a:custGeom>
              <a:avLst/>
              <a:gdLst/>
              <a:ahLst/>
              <a:cxnLst/>
              <a:rect l="l" t="t" r="r" b="b"/>
              <a:pathLst>
                <a:path w="3587" h="7721" extrusionOk="0">
                  <a:moveTo>
                    <a:pt x="1097" y="1"/>
                  </a:moveTo>
                  <a:lnTo>
                    <a:pt x="1097" y="1"/>
                  </a:lnTo>
                  <a:cubicBezTo>
                    <a:pt x="1891" y="1841"/>
                    <a:pt x="1" y="6954"/>
                    <a:pt x="1" y="6954"/>
                  </a:cubicBezTo>
                  <a:lnTo>
                    <a:pt x="1944" y="7721"/>
                  </a:lnTo>
                  <a:cubicBezTo>
                    <a:pt x="3586" y="6528"/>
                    <a:pt x="3480" y="759"/>
                    <a:pt x="3480" y="759"/>
                  </a:cubicBezTo>
                  <a:lnTo>
                    <a:pt x="1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896;p63"/>
            <p:cNvSpPr/>
            <p:nvPr/>
          </p:nvSpPr>
          <p:spPr>
            <a:xfrm>
              <a:off x="7221819" y="3147555"/>
              <a:ext cx="58525" cy="83903"/>
            </a:xfrm>
            <a:custGeom>
              <a:avLst/>
              <a:gdLst/>
              <a:ahLst/>
              <a:cxnLst/>
              <a:rect l="l" t="t" r="r" b="b"/>
              <a:pathLst>
                <a:path w="2011" h="2883" extrusionOk="0">
                  <a:moveTo>
                    <a:pt x="1339" y="1"/>
                  </a:moveTo>
                  <a:cubicBezTo>
                    <a:pt x="1310" y="1"/>
                    <a:pt x="1282" y="4"/>
                    <a:pt x="1253" y="12"/>
                  </a:cubicBezTo>
                  <a:cubicBezTo>
                    <a:pt x="1198" y="24"/>
                    <a:pt x="1134" y="60"/>
                    <a:pt x="1098" y="86"/>
                  </a:cubicBezTo>
                  <a:cubicBezTo>
                    <a:pt x="1059" y="115"/>
                    <a:pt x="1027" y="145"/>
                    <a:pt x="999" y="175"/>
                  </a:cubicBezTo>
                  <a:cubicBezTo>
                    <a:pt x="800" y="402"/>
                    <a:pt x="682" y="657"/>
                    <a:pt x="621" y="936"/>
                  </a:cubicBezTo>
                  <a:cubicBezTo>
                    <a:pt x="560" y="1247"/>
                    <a:pt x="540" y="1569"/>
                    <a:pt x="694" y="1911"/>
                  </a:cubicBezTo>
                  <a:cubicBezTo>
                    <a:pt x="707" y="1944"/>
                    <a:pt x="755" y="2026"/>
                    <a:pt x="798" y="2077"/>
                  </a:cubicBezTo>
                  <a:cubicBezTo>
                    <a:pt x="842" y="2133"/>
                    <a:pt x="893" y="2180"/>
                    <a:pt x="947" y="2216"/>
                  </a:cubicBezTo>
                  <a:cubicBezTo>
                    <a:pt x="989" y="2247"/>
                    <a:pt x="1039" y="2263"/>
                    <a:pt x="1089" y="2263"/>
                  </a:cubicBezTo>
                  <a:cubicBezTo>
                    <a:pt x="1160" y="2263"/>
                    <a:pt x="1231" y="2231"/>
                    <a:pt x="1275" y="2166"/>
                  </a:cubicBezTo>
                  <a:cubicBezTo>
                    <a:pt x="1322" y="2118"/>
                    <a:pt x="1355" y="2037"/>
                    <a:pt x="1391" y="1967"/>
                  </a:cubicBezTo>
                  <a:cubicBezTo>
                    <a:pt x="1411" y="1926"/>
                    <a:pt x="1416" y="1912"/>
                    <a:pt x="1425" y="1888"/>
                  </a:cubicBezTo>
                  <a:lnTo>
                    <a:pt x="1452" y="1821"/>
                  </a:lnTo>
                  <a:cubicBezTo>
                    <a:pt x="1488" y="1729"/>
                    <a:pt x="1518" y="1633"/>
                    <a:pt x="1545" y="1530"/>
                  </a:cubicBezTo>
                  <a:lnTo>
                    <a:pt x="1545" y="1530"/>
                  </a:lnTo>
                  <a:cubicBezTo>
                    <a:pt x="1545" y="1537"/>
                    <a:pt x="1545" y="1540"/>
                    <a:pt x="1545" y="1540"/>
                  </a:cubicBezTo>
                  <a:cubicBezTo>
                    <a:pt x="1545" y="1540"/>
                    <a:pt x="1560" y="1311"/>
                    <a:pt x="1507" y="1228"/>
                  </a:cubicBezTo>
                  <a:cubicBezTo>
                    <a:pt x="1441" y="1289"/>
                    <a:pt x="1358" y="1317"/>
                    <a:pt x="1312" y="1402"/>
                  </a:cubicBezTo>
                  <a:cubicBezTo>
                    <a:pt x="1270" y="1479"/>
                    <a:pt x="1226" y="1562"/>
                    <a:pt x="1181" y="1646"/>
                  </a:cubicBezTo>
                  <a:lnTo>
                    <a:pt x="1115" y="1772"/>
                  </a:lnTo>
                  <a:lnTo>
                    <a:pt x="1102" y="1796"/>
                  </a:lnTo>
                  <a:lnTo>
                    <a:pt x="1096" y="1811"/>
                  </a:lnTo>
                  <a:cubicBezTo>
                    <a:pt x="1094" y="1822"/>
                    <a:pt x="1085" y="1841"/>
                    <a:pt x="1071" y="1841"/>
                  </a:cubicBezTo>
                  <a:cubicBezTo>
                    <a:pt x="1068" y="1841"/>
                    <a:pt x="1063" y="1839"/>
                    <a:pt x="1059" y="1836"/>
                  </a:cubicBezTo>
                  <a:cubicBezTo>
                    <a:pt x="1052" y="1831"/>
                    <a:pt x="1043" y="1825"/>
                    <a:pt x="1036" y="1816"/>
                  </a:cubicBezTo>
                  <a:cubicBezTo>
                    <a:pt x="1032" y="1811"/>
                    <a:pt x="1029" y="1806"/>
                    <a:pt x="1025" y="1801"/>
                  </a:cubicBezTo>
                  <a:lnTo>
                    <a:pt x="1021" y="1796"/>
                  </a:lnTo>
                  <a:cubicBezTo>
                    <a:pt x="1018" y="1789"/>
                    <a:pt x="1013" y="1781"/>
                    <a:pt x="1009" y="1772"/>
                  </a:cubicBezTo>
                  <a:cubicBezTo>
                    <a:pt x="941" y="1634"/>
                    <a:pt x="914" y="1442"/>
                    <a:pt x="927" y="1256"/>
                  </a:cubicBezTo>
                  <a:cubicBezTo>
                    <a:pt x="941" y="1065"/>
                    <a:pt x="989" y="878"/>
                    <a:pt x="1059" y="718"/>
                  </a:cubicBezTo>
                  <a:cubicBezTo>
                    <a:pt x="1126" y="565"/>
                    <a:pt x="1224" y="416"/>
                    <a:pt x="1293" y="358"/>
                  </a:cubicBezTo>
                  <a:cubicBezTo>
                    <a:pt x="1316" y="340"/>
                    <a:pt x="1334" y="332"/>
                    <a:pt x="1350" y="332"/>
                  </a:cubicBezTo>
                  <a:cubicBezTo>
                    <a:pt x="1368" y="332"/>
                    <a:pt x="1384" y="343"/>
                    <a:pt x="1406" y="361"/>
                  </a:cubicBezTo>
                  <a:cubicBezTo>
                    <a:pt x="1455" y="407"/>
                    <a:pt x="1497" y="485"/>
                    <a:pt x="1533" y="562"/>
                  </a:cubicBezTo>
                  <a:cubicBezTo>
                    <a:pt x="1604" y="715"/>
                    <a:pt x="1644" y="867"/>
                    <a:pt x="1665" y="1021"/>
                  </a:cubicBezTo>
                  <a:cubicBezTo>
                    <a:pt x="1701" y="1328"/>
                    <a:pt x="1683" y="1659"/>
                    <a:pt x="1478" y="2052"/>
                  </a:cubicBezTo>
                  <a:cubicBezTo>
                    <a:pt x="1420" y="2157"/>
                    <a:pt x="1350" y="2259"/>
                    <a:pt x="1263" y="2351"/>
                  </a:cubicBezTo>
                  <a:cubicBezTo>
                    <a:pt x="1181" y="2440"/>
                    <a:pt x="1068" y="2538"/>
                    <a:pt x="999" y="2551"/>
                  </a:cubicBezTo>
                  <a:cubicBezTo>
                    <a:pt x="990" y="2554"/>
                    <a:pt x="979" y="2555"/>
                    <a:pt x="966" y="2555"/>
                  </a:cubicBezTo>
                  <a:cubicBezTo>
                    <a:pt x="906" y="2555"/>
                    <a:pt x="819" y="2521"/>
                    <a:pt x="750" y="2464"/>
                  </a:cubicBezTo>
                  <a:cubicBezTo>
                    <a:pt x="664" y="2398"/>
                    <a:pt x="594" y="2299"/>
                    <a:pt x="539" y="2190"/>
                  </a:cubicBezTo>
                  <a:cubicBezTo>
                    <a:pt x="314" y="1731"/>
                    <a:pt x="414" y="1186"/>
                    <a:pt x="508" y="709"/>
                  </a:cubicBezTo>
                  <a:cubicBezTo>
                    <a:pt x="539" y="549"/>
                    <a:pt x="557" y="386"/>
                    <a:pt x="533" y="324"/>
                  </a:cubicBezTo>
                  <a:cubicBezTo>
                    <a:pt x="527" y="308"/>
                    <a:pt x="517" y="298"/>
                    <a:pt x="503" y="298"/>
                  </a:cubicBezTo>
                  <a:cubicBezTo>
                    <a:pt x="467" y="298"/>
                    <a:pt x="404" y="368"/>
                    <a:pt x="314" y="555"/>
                  </a:cubicBezTo>
                  <a:cubicBezTo>
                    <a:pt x="186" y="828"/>
                    <a:pt x="77" y="1120"/>
                    <a:pt x="40" y="1436"/>
                  </a:cubicBezTo>
                  <a:cubicBezTo>
                    <a:pt x="1" y="1751"/>
                    <a:pt x="46" y="2096"/>
                    <a:pt x="215" y="2391"/>
                  </a:cubicBezTo>
                  <a:cubicBezTo>
                    <a:pt x="298" y="2535"/>
                    <a:pt x="412" y="2669"/>
                    <a:pt x="565" y="2765"/>
                  </a:cubicBezTo>
                  <a:cubicBezTo>
                    <a:pt x="642" y="2811"/>
                    <a:pt x="723" y="2849"/>
                    <a:pt x="816" y="2868"/>
                  </a:cubicBezTo>
                  <a:cubicBezTo>
                    <a:pt x="854" y="2877"/>
                    <a:pt x="896" y="2882"/>
                    <a:pt x="939" y="2882"/>
                  </a:cubicBezTo>
                  <a:cubicBezTo>
                    <a:pt x="998" y="2882"/>
                    <a:pt x="1060" y="2873"/>
                    <a:pt x="1118" y="2850"/>
                  </a:cubicBezTo>
                  <a:cubicBezTo>
                    <a:pt x="1309" y="2765"/>
                    <a:pt x="1400" y="2645"/>
                    <a:pt x="1510" y="2531"/>
                  </a:cubicBezTo>
                  <a:cubicBezTo>
                    <a:pt x="1613" y="2413"/>
                    <a:pt x="1705" y="2285"/>
                    <a:pt x="1787" y="2149"/>
                  </a:cubicBezTo>
                  <a:cubicBezTo>
                    <a:pt x="1936" y="1903"/>
                    <a:pt x="2008" y="1611"/>
                    <a:pt x="2008" y="1324"/>
                  </a:cubicBezTo>
                  <a:cubicBezTo>
                    <a:pt x="2010" y="1036"/>
                    <a:pt x="1949" y="753"/>
                    <a:pt x="1840" y="480"/>
                  </a:cubicBezTo>
                  <a:cubicBezTo>
                    <a:pt x="1782" y="355"/>
                    <a:pt x="1737" y="220"/>
                    <a:pt x="1585" y="90"/>
                  </a:cubicBezTo>
                  <a:cubicBezTo>
                    <a:pt x="1517" y="34"/>
                    <a:pt x="1428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897;p63"/>
            <p:cNvSpPr/>
            <p:nvPr/>
          </p:nvSpPr>
          <p:spPr>
            <a:xfrm>
              <a:off x="6983474" y="3988693"/>
              <a:ext cx="913498" cy="387995"/>
            </a:xfrm>
            <a:custGeom>
              <a:avLst/>
              <a:gdLst/>
              <a:ahLst/>
              <a:cxnLst/>
              <a:rect l="l" t="t" r="r" b="b"/>
              <a:pathLst>
                <a:path w="31389" h="13332" extrusionOk="0">
                  <a:moveTo>
                    <a:pt x="14665" y="0"/>
                  </a:moveTo>
                  <a:lnTo>
                    <a:pt x="1" y="5818"/>
                  </a:lnTo>
                  <a:lnTo>
                    <a:pt x="16240" y="13331"/>
                  </a:lnTo>
                  <a:lnTo>
                    <a:pt x="31389" y="6181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898;p63"/>
            <p:cNvSpPr/>
            <p:nvPr/>
          </p:nvSpPr>
          <p:spPr>
            <a:xfrm>
              <a:off x="7456060" y="4168574"/>
              <a:ext cx="440903" cy="292742"/>
            </a:xfrm>
            <a:custGeom>
              <a:avLst/>
              <a:gdLst/>
              <a:ahLst/>
              <a:cxnLst/>
              <a:rect l="l" t="t" r="r" b="b"/>
              <a:pathLst>
                <a:path w="15150" h="10059" extrusionOk="0">
                  <a:moveTo>
                    <a:pt x="15150" y="0"/>
                  </a:moveTo>
                  <a:lnTo>
                    <a:pt x="1" y="7150"/>
                  </a:lnTo>
                  <a:lnTo>
                    <a:pt x="244" y="10058"/>
                  </a:lnTo>
                  <a:lnTo>
                    <a:pt x="15150" y="2545"/>
                  </a:lnTo>
                  <a:lnTo>
                    <a:pt x="15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899;p63"/>
            <p:cNvSpPr/>
            <p:nvPr/>
          </p:nvSpPr>
          <p:spPr>
            <a:xfrm>
              <a:off x="6983474" y="4157981"/>
              <a:ext cx="479697" cy="303335"/>
            </a:xfrm>
            <a:custGeom>
              <a:avLst/>
              <a:gdLst/>
              <a:ahLst/>
              <a:cxnLst/>
              <a:rect l="l" t="t" r="r" b="b"/>
              <a:pathLst>
                <a:path w="16483" h="10423" extrusionOk="0">
                  <a:moveTo>
                    <a:pt x="1" y="1"/>
                  </a:moveTo>
                  <a:lnTo>
                    <a:pt x="1" y="2788"/>
                  </a:lnTo>
                  <a:lnTo>
                    <a:pt x="16483" y="10422"/>
                  </a:lnTo>
                  <a:lnTo>
                    <a:pt x="16240" y="75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900;p63"/>
            <p:cNvSpPr/>
            <p:nvPr/>
          </p:nvSpPr>
          <p:spPr>
            <a:xfrm>
              <a:off x="6983474" y="4239088"/>
              <a:ext cx="479697" cy="240765"/>
            </a:xfrm>
            <a:custGeom>
              <a:avLst/>
              <a:gdLst/>
              <a:ahLst/>
              <a:cxnLst/>
              <a:rect l="l" t="t" r="r" b="b"/>
              <a:pathLst>
                <a:path w="16483" h="8273" extrusionOk="0">
                  <a:moveTo>
                    <a:pt x="1" y="1"/>
                  </a:moveTo>
                  <a:lnTo>
                    <a:pt x="1" y="924"/>
                  </a:lnTo>
                  <a:lnTo>
                    <a:pt x="16483" y="8273"/>
                  </a:lnTo>
                  <a:lnTo>
                    <a:pt x="16483" y="76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901;p63"/>
            <p:cNvSpPr/>
            <p:nvPr/>
          </p:nvSpPr>
          <p:spPr>
            <a:xfrm>
              <a:off x="7463132" y="4242609"/>
              <a:ext cx="433831" cy="237244"/>
            </a:xfrm>
            <a:custGeom>
              <a:avLst/>
              <a:gdLst/>
              <a:ahLst/>
              <a:cxnLst/>
              <a:rect l="l" t="t" r="r" b="b"/>
              <a:pathLst>
                <a:path w="14907" h="8152" extrusionOk="0">
                  <a:moveTo>
                    <a:pt x="14907" y="1"/>
                  </a:moveTo>
                  <a:lnTo>
                    <a:pt x="1" y="7514"/>
                  </a:lnTo>
                  <a:lnTo>
                    <a:pt x="1" y="8152"/>
                  </a:lnTo>
                  <a:lnTo>
                    <a:pt x="14907" y="393"/>
                  </a:lnTo>
                  <a:lnTo>
                    <a:pt x="14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902;p63"/>
            <p:cNvSpPr/>
            <p:nvPr/>
          </p:nvSpPr>
          <p:spPr>
            <a:xfrm>
              <a:off x="7147929" y="4079463"/>
              <a:ext cx="528618" cy="228455"/>
            </a:xfrm>
            <a:custGeom>
              <a:avLst/>
              <a:gdLst/>
              <a:ahLst/>
              <a:cxnLst/>
              <a:rect l="l" t="t" r="r" b="b"/>
              <a:pathLst>
                <a:path w="18164" h="7850" extrusionOk="0">
                  <a:moveTo>
                    <a:pt x="8285" y="0"/>
                  </a:moveTo>
                  <a:lnTo>
                    <a:pt x="0" y="3313"/>
                  </a:lnTo>
                  <a:lnTo>
                    <a:pt x="10157" y="7850"/>
                  </a:lnTo>
                  <a:cubicBezTo>
                    <a:pt x="10231" y="7808"/>
                    <a:pt x="18163" y="3948"/>
                    <a:pt x="18163" y="3948"/>
                  </a:cubicBez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903;p63"/>
            <p:cNvSpPr/>
            <p:nvPr/>
          </p:nvSpPr>
          <p:spPr>
            <a:xfrm>
              <a:off x="7350828" y="3988693"/>
              <a:ext cx="546138" cy="216406"/>
            </a:xfrm>
            <a:custGeom>
              <a:avLst/>
              <a:gdLst/>
              <a:ahLst/>
              <a:cxnLst/>
              <a:rect l="l" t="t" r="r" b="b"/>
              <a:pathLst>
                <a:path w="18766" h="7436" extrusionOk="0">
                  <a:moveTo>
                    <a:pt x="2042" y="0"/>
                  </a:moveTo>
                  <a:lnTo>
                    <a:pt x="1" y="809"/>
                  </a:lnTo>
                  <a:cubicBezTo>
                    <a:pt x="3076" y="2056"/>
                    <a:pt x="12639" y="6002"/>
                    <a:pt x="16109" y="7435"/>
                  </a:cubicBezTo>
                  <a:lnTo>
                    <a:pt x="18766" y="6181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904;p63"/>
            <p:cNvSpPr/>
            <p:nvPr/>
          </p:nvSpPr>
          <p:spPr>
            <a:xfrm>
              <a:off x="7874255" y="4168574"/>
              <a:ext cx="22700" cy="88879"/>
            </a:xfrm>
            <a:custGeom>
              <a:avLst/>
              <a:gdLst/>
              <a:ahLst/>
              <a:cxnLst/>
              <a:rect l="l" t="t" r="r" b="b"/>
              <a:pathLst>
                <a:path w="780" h="3054" extrusionOk="0">
                  <a:moveTo>
                    <a:pt x="780" y="0"/>
                  </a:moveTo>
                  <a:lnTo>
                    <a:pt x="1" y="368"/>
                  </a:lnTo>
                  <a:lnTo>
                    <a:pt x="1" y="3054"/>
                  </a:lnTo>
                  <a:lnTo>
                    <a:pt x="780" y="2545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BC3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905;p63"/>
            <p:cNvSpPr/>
            <p:nvPr/>
          </p:nvSpPr>
          <p:spPr>
            <a:xfrm>
              <a:off x="7273009" y="4125939"/>
              <a:ext cx="324231" cy="130088"/>
            </a:xfrm>
            <a:custGeom>
              <a:avLst/>
              <a:gdLst/>
              <a:ahLst/>
              <a:cxnLst/>
              <a:rect l="l" t="t" r="r" b="b"/>
              <a:pathLst>
                <a:path w="11141" h="4470" extrusionOk="0">
                  <a:moveTo>
                    <a:pt x="2300" y="276"/>
                  </a:moveTo>
                  <a:cubicBezTo>
                    <a:pt x="2326" y="276"/>
                    <a:pt x="2351" y="276"/>
                    <a:pt x="2377" y="276"/>
                  </a:cubicBezTo>
                  <a:cubicBezTo>
                    <a:pt x="2736" y="284"/>
                    <a:pt x="3063" y="313"/>
                    <a:pt x="3329" y="353"/>
                  </a:cubicBezTo>
                  <a:cubicBezTo>
                    <a:pt x="3871" y="435"/>
                    <a:pt x="4179" y="569"/>
                    <a:pt x="4336" y="679"/>
                  </a:cubicBezTo>
                  <a:cubicBezTo>
                    <a:pt x="4482" y="786"/>
                    <a:pt x="4521" y="862"/>
                    <a:pt x="4579" y="862"/>
                  </a:cubicBezTo>
                  <a:cubicBezTo>
                    <a:pt x="4580" y="862"/>
                    <a:pt x="4580" y="862"/>
                    <a:pt x="4580" y="862"/>
                  </a:cubicBezTo>
                  <a:cubicBezTo>
                    <a:pt x="4582" y="864"/>
                    <a:pt x="4580" y="865"/>
                    <a:pt x="4583" y="865"/>
                  </a:cubicBezTo>
                  <a:cubicBezTo>
                    <a:pt x="4592" y="867"/>
                    <a:pt x="4603" y="868"/>
                    <a:pt x="4617" y="868"/>
                  </a:cubicBezTo>
                  <a:cubicBezTo>
                    <a:pt x="4726" y="868"/>
                    <a:pt x="4982" y="801"/>
                    <a:pt x="5358" y="778"/>
                  </a:cubicBezTo>
                  <a:cubicBezTo>
                    <a:pt x="5451" y="772"/>
                    <a:pt x="5551" y="769"/>
                    <a:pt x="5654" y="769"/>
                  </a:cubicBezTo>
                  <a:cubicBezTo>
                    <a:pt x="5785" y="769"/>
                    <a:pt x="5920" y="774"/>
                    <a:pt x="6053" y="788"/>
                  </a:cubicBezTo>
                  <a:cubicBezTo>
                    <a:pt x="6291" y="812"/>
                    <a:pt x="6525" y="861"/>
                    <a:pt x="6706" y="938"/>
                  </a:cubicBezTo>
                  <a:cubicBezTo>
                    <a:pt x="7075" y="1091"/>
                    <a:pt x="7115" y="1332"/>
                    <a:pt x="7063" y="1517"/>
                  </a:cubicBezTo>
                  <a:cubicBezTo>
                    <a:pt x="7011" y="1705"/>
                    <a:pt x="6892" y="1839"/>
                    <a:pt x="6988" y="1854"/>
                  </a:cubicBezTo>
                  <a:cubicBezTo>
                    <a:pt x="6993" y="1855"/>
                    <a:pt x="6998" y="1855"/>
                    <a:pt x="7005" y="1855"/>
                  </a:cubicBezTo>
                  <a:cubicBezTo>
                    <a:pt x="7053" y="1855"/>
                    <a:pt x="7139" y="1829"/>
                    <a:pt x="7244" y="1777"/>
                  </a:cubicBezTo>
                  <a:cubicBezTo>
                    <a:pt x="7297" y="1750"/>
                    <a:pt x="7354" y="1716"/>
                    <a:pt x="7412" y="1677"/>
                  </a:cubicBezTo>
                  <a:cubicBezTo>
                    <a:pt x="7601" y="1680"/>
                    <a:pt x="7906" y="1674"/>
                    <a:pt x="8277" y="1686"/>
                  </a:cubicBezTo>
                  <a:cubicBezTo>
                    <a:pt x="8587" y="1699"/>
                    <a:pt x="8939" y="1724"/>
                    <a:pt x="9268" y="1788"/>
                  </a:cubicBezTo>
                  <a:cubicBezTo>
                    <a:pt x="9593" y="1850"/>
                    <a:pt x="9893" y="1954"/>
                    <a:pt x="10089" y="2104"/>
                  </a:cubicBezTo>
                  <a:cubicBezTo>
                    <a:pt x="10292" y="2252"/>
                    <a:pt x="10354" y="2430"/>
                    <a:pt x="10306" y="2597"/>
                  </a:cubicBezTo>
                  <a:cubicBezTo>
                    <a:pt x="10281" y="2680"/>
                    <a:pt x="10227" y="2761"/>
                    <a:pt x="10150" y="2830"/>
                  </a:cubicBezTo>
                  <a:cubicBezTo>
                    <a:pt x="10076" y="2900"/>
                    <a:pt x="9973" y="2961"/>
                    <a:pt x="9873" y="3005"/>
                  </a:cubicBezTo>
                  <a:cubicBezTo>
                    <a:pt x="9769" y="3050"/>
                    <a:pt x="9645" y="3084"/>
                    <a:pt x="9535" y="3108"/>
                  </a:cubicBezTo>
                  <a:cubicBezTo>
                    <a:pt x="9423" y="3131"/>
                    <a:pt x="9321" y="3144"/>
                    <a:pt x="9237" y="3149"/>
                  </a:cubicBezTo>
                  <a:cubicBezTo>
                    <a:pt x="9070" y="3161"/>
                    <a:pt x="8966" y="3150"/>
                    <a:pt x="8920" y="3172"/>
                  </a:cubicBezTo>
                  <a:cubicBezTo>
                    <a:pt x="8901" y="3181"/>
                    <a:pt x="8899" y="3197"/>
                    <a:pt x="8915" y="3216"/>
                  </a:cubicBezTo>
                  <a:cubicBezTo>
                    <a:pt x="8906" y="3216"/>
                    <a:pt x="8898" y="3216"/>
                    <a:pt x="8890" y="3217"/>
                  </a:cubicBezTo>
                  <a:cubicBezTo>
                    <a:pt x="8834" y="3231"/>
                    <a:pt x="8806" y="3276"/>
                    <a:pt x="8775" y="3344"/>
                  </a:cubicBezTo>
                  <a:cubicBezTo>
                    <a:pt x="8744" y="3414"/>
                    <a:pt x="8708" y="3509"/>
                    <a:pt x="8613" y="3618"/>
                  </a:cubicBezTo>
                  <a:cubicBezTo>
                    <a:pt x="8520" y="3728"/>
                    <a:pt x="8365" y="3846"/>
                    <a:pt x="8120" y="3944"/>
                  </a:cubicBezTo>
                  <a:cubicBezTo>
                    <a:pt x="7999" y="3993"/>
                    <a:pt x="7860" y="4035"/>
                    <a:pt x="7722" y="4061"/>
                  </a:cubicBezTo>
                  <a:lnTo>
                    <a:pt x="7721" y="4061"/>
                  </a:lnTo>
                  <a:cubicBezTo>
                    <a:pt x="7609" y="4082"/>
                    <a:pt x="7502" y="4093"/>
                    <a:pt x="7385" y="4093"/>
                  </a:cubicBezTo>
                  <a:cubicBezTo>
                    <a:pt x="7359" y="4093"/>
                    <a:pt x="7332" y="4093"/>
                    <a:pt x="7306" y="4092"/>
                  </a:cubicBezTo>
                  <a:cubicBezTo>
                    <a:pt x="7011" y="4079"/>
                    <a:pt x="6728" y="4001"/>
                    <a:pt x="6542" y="3917"/>
                  </a:cubicBezTo>
                  <a:cubicBezTo>
                    <a:pt x="6351" y="3832"/>
                    <a:pt x="6245" y="3729"/>
                    <a:pt x="6197" y="3635"/>
                  </a:cubicBezTo>
                  <a:cubicBezTo>
                    <a:pt x="6173" y="3589"/>
                    <a:pt x="6168" y="3539"/>
                    <a:pt x="6163" y="3502"/>
                  </a:cubicBezTo>
                  <a:cubicBezTo>
                    <a:pt x="6160" y="3467"/>
                    <a:pt x="6173" y="3432"/>
                    <a:pt x="6187" y="3408"/>
                  </a:cubicBezTo>
                  <a:cubicBezTo>
                    <a:pt x="6202" y="3383"/>
                    <a:pt x="6218" y="3366"/>
                    <a:pt x="6240" y="3349"/>
                  </a:cubicBezTo>
                  <a:cubicBezTo>
                    <a:pt x="6262" y="3332"/>
                    <a:pt x="6287" y="3319"/>
                    <a:pt x="6289" y="3307"/>
                  </a:cubicBezTo>
                  <a:cubicBezTo>
                    <a:pt x="6291" y="3297"/>
                    <a:pt x="6273" y="3286"/>
                    <a:pt x="6226" y="3286"/>
                  </a:cubicBezTo>
                  <a:cubicBezTo>
                    <a:pt x="6219" y="3286"/>
                    <a:pt x="6212" y="3287"/>
                    <a:pt x="6204" y="3287"/>
                  </a:cubicBezTo>
                  <a:cubicBezTo>
                    <a:pt x="6141" y="3289"/>
                    <a:pt x="6033" y="3314"/>
                    <a:pt x="5938" y="3358"/>
                  </a:cubicBezTo>
                  <a:cubicBezTo>
                    <a:pt x="5887" y="3381"/>
                    <a:pt x="5839" y="3409"/>
                    <a:pt x="5796" y="3441"/>
                  </a:cubicBezTo>
                  <a:cubicBezTo>
                    <a:pt x="5627" y="3501"/>
                    <a:pt x="5395" y="3576"/>
                    <a:pt x="5096" y="3639"/>
                  </a:cubicBezTo>
                  <a:cubicBezTo>
                    <a:pt x="4793" y="3704"/>
                    <a:pt x="4425" y="3753"/>
                    <a:pt x="4063" y="3753"/>
                  </a:cubicBezTo>
                  <a:cubicBezTo>
                    <a:pt x="4039" y="3753"/>
                    <a:pt x="4014" y="3753"/>
                    <a:pt x="3990" y="3752"/>
                  </a:cubicBezTo>
                  <a:cubicBezTo>
                    <a:pt x="3596" y="3745"/>
                    <a:pt x="3208" y="3683"/>
                    <a:pt x="2892" y="3567"/>
                  </a:cubicBezTo>
                  <a:cubicBezTo>
                    <a:pt x="2577" y="3452"/>
                    <a:pt x="2356" y="3299"/>
                    <a:pt x="2249" y="3148"/>
                  </a:cubicBezTo>
                  <a:cubicBezTo>
                    <a:pt x="2139" y="2994"/>
                    <a:pt x="2147" y="2839"/>
                    <a:pt x="2227" y="2702"/>
                  </a:cubicBezTo>
                  <a:cubicBezTo>
                    <a:pt x="2368" y="2450"/>
                    <a:pt x="2683" y="2285"/>
                    <a:pt x="2686" y="2235"/>
                  </a:cubicBezTo>
                  <a:cubicBezTo>
                    <a:pt x="2702" y="2235"/>
                    <a:pt x="2719" y="2235"/>
                    <a:pt x="2736" y="2235"/>
                  </a:cubicBezTo>
                  <a:cubicBezTo>
                    <a:pt x="2961" y="2235"/>
                    <a:pt x="3201" y="2219"/>
                    <a:pt x="3456" y="2175"/>
                  </a:cubicBezTo>
                  <a:cubicBezTo>
                    <a:pt x="3764" y="2121"/>
                    <a:pt x="4053" y="2037"/>
                    <a:pt x="4283" y="1926"/>
                  </a:cubicBezTo>
                  <a:cubicBezTo>
                    <a:pt x="4515" y="1816"/>
                    <a:pt x="4650" y="1674"/>
                    <a:pt x="4656" y="1570"/>
                  </a:cubicBezTo>
                  <a:cubicBezTo>
                    <a:pt x="4668" y="1464"/>
                    <a:pt x="4602" y="1386"/>
                    <a:pt x="4527" y="1321"/>
                  </a:cubicBezTo>
                  <a:cubicBezTo>
                    <a:pt x="4372" y="1198"/>
                    <a:pt x="4159" y="1100"/>
                    <a:pt x="3845" y="1066"/>
                  </a:cubicBezTo>
                  <a:cubicBezTo>
                    <a:pt x="3778" y="1060"/>
                    <a:pt x="3710" y="1056"/>
                    <a:pt x="3640" y="1056"/>
                  </a:cubicBezTo>
                  <a:cubicBezTo>
                    <a:pt x="3546" y="1056"/>
                    <a:pt x="3448" y="1063"/>
                    <a:pt x="3342" y="1078"/>
                  </a:cubicBezTo>
                  <a:cubicBezTo>
                    <a:pt x="3169" y="1104"/>
                    <a:pt x="3032" y="1147"/>
                    <a:pt x="2927" y="1190"/>
                  </a:cubicBezTo>
                  <a:cubicBezTo>
                    <a:pt x="2715" y="1276"/>
                    <a:pt x="2632" y="1369"/>
                    <a:pt x="2649" y="1419"/>
                  </a:cubicBezTo>
                  <a:cubicBezTo>
                    <a:pt x="2661" y="1461"/>
                    <a:pt x="2706" y="1474"/>
                    <a:pt x="2734" y="1474"/>
                  </a:cubicBezTo>
                  <a:cubicBezTo>
                    <a:pt x="2740" y="1474"/>
                    <a:pt x="2745" y="1474"/>
                    <a:pt x="2749" y="1473"/>
                  </a:cubicBezTo>
                  <a:cubicBezTo>
                    <a:pt x="2780" y="1464"/>
                    <a:pt x="2781" y="1440"/>
                    <a:pt x="2817" y="1403"/>
                  </a:cubicBezTo>
                  <a:cubicBezTo>
                    <a:pt x="2849" y="1369"/>
                    <a:pt x="2938" y="1318"/>
                    <a:pt x="3089" y="1275"/>
                  </a:cubicBezTo>
                  <a:cubicBezTo>
                    <a:pt x="3189" y="1247"/>
                    <a:pt x="3289" y="1230"/>
                    <a:pt x="3392" y="1230"/>
                  </a:cubicBezTo>
                  <a:cubicBezTo>
                    <a:pt x="3452" y="1230"/>
                    <a:pt x="3514" y="1235"/>
                    <a:pt x="3577" y="1248"/>
                  </a:cubicBezTo>
                  <a:cubicBezTo>
                    <a:pt x="3740" y="1280"/>
                    <a:pt x="3882" y="1363"/>
                    <a:pt x="3972" y="1472"/>
                  </a:cubicBezTo>
                  <a:cubicBezTo>
                    <a:pt x="4016" y="1525"/>
                    <a:pt x="4038" y="1583"/>
                    <a:pt x="4018" y="1636"/>
                  </a:cubicBezTo>
                  <a:cubicBezTo>
                    <a:pt x="3997" y="1691"/>
                    <a:pt x="3939" y="1736"/>
                    <a:pt x="3835" y="1782"/>
                  </a:cubicBezTo>
                  <a:cubicBezTo>
                    <a:pt x="3731" y="1828"/>
                    <a:pt x="3573" y="1870"/>
                    <a:pt x="3415" y="1893"/>
                  </a:cubicBezTo>
                  <a:cubicBezTo>
                    <a:pt x="3308" y="1908"/>
                    <a:pt x="3185" y="1917"/>
                    <a:pt x="3060" y="1917"/>
                  </a:cubicBezTo>
                  <a:cubicBezTo>
                    <a:pt x="3008" y="1917"/>
                    <a:pt x="2956" y="1915"/>
                    <a:pt x="2905" y="1912"/>
                  </a:cubicBezTo>
                  <a:cubicBezTo>
                    <a:pt x="2551" y="1890"/>
                    <a:pt x="2175" y="1811"/>
                    <a:pt x="1866" y="1711"/>
                  </a:cubicBezTo>
                  <a:cubicBezTo>
                    <a:pt x="1556" y="1608"/>
                    <a:pt x="1293" y="1475"/>
                    <a:pt x="1116" y="1314"/>
                  </a:cubicBezTo>
                  <a:cubicBezTo>
                    <a:pt x="1028" y="1233"/>
                    <a:pt x="961" y="1148"/>
                    <a:pt x="917" y="1061"/>
                  </a:cubicBezTo>
                  <a:cubicBezTo>
                    <a:pt x="874" y="972"/>
                    <a:pt x="846" y="884"/>
                    <a:pt x="860" y="799"/>
                  </a:cubicBezTo>
                  <a:cubicBezTo>
                    <a:pt x="881" y="624"/>
                    <a:pt x="1048" y="468"/>
                    <a:pt x="1329" y="387"/>
                  </a:cubicBezTo>
                  <a:cubicBezTo>
                    <a:pt x="1585" y="306"/>
                    <a:pt x="1965" y="276"/>
                    <a:pt x="2300" y="276"/>
                  </a:cubicBezTo>
                  <a:close/>
                  <a:moveTo>
                    <a:pt x="2351" y="1"/>
                  </a:moveTo>
                  <a:cubicBezTo>
                    <a:pt x="2219" y="1"/>
                    <a:pt x="2079" y="5"/>
                    <a:pt x="1929" y="15"/>
                  </a:cubicBezTo>
                  <a:cubicBezTo>
                    <a:pt x="1661" y="35"/>
                    <a:pt x="1343" y="76"/>
                    <a:pt x="1028" y="165"/>
                  </a:cubicBezTo>
                  <a:cubicBezTo>
                    <a:pt x="713" y="252"/>
                    <a:pt x="439" y="386"/>
                    <a:pt x="283" y="517"/>
                  </a:cubicBezTo>
                  <a:cubicBezTo>
                    <a:pt x="119" y="649"/>
                    <a:pt x="53" y="776"/>
                    <a:pt x="27" y="895"/>
                  </a:cubicBezTo>
                  <a:cubicBezTo>
                    <a:pt x="1" y="1016"/>
                    <a:pt x="30" y="1126"/>
                    <a:pt x="77" y="1231"/>
                  </a:cubicBezTo>
                  <a:cubicBezTo>
                    <a:pt x="125" y="1338"/>
                    <a:pt x="202" y="1441"/>
                    <a:pt x="307" y="1537"/>
                  </a:cubicBezTo>
                  <a:cubicBezTo>
                    <a:pt x="516" y="1732"/>
                    <a:pt x="836" y="1889"/>
                    <a:pt x="1217" y="2008"/>
                  </a:cubicBezTo>
                  <a:cubicBezTo>
                    <a:pt x="1407" y="2067"/>
                    <a:pt x="1617" y="2116"/>
                    <a:pt x="1837" y="2154"/>
                  </a:cubicBezTo>
                  <a:cubicBezTo>
                    <a:pt x="2051" y="2193"/>
                    <a:pt x="2288" y="2222"/>
                    <a:pt x="2555" y="2232"/>
                  </a:cubicBezTo>
                  <a:cubicBezTo>
                    <a:pt x="2492" y="2247"/>
                    <a:pt x="2407" y="2271"/>
                    <a:pt x="2307" y="2309"/>
                  </a:cubicBezTo>
                  <a:cubicBezTo>
                    <a:pt x="2106" y="2386"/>
                    <a:pt x="1840" y="2523"/>
                    <a:pt x="1650" y="2705"/>
                  </a:cubicBezTo>
                  <a:cubicBezTo>
                    <a:pt x="1456" y="2888"/>
                    <a:pt x="1363" y="3119"/>
                    <a:pt x="1456" y="3329"/>
                  </a:cubicBezTo>
                  <a:cubicBezTo>
                    <a:pt x="1547" y="3541"/>
                    <a:pt x="1792" y="3736"/>
                    <a:pt x="2195" y="3887"/>
                  </a:cubicBezTo>
                  <a:cubicBezTo>
                    <a:pt x="2565" y="4023"/>
                    <a:pt x="3057" y="4099"/>
                    <a:pt x="3578" y="4099"/>
                  </a:cubicBezTo>
                  <a:cubicBezTo>
                    <a:pt x="3624" y="4099"/>
                    <a:pt x="3670" y="4099"/>
                    <a:pt x="3716" y="4098"/>
                  </a:cubicBezTo>
                  <a:cubicBezTo>
                    <a:pt x="4001" y="4090"/>
                    <a:pt x="4292" y="4060"/>
                    <a:pt x="4552" y="4016"/>
                  </a:cubicBezTo>
                  <a:cubicBezTo>
                    <a:pt x="4814" y="3971"/>
                    <a:pt x="5052" y="3913"/>
                    <a:pt x="5257" y="3852"/>
                  </a:cubicBezTo>
                  <a:cubicBezTo>
                    <a:pt x="5385" y="3813"/>
                    <a:pt x="5496" y="3772"/>
                    <a:pt x="5597" y="3731"/>
                  </a:cubicBezTo>
                  <a:lnTo>
                    <a:pt x="5597" y="3731"/>
                  </a:lnTo>
                  <a:cubicBezTo>
                    <a:pt x="5568" y="3880"/>
                    <a:pt x="5648" y="4046"/>
                    <a:pt x="5867" y="4182"/>
                  </a:cubicBezTo>
                  <a:cubicBezTo>
                    <a:pt x="5976" y="4250"/>
                    <a:pt x="6116" y="4314"/>
                    <a:pt x="6292" y="4364"/>
                  </a:cubicBezTo>
                  <a:cubicBezTo>
                    <a:pt x="6467" y="4413"/>
                    <a:pt x="6680" y="4454"/>
                    <a:pt x="6954" y="4466"/>
                  </a:cubicBezTo>
                  <a:cubicBezTo>
                    <a:pt x="6995" y="4468"/>
                    <a:pt x="7037" y="4469"/>
                    <a:pt x="7081" y="4469"/>
                  </a:cubicBezTo>
                  <a:cubicBezTo>
                    <a:pt x="7323" y="4469"/>
                    <a:pt x="7598" y="4441"/>
                    <a:pt x="7843" y="4385"/>
                  </a:cubicBezTo>
                  <a:cubicBezTo>
                    <a:pt x="8132" y="4322"/>
                    <a:pt x="8377" y="4232"/>
                    <a:pt x="8573" y="4139"/>
                  </a:cubicBezTo>
                  <a:cubicBezTo>
                    <a:pt x="8767" y="4045"/>
                    <a:pt x="8915" y="3945"/>
                    <a:pt x="9012" y="3850"/>
                  </a:cubicBezTo>
                  <a:cubicBezTo>
                    <a:pt x="9108" y="3756"/>
                    <a:pt x="9159" y="3669"/>
                    <a:pt x="9180" y="3595"/>
                  </a:cubicBezTo>
                  <a:cubicBezTo>
                    <a:pt x="9221" y="3447"/>
                    <a:pt x="9159" y="3346"/>
                    <a:pt x="9092" y="3285"/>
                  </a:cubicBezTo>
                  <a:lnTo>
                    <a:pt x="9092" y="3285"/>
                  </a:lnTo>
                  <a:cubicBezTo>
                    <a:pt x="9095" y="3286"/>
                    <a:pt x="9097" y="3287"/>
                    <a:pt x="9100" y="3287"/>
                  </a:cubicBezTo>
                  <a:cubicBezTo>
                    <a:pt x="9164" y="3299"/>
                    <a:pt x="9246" y="3306"/>
                    <a:pt x="9343" y="3306"/>
                  </a:cubicBezTo>
                  <a:cubicBezTo>
                    <a:pt x="9399" y="3306"/>
                    <a:pt x="9460" y="3303"/>
                    <a:pt x="9525" y="3298"/>
                  </a:cubicBezTo>
                  <a:cubicBezTo>
                    <a:pt x="9702" y="3285"/>
                    <a:pt x="9913" y="3249"/>
                    <a:pt x="10133" y="3181"/>
                  </a:cubicBezTo>
                  <a:cubicBezTo>
                    <a:pt x="10578" y="3044"/>
                    <a:pt x="10916" y="2797"/>
                    <a:pt x="11026" y="2557"/>
                  </a:cubicBezTo>
                  <a:cubicBezTo>
                    <a:pt x="11140" y="2316"/>
                    <a:pt x="11070" y="2069"/>
                    <a:pt x="10802" y="1874"/>
                  </a:cubicBezTo>
                  <a:cubicBezTo>
                    <a:pt x="10543" y="1679"/>
                    <a:pt x="10127" y="1552"/>
                    <a:pt x="9691" y="1492"/>
                  </a:cubicBezTo>
                  <a:cubicBezTo>
                    <a:pt x="9406" y="1452"/>
                    <a:pt x="9116" y="1437"/>
                    <a:pt x="8845" y="1437"/>
                  </a:cubicBezTo>
                  <a:cubicBezTo>
                    <a:pt x="8702" y="1437"/>
                    <a:pt x="8564" y="1442"/>
                    <a:pt x="8435" y="1448"/>
                  </a:cubicBezTo>
                  <a:cubicBezTo>
                    <a:pt x="8076" y="1467"/>
                    <a:pt x="7782" y="1506"/>
                    <a:pt x="7572" y="1542"/>
                  </a:cubicBezTo>
                  <a:cubicBezTo>
                    <a:pt x="7585" y="1530"/>
                    <a:pt x="7599" y="1518"/>
                    <a:pt x="7611" y="1505"/>
                  </a:cubicBezTo>
                  <a:cubicBezTo>
                    <a:pt x="7721" y="1386"/>
                    <a:pt x="7796" y="1240"/>
                    <a:pt x="7776" y="1088"/>
                  </a:cubicBezTo>
                  <a:cubicBezTo>
                    <a:pt x="7755" y="939"/>
                    <a:pt x="7623" y="784"/>
                    <a:pt x="7357" y="673"/>
                  </a:cubicBezTo>
                  <a:cubicBezTo>
                    <a:pt x="7093" y="562"/>
                    <a:pt x="6739" y="503"/>
                    <a:pt x="6380" y="489"/>
                  </a:cubicBezTo>
                  <a:cubicBezTo>
                    <a:pt x="6319" y="486"/>
                    <a:pt x="6257" y="485"/>
                    <a:pt x="6196" y="485"/>
                  </a:cubicBezTo>
                  <a:cubicBezTo>
                    <a:pt x="5896" y="485"/>
                    <a:pt x="5604" y="514"/>
                    <a:pt x="5357" y="557"/>
                  </a:cubicBezTo>
                  <a:cubicBezTo>
                    <a:pt x="5057" y="610"/>
                    <a:pt x="4823" y="687"/>
                    <a:pt x="4699" y="749"/>
                  </a:cubicBezTo>
                  <a:cubicBezTo>
                    <a:pt x="4684" y="755"/>
                    <a:pt x="4677" y="761"/>
                    <a:pt x="4666" y="767"/>
                  </a:cubicBezTo>
                  <a:cubicBezTo>
                    <a:pt x="4674" y="723"/>
                    <a:pt x="4671" y="668"/>
                    <a:pt x="4639" y="603"/>
                  </a:cubicBezTo>
                  <a:cubicBezTo>
                    <a:pt x="4560" y="452"/>
                    <a:pt x="4276" y="260"/>
                    <a:pt x="3701" y="138"/>
                  </a:cubicBezTo>
                  <a:cubicBezTo>
                    <a:pt x="3417" y="76"/>
                    <a:pt x="3074" y="28"/>
                    <a:pt x="2650" y="8"/>
                  </a:cubicBezTo>
                  <a:cubicBezTo>
                    <a:pt x="2555" y="3"/>
                    <a:pt x="2456" y="1"/>
                    <a:pt x="2351" y="1"/>
                  </a:cubicBezTo>
                  <a:close/>
                </a:path>
              </a:pathLst>
            </a:custGeom>
            <a:solidFill>
              <a:srgbClr val="F7A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906;p63"/>
            <p:cNvSpPr/>
            <p:nvPr/>
          </p:nvSpPr>
          <p:spPr>
            <a:xfrm>
              <a:off x="6718618" y="1809526"/>
              <a:ext cx="910239" cy="643980"/>
            </a:xfrm>
            <a:custGeom>
              <a:avLst/>
              <a:gdLst/>
              <a:ahLst/>
              <a:cxnLst/>
              <a:rect l="l" t="t" r="r" b="b"/>
              <a:pathLst>
                <a:path w="31277" h="22128" extrusionOk="0">
                  <a:moveTo>
                    <a:pt x="17105" y="1"/>
                  </a:moveTo>
                  <a:cubicBezTo>
                    <a:pt x="3558" y="1"/>
                    <a:pt x="1" y="21368"/>
                    <a:pt x="14840" y="22106"/>
                  </a:cubicBezTo>
                  <a:cubicBezTo>
                    <a:pt x="15126" y="22121"/>
                    <a:pt x="15409" y="22128"/>
                    <a:pt x="15687" y="22128"/>
                  </a:cubicBezTo>
                  <a:cubicBezTo>
                    <a:pt x="20701" y="22128"/>
                    <a:pt x="24347" y="19829"/>
                    <a:pt x="26706" y="15827"/>
                  </a:cubicBezTo>
                  <a:cubicBezTo>
                    <a:pt x="31277" y="8072"/>
                    <a:pt x="24989" y="283"/>
                    <a:pt x="18167" y="43"/>
                  </a:cubicBezTo>
                  <a:cubicBezTo>
                    <a:pt x="17807" y="15"/>
                    <a:pt x="17452" y="1"/>
                    <a:pt x="17105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907;p63"/>
            <p:cNvSpPr/>
            <p:nvPr/>
          </p:nvSpPr>
          <p:spPr>
            <a:xfrm>
              <a:off x="6910458" y="2176504"/>
              <a:ext cx="139867" cy="127353"/>
            </a:xfrm>
            <a:custGeom>
              <a:avLst/>
              <a:gdLst/>
              <a:ahLst/>
              <a:cxnLst/>
              <a:rect l="l" t="t" r="r" b="b"/>
              <a:pathLst>
                <a:path w="4806" h="4376" extrusionOk="0">
                  <a:moveTo>
                    <a:pt x="2403" y="0"/>
                  </a:moveTo>
                  <a:cubicBezTo>
                    <a:pt x="1843" y="0"/>
                    <a:pt x="1283" y="214"/>
                    <a:pt x="855" y="641"/>
                  </a:cubicBezTo>
                  <a:cubicBezTo>
                    <a:pt x="1" y="1495"/>
                    <a:pt x="1" y="2880"/>
                    <a:pt x="855" y="3735"/>
                  </a:cubicBezTo>
                  <a:cubicBezTo>
                    <a:pt x="1283" y="4162"/>
                    <a:pt x="1843" y="4376"/>
                    <a:pt x="2403" y="4376"/>
                  </a:cubicBezTo>
                  <a:cubicBezTo>
                    <a:pt x="2963" y="4376"/>
                    <a:pt x="3523" y="4162"/>
                    <a:pt x="3950" y="3735"/>
                  </a:cubicBezTo>
                  <a:cubicBezTo>
                    <a:pt x="4805" y="2880"/>
                    <a:pt x="4805" y="1495"/>
                    <a:pt x="3950" y="641"/>
                  </a:cubicBezTo>
                  <a:cubicBezTo>
                    <a:pt x="3523" y="214"/>
                    <a:pt x="2963" y="0"/>
                    <a:pt x="2403" y="0"/>
                  </a:cubicBezTo>
                  <a:close/>
                </a:path>
              </a:pathLst>
            </a:custGeom>
            <a:solidFill>
              <a:srgbClr val="D85656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908;p63"/>
            <p:cNvSpPr/>
            <p:nvPr/>
          </p:nvSpPr>
          <p:spPr>
            <a:xfrm>
              <a:off x="7248942" y="2206130"/>
              <a:ext cx="139808" cy="127411"/>
            </a:xfrm>
            <a:custGeom>
              <a:avLst/>
              <a:gdLst/>
              <a:ahLst/>
              <a:cxnLst/>
              <a:rect l="l" t="t" r="r" b="b"/>
              <a:pathLst>
                <a:path w="4804" h="4378" extrusionOk="0">
                  <a:moveTo>
                    <a:pt x="2402" y="0"/>
                  </a:moveTo>
                  <a:cubicBezTo>
                    <a:pt x="1842" y="0"/>
                    <a:pt x="1282" y="214"/>
                    <a:pt x="855" y="641"/>
                  </a:cubicBezTo>
                  <a:cubicBezTo>
                    <a:pt x="0" y="1496"/>
                    <a:pt x="0" y="2882"/>
                    <a:pt x="855" y="3736"/>
                  </a:cubicBezTo>
                  <a:cubicBezTo>
                    <a:pt x="1282" y="4164"/>
                    <a:pt x="1842" y="4377"/>
                    <a:pt x="2402" y="4377"/>
                  </a:cubicBezTo>
                  <a:cubicBezTo>
                    <a:pt x="2962" y="4377"/>
                    <a:pt x="3522" y="4164"/>
                    <a:pt x="3948" y="3736"/>
                  </a:cubicBezTo>
                  <a:cubicBezTo>
                    <a:pt x="4803" y="2882"/>
                    <a:pt x="4803" y="1496"/>
                    <a:pt x="3948" y="641"/>
                  </a:cubicBezTo>
                  <a:cubicBezTo>
                    <a:pt x="3522" y="214"/>
                    <a:pt x="2962" y="0"/>
                    <a:pt x="2402" y="0"/>
                  </a:cubicBezTo>
                  <a:close/>
                </a:path>
              </a:pathLst>
            </a:custGeom>
            <a:solidFill>
              <a:srgbClr val="D85656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909;p63"/>
            <p:cNvSpPr/>
            <p:nvPr/>
          </p:nvSpPr>
          <p:spPr>
            <a:xfrm>
              <a:off x="6961590" y="2028316"/>
              <a:ext cx="130437" cy="63385"/>
            </a:xfrm>
            <a:custGeom>
              <a:avLst/>
              <a:gdLst/>
              <a:ahLst/>
              <a:cxnLst/>
              <a:rect l="l" t="t" r="r" b="b"/>
              <a:pathLst>
                <a:path w="4482" h="2178" extrusionOk="0">
                  <a:moveTo>
                    <a:pt x="2531" y="0"/>
                  </a:moveTo>
                  <a:cubicBezTo>
                    <a:pt x="2369" y="0"/>
                    <a:pt x="2204" y="17"/>
                    <a:pt x="2040" y="47"/>
                  </a:cubicBezTo>
                  <a:cubicBezTo>
                    <a:pt x="1821" y="89"/>
                    <a:pt x="1614" y="156"/>
                    <a:pt x="1423" y="243"/>
                  </a:cubicBezTo>
                  <a:cubicBezTo>
                    <a:pt x="1328" y="283"/>
                    <a:pt x="1240" y="336"/>
                    <a:pt x="1152" y="382"/>
                  </a:cubicBezTo>
                  <a:cubicBezTo>
                    <a:pt x="1068" y="436"/>
                    <a:pt x="985" y="486"/>
                    <a:pt x="909" y="543"/>
                  </a:cubicBezTo>
                  <a:cubicBezTo>
                    <a:pt x="604" y="770"/>
                    <a:pt x="383" y="1034"/>
                    <a:pt x="239" y="1277"/>
                  </a:cubicBezTo>
                  <a:cubicBezTo>
                    <a:pt x="167" y="1398"/>
                    <a:pt x="115" y="1516"/>
                    <a:pt x="78" y="1621"/>
                  </a:cubicBezTo>
                  <a:cubicBezTo>
                    <a:pt x="41" y="1725"/>
                    <a:pt x="24" y="1823"/>
                    <a:pt x="12" y="1898"/>
                  </a:cubicBezTo>
                  <a:cubicBezTo>
                    <a:pt x="1" y="2059"/>
                    <a:pt x="25" y="2152"/>
                    <a:pt x="82" y="2173"/>
                  </a:cubicBezTo>
                  <a:cubicBezTo>
                    <a:pt x="91" y="2176"/>
                    <a:pt x="99" y="2177"/>
                    <a:pt x="108" y="2177"/>
                  </a:cubicBezTo>
                  <a:cubicBezTo>
                    <a:pt x="163" y="2177"/>
                    <a:pt x="237" y="2128"/>
                    <a:pt x="321" y="2045"/>
                  </a:cubicBezTo>
                  <a:cubicBezTo>
                    <a:pt x="377" y="1998"/>
                    <a:pt x="430" y="1939"/>
                    <a:pt x="498" y="1875"/>
                  </a:cubicBezTo>
                  <a:cubicBezTo>
                    <a:pt x="565" y="1810"/>
                    <a:pt x="639" y="1738"/>
                    <a:pt x="723" y="1664"/>
                  </a:cubicBezTo>
                  <a:cubicBezTo>
                    <a:pt x="893" y="1517"/>
                    <a:pt x="1102" y="1359"/>
                    <a:pt x="1352" y="1221"/>
                  </a:cubicBezTo>
                  <a:cubicBezTo>
                    <a:pt x="1413" y="1185"/>
                    <a:pt x="1480" y="1156"/>
                    <a:pt x="1546" y="1122"/>
                  </a:cubicBezTo>
                  <a:cubicBezTo>
                    <a:pt x="1615" y="1095"/>
                    <a:pt x="1682" y="1061"/>
                    <a:pt x="1754" y="1036"/>
                  </a:cubicBezTo>
                  <a:cubicBezTo>
                    <a:pt x="1897" y="983"/>
                    <a:pt x="2048" y="940"/>
                    <a:pt x="2204" y="909"/>
                  </a:cubicBezTo>
                  <a:cubicBezTo>
                    <a:pt x="2351" y="883"/>
                    <a:pt x="2496" y="865"/>
                    <a:pt x="2636" y="865"/>
                  </a:cubicBezTo>
                  <a:cubicBezTo>
                    <a:pt x="2645" y="865"/>
                    <a:pt x="2653" y="865"/>
                    <a:pt x="2662" y="865"/>
                  </a:cubicBezTo>
                  <a:cubicBezTo>
                    <a:pt x="2684" y="865"/>
                    <a:pt x="2705" y="864"/>
                    <a:pt x="2726" y="864"/>
                  </a:cubicBezTo>
                  <a:cubicBezTo>
                    <a:pt x="2851" y="864"/>
                    <a:pt x="2966" y="879"/>
                    <a:pt x="3081" y="901"/>
                  </a:cubicBezTo>
                  <a:cubicBezTo>
                    <a:pt x="3346" y="953"/>
                    <a:pt x="3578" y="1047"/>
                    <a:pt x="3753" y="1152"/>
                  </a:cubicBezTo>
                  <a:cubicBezTo>
                    <a:pt x="3932" y="1256"/>
                    <a:pt x="4054" y="1373"/>
                    <a:pt x="4152" y="1462"/>
                  </a:cubicBezTo>
                  <a:cubicBezTo>
                    <a:pt x="4240" y="1543"/>
                    <a:pt x="4302" y="1603"/>
                    <a:pt x="4359" y="1603"/>
                  </a:cubicBezTo>
                  <a:cubicBezTo>
                    <a:pt x="4366" y="1603"/>
                    <a:pt x="4372" y="1602"/>
                    <a:pt x="4378" y="1600"/>
                  </a:cubicBezTo>
                  <a:cubicBezTo>
                    <a:pt x="4433" y="1588"/>
                    <a:pt x="4481" y="1494"/>
                    <a:pt x="4466" y="1327"/>
                  </a:cubicBezTo>
                  <a:cubicBezTo>
                    <a:pt x="4451" y="1162"/>
                    <a:pt x="4367" y="917"/>
                    <a:pt x="4166" y="690"/>
                  </a:cubicBezTo>
                  <a:cubicBezTo>
                    <a:pt x="3971" y="459"/>
                    <a:pt x="3671" y="250"/>
                    <a:pt x="3298" y="121"/>
                  </a:cubicBezTo>
                  <a:cubicBezTo>
                    <a:pt x="3114" y="58"/>
                    <a:pt x="2902" y="13"/>
                    <a:pt x="2692" y="6"/>
                  </a:cubicBezTo>
                  <a:cubicBezTo>
                    <a:pt x="2638" y="2"/>
                    <a:pt x="2585" y="0"/>
                    <a:pt x="2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910;p63"/>
            <p:cNvSpPr/>
            <p:nvPr/>
          </p:nvSpPr>
          <p:spPr>
            <a:xfrm>
              <a:off x="7239804" y="2056429"/>
              <a:ext cx="128604" cy="69584"/>
            </a:xfrm>
            <a:custGeom>
              <a:avLst/>
              <a:gdLst/>
              <a:ahLst/>
              <a:cxnLst/>
              <a:rect l="l" t="t" r="r" b="b"/>
              <a:pathLst>
                <a:path w="4419" h="2391" extrusionOk="0">
                  <a:moveTo>
                    <a:pt x="1817" y="1"/>
                  </a:moveTo>
                  <a:cubicBezTo>
                    <a:pt x="1638" y="1"/>
                    <a:pt x="1459" y="26"/>
                    <a:pt x="1298" y="65"/>
                  </a:cubicBezTo>
                  <a:cubicBezTo>
                    <a:pt x="916" y="162"/>
                    <a:pt x="599" y="344"/>
                    <a:pt x="384" y="557"/>
                  </a:cubicBezTo>
                  <a:cubicBezTo>
                    <a:pt x="165" y="766"/>
                    <a:pt x="60" y="1003"/>
                    <a:pt x="31" y="1166"/>
                  </a:cubicBezTo>
                  <a:cubicBezTo>
                    <a:pt x="0" y="1332"/>
                    <a:pt x="41" y="1430"/>
                    <a:pt x="94" y="1446"/>
                  </a:cubicBezTo>
                  <a:cubicBezTo>
                    <a:pt x="103" y="1449"/>
                    <a:pt x="111" y="1451"/>
                    <a:pt x="120" y="1451"/>
                  </a:cubicBezTo>
                  <a:cubicBezTo>
                    <a:pt x="176" y="1451"/>
                    <a:pt x="242" y="1398"/>
                    <a:pt x="331" y="1329"/>
                  </a:cubicBezTo>
                  <a:cubicBezTo>
                    <a:pt x="436" y="1249"/>
                    <a:pt x="568" y="1141"/>
                    <a:pt x="756" y="1054"/>
                  </a:cubicBezTo>
                  <a:cubicBezTo>
                    <a:pt x="940" y="964"/>
                    <a:pt x="1179" y="891"/>
                    <a:pt x="1447" y="862"/>
                  </a:cubicBezTo>
                  <a:cubicBezTo>
                    <a:pt x="1517" y="855"/>
                    <a:pt x="1588" y="850"/>
                    <a:pt x="1660" y="850"/>
                  </a:cubicBezTo>
                  <a:cubicBezTo>
                    <a:pt x="1727" y="850"/>
                    <a:pt x="1795" y="854"/>
                    <a:pt x="1867" y="863"/>
                  </a:cubicBezTo>
                  <a:cubicBezTo>
                    <a:pt x="2015" y="874"/>
                    <a:pt x="2166" y="904"/>
                    <a:pt x="2320" y="946"/>
                  </a:cubicBezTo>
                  <a:cubicBezTo>
                    <a:pt x="2473" y="990"/>
                    <a:pt x="2619" y="1046"/>
                    <a:pt x="2757" y="1112"/>
                  </a:cubicBezTo>
                  <a:cubicBezTo>
                    <a:pt x="2827" y="1141"/>
                    <a:pt x="2890" y="1183"/>
                    <a:pt x="2957" y="1214"/>
                  </a:cubicBezTo>
                  <a:cubicBezTo>
                    <a:pt x="3018" y="1255"/>
                    <a:pt x="3083" y="1289"/>
                    <a:pt x="3142" y="1329"/>
                  </a:cubicBezTo>
                  <a:cubicBezTo>
                    <a:pt x="3379" y="1489"/>
                    <a:pt x="3573" y="1665"/>
                    <a:pt x="3729" y="1826"/>
                  </a:cubicBezTo>
                  <a:cubicBezTo>
                    <a:pt x="3807" y="1907"/>
                    <a:pt x="3874" y="1985"/>
                    <a:pt x="3937" y="2054"/>
                  </a:cubicBezTo>
                  <a:cubicBezTo>
                    <a:pt x="3998" y="2125"/>
                    <a:pt x="4046" y="2190"/>
                    <a:pt x="4098" y="2240"/>
                  </a:cubicBezTo>
                  <a:cubicBezTo>
                    <a:pt x="4177" y="2333"/>
                    <a:pt x="4249" y="2390"/>
                    <a:pt x="4305" y="2390"/>
                  </a:cubicBezTo>
                  <a:cubicBezTo>
                    <a:pt x="4312" y="2390"/>
                    <a:pt x="4318" y="2389"/>
                    <a:pt x="4325" y="2388"/>
                  </a:cubicBezTo>
                  <a:cubicBezTo>
                    <a:pt x="4383" y="2372"/>
                    <a:pt x="4415" y="2283"/>
                    <a:pt x="4419" y="2121"/>
                  </a:cubicBezTo>
                  <a:cubicBezTo>
                    <a:pt x="4413" y="2043"/>
                    <a:pt x="4405" y="1946"/>
                    <a:pt x="4377" y="1838"/>
                  </a:cubicBezTo>
                  <a:cubicBezTo>
                    <a:pt x="4349" y="1731"/>
                    <a:pt x="4308" y="1609"/>
                    <a:pt x="4245" y="1482"/>
                  </a:cubicBezTo>
                  <a:cubicBezTo>
                    <a:pt x="4125" y="1228"/>
                    <a:pt x="3926" y="946"/>
                    <a:pt x="3642" y="693"/>
                  </a:cubicBezTo>
                  <a:cubicBezTo>
                    <a:pt x="3571" y="630"/>
                    <a:pt x="3493" y="572"/>
                    <a:pt x="3414" y="511"/>
                  </a:cubicBezTo>
                  <a:cubicBezTo>
                    <a:pt x="3331" y="457"/>
                    <a:pt x="3248" y="398"/>
                    <a:pt x="3155" y="349"/>
                  </a:cubicBezTo>
                  <a:cubicBezTo>
                    <a:pt x="2974" y="247"/>
                    <a:pt x="2773" y="162"/>
                    <a:pt x="2558" y="101"/>
                  </a:cubicBezTo>
                  <a:cubicBezTo>
                    <a:pt x="2343" y="42"/>
                    <a:pt x="2126" y="6"/>
                    <a:pt x="1912" y="3"/>
                  </a:cubicBezTo>
                  <a:cubicBezTo>
                    <a:pt x="1881" y="2"/>
                    <a:pt x="1849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1911;p63"/>
            <p:cNvSpPr/>
            <p:nvPr/>
          </p:nvSpPr>
          <p:spPr>
            <a:xfrm>
              <a:off x="7028466" y="2223184"/>
              <a:ext cx="215126" cy="153079"/>
            </a:xfrm>
            <a:custGeom>
              <a:avLst/>
              <a:gdLst/>
              <a:ahLst/>
              <a:cxnLst/>
              <a:rect l="l" t="t" r="r" b="b"/>
              <a:pathLst>
                <a:path w="7392" h="5260" extrusionOk="0">
                  <a:moveTo>
                    <a:pt x="3592" y="492"/>
                  </a:moveTo>
                  <a:cubicBezTo>
                    <a:pt x="4061" y="497"/>
                    <a:pt x="4501" y="511"/>
                    <a:pt x="4894" y="569"/>
                  </a:cubicBezTo>
                  <a:cubicBezTo>
                    <a:pt x="5289" y="617"/>
                    <a:pt x="5640" y="699"/>
                    <a:pt x="5945" y="782"/>
                  </a:cubicBezTo>
                  <a:cubicBezTo>
                    <a:pt x="6245" y="875"/>
                    <a:pt x="6504" y="965"/>
                    <a:pt x="6706" y="1061"/>
                  </a:cubicBezTo>
                  <a:cubicBezTo>
                    <a:pt x="6916" y="1144"/>
                    <a:pt x="7062" y="1237"/>
                    <a:pt x="7171" y="1289"/>
                  </a:cubicBezTo>
                  <a:cubicBezTo>
                    <a:pt x="7250" y="1326"/>
                    <a:pt x="7306" y="1347"/>
                    <a:pt x="7335" y="1350"/>
                  </a:cubicBezTo>
                  <a:lnTo>
                    <a:pt x="7335" y="1350"/>
                  </a:lnTo>
                  <a:cubicBezTo>
                    <a:pt x="7278" y="1386"/>
                    <a:pt x="7136" y="1583"/>
                    <a:pt x="6907" y="1903"/>
                  </a:cubicBezTo>
                  <a:cubicBezTo>
                    <a:pt x="6641" y="2271"/>
                    <a:pt x="6264" y="2812"/>
                    <a:pt x="5734" y="3413"/>
                  </a:cubicBezTo>
                  <a:cubicBezTo>
                    <a:pt x="5466" y="3710"/>
                    <a:pt x="5161" y="4025"/>
                    <a:pt x="4796" y="4293"/>
                  </a:cubicBezTo>
                  <a:cubicBezTo>
                    <a:pt x="4615" y="4426"/>
                    <a:pt x="4418" y="4547"/>
                    <a:pt x="4210" y="4629"/>
                  </a:cubicBezTo>
                  <a:cubicBezTo>
                    <a:pt x="4060" y="4686"/>
                    <a:pt x="3899" y="4726"/>
                    <a:pt x="3748" y="4726"/>
                  </a:cubicBezTo>
                  <a:cubicBezTo>
                    <a:pt x="3692" y="4726"/>
                    <a:pt x="3637" y="4721"/>
                    <a:pt x="3585" y="4708"/>
                  </a:cubicBezTo>
                  <a:cubicBezTo>
                    <a:pt x="3177" y="4622"/>
                    <a:pt x="2776" y="4232"/>
                    <a:pt x="2446" y="3790"/>
                  </a:cubicBezTo>
                  <a:cubicBezTo>
                    <a:pt x="2111" y="3342"/>
                    <a:pt x="1820" y="2821"/>
                    <a:pt x="1552" y="2273"/>
                  </a:cubicBezTo>
                  <a:cubicBezTo>
                    <a:pt x="1418" y="1998"/>
                    <a:pt x="1293" y="1722"/>
                    <a:pt x="1177" y="1446"/>
                  </a:cubicBezTo>
                  <a:cubicBezTo>
                    <a:pt x="1121" y="1308"/>
                    <a:pt x="1065" y="1170"/>
                    <a:pt x="1009" y="1035"/>
                  </a:cubicBezTo>
                  <a:lnTo>
                    <a:pt x="930" y="829"/>
                  </a:lnTo>
                  <a:lnTo>
                    <a:pt x="921" y="804"/>
                  </a:lnTo>
                  <a:cubicBezTo>
                    <a:pt x="920" y="801"/>
                    <a:pt x="919" y="800"/>
                    <a:pt x="919" y="800"/>
                  </a:cubicBezTo>
                  <a:cubicBezTo>
                    <a:pt x="919" y="800"/>
                    <a:pt x="919" y="800"/>
                    <a:pt x="919" y="800"/>
                  </a:cubicBezTo>
                  <a:cubicBezTo>
                    <a:pt x="919" y="800"/>
                    <a:pt x="919" y="800"/>
                    <a:pt x="919" y="800"/>
                  </a:cubicBezTo>
                  <a:lnTo>
                    <a:pt x="919" y="799"/>
                  </a:lnTo>
                  <a:lnTo>
                    <a:pt x="916" y="798"/>
                  </a:lnTo>
                  <a:cubicBezTo>
                    <a:pt x="912" y="793"/>
                    <a:pt x="916" y="793"/>
                    <a:pt x="920" y="790"/>
                  </a:cubicBezTo>
                  <a:lnTo>
                    <a:pt x="1085" y="756"/>
                  </a:lnTo>
                  <a:cubicBezTo>
                    <a:pt x="1153" y="740"/>
                    <a:pt x="1221" y="729"/>
                    <a:pt x="1290" y="717"/>
                  </a:cubicBezTo>
                  <a:cubicBezTo>
                    <a:pt x="1562" y="666"/>
                    <a:pt x="1831" y="627"/>
                    <a:pt x="2093" y="595"/>
                  </a:cubicBezTo>
                  <a:cubicBezTo>
                    <a:pt x="2619" y="530"/>
                    <a:pt x="3122" y="496"/>
                    <a:pt x="3592" y="492"/>
                  </a:cubicBezTo>
                  <a:close/>
                  <a:moveTo>
                    <a:pt x="3210" y="1"/>
                  </a:moveTo>
                  <a:cubicBezTo>
                    <a:pt x="2834" y="1"/>
                    <a:pt x="2441" y="20"/>
                    <a:pt x="2034" y="58"/>
                  </a:cubicBezTo>
                  <a:cubicBezTo>
                    <a:pt x="1760" y="83"/>
                    <a:pt x="1480" y="119"/>
                    <a:pt x="1194" y="167"/>
                  </a:cubicBezTo>
                  <a:cubicBezTo>
                    <a:pt x="1124" y="178"/>
                    <a:pt x="1052" y="188"/>
                    <a:pt x="980" y="203"/>
                  </a:cubicBezTo>
                  <a:cubicBezTo>
                    <a:pt x="894" y="219"/>
                    <a:pt x="807" y="235"/>
                    <a:pt x="721" y="252"/>
                  </a:cubicBezTo>
                  <a:cubicBezTo>
                    <a:pt x="489" y="337"/>
                    <a:pt x="0" y="285"/>
                    <a:pt x="256" y="648"/>
                  </a:cubicBezTo>
                  <a:lnTo>
                    <a:pt x="326" y="853"/>
                  </a:lnTo>
                  <a:lnTo>
                    <a:pt x="390" y="1031"/>
                  </a:lnTo>
                  <a:lnTo>
                    <a:pt x="470" y="1243"/>
                  </a:lnTo>
                  <a:cubicBezTo>
                    <a:pt x="527" y="1385"/>
                    <a:pt x="583" y="1527"/>
                    <a:pt x="640" y="1671"/>
                  </a:cubicBezTo>
                  <a:cubicBezTo>
                    <a:pt x="757" y="1956"/>
                    <a:pt x="886" y="2242"/>
                    <a:pt x="1025" y="2529"/>
                  </a:cubicBezTo>
                  <a:cubicBezTo>
                    <a:pt x="1306" y="3100"/>
                    <a:pt x="1613" y="3647"/>
                    <a:pt x="1989" y="4137"/>
                  </a:cubicBezTo>
                  <a:cubicBezTo>
                    <a:pt x="2179" y="4381"/>
                    <a:pt x="2385" y="4613"/>
                    <a:pt x="2628" y="4811"/>
                  </a:cubicBezTo>
                  <a:cubicBezTo>
                    <a:pt x="2868" y="5007"/>
                    <a:pt x="3155" y="5177"/>
                    <a:pt x="3487" y="5238"/>
                  </a:cubicBezTo>
                  <a:cubicBezTo>
                    <a:pt x="3567" y="5253"/>
                    <a:pt x="3645" y="5259"/>
                    <a:pt x="3722" y="5259"/>
                  </a:cubicBezTo>
                  <a:cubicBezTo>
                    <a:pt x="3972" y="5259"/>
                    <a:pt x="4202" y="5189"/>
                    <a:pt x="4405" y="5105"/>
                  </a:cubicBezTo>
                  <a:cubicBezTo>
                    <a:pt x="4670" y="4990"/>
                    <a:pt x="4894" y="4836"/>
                    <a:pt x="5093" y="4678"/>
                  </a:cubicBezTo>
                  <a:cubicBezTo>
                    <a:pt x="5490" y="4357"/>
                    <a:pt x="5792" y="4005"/>
                    <a:pt x="6051" y="3678"/>
                  </a:cubicBezTo>
                  <a:cubicBezTo>
                    <a:pt x="6563" y="3016"/>
                    <a:pt x="6891" y="2431"/>
                    <a:pt x="7102" y="2020"/>
                  </a:cubicBezTo>
                  <a:cubicBezTo>
                    <a:pt x="7310" y="1608"/>
                    <a:pt x="7392" y="1363"/>
                    <a:pt x="7356" y="1345"/>
                  </a:cubicBezTo>
                  <a:cubicBezTo>
                    <a:pt x="7369" y="1329"/>
                    <a:pt x="7329" y="1278"/>
                    <a:pt x="7240" y="1192"/>
                  </a:cubicBezTo>
                  <a:cubicBezTo>
                    <a:pt x="7150" y="1109"/>
                    <a:pt x="7017" y="980"/>
                    <a:pt x="6814" y="861"/>
                  </a:cubicBezTo>
                  <a:cubicBezTo>
                    <a:pt x="6619" y="728"/>
                    <a:pt x="6360" y="601"/>
                    <a:pt x="6051" y="473"/>
                  </a:cubicBezTo>
                  <a:cubicBezTo>
                    <a:pt x="5739" y="353"/>
                    <a:pt x="5374" y="239"/>
                    <a:pt x="4961" y="162"/>
                  </a:cubicBezTo>
                  <a:cubicBezTo>
                    <a:pt x="4549" y="73"/>
                    <a:pt x="4092" y="33"/>
                    <a:pt x="3600" y="8"/>
                  </a:cubicBezTo>
                  <a:cubicBezTo>
                    <a:pt x="3472" y="3"/>
                    <a:pt x="3342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1912;p63"/>
            <p:cNvSpPr/>
            <p:nvPr/>
          </p:nvSpPr>
          <p:spPr>
            <a:xfrm>
              <a:off x="6769401" y="2056632"/>
              <a:ext cx="160995" cy="147433"/>
            </a:xfrm>
            <a:custGeom>
              <a:avLst/>
              <a:gdLst/>
              <a:ahLst/>
              <a:cxnLst/>
              <a:rect l="l" t="t" r="r" b="b"/>
              <a:pathLst>
                <a:path w="5532" h="5066" extrusionOk="0">
                  <a:moveTo>
                    <a:pt x="2782" y="0"/>
                  </a:moveTo>
                  <a:cubicBezTo>
                    <a:pt x="2744" y="0"/>
                    <a:pt x="2706" y="1"/>
                    <a:pt x="2669" y="2"/>
                  </a:cubicBezTo>
                  <a:cubicBezTo>
                    <a:pt x="1172" y="60"/>
                    <a:pt x="1" y="1240"/>
                    <a:pt x="55" y="2637"/>
                  </a:cubicBezTo>
                  <a:cubicBezTo>
                    <a:pt x="108" y="3999"/>
                    <a:pt x="1303" y="5065"/>
                    <a:pt x="2748" y="5065"/>
                  </a:cubicBezTo>
                  <a:cubicBezTo>
                    <a:pt x="2787" y="5065"/>
                    <a:pt x="2825" y="5064"/>
                    <a:pt x="2864" y="5063"/>
                  </a:cubicBezTo>
                  <a:cubicBezTo>
                    <a:pt x="4362" y="5006"/>
                    <a:pt x="5532" y="3826"/>
                    <a:pt x="5478" y="2428"/>
                  </a:cubicBezTo>
                  <a:cubicBezTo>
                    <a:pt x="5425" y="1066"/>
                    <a:pt x="4230" y="0"/>
                    <a:pt x="2782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1913;p63"/>
            <p:cNvSpPr/>
            <p:nvPr/>
          </p:nvSpPr>
          <p:spPr>
            <a:xfrm>
              <a:off x="6792653" y="2097666"/>
              <a:ext cx="65946" cy="51599"/>
            </a:xfrm>
            <a:custGeom>
              <a:avLst/>
              <a:gdLst/>
              <a:ahLst/>
              <a:cxnLst/>
              <a:rect l="l" t="t" r="r" b="b"/>
              <a:pathLst>
                <a:path w="2266" h="1773" extrusionOk="0">
                  <a:moveTo>
                    <a:pt x="575" y="0"/>
                  </a:moveTo>
                  <a:cubicBezTo>
                    <a:pt x="538" y="0"/>
                    <a:pt x="504" y="1"/>
                    <a:pt x="470" y="2"/>
                  </a:cubicBezTo>
                  <a:cubicBezTo>
                    <a:pt x="179" y="17"/>
                    <a:pt x="5" y="72"/>
                    <a:pt x="3" y="131"/>
                  </a:cubicBezTo>
                  <a:cubicBezTo>
                    <a:pt x="0" y="193"/>
                    <a:pt x="174" y="248"/>
                    <a:pt x="441" y="311"/>
                  </a:cubicBezTo>
                  <a:cubicBezTo>
                    <a:pt x="707" y="377"/>
                    <a:pt x="1067" y="453"/>
                    <a:pt x="1386" y="643"/>
                  </a:cubicBezTo>
                  <a:cubicBezTo>
                    <a:pt x="1536" y="735"/>
                    <a:pt x="1663" y="857"/>
                    <a:pt x="1760" y="982"/>
                  </a:cubicBezTo>
                  <a:cubicBezTo>
                    <a:pt x="1852" y="1107"/>
                    <a:pt x="1918" y="1234"/>
                    <a:pt x="1955" y="1348"/>
                  </a:cubicBezTo>
                  <a:cubicBezTo>
                    <a:pt x="2031" y="1575"/>
                    <a:pt x="2003" y="1746"/>
                    <a:pt x="2064" y="1770"/>
                  </a:cubicBezTo>
                  <a:cubicBezTo>
                    <a:pt x="2067" y="1772"/>
                    <a:pt x="2071" y="1773"/>
                    <a:pt x="2075" y="1773"/>
                  </a:cubicBezTo>
                  <a:cubicBezTo>
                    <a:pt x="2086" y="1773"/>
                    <a:pt x="2099" y="1766"/>
                    <a:pt x="2115" y="1754"/>
                  </a:cubicBezTo>
                  <a:cubicBezTo>
                    <a:pt x="2133" y="1739"/>
                    <a:pt x="2161" y="1713"/>
                    <a:pt x="2181" y="1673"/>
                  </a:cubicBezTo>
                  <a:cubicBezTo>
                    <a:pt x="2228" y="1596"/>
                    <a:pt x="2265" y="1465"/>
                    <a:pt x="2261" y="1301"/>
                  </a:cubicBezTo>
                  <a:cubicBezTo>
                    <a:pt x="2257" y="974"/>
                    <a:pt x="2045" y="529"/>
                    <a:pt x="1612" y="267"/>
                  </a:cubicBezTo>
                  <a:cubicBezTo>
                    <a:pt x="1403" y="143"/>
                    <a:pt x="1185" y="73"/>
                    <a:pt x="988" y="38"/>
                  </a:cubicBezTo>
                  <a:cubicBezTo>
                    <a:pt x="836" y="10"/>
                    <a:pt x="697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1914;p63"/>
            <p:cNvSpPr/>
            <p:nvPr/>
          </p:nvSpPr>
          <p:spPr>
            <a:xfrm>
              <a:off x="7458301" y="2148653"/>
              <a:ext cx="174935" cy="147433"/>
            </a:xfrm>
            <a:custGeom>
              <a:avLst/>
              <a:gdLst/>
              <a:ahLst/>
              <a:cxnLst/>
              <a:rect l="l" t="t" r="r" b="b"/>
              <a:pathLst>
                <a:path w="6011" h="5066" extrusionOk="0">
                  <a:moveTo>
                    <a:pt x="2992" y="1"/>
                  </a:moveTo>
                  <a:cubicBezTo>
                    <a:pt x="2332" y="1"/>
                    <a:pt x="1671" y="224"/>
                    <a:pt x="1151" y="676"/>
                  </a:cubicBezTo>
                  <a:cubicBezTo>
                    <a:pt x="57" y="1627"/>
                    <a:pt x="1" y="3229"/>
                    <a:pt x="1025" y="4255"/>
                  </a:cubicBezTo>
                  <a:cubicBezTo>
                    <a:pt x="1563" y="4793"/>
                    <a:pt x="2291" y="5066"/>
                    <a:pt x="3021" y="5066"/>
                  </a:cubicBezTo>
                  <a:cubicBezTo>
                    <a:pt x="3681" y="5066"/>
                    <a:pt x="4341" y="4842"/>
                    <a:pt x="4860" y="4390"/>
                  </a:cubicBezTo>
                  <a:cubicBezTo>
                    <a:pt x="5954" y="3438"/>
                    <a:pt x="6010" y="1836"/>
                    <a:pt x="4986" y="811"/>
                  </a:cubicBezTo>
                  <a:cubicBezTo>
                    <a:pt x="4448" y="273"/>
                    <a:pt x="3721" y="1"/>
                    <a:pt x="2992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1915;p63"/>
            <p:cNvSpPr/>
            <p:nvPr/>
          </p:nvSpPr>
          <p:spPr>
            <a:xfrm>
              <a:off x="7464529" y="2102759"/>
              <a:ext cx="68682" cy="177118"/>
            </a:xfrm>
            <a:custGeom>
              <a:avLst/>
              <a:gdLst/>
              <a:ahLst/>
              <a:cxnLst/>
              <a:rect l="l" t="t" r="r" b="b"/>
              <a:pathLst>
                <a:path w="2360" h="6086" extrusionOk="0">
                  <a:moveTo>
                    <a:pt x="851" y="0"/>
                  </a:moveTo>
                  <a:cubicBezTo>
                    <a:pt x="720" y="0"/>
                    <a:pt x="612" y="68"/>
                    <a:pt x="546" y="232"/>
                  </a:cubicBezTo>
                  <a:cubicBezTo>
                    <a:pt x="198" y="1090"/>
                    <a:pt x="70" y="3863"/>
                    <a:pt x="38" y="4600"/>
                  </a:cubicBezTo>
                  <a:cubicBezTo>
                    <a:pt x="1" y="5447"/>
                    <a:pt x="545" y="5912"/>
                    <a:pt x="925" y="6086"/>
                  </a:cubicBezTo>
                  <a:cubicBezTo>
                    <a:pt x="1348" y="4817"/>
                    <a:pt x="1773" y="3549"/>
                    <a:pt x="2198" y="2280"/>
                  </a:cubicBezTo>
                  <a:cubicBezTo>
                    <a:pt x="2279" y="2041"/>
                    <a:pt x="2359" y="1789"/>
                    <a:pt x="2320" y="1539"/>
                  </a:cubicBezTo>
                  <a:cubicBezTo>
                    <a:pt x="2246" y="1070"/>
                    <a:pt x="1369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1916;p63"/>
            <p:cNvSpPr/>
            <p:nvPr/>
          </p:nvSpPr>
          <p:spPr>
            <a:xfrm>
              <a:off x="6870413" y="2038124"/>
              <a:ext cx="51133" cy="164546"/>
            </a:xfrm>
            <a:custGeom>
              <a:avLst/>
              <a:gdLst/>
              <a:ahLst/>
              <a:cxnLst/>
              <a:rect l="l" t="t" r="r" b="b"/>
              <a:pathLst>
                <a:path w="1757" h="5654" extrusionOk="0">
                  <a:moveTo>
                    <a:pt x="1449" y="0"/>
                  </a:moveTo>
                  <a:cubicBezTo>
                    <a:pt x="1030" y="0"/>
                    <a:pt x="278" y="647"/>
                    <a:pt x="273" y="831"/>
                  </a:cubicBezTo>
                  <a:cubicBezTo>
                    <a:pt x="238" y="2168"/>
                    <a:pt x="36" y="4317"/>
                    <a:pt x="1" y="5654"/>
                  </a:cubicBezTo>
                  <a:cubicBezTo>
                    <a:pt x="417" y="5620"/>
                    <a:pt x="770" y="5312"/>
                    <a:pt x="971" y="4947"/>
                  </a:cubicBezTo>
                  <a:cubicBezTo>
                    <a:pt x="1173" y="4581"/>
                    <a:pt x="1757" y="1252"/>
                    <a:pt x="1724" y="327"/>
                  </a:cubicBezTo>
                  <a:cubicBezTo>
                    <a:pt x="1715" y="90"/>
                    <a:pt x="1605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1917;p63"/>
            <p:cNvSpPr/>
            <p:nvPr/>
          </p:nvSpPr>
          <p:spPr>
            <a:xfrm>
              <a:off x="7526632" y="2204821"/>
              <a:ext cx="78722" cy="29277"/>
            </a:xfrm>
            <a:custGeom>
              <a:avLst/>
              <a:gdLst/>
              <a:ahLst/>
              <a:cxnLst/>
              <a:rect l="l" t="t" r="r" b="b"/>
              <a:pathLst>
                <a:path w="2705" h="1006" extrusionOk="0">
                  <a:moveTo>
                    <a:pt x="1199" y="0"/>
                  </a:moveTo>
                  <a:cubicBezTo>
                    <a:pt x="719" y="0"/>
                    <a:pt x="323" y="245"/>
                    <a:pt x="145" y="504"/>
                  </a:cubicBezTo>
                  <a:cubicBezTo>
                    <a:pt x="51" y="639"/>
                    <a:pt x="10" y="768"/>
                    <a:pt x="6" y="859"/>
                  </a:cubicBezTo>
                  <a:cubicBezTo>
                    <a:pt x="1" y="903"/>
                    <a:pt x="9" y="939"/>
                    <a:pt x="17" y="964"/>
                  </a:cubicBezTo>
                  <a:cubicBezTo>
                    <a:pt x="24" y="988"/>
                    <a:pt x="36" y="1001"/>
                    <a:pt x="51" y="1005"/>
                  </a:cubicBezTo>
                  <a:cubicBezTo>
                    <a:pt x="53" y="1006"/>
                    <a:pt x="56" y="1006"/>
                    <a:pt x="58" y="1006"/>
                  </a:cubicBezTo>
                  <a:cubicBezTo>
                    <a:pt x="121" y="1006"/>
                    <a:pt x="194" y="854"/>
                    <a:pt x="374" y="713"/>
                  </a:cubicBezTo>
                  <a:cubicBezTo>
                    <a:pt x="467" y="639"/>
                    <a:pt x="593" y="569"/>
                    <a:pt x="739" y="515"/>
                  </a:cubicBezTo>
                  <a:cubicBezTo>
                    <a:pt x="874" y="469"/>
                    <a:pt x="1028" y="440"/>
                    <a:pt x="1185" y="440"/>
                  </a:cubicBezTo>
                  <a:cubicBezTo>
                    <a:pt x="1203" y="440"/>
                    <a:pt x="1220" y="440"/>
                    <a:pt x="1237" y="441"/>
                  </a:cubicBezTo>
                  <a:cubicBezTo>
                    <a:pt x="1609" y="458"/>
                    <a:pt x="1952" y="594"/>
                    <a:pt x="2208" y="686"/>
                  </a:cubicBezTo>
                  <a:cubicBezTo>
                    <a:pt x="2393" y="754"/>
                    <a:pt x="2536" y="799"/>
                    <a:pt x="2613" y="799"/>
                  </a:cubicBezTo>
                  <a:cubicBezTo>
                    <a:pt x="2644" y="799"/>
                    <a:pt x="2664" y="792"/>
                    <a:pt x="2673" y="777"/>
                  </a:cubicBezTo>
                  <a:cubicBezTo>
                    <a:pt x="2705" y="727"/>
                    <a:pt x="2590" y="585"/>
                    <a:pt x="2356" y="412"/>
                  </a:cubicBezTo>
                  <a:cubicBezTo>
                    <a:pt x="2237" y="326"/>
                    <a:pt x="2088" y="233"/>
                    <a:pt x="1904" y="155"/>
                  </a:cubicBezTo>
                  <a:cubicBezTo>
                    <a:pt x="1721" y="76"/>
                    <a:pt x="1500" y="14"/>
                    <a:pt x="1257" y="1"/>
                  </a:cubicBezTo>
                  <a:cubicBezTo>
                    <a:pt x="1238" y="1"/>
                    <a:pt x="121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1918;p63"/>
            <p:cNvSpPr/>
            <p:nvPr/>
          </p:nvSpPr>
          <p:spPr>
            <a:xfrm>
              <a:off x="6795913" y="1746055"/>
              <a:ext cx="842867" cy="437265"/>
            </a:xfrm>
            <a:custGeom>
              <a:avLst/>
              <a:gdLst/>
              <a:ahLst/>
              <a:cxnLst/>
              <a:rect l="l" t="t" r="r" b="b"/>
              <a:pathLst>
                <a:path w="28962" h="15025" extrusionOk="0">
                  <a:moveTo>
                    <a:pt x="13739" y="0"/>
                  </a:moveTo>
                  <a:cubicBezTo>
                    <a:pt x="11652" y="0"/>
                    <a:pt x="9547" y="441"/>
                    <a:pt x="7615" y="1458"/>
                  </a:cubicBezTo>
                  <a:cubicBezTo>
                    <a:pt x="3732" y="3500"/>
                    <a:pt x="5492" y="7091"/>
                    <a:pt x="3132" y="8590"/>
                  </a:cubicBezTo>
                  <a:lnTo>
                    <a:pt x="3132" y="8589"/>
                  </a:lnTo>
                  <a:cubicBezTo>
                    <a:pt x="2411" y="9048"/>
                    <a:pt x="1553" y="9284"/>
                    <a:pt x="697" y="9284"/>
                  </a:cubicBezTo>
                  <a:cubicBezTo>
                    <a:pt x="464" y="9284"/>
                    <a:pt x="231" y="9266"/>
                    <a:pt x="1" y="9231"/>
                  </a:cubicBezTo>
                  <a:lnTo>
                    <a:pt x="1" y="9231"/>
                  </a:lnTo>
                  <a:cubicBezTo>
                    <a:pt x="85" y="9936"/>
                    <a:pt x="659" y="11039"/>
                    <a:pt x="2323" y="11039"/>
                  </a:cubicBezTo>
                  <a:cubicBezTo>
                    <a:pt x="2470" y="11039"/>
                    <a:pt x="2625" y="11031"/>
                    <a:pt x="2789" y="11013"/>
                  </a:cubicBezTo>
                  <a:cubicBezTo>
                    <a:pt x="5533" y="10708"/>
                    <a:pt x="7615" y="7784"/>
                    <a:pt x="8588" y="5429"/>
                  </a:cubicBezTo>
                  <a:cubicBezTo>
                    <a:pt x="9498" y="7237"/>
                    <a:pt x="11386" y="8572"/>
                    <a:pt x="13299" y="9232"/>
                  </a:cubicBezTo>
                  <a:cubicBezTo>
                    <a:pt x="13080" y="8220"/>
                    <a:pt x="13261" y="7080"/>
                    <a:pt x="13766" y="6176"/>
                  </a:cubicBezTo>
                  <a:cubicBezTo>
                    <a:pt x="14586" y="7540"/>
                    <a:pt x="15688" y="8801"/>
                    <a:pt x="16916" y="9815"/>
                  </a:cubicBezTo>
                  <a:cubicBezTo>
                    <a:pt x="18144" y="10827"/>
                    <a:pt x="19641" y="11553"/>
                    <a:pt x="21227" y="11695"/>
                  </a:cubicBezTo>
                  <a:cubicBezTo>
                    <a:pt x="21026" y="10884"/>
                    <a:pt x="21244" y="9936"/>
                    <a:pt x="21713" y="9245"/>
                  </a:cubicBezTo>
                  <a:cubicBezTo>
                    <a:pt x="21863" y="10534"/>
                    <a:pt x="22380" y="11951"/>
                    <a:pt x="23092" y="13037"/>
                  </a:cubicBezTo>
                  <a:cubicBezTo>
                    <a:pt x="23461" y="13601"/>
                    <a:pt x="23910" y="14129"/>
                    <a:pt x="24483" y="14485"/>
                  </a:cubicBezTo>
                  <a:cubicBezTo>
                    <a:pt x="25108" y="14873"/>
                    <a:pt x="25821" y="15025"/>
                    <a:pt x="26556" y="15025"/>
                  </a:cubicBezTo>
                  <a:cubicBezTo>
                    <a:pt x="27362" y="15025"/>
                    <a:pt x="28194" y="14841"/>
                    <a:pt x="28962" y="14586"/>
                  </a:cubicBezTo>
                  <a:cubicBezTo>
                    <a:pt x="27913" y="14319"/>
                    <a:pt x="25558" y="12420"/>
                    <a:pt x="25767" y="11872"/>
                  </a:cubicBezTo>
                  <a:cubicBezTo>
                    <a:pt x="26781" y="9199"/>
                    <a:pt x="26403" y="5968"/>
                    <a:pt x="24311" y="4019"/>
                  </a:cubicBezTo>
                  <a:cubicBezTo>
                    <a:pt x="21786" y="1667"/>
                    <a:pt x="17796" y="0"/>
                    <a:pt x="1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1919;p63"/>
            <p:cNvSpPr/>
            <p:nvPr/>
          </p:nvSpPr>
          <p:spPr>
            <a:xfrm>
              <a:off x="7178894" y="1861357"/>
              <a:ext cx="2095" cy="582"/>
            </a:xfrm>
            <a:custGeom>
              <a:avLst/>
              <a:gdLst/>
              <a:ahLst/>
              <a:cxnLst/>
              <a:rect l="l" t="t" r="r" b="b"/>
              <a:pathLst>
                <a:path w="72" h="2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7"/>
                    <a:pt x="45" y="14"/>
                    <a:pt x="64" y="19"/>
                  </a:cubicBezTo>
                  <a:lnTo>
                    <a:pt x="72" y="19"/>
                  </a:lnTo>
                  <a:cubicBezTo>
                    <a:pt x="46" y="12"/>
                    <a:pt x="24" y="7"/>
                    <a:pt x="1" y="1"/>
                  </a:cubicBezTo>
                  <a:close/>
                </a:path>
              </a:pathLst>
            </a:custGeom>
            <a:solidFill>
              <a:srgbClr val="C92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1920;p63"/>
            <p:cNvSpPr/>
            <p:nvPr/>
          </p:nvSpPr>
          <p:spPr>
            <a:xfrm>
              <a:off x="6933535" y="1669225"/>
              <a:ext cx="670929" cy="422306"/>
            </a:xfrm>
            <a:custGeom>
              <a:avLst/>
              <a:gdLst/>
              <a:ahLst/>
              <a:cxnLst/>
              <a:rect l="l" t="t" r="r" b="b"/>
              <a:pathLst>
                <a:path w="23054" h="14511" extrusionOk="0">
                  <a:moveTo>
                    <a:pt x="8783" y="1"/>
                  </a:moveTo>
                  <a:cubicBezTo>
                    <a:pt x="150" y="1"/>
                    <a:pt x="0" y="6621"/>
                    <a:pt x="0" y="6621"/>
                  </a:cubicBezTo>
                  <a:cubicBezTo>
                    <a:pt x="0" y="6621"/>
                    <a:pt x="1193" y="5864"/>
                    <a:pt x="3985" y="5864"/>
                  </a:cubicBezTo>
                  <a:cubicBezTo>
                    <a:pt x="6259" y="5864"/>
                    <a:pt x="9593" y="6366"/>
                    <a:pt x="14209" y="8190"/>
                  </a:cubicBezTo>
                  <a:cubicBezTo>
                    <a:pt x="20058" y="10503"/>
                    <a:pt x="21039" y="14511"/>
                    <a:pt x="21039" y="14511"/>
                  </a:cubicBezTo>
                  <a:cubicBezTo>
                    <a:pt x="23053" y="8733"/>
                    <a:pt x="22040" y="2467"/>
                    <a:pt x="14028" y="655"/>
                  </a:cubicBezTo>
                  <a:cubicBezTo>
                    <a:pt x="12001" y="196"/>
                    <a:pt x="10266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1921;p63"/>
            <p:cNvSpPr/>
            <p:nvPr/>
          </p:nvSpPr>
          <p:spPr>
            <a:xfrm>
              <a:off x="6746614" y="1803269"/>
              <a:ext cx="857854" cy="288318"/>
            </a:xfrm>
            <a:custGeom>
              <a:avLst/>
              <a:gdLst/>
              <a:ahLst/>
              <a:cxnLst/>
              <a:rect l="l" t="t" r="r" b="b"/>
              <a:pathLst>
                <a:path w="29477" h="9907" extrusionOk="0">
                  <a:moveTo>
                    <a:pt x="12145" y="1"/>
                  </a:moveTo>
                  <a:cubicBezTo>
                    <a:pt x="6591" y="1"/>
                    <a:pt x="1610" y="1124"/>
                    <a:pt x="1088" y="2335"/>
                  </a:cubicBezTo>
                  <a:cubicBezTo>
                    <a:pt x="0" y="4860"/>
                    <a:pt x="4826" y="6623"/>
                    <a:pt x="4826" y="6623"/>
                  </a:cubicBezTo>
                  <a:lnTo>
                    <a:pt x="4826" y="6624"/>
                  </a:lnTo>
                  <a:cubicBezTo>
                    <a:pt x="6244" y="6321"/>
                    <a:pt x="6000" y="3334"/>
                    <a:pt x="10633" y="2633"/>
                  </a:cubicBezTo>
                  <a:cubicBezTo>
                    <a:pt x="11228" y="2543"/>
                    <a:pt x="11914" y="2494"/>
                    <a:pt x="12662" y="2494"/>
                  </a:cubicBezTo>
                  <a:cubicBezTo>
                    <a:pt x="17221" y="2494"/>
                    <a:pt x="24130" y="4322"/>
                    <a:pt x="27461" y="9906"/>
                  </a:cubicBezTo>
                  <a:cubicBezTo>
                    <a:pt x="27890" y="9906"/>
                    <a:pt x="29476" y="8064"/>
                    <a:pt x="26854" y="4674"/>
                  </a:cubicBezTo>
                  <a:cubicBezTo>
                    <a:pt x="24152" y="1185"/>
                    <a:pt x="17847" y="1"/>
                    <a:pt x="12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1922;p63"/>
            <p:cNvSpPr/>
            <p:nvPr/>
          </p:nvSpPr>
          <p:spPr>
            <a:xfrm>
              <a:off x="7015894" y="2125110"/>
              <a:ext cx="81545" cy="74852"/>
            </a:xfrm>
            <a:custGeom>
              <a:avLst/>
              <a:gdLst/>
              <a:ahLst/>
              <a:cxnLst/>
              <a:rect l="l" t="t" r="r" b="b"/>
              <a:pathLst>
                <a:path w="2802" h="2572" extrusionOk="0">
                  <a:moveTo>
                    <a:pt x="1213" y="1"/>
                  </a:moveTo>
                  <a:cubicBezTo>
                    <a:pt x="120" y="1"/>
                    <a:pt x="0" y="2361"/>
                    <a:pt x="1337" y="2561"/>
                  </a:cubicBezTo>
                  <a:cubicBezTo>
                    <a:pt x="1384" y="2568"/>
                    <a:pt x="1429" y="2571"/>
                    <a:pt x="1472" y="2571"/>
                  </a:cubicBezTo>
                  <a:cubicBezTo>
                    <a:pt x="2683" y="2571"/>
                    <a:pt x="2801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1923;p63"/>
            <p:cNvSpPr/>
            <p:nvPr/>
          </p:nvSpPr>
          <p:spPr>
            <a:xfrm>
              <a:off x="7236341" y="2145889"/>
              <a:ext cx="80177" cy="74823"/>
            </a:xfrm>
            <a:custGeom>
              <a:avLst/>
              <a:gdLst/>
              <a:ahLst/>
              <a:cxnLst/>
              <a:rect l="l" t="t" r="r" b="b"/>
              <a:pathLst>
                <a:path w="2755" h="2571" extrusionOk="0">
                  <a:moveTo>
                    <a:pt x="1224" y="1"/>
                  </a:moveTo>
                  <a:cubicBezTo>
                    <a:pt x="1220" y="1"/>
                    <a:pt x="1216" y="1"/>
                    <a:pt x="1212" y="1"/>
                  </a:cubicBezTo>
                  <a:cubicBezTo>
                    <a:pt x="121" y="10"/>
                    <a:pt x="1" y="2361"/>
                    <a:pt x="1337" y="2560"/>
                  </a:cubicBezTo>
                  <a:cubicBezTo>
                    <a:pt x="1383" y="2567"/>
                    <a:pt x="1428" y="2570"/>
                    <a:pt x="1472" y="2570"/>
                  </a:cubicBezTo>
                  <a:cubicBezTo>
                    <a:pt x="2677" y="2570"/>
                    <a:pt x="2754" y="1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1924;p63"/>
            <p:cNvSpPr/>
            <p:nvPr/>
          </p:nvSpPr>
          <p:spPr>
            <a:xfrm>
              <a:off x="6946224" y="2082883"/>
              <a:ext cx="188875" cy="143854"/>
            </a:xfrm>
            <a:custGeom>
              <a:avLst/>
              <a:gdLst/>
              <a:ahLst/>
              <a:cxnLst/>
              <a:rect l="l" t="t" r="r" b="b"/>
              <a:pathLst>
                <a:path w="6490" h="4943" extrusionOk="0">
                  <a:moveTo>
                    <a:pt x="1221" y="537"/>
                  </a:moveTo>
                  <a:cubicBezTo>
                    <a:pt x="2173" y="537"/>
                    <a:pt x="3041" y="582"/>
                    <a:pt x="3776" y="644"/>
                  </a:cubicBezTo>
                  <a:cubicBezTo>
                    <a:pt x="4606" y="717"/>
                    <a:pt x="5272" y="822"/>
                    <a:pt x="5726" y="918"/>
                  </a:cubicBezTo>
                  <a:cubicBezTo>
                    <a:pt x="5837" y="943"/>
                    <a:pt x="5938" y="966"/>
                    <a:pt x="6028" y="985"/>
                  </a:cubicBezTo>
                  <a:cubicBezTo>
                    <a:pt x="6111" y="1007"/>
                    <a:pt x="6184" y="1026"/>
                    <a:pt x="6247" y="1043"/>
                  </a:cubicBezTo>
                  <a:cubicBezTo>
                    <a:pt x="6324" y="1060"/>
                    <a:pt x="6379" y="1070"/>
                    <a:pt x="6411" y="1070"/>
                  </a:cubicBezTo>
                  <a:cubicBezTo>
                    <a:pt x="6418" y="1070"/>
                    <a:pt x="6423" y="1070"/>
                    <a:pt x="6427" y="1069"/>
                  </a:cubicBezTo>
                  <a:lnTo>
                    <a:pt x="6427" y="1069"/>
                  </a:lnTo>
                  <a:cubicBezTo>
                    <a:pt x="6377" y="1127"/>
                    <a:pt x="6284" y="1425"/>
                    <a:pt x="6152" y="1917"/>
                  </a:cubicBezTo>
                  <a:cubicBezTo>
                    <a:pt x="6079" y="2201"/>
                    <a:pt x="5991" y="2540"/>
                    <a:pt x="5891" y="2928"/>
                  </a:cubicBezTo>
                  <a:cubicBezTo>
                    <a:pt x="5840" y="3123"/>
                    <a:pt x="5785" y="3332"/>
                    <a:pt x="5727" y="3552"/>
                  </a:cubicBezTo>
                  <a:cubicBezTo>
                    <a:pt x="5696" y="3662"/>
                    <a:pt x="5664" y="3773"/>
                    <a:pt x="5632" y="3887"/>
                  </a:cubicBezTo>
                  <a:cubicBezTo>
                    <a:pt x="5616" y="3945"/>
                    <a:pt x="5598" y="4001"/>
                    <a:pt x="5580" y="4056"/>
                  </a:cubicBezTo>
                  <a:lnTo>
                    <a:pt x="5551" y="4139"/>
                  </a:lnTo>
                  <a:lnTo>
                    <a:pt x="5529" y="4195"/>
                  </a:lnTo>
                  <a:cubicBezTo>
                    <a:pt x="5550" y="4215"/>
                    <a:pt x="5324" y="4289"/>
                    <a:pt x="5133" y="4315"/>
                  </a:cubicBezTo>
                  <a:cubicBezTo>
                    <a:pt x="4934" y="4348"/>
                    <a:pt x="4716" y="4367"/>
                    <a:pt x="4494" y="4381"/>
                  </a:cubicBezTo>
                  <a:cubicBezTo>
                    <a:pt x="4237" y="4396"/>
                    <a:pt x="3970" y="4404"/>
                    <a:pt x="3695" y="4404"/>
                  </a:cubicBezTo>
                  <a:cubicBezTo>
                    <a:pt x="3492" y="4404"/>
                    <a:pt x="3284" y="4399"/>
                    <a:pt x="3073" y="4392"/>
                  </a:cubicBezTo>
                  <a:cubicBezTo>
                    <a:pt x="2579" y="4372"/>
                    <a:pt x="2057" y="4339"/>
                    <a:pt x="1552" y="4249"/>
                  </a:cubicBezTo>
                  <a:cubicBezTo>
                    <a:pt x="1428" y="4224"/>
                    <a:pt x="1303" y="4196"/>
                    <a:pt x="1201" y="4160"/>
                  </a:cubicBezTo>
                  <a:cubicBezTo>
                    <a:pt x="1165" y="4147"/>
                    <a:pt x="1124" y="4126"/>
                    <a:pt x="1113" y="4120"/>
                  </a:cubicBezTo>
                  <a:lnTo>
                    <a:pt x="1113" y="4120"/>
                  </a:lnTo>
                  <a:cubicBezTo>
                    <a:pt x="1113" y="4118"/>
                    <a:pt x="1091" y="4090"/>
                    <a:pt x="1073" y="4045"/>
                  </a:cubicBezTo>
                  <a:cubicBezTo>
                    <a:pt x="987" y="3841"/>
                    <a:pt x="924" y="3561"/>
                    <a:pt x="871" y="3294"/>
                  </a:cubicBezTo>
                  <a:cubicBezTo>
                    <a:pt x="753" y="2680"/>
                    <a:pt x="678" y="2061"/>
                    <a:pt x="619" y="1466"/>
                  </a:cubicBezTo>
                  <a:cubicBezTo>
                    <a:pt x="591" y="1170"/>
                    <a:pt x="568" y="874"/>
                    <a:pt x="559" y="598"/>
                  </a:cubicBezTo>
                  <a:cubicBezTo>
                    <a:pt x="559" y="567"/>
                    <a:pt x="559" y="564"/>
                    <a:pt x="559" y="564"/>
                  </a:cubicBezTo>
                  <a:cubicBezTo>
                    <a:pt x="559" y="564"/>
                    <a:pt x="559" y="564"/>
                    <a:pt x="559" y="564"/>
                  </a:cubicBezTo>
                  <a:cubicBezTo>
                    <a:pt x="558" y="564"/>
                    <a:pt x="558" y="564"/>
                    <a:pt x="558" y="562"/>
                  </a:cubicBezTo>
                  <a:lnTo>
                    <a:pt x="557" y="557"/>
                  </a:lnTo>
                  <a:cubicBezTo>
                    <a:pt x="556" y="551"/>
                    <a:pt x="559" y="548"/>
                    <a:pt x="563" y="548"/>
                  </a:cubicBezTo>
                  <a:cubicBezTo>
                    <a:pt x="514" y="548"/>
                    <a:pt x="729" y="540"/>
                    <a:pt x="849" y="540"/>
                  </a:cubicBezTo>
                  <a:cubicBezTo>
                    <a:pt x="974" y="538"/>
                    <a:pt x="1098" y="537"/>
                    <a:pt x="1221" y="537"/>
                  </a:cubicBezTo>
                  <a:close/>
                  <a:moveTo>
                    <a:pt x="632" y="0"/>
                  </a:moveTo>
                  <a:lnTo>
                    <a:pt x="493" y="1"/>
                  </a:lnTo>
                  <a:cubicBezTo>
                    <a:pt x="427" y="7"/>
                    <a:pt x="366" y="22"/>
                    <a:pt x="302" y="32"/>
                  </a:cubicBezTo>
                  <a:lnTo>
                    <a:pt x="206" y="48"/>
                  </a:lnTo>
                  <a:cubicBezTo>
                    <a:pt x="181" y="60"/>
                    <a:pt x="156" y="73"/>
                    <a:pt x="132" y="86"/>
                  </a:cubicBezTo>
                  <a:cubicBezTo>
                    <a:pt x="103" y="138"/>
                    <a:pt x="65" y="176"/>
                    <a:pt x="39" y="230"/>
                  </a:cubicBezTo>
                  <a:cubicBezTo>
                    <a:pt x="20" y="252"/>
                    <a:pt x="22" y="291"/>
                    <a:pt x="15" y="321"/>
                  </a:cubicBezTo>
                  <a:cubicBezTo>
                    <a:pt x="10" y="354"/>
                    <a:pt x="5" y="387"/>
                    <a:pt x="5" y="424"/>
                  </a:cubicBezTo>
                  <a:cubicBezTo>
                    <a:pt x="2" y="487"/>
                    <a:pt x="0" y="581"/>
                    <a:pt x="1" y="604"/>
                  </a:cubicBezTo>
                  <a:cubicBezTo>
                    <a:pt x="4" y="911"/>
                    <a:pt x="23" y="1210"/>
                    <a:pt x="48" y="1516"/>
                  </a:cubicBezTo>
                  <a:cubicBezTo>
                    <a:pt x="100" y="2129"/>
                    <a:pt x="172" y="2758"/>
                    <a:pt x="296" y="3406"/>
                  </a:cubicBezTo>
                  <a:cubicBezTo>
                    <a:pt x="357" y="3697"/>
                    <a:pt x="410" y="3975"/>
                    <a:pt x="542" y="4284"/>
                  </a:cubicBezTo>
                  <a:cubicBezTo>
                    <a:pt x="576" y="4359"/>
                    <a:pt x="618" y="4456"/>
                    <a:pt x="729" y="4557"/>
                  </a:cubicBezTo>
                  <a:cubicBezTo>
                    <a:pt x="841" y="4651"/>
                    <a:pt x="923" y="4671"/>
                    <a:pt x="1005" y="4705"/>
                  </a:cubicBezTo>
                  <a:cubicBezTo>
                    <a:pt x="1162" y="4760"/>
                    <a:pt x="1305" y="4789"/>
                    <a:pt x="1448" y="4815"/>
                  </a:cubicBezTo>
                  <a:cubicBezTo>
                    <a:pt x="2013" y="4908"/>
                    <a:pt x="2544" y="4931"/>
                    <a:pt x="3060" y="4941"/>
                  </a:cubicBezTo>
                  <a:cubicBezTo>
                    <a:pt x="3126" y="4942"/>
                    <a:pt x="3192" y="4942"/>
                    <a:pt x="3258" y="4942"/>
                  </a:cubicBezTo>
                  <a:cubicBezTo>
                    <a:pt x="3700" y="4942"/>
                    <a:pt x="4125" y="4924"/>
                    <a:pt x="4533" y="4885"/>
                  </a:cubicBezTo>
                  <a:cubicBezTo>
                    <a:pt x="4769" y="4862"/>
                    <a:pt x="4997" y="4832"/>
                    <a:pt x="5223" y="4785"/>
                  </a:cubicBezTo>
                  <a:cubicBezTo>
                    <a:pt x="5335" y="4762"/>
                    <a:pt x="5448" y="4732"/>
                    <a:pt x="5564" y="4691"/>
                  </a:cubicBezTo>
                  <a:cubicBezTo>
                    <a:pt x="5626" y="4666"/>
                    <a:pt x="5675" y="4647"/>
                    <a:pt x="5755" y="4598"/>
                  </a:cubicBezTo>
                  <a:cubicBezTo>
                    <a:pt x="5792" y="4572"/>
                    <a:pt x="5825" y="4539"/>
                    <a:pt x="5858" y="4511"/>
                  </a:cubicBezTo>
                  <a:cubicBezTo>
                    <a:pt x="5880" y="4472"/>
                    <a:pt x="5913" y="4439"/>
                    <a:pt x="5930" y="4399"/>
                  </a:cubicBezTo>
                  <a:lnTo>
                    <a:pt x="5971" y="4278"/>
                  </a:lnTo>
                  <a:lnTo>
                    <a:pt x="5998" y="4182"/>
                  </a:lnTo>
                  <a:cubicBezTo>
                    <a:pt x="6017" y="4118"/>
                    <a:pt x="6031" y="4057"/>
                    <a:pt x="6045" y="3997"/>
                  </a:cubicBezTo>
                  <a:cubicBezTo>
                    <a:pt x="6074" y="3876"/>
                    <a:pt x="6097" y="3759"/>
                    <a:pt x="6120" y="3646"/>
                  </a:cubicBezTo>
                  <a:cubicBezTo>
                    <a:pt x="6166" y="3419"/>
                    <a:pt x="6206" y="3204"/>
                    <a:pt x="6240" y="3002"/>
                  </a:cubicBezTo>
                  <a:cubicBezTo>
                    <a:pt x="6310" y="2601"/>
                    <a:pt x="6361" y="2253"/>
                    <a:pt x="6399" y="1966"/>
                  </a:cubicBezTo>
                  <a:cubicBezTo>
                    <a:pt x="6472" y="1393"/>
                    <a:pt x="6489" y="1068"/>
                    <a:pt x="6445" y="1060"/>
                  </a:cubicBezTo>
                  <a:cubicBezTo>
                    <a:pt x="6454" y="1042"/>
                    <a:pt x="6402" y="999"/>
                    <a:pt x="6293" y="933"/>
                  </a:cubicBezTo>
                  <a:cubicBezTo>
                    <a:pt x="6238" y="901"/>
                    <a:pt x="6169" y="861"/>
                    <a:pt x="6086" y="821"/>
                  </a:cubicBezTo>
                  <a:cubicBezTo>
                    <a:pt x="5998" y="785"/>
                    <a:pt x="5899" y="745"/>
                    <a:pt x="5791" y="700"/>
                  </a:cubicBezTo>
                  <a:cubicBezTo>
                    <a:pt x="5341" y="531"/>
                    <a:pt x="4668" y="360"/>
                    <a:pt x="3825" y="233"/>
                  </a:cubicBezTo>
                  <a:cubicBezTo>
                    <a:pt x="2981" y="109"/>
                    <a:pt x="1975" y="16"/>
                    <a:pt x="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1925;p63"/>
            <p:cNvSpPr/>
            <p:nvPr/>
          </p:nvSpPr>
          <p:spPr>
            <a:xfrm>
              <a:off x="7195103" y="2107096"/>
              <a:ext cx="190971" cy="140798"/>
            </a:xfrm>
            <a:custGeom>
              <a:avLst/>
              <a:gdLst/>
              <a:ahLst/>
              <a:cxnLst/>
              <a:rect l="l" t="t" r="r" b="b"/>
              <a:pathLst>
                <a:path w="6562" h="4838" extrusionOk="0">
                  <a:moveTo>
                    <a:pt x="2440" y="431"/>
                  </a:moveTo>
                  <a:cubicBezTo>
                    <a:pt x="2551" y="431"/>
                    <a:pt x="2666" y="432"/>
                    <a:pt x="2784" y="434"/>
                  </a:cubicBezTo>
                  <a:cubicBezTo>
                    <a:pt x="3617" y="450"/>
                    <a:pt x="4614" y="505"/>
                    <a:pt x="5706" y="631"/>
                  </a:cubicBezTo>
                  <a:cubicBezTo>
                    <a:pt x="5817" y="642"/>
                    <a:pt x="6007" y="669"/>
                    <a:pt x="5996" y="669"/>
                  </a:cubicBezTo>
                  <a:cubicBezTo>
                    <a:pt x="5995" y="669"/>
                    <a:pt x="5993" y="669"/>
                    <a:pt x="5989" y="669"/>
                  </a:cubicBezTo>
                  <a:lnTo>
                    <a:pt x="5989" y="669"/>
                  </a:lnTo>
                  <a:cubicBezTo>
                    <a:pt x="5993" y="670"/>
                    <a:pt x="5996" y="672"/>
                    <a:pt x="5994" y="677"/>
                  </a:cubicBezTo>
                  <a:lnTo>
                    <a:pt x="5993" y="683"/>
                  </a:lnTo>
                  <a:cubicBezTo>
                    <a:pt x="5992" y="685"/>
                    <a:pt x="5992" y="685"/>
                    <a:pt x="5992" y="685"/>
                  </a:cubicBezTo>
                  <a:cubicBezTo>
                    <a:pt x="5992" y="685"/>
                    <a:pt x="5992" y="685"/>
                    <a:pt x="5992" y="685"/>
                  </a:cubicBezTo>
                  <a:cubicBezTo>
                    <a:pt x="5992" y="685"/>
                    <a:pt x="5992" y="688"/>
                    <a:pt x="5988" y="719"/>
                  </a:cubicBezTo>
                  <a:cubicBezTo>
                    <a:pt x="5952" y="993"/>
                    <a:pt x="5897" y="1284"/>
                    <a:pt x="5840" y="1577"/>
                  </a:cubicBezTo>
                  <a:cubicBezTo>
                    <a:pt x="5720" y="2162"/>
                    <a:pt x="5582" y="2770"/>
                    <a:pt x="5402" y="3368"/>
                  </a:cubicBezTo>
                  <a:cubicBezTo>
                    <a:pt x="5355" y="3517"/>
                    <a:pt x="5308" y="3663"/>
                    <a:pt x="5255" y="3803"/>
                  </a:cubicBezTo>
                  <a:cubicBezTo>
                    <a:pt x="5204" y="3937"/>
                    <a:pt x="5139" y="4080"/>
                    <a:pt x="5087" y="4152"/>
                  </a:cubicBezTo>
                  <a:cubicBezTo>
                    <a:pt x="5072" y="4168"/>
                    <a:pt x="5079" y="4163"/>
                    <a:pt x="5077" y="4165"/>
                  </a:cubicBezTo>
                  <a:lnTo>
                    <a:pt x="5037" y="4181"/>
                  </a:lnTo>
                  <a:cubicBezTo>
                    <a:pt x="4987" y="4196"/>
                    <a:pt x="4923" y="4210"/>
                    <a:pt x="4856" y="4221"/>
                  </a:cubicBezTo>
                  <a:cubicBezTo>
                    <a:pt x="4723" y="4242"/>
                    <a:pt x="4576" y="4253"/>
                    <a:pt x="4432" y="4261"/>
                  </a:cubicBezTo>
                  <a:cubicBezTo>
                    <a:pt x="4297" y="4266"/>
                    <a:pt x="4161" y="4269"/>
                    <a:pt x="4026" y="4269"/>
                  </a:cubicBezTo>
                  <a:cubicBezTo>
                    <a:pt x="3582" y="4269"/>
                    <a:pt x="3144" y="4241"/>
                    <a:pt x="2727" y="4206"/>
                  </a:cubicBezTo>
                  <a:cubicBezTo>
                    <a:pt x="2182" y="4157"/>
                    <a:pt x="1662" y="4090"/>
                    <a:pt x="1202" y="3983"/>
                  </a:cubicBezTo>
                  <a:cubicBezTo>
                    <a:pt x="1086" y="3957"/>
                    <a:pt x="977" y="3926"/>
                    <a:pt x="877" y="3891"/>
                  </a:cubicBezTo>
                  <a:cubicBezTo>
                    <a:pt x="776" y="3858"/>
                    <a:pt x="683" y="3805"/>
                    <a:pt x="684" y="3800"/>
                  </a:cubicBezTo>
                  <a:lnTo>
                    <a:pt x="684" y="3800"/>
                  </a:lnTo>
                  <a:cubicBezTo>
                    <a:pt x="684" y="3801"/>
                    <a:pt x="684" y="3801"/>
                    <a:pt x="683" y="3801"/>
                  </a:cubicBezTo>
                  <a:cubicBezTo>
                    <a:pt x="673" y="3801"/>
                    <a:pt x="642" y="3659"/>
                    <a:pt x="623" y="3569"/>
                  </a:cubicBezTo>
                  <a:cubicBezTo>
                    <a:pt x="605" y="3463"/>
                    <a:pt x="585" y="3359"/>
                    <a:pt x="567" y="3258"/>
                  </a:cubicBezTo>
                  <a:cubicBezTo>
                    <a:pt x="325" y="1711"/>
                    <a:pt x="190" y="701"/>
                    <a:pt x="103" y="585"/>
                  </a:cubicBezTo>
                  <a:lnTo>
                    <a:pt x="103" y="585"/>
                  </a:lnTo>
                  <a:cubicBezTo>
                    <a:pt x="114" y="587"/>
                    <a:pt x="128" y="589"/>
                    <a:pt x="147" y="589"/>
                  </a:cubicBezTo>
                  <a:cubicBezTo>
                    <a:pt x="180" y="589"/>
                    <a:pt x="226" y="585"/>
                    <a:pt x="285" y="577"/>
                  </a:cubicBezTo>
                  <a:cubicBezTo>
                    <a:pt x="350" y="567"/>
                    <a:pt x="424" y="556"/>
                    <a:pt x="508" y="543"/>
                  </a:cubicBezTo>
                  <a:cubicBezTo>
                    <a:pt x="600" y="532"/>
                    <a:pt x="702" y="521"/>
                    <a:pt x="816" y="507"/>
                  </a:cubicBezTo>
                  <a:cubicBezTo>
                    <a:pt x="1212" y="464"/>
                    <a:pt x="1764" y="431"/>
                    <a:pt x="2440" y="431"/>
                  </a:cubicBezTo>
                  <a:close/>
                  <a:moveTo>
                    <a:pt x="3690" y="1"/>
                  </a:moveTo>
                  <a:cubicBezTo>
                    <a:pt x="3369" y="1"/>
                    <a:pt x="3064" y="8"/>
                    <a:pt x="2778" y="20"/>
                  </a:cubicBezTo>
                  <a:cubicBezTo>
                    <a:pt x="1927" y="61"/>
                    <a:pt x="1238" y="162"/>
                    <a:pt x="774" y="284"/>
                  </a:cubicBezTo>
                  <a:cubicBezTo>
                    <a:pt x="661" y="317"/>
                    <a:pt x="560" y="346"/>
                    <a:pt x="468" y="373"/>
                  </a:cubicBezTo>
                  <a:cubicBezTo>
                    <a:pt x="380" y="405"/>
                    <a:pt x="308" y="438"/>
                    <a:pt x="251" y="465"/>
                  </a:cubicBezTo>
                  <a:cubicBezTo>
                    <a:pt x="136" y="518"/>
                    <a:pt x="80" y="555"/>
                    <a:pt x="86" y="573"/>
                  </a:cubicBezTo>
                  <a:lnTo>
                    <a:pt x="86" y="575"/>
                  </a:lnTo>
                  <a:cubicBezTo>
                    <a:pt x="11" y="582"/>
                    <a:pt x="0" y="1623"/>
                    <a:pt x="157" y="3314"/>
                  </a:cubicBezTo>
                  <a:cubicBezTo>
                    <a:pt x="168" y="3421"/>
                    <a:pt x="182" y="3530"/>
                    <a:pt x="197" y="3643"/>
                  </a:cubicBezTo>
                  <a:cubicBezTo>
                    <a:pt x="206" y="3700"/>
                    <a:pt x="215" y="3759"/>
                    <a:pt x="225" y="3817"/>
                  </a:cubicBezTo>
                  <a:lnTo>
                    <a:pt x="250" y="3924"/>
                  </a:lnTo>
                  <a:cubicBezTo>
                    <a:pt x="257" y="3971"/>
                    <a:pt x="290" y="4013"/>
                    <a:pt x="311" y="4058"/>
                  </a:cubicBezTo>
                  <a:cubicBezTo>
                    <a:pt x="341" y="4097"/>
                    <a:pt x="375" y="4136"/>
                    <a:pt x="413" y="4169"/>
                  </a:cubicBezTo>
                  <a:cubicBezTo>
                    <a:pt x="456" y="4198"/>
                    <a:pt x="488" y="4223"/>
                    <a:pt x="519" y="4239"/>
                  </a:cubicBezTo>
                  <a:cubicBezTo>
                    <a:pt x="584" y="4275"/>
                    <a:pt x="646" y="4303"/>
                    <a:pt x="707" y="4329"/>
                  </a:cubicBezTo>
                  <a:cubicBezTo>
                    <a:pt x="831" y="4378"/>
                    <a:pt x="955" y="4419"/>
                    <a:pt x="1080" y="4453"/>
                  </a:cubicBezTo>
                  <a:cubicBezTo>
                    <a:pt x="1579" y="4591"/>
                    <a:pt x="2110" y="4677"/>
                    <a:pt x="2672" y="4743"/>
                  </a:cubicBezTo>
                  <a:cubicBezTo>
                    <a:pt x="3151" y="4796"/>
                    <a:pt x="3649" y="4837"/>
                    <a:pt x="4175" y="4837"/>
                  </a:cubicBezTo>
                  <a:cubicBezTo>
                    <a:pt x="4267" y="4837"/>
                    <a:pt x="4361" y="4836"/>
                    <a:pt x="4456" y="4833"/>
                  </a:cubicBezTo>
                  <a:cubicBezTo>
                    <a:pt x="4614" y="4828"/>
                    <a:pt x="4774" y="4818"/>
                    <a:pt x="4945" y="4793"/>
                  </a:cubicBezTo>
                  <a:cubicBezTo>
                    <a:pt x="5031" y="4781"/>
                    <a:pt x="5120" y="4764"/>
                    <a:pt x="5217" y="4733"/>
                  </a:cubicBezTo>
                  <a:cubicBezTo>
                    <a:pt x="5241" y="4727"/>
                    <a:pt x="5272" y="4712"/>
                    <a:pt x="5298" y="4701"/>
                  </a:cubicBezTo>
                  <a:cubicBezTo>
                    <a:pt x="5325" y="4691"/>
                    <a:pt x="5355" y="4678"/>
                    <a:pt x="5389" y="4654"/>
                  </a:cubicBezTo>
                  <a:cubicBezTo>
                    <a:pt x="5455" y="4616"/>
                    <a:pt x="5515" y="4552"/>
                    <a:pt x="5549" y="4507"/>
                  </a:cubicBezTo>
                  <a:cubicBezTo>
                    <a:pt x="5679" y="4324"/>
                    <a:pt x="5736" y="4173"/>
                    <a:pt x="5801" y="4013"/>
                  </a:cubicBezTo>
                  <a:cubicBezTo>
                    <a:pt x="5862" y="3855"/>
                    <a:pt x="5913" y="3698"/>
                    <a:pt x="5962" y="3539"/>
                  </a:cubicBezTo>
                  <a:cubicBezTo>
                    <a:pt x="6153" y="2908"/>
                    <a:pt x="6288" y="2289"/>
                    <a:pt x="6403" y="1686"/>
                  </a:cubicBezTo>
                  <a:cubicBezTo>
                    <a:pt x="6459" y="1383"/>
                    <a:pt x="6509" y="1087"/>
                    <a:pt x="6543" y="783"/>
                  </a:cubicBezTo>
                  <a:cubicBezTo>
                    <a:pt x="6547" y="759"/>
                    <a:pt x="6554" y="666"/>
                    <a:pt x="6558" y="601"/>
                  </a:cubicBezTo>
                  <a:cubicBezTo>
                    <a:pt x="6562" y="566"/>
                    <a:pt x="6560" y="533"/>
                    <a:pt x="6558" y="500"/>
                  </a:cubicBezTo>
                  <a:cubicBezTo>
                    <a:pt x="6553" y="468"/>
                    <a:pt x="6560" y="429"/>
                    <a:pt x="6544" y="406"/>
                  </a:cubicBezTo>
                  <a:cubicBezTo>
                    <a:pt x="6522" y="349"/>
                    <a:pt x="6490" y="308"/>
                    <a:pt x="6466" y="254"/>
                  </a:cubicBezTo>
                  <a:cubicBezTo>
                    <a:pt x="6442" y="238"/>
                    <a:pt x="6420" y="222"/>
                    <a:pt x="6396" y="207"/>
                  </a:cubicBezTo>
                  <a:lnTo>
                    <a:pt x="6303" y="181"/>
                  </a:lnTo>
                  <a:cubicBezTo>
                    <a:pt x="6239" y="166"/>
                    <a:pt x="6179" y="145"/>
                    <a:pt x="6115" y="133"/>
                  </a:cubicBezTo>
                  <a:lnTo>
                    <a:pt x="5978" y="116"/>
                  </a:lnTo>
                  <a:cubicBezTo>
                    <a:pt x="5906" y="108"/>
                    <a:pt x="5835" y="101"/>
                    <a:pt x="5764" y="94"/>
                  </a:cubicBezTo>
                  <a:cubicBezTo>
                    <a:pt x="5018" y="28"/>
                    <a:pt x="4322" y="1"/>
                    <a:pt x="3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1926;p63"/>
            <p:cNvSpPr/>
            <p:nvPr/>
          </p:nvSpPr>
          <p:spPr>
            <a:xfrm>
              <a:off x="7125113" y="2153077"/>
              <a:ext cx="79828" cy="17491"/>
            </a:xfrm>
            <a:custGeom>
              <a:avLst/>
              <a:gdLst/>
              <a:ahLst/>
              <a:cxnLst/>
              <a:rect l="l" t="t" r="r" b="b"/>
              <a:pathLst>
                <a:path w="2743" h="601" extrusionOk="0">
                  <a:moveTo>
                    <a:pt x="1127" y="1"/>
                  </a:moveTo>
                  <a:cubicBezTo>
                    <a:pt x="487" y="1"/>
                    <a:pt x="1" y="118"/>
                    <a:pt x="0" y="261"/>
                  </a:cubicBezTo>
                  <a:cubicBezTo>
                    <a:pt x="0" y="423"/>
                    <a:pt x="605" y="556"/>
                    <a:pt x="1352" y="592"/>
                  </a:cubicBezTo>
                  <a:cubicBezTo>
                    <a:pt x="1473" y="597"/>
                    <a:pt x="1590" y="600"/>
                    <a:pt x="1703" y="600"/>
                  </a:cubicBezTo>
                  <a:cubicBezTo>
                    <a:pt x="2282" y="600"/>
                    <a:pt x="2715" y="525"/>
                    <a:pt x="2728" y="389"/>
                  </a:cubicBezTo>
                  <a:cubicBezTo>
                    <a:pt x="2742" y="229"/>
                    <a:pt x="2139" y="43"/>
                    <a:pt x="1379" y="7"/>
                  </a:cubicBezTo>
                  <a:cubicBezTo>
                    <a:pt x="1293" y="3"/>
                    <a:pt x="1208" y="1"/>
                    <a:pt x="1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2" name="Google Shape;1927;p63"/>
            <p:cNvGrpSpPr/>
            <p:nvPr/>
          </p:nvGrpSpPr>
          <p:grpSpPr>
            <a:xfrm>
              <a:off x="6260440" y="2259801"/>
              <a:ext cx="244270" cy="222081"/>
              <a:chOff x="6071260" y="1370474"/>
              <a:chExt cx="234424" cy="213109"/>
            </a:xfrm>
          </p:grpSpPr>
          <p:sp>
            <p:nvSpPr>
              <p:cNvPr id="598" name="Google Shape;1928;p63"/>
              <p:cNvSpPr/>
              <p:nvPr/>
            </p:nvSpPr>
            <p:spPr>
              <a:xfrm>
                <a:off x="6071260" y="1370474"/>
                <a:ext cx="81740" cy="106637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1929;p63"/>
              <p:cNvSpPr/>
              <p:nvPr/>
            </p:nvSpPr>
            <p:spPr>
              <a:xfrm>
                <a:off x="6225673" y="1476818"/>
                <a:ext cx="80010" cy="106766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93" name="Google Shape;1930;p63"/>
            <p:cNvSpPr/>
            <p:nvPr/>
          </p:nvSpPr>
          <p:spPr>
            <a:xfrm>
              <a:off x="6219588" y="2510477"/>
              <a:ext cx="85178" cy="111130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4" name="Google Shape;1931;p63"/>
            <p:cNvGrpSpPr/>
            <p:nvPr/>
          </p:nvGrpSpPr>
          <p:grpSpPr>
            <a:xfrm>
              <a:off x="8123958" y="3055062"/>
              <a:ext cx="250972" cy="228185"/>
              <a:chOff x="6064823" y="1326582"/>
              <a:chExt cx="240856" cy="218967"/>
            </a:xfrm>
          </p:grpSpPr>
          <p:sp>
            <p:nvSpPr>
              <p:cNvPr id="596" name="Google Shape;1932;p63"/>
              <p:cNvSpPr/>
              <p:nvPr/>
            </p:nvSpPr>
            <p:spPr>
              <a:xfrm>
                <a:off x="6064823" y="1326582"/>
                <a:ext cx="83985" cy="10956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1933;p63"/>
              <p:cNvSpPr/>
              <p:nvPr/>
            </p:nvSpPr>
            <p:spPr>
              <a:xfrm>
                <a:off x="6223471" y="1435851"/>
                <a:ext cx="82207" cy="109698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95" name="Google Shape;1934;p63"/>
            <p:cNvSpPr/>
            <p:nvPr/>
          </p:nvSpPr>
          <p:spPr>
            <a:xfrm>
              <a:off x="8273182" y="2936944"/>
              <a:ext cx="87512" cy="11419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0" name="Action Button: Go Forward or Next 599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49648" y="1590492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04: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do you go there?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 go there by motorbike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781972" y="186476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1291651" y="1459081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05: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How is it decorated?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1193848" y="2324791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It is decorated beautifully and luxuriously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35590" y="1612776"/>
            <a:ext cx="500779" cy="12261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oogle Shape;1300;p46"/>
          <p:cNvGrpSpPr/>
          <p:nvPr/>
        </p:nvGrpSpPr>
        <p:grpSpPr>
          <a:xfrm>
            <a:off x="6087930" y="1550894"/>
            <a:ext cx="2213388" cy="2754333"/>
            <a:chOff x="2348025" y="1916013"/>
            <a:chExt cx="1959475" cy="2536700"/>
          </a:xfrm>
        </p:grpSpPr>
        <p:sp>
          <p:nvSpPr>
            <p:cNvPr id="4" name="Google Shape;1301;p46"/>
            <p:cNvSpPr/>
            <p:nvPr/>
          </p:nvSpPr>
          <p:spPr>
            <a:xfrm>
              <a:off x="2681125" y="3559013"/>
              <a:ext cx="65525" cy="87425"/>
            </a:xfrm>
            <a:custGeom>
              <a:avLst/>
              <a:gdLst/>
              <a:ahLst/>
              <a:cxnLst/>
              <a:rect l="l" t="t" r="r" b="b"/>
              <a:pathLst>
                <a:path w="2621" h="3497" extrusionOk="0">
                  <a:moveTo>
                    <a:pt x="1308" y="1"/>
                  </a:moveTo>
                  <a:cubicBezTo>
                    <a:pt x="1273" y="68"/>
                    <a:pt x="1192" y="1393"/>
                    <a:pt x="0" y="1693"/>
                  </a:cubicBezTo>
                  <a:cubicBezTo>
                    <a:pt x="383" y="1872"/>
                    <a:pt x="1144" y="2286"/>
                    <a:pt x="1361" y="3496"/>
                  </a:cubicBezTo>
                  <a:cubicBezTo>
                    <a:pt x="1485" y="2922"/>
                    <a:pt x="1602" y="2147"/>
                    <a:pt x="2620" y="1748"/>
                  </a:cubicBezTo>
                  <a:cubicBezTo>
                    <a:pt x="1542" y="1482"/>
                    <a:pt x="1428" y="571"/>
                    <a:pt x="1308" y="1"/>
                  </a:cubicBezTo>
                  <a:close/>
                </a:path>
              </a:pathLst>
            </a:custGeom>
            <a:solidFill>
              <a:srgbClr val="FFE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302;p46"/>
            <p:cNvSpPr/>
            <p:nvPr/>
          </p:nvSpPr>
          <p:spPr>
            <a:xfrm>
              <a:off x="3672575" y="2215663"/>
              <a:ext cx="102575" cy="85675"/>
            </a:xfrm>
            <a:custGeom>
              <a:avLst/>
              <a:gdLst/>
              <a:ahLst/>
              <a:cxnLst/>
              <a:rect l="l" t="t" r="r" b="b"/>
              <a:pathLst>
                <a:path w="4103" h="3427" extrusionOk="0">
                  <a:moveTo>
                    <a:pt x="1173" y="0"/>
                  </a:moveTo>
                  <a:cubicBezTo>
                    <a:pt x="0" y="0"/>
                    <a:pt x="723" y="3426"/>
                    <a:pt x="723" y="3426"/>
                  </a:cubicBezTo>
                  <a:cubicBezTo>
                    <a:pt x="723" y="3426"/>
                    <a:pt x="4103" y="3013"/>
                    <a:pt x="3840" y="1888"/>
                  </a:cubicBezTo>
                  <a:cubicBezTo>
                    <a:pt x="3762" y="1555"/>
                    <a:pt x="3526" y="1444"/>
                    <a:pt x="3246" y="1444"/>
                  </a:cubicBezTo>
                  <a:cubicBezTo>
                    <a:pt x="2686" y="1444"/>
                    <a:pt x="1949" y="1888"/>
                    <a:pt x="1949" y="1888"/>
                  </a:cubicBezTo>
                  <a:cubicBezTo>
                    <a:pt x="1949" y="1888"/>
                    <a:pt x="1949" y="0"/>
                    <a:pt x="1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303;p46"/>
            <p:cNvSpPr/>
            <p:nvPr/>
          </p:nvSpPr>
          <p:spPr>
            <a:xfrm>
              <a:off x="3580400" y="2260363"/>
              <a:ext cx="102550" cy="85675"/>
            </a:xfrm>
            <a:custGeom>
              <a:avLst/>
              <a:gdLst/>
              <a:ahLst/>
              <a:cxnLst/>
              <a:rect l="l" t="t" r="r" b="b"/>
              <a:pathLst>
                <a:path w="4102" h="3427" extrusionOk="0">
                  <a:moveTo>
                    <a:pt x="2929" y="1"/>
                  </a:moveTo>
                  <a:cubicBezTo>
                    <a:pt x="2153" y="1"/>
                    <a:pt x="2153" y="1888"/>
                    <a:pt x="2153" y="1888"/>
                  </a:cubicBezTo>
                  <a:cubicBezTo>
                    <a:pt x="2153" y="1888"/>
                    <a:pt x="1416" y="1445"/>
                    <a:pt x="856" y="1445"/>
                  </a:cubicBezTo>
                  <a:cubicBezTo>
                    <a:pt x="576" y="1445"/>
                    <a:pt x="340" y="1556"/>
                    <a:pt x="263" y="1888"/>
                  </a:cubicBezTo>
                  <a:cubicBezTo>
                    <a:pt x="0" y="3014"/>
                    <a:pt x="3380" y="3427"/>
                    <a:pt x="3380" y="3427"/>
                  </a:cubicBezTo>
                  <a:cubicBezTo>
                    <a:pt x="3380" y="3427"/>
                    <a:pt x="4101" y="1"/>
                    <a:pt x="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304;p46"/>
            <p:cNvSpPr/>
            <p:nvPr/>
          </p:nvSpPr>
          <p:spPr>
            <a:xfrm>
              <a:off x="2348025" y="2583088"/>
              <a:ext cx="487400" cy="429525"/>
            </a:xfrm>
            <a:custGeom>
              <a:avLst/>
              <a:gdLst/>
              <a:ahLst/>
              <a:cxnLst/>
              <a:rect l="l" t="t" r="r" b="b"/>
              <a:pathLst>
                <a:path w="19496" h="17181" extrusionOk="0">
                  <a:moveTo>
                    <a:pt x="19496" y="1"/>
                  </a:moveTo>
                  <a:lnTo>
                    <a:pt x="10434" y="6827"/>
                  </a:lnTo>
                  <a:lnTo>
                    <a:pt x="10234" y="85"/>
                  </a:lnTo>
                  <a:lnTo>
                    <a:pt x="5186" y="1046"/>
                  </a:lnTo>
                  <a:cubicBezTo>
                    <a:pt x="5186" y="1046"/>
                    <a:pt x="0" y="17181"/>
                    <a:pt x="5307" y="17181"/>
                  </a:cubicBezTo>
                  <a:cubicBezTo>
                    <a:pt x="5390" y="17181"/>
                    <a:pt x="5476" y="17177"/>
                    <a:pt x="5564" y="17169"/>
                  </a:cubicBezTo>
                  <a:cubicBezTo>
                    <a:pt x="5571" y="17169"/>
                    <a:pt x="5580" y="17166"/>
                    <a:pt x="5586" y="17166"/>
                  </a:cubicBezTo>
                  <a:cubicBezTo>
                    <a:pt x="8445" y="16944"/>
                    <a:pt x="19457" y="9742"/>
                    <a:pt x="19457" y="9742"/>
                  </a:cubicBezTo>
                  <a:lnTo>
                    <a:pt x="19496" y="1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305;p46"/>
            <p:cNvSpPr/>
            <p:nvPr/>
          </p:nvSpPr>
          <p:spPr>
            <a:xfrm>
              <a:off x="2426300" y="2613913"/>
              <a:ext cx="182600" cy="188350"/>
            </a:xfrm>
            <a:custGeom>
              <a:avLst/>
              <a:gdLst/>
              <a:ahLst/>
              <a:cxnLst/>
              <a:rect l="l" t="t" r="r" b="b"/>
              <a:pathLst>
                <a:path w="7304" h="7534" extrusionOk="0">
                  <a:moveTo>
                    <a:pt x="7137" y="1"/>
                  </a:moveTo>
                  <a:cubicBezTo>
                    <a:pt x="7137" y="1"/>
                    <a:pt x="5188" y="1325"/>
                    <a:pt x="2980" y="1325"/>
                  </a:cubicBezTo>
                  <a:cubicBezTo>
                    <a:pt x="2544" y="1325"/>
                    <a:pt x="2097" y="1273"/>
                    <a:pt x="1654" y="1150"/>
                  </a:cubicBezTo>
                  <a:cubicBezTo>
                    <a:pt x="1654" y="1150"/>
                    <a:pt x="1" y="5226"/>
                    <a:pt x="182" y="7534"/>
                  </a:cubicBezTo>
                  <a:cubicBezTo>
                    <a:pt x="182" y="7534"/>
                    <a:pt x="1013" y="6314"/>
                    <a:pt x="1710" y="6007"/>
                  </a:cubicBezTo>
                  <a:cubicBezTo>
                    <a:pt x="1770" y="5981"/>
                    <a:pt x="1837" y="5969"/>
                    <a:pt x="1910" y="5969"/>
                  </a:cubicBezTo>
                  <a:cubicBezTo>
                    <a:pt x="2699" y="5969"/>
                    <a:pt x="4192" y="7358"/>
                    <a:pt x="4192" y="7358"/>
                  </a:cubicBezTo>
                  <a:lnTo>
                    <a:pt x="7303" y="5595"/>
                  </a:lnTo>
                  <a:cubicBezTo>
                    <a:pt x="7303" y="5595"/>
                    <a:pt x="7155" y="614"/>
                    <a:pt x="7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306;p46"/>
            <p:cNvSpPr/>
            <p:nvPr/>
          </p:nvSpPr>
          <p:spPr>
            <a:xfrm>
              <a:off x="2426350" y="2705863"/>
              <a:ext cx="161175" cy="78300"/>
            </a:xfrm>
            <a:custGeom>
              <a:avLst/>
              <a:gdLst/>
              <a:ahLst/>
              <a:cxnLst/>
              <a:rect l="l" t="t" r="r" b="b"/>
              <a:pathLst>
                <a:path w="6447" h="3132" extrusionOk="0">
                  <a:moveTo>
                    <a:pt x="2097" y="0"/>
                  </a:moveTo>
                  <a:cubicBezTo>
                    <a:pt x="2039" y="0"/>
                    <a:pt x="1979" y="8"/>
                    <a:pt x="1923" y="24"/>
                  </a:cubicBezTo>
                  <a:cubicBezTo>
                    <a:pt x="1706" y="93"/>
                    <a:pt x="1596" y="220"/>
                    <a:pt x="1508" y="302"/>
                  </a:cubicBezTo>
                  <a:cubicBezTo>
                    <a:pt x="1153" y="651"/>
                    <a:pt x="861" y="993"/>
                    <a:pt x="637" y="1293"/>
                  </a:cubicBezTo>
                  <a:cubicBezTo>
                    <a:pt x="189" y="1896"/>
                    <a:pt x="0" y="2325"/>
                    <a:pt x="65" y="2367"/>
                  </a:cubicBezTo>
                  <a:cubicBezTo>
                    <a:pt x="69" y="2370"/>
                    <a:pt x="74" y="2372"/>
                    <a:pt x="81" y="2372"/>
                  </a:cubicBezTo>
                  <a:cubicBezTo>
                    <a:pt x="172" y="2372"/>
                    <a:pt x="472" y="2044"/>
                    <a:pt x="950" y="1564"/>
                  </a:cubicBezTo>
                  <a:cubicBezTo>
                    <a:pt x="1206" y="1308"/>
                    <a:pt x="1515" y="1010"/>
                    <a:pt x="1874" y="698"/>
                  </a:cubicBezTo>
                  <a:cubicBezTo>
                    <a:pt x="1962" y="618"/>
                    <a:pt x="2040" y="565"/>
                    <a:pt x="2071" y="564"/>
                  </a:cubicBezTo>
                  <a:cubicBezTo>
                    <a:pt x="2073" y="563"/>
                    <a:pt x="2077" y="563"/>
                    <a:pt x="2081" y="563"/>
                  </a:cubicBezTo>
                  <a:cubicBezTo>
                    <a:pt x="2104" y="563"/>
                    <a:pt x="2150" y="574"/>
                    <a:pt x="2231" y="620"/>
                  </a:cubicBezTo>
                  <a:cubicBezTo>
                    <a:pt x="2448" y="759"/>
                    <a:pt x="2673" y="903"/>
                    <a:pt x="2903" y="1050"/>
                  </a:cubicBezTo>
                  <a:cubicBezTo>
                    <a:pt x="3839" y="1656"/>
                    <a:pt x="4686" y="2211"/>
                    <a:pt x="5315" y="2592"/>
                  </a:cubicBezTo>
                  <a:cubicBezTo>
                    <a:pt x="5866" y="2928"/>
                    <a:pt x="6248" y="3131"/>
                    <a:pt x="6366" y="3131"/>
                  </a:cubicBezTo>
                  <a:cubicBezTo>
                    <a:pt x="6382" y="3131"/>
                    <a:pt x="6393" y="3127"/>
                    <a:pt x="6399" y="3119"/>
                  </a:cubicBezTo>
                  <a:cubicBezTo>
                    <a:pt x="6447" y="3055"/>
                    <a:pt x="6124" y="2726"/>
                    <a:pt x="5554" y="2255"/>
                  </a:cubicBezTo>
                  <a:cubicBezTo>
                    <a:pt x="4984" y="1785"/>
                    <a:pt x="4170" y="1172"/>
                    <a:pt x="3221" y="558"/>
                  </a:cubicBezTo>
                  <a:cubicBezTo>
                    <a:pt x="2979" y="402"/>
                    <a:pt x="2762" y="264"/>
                    <a:pt x="2507" y="117"/>
                  </a:cubicBezTo>
                  <a:cubicBezTo>
                    <a:pt x="2436" y="81"/>
                    <a:pt x="2355" y="42"/>
                    <a:pt x="2255" y="18"/>
                  </a:cubicBezTo>
                  <a:cubicBezTo>
                    <a:pt x="2207" y="7"/>
                    <a:pt x="2153" y="0"/>
                    <a:pt x="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307;p46"/>
            <p:cNvSpPr/>
            <p:nvPr/>
          </p:nvSpPr>
          <p:spPr>
            <a:xfrm>
              <a:off x="2525650" y="2444938"/>
              <a:ext cx="84650" cy="1904150"/>
            </a:xfrm>
            <a:custGeom>
              <a:avLst/>
              <a:gdLst/>
              <a:ahLst/>
              <a:cxnLst/>
              <a:rect l="l" t="t" r="r" b="b"/>
              <a:pathLst>
                <a:path w="3386" h="76166" extrusionOk="0">
                  <a:moveTo>
                    <a:pt x="1" y="1"/>
                  </a:moveTo>
                  <a:lnTo>
                    <a:pt x="1" y="76166"/>
                  </a:lnTo>
                  <a:lnTo>
                    <a:pt x="3385" y="76166"/>
                  </a:lnTo>
                  <a:lnTo>
                    <a:pt x="2224" y="3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308;p46"/>
            <p:cNvSpPr/>
            <p:nvPr/>
          </p:nvSpPr>
          <p:spPr>
            <a:xfrm>
              <a:off x="2525650" y="2444938"/>
              <a:ext cx="65550" cy="688375"/>
            </a:xfrm>
            <a:custGeom>
              <a:avLst/>
              <a:gdLst/>
              <a:ahLst/>
              <a:cxnLst/>
              <a:rect l="l" t="t" r="r" b="b"/>
              <a:pathLst>
                <a:path w="2622" h="27535" extrusionOk="0">
                  <a:moveTo>
                    <a:pt x="1" y="1"/>
                  </a:moveTo>
                  <a:lnTo>
                    <a:pt x="1" y="27535"/>
                  </a:lnTo>
                  <a:cubicBezTo>
                    <a:pt x="874" y="27093"/>
                    <a:pt x="1747" y="26649"/>
                    <a:pt x="2621" y="26207"/>
                  </a:cubicBezTo>
                  <a:lnTo>
                    <a:pt x="2224" y="3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309;p46"/>
            <p:cNvSpPr/>
            <p:nvPr/>
          </p:nvSpPr>
          <p:spPr>
            <a:xfrm>
              <a:off x="2525650" y="3218363"/>
              <a:ext cx="75500" cy="566000"/>
            </a:xfrm>
            <a:custGeom>
              <a:avLst/>
              <a:gdLst/>
              <a:ahLst/>
              <a:cxnLst/>
              <a:rect l="l" t="t" r="r" b="b"/>
              <a:pathLst>
                <a:path w="3020" h="22640" extrusionOk="0">
                  <a:moveTo>
                    <a:pt x="2693" y="0"/>
                  </a:moveTo>
                  <a:cubicBezTo>
                    <a:pt x="1797" y="454"/>
                    <a:pt x="900" y="907"/>
                    <a:pt x="1" y="1358"/>
                  </a:cubicBezTo>
                  <a:lnTo>
                    <a:pt x="1" y="22639"/>
                  </a:lnTo>
                  <a:cubicBezTo>
                    <a:pt x="1002" y="22178"/>
                    <a:pt x="2009" y="21729"/>
                    <a:pt x="3019" y="21287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10;p46"/>
            <p:cNvSpPr/>
            <p:nvPr/>
          </p:nvSpPr>
          <p:spPr>
            <a:xfrm>
              <a:off x="2525650" y="3875113"/>
              <a:ext cx="79050" cy="135075"/>
            </a:xfrm>
            <a:custGeom>
              <a:avLst/>
              <a:gdLst/>
              <a:ahLst/>
              <a:cxnLst/>
              <a:rect l="l" t="t" r="r" b="b"/>
              <a:pathLst>
                <a:path w="3162" h="5403" extrusionOk="0">
                  <a:moveTo>
                    <a:pt x="3095" y="0"/>
                  </a:moveTo>
                  <a:cubicBezTo>
                    <a:pt x="2063" y="452"/>
                    <a:pt x="1031" y="904"/>
                    <a:pt x="1" y="1359"/>
                  </a:cubicBezTo>
                  <a:lnTo>
                    <a:pt x="1" y="5403"/>
                  </a:lnTo>
                  <a:cubicBezTo>
                    <a:pt x="1084" y="5150"/>
                    <a:pt x="2133" y="4795"/>
                    <a:pt x="3162" y="4376"/>
                  </a:cubicBezTo>
                  <a:lnTo>
                    <a:pt x="3095" y="0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311;p46"/>
            <p:cNvSpPr/>
            <p:nvPr/>
          </p:nvSpPr>
          <p:spPr>
            <a:xfrm>
              <a:off x="2525650" y="4028163"/>
              <a:ext cx="84650" cy="320925"/>
            </a:xfrm>
            <a:custGeom>
              <a:avLst/>
              <a:gdLst/>
              <a:ahLst/>
              <a:cxnLst/>
              <a:rect l="l" t="t" r="r" b="b"/>
              <a:pathLst>
                <a:path w="3386" h="12837" extrusionOk="0">
                  <a:moveTo>
                    <a:pt x="3189" y="0"/>
                  </a:moveTo>
                  <a:cubicBezTo>
                    <a:pt x="2155" y="404"/>
                    <a:pt x="1096" y="747"/>
                    <a:pt x="1" y="993"/>
                  </a:cubicBezTo>
                  <a:lnTo>
                    <a:pt x="1" y="12837"/>
                  </a:lnTo>
                  <a:lnTo>
                    <a:pt x="3385" y="12837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2;p46"/>
            <p:cNvSpPr/>
            <p:nvPr/>
          </p:nvSpPr>
          <p:spPr>
            <a:xfrm>
              <a:off x="2448950" y="2417963"/>
              <a:ext cx="207075" cy="195975"/>
            </a:xfrm>
            <a:custGeom>
              <a:avLst/>
              <a:gdLst/>
              <a:ahLst/>
              <a:cxnLst/>
              <a:rect l="l" t="t" r="r" b="b"/>
              <a:pathLst>
                <a:path w="8283" h="7839" extrusionOk="0">
                  <a:moveTo>
                    <a:pt x="3178" y="1"/>
                  </a:moveTo>
                  <a:cubicBezTo>
                    <a:pt x="3159" y="1"/>
                    <a:pt x="3145" y="2"/>
                    <a:pt x="3136" y="4"/>
                  </a:cubicBezTo>
                  <a:cubicBezTo>
                    <a:pt x="2732" y="104"/>
                    <a:pt x="2082" y="682"/>
                    <a:pt x="1542" y="1115"/>
                  </a:cubicBezTo>
                  <a:cubicBezTo>
                    <a:pt x="494" y="1959"/>
                    <a:pt x="1" y="2293"/>
                    <a:pt x="383" y="3049"/>
                  </a:cubicBezTo>
                  <a:cubicBezTo>
                    <a:pt x="385" y="3055"/>
                    <a:pt x="390" y="3062"/>
                    <a:pt x="392" y="3066"/>
                  </a:cubicBezTo>
                  <a:cubicBezTo>
                    <a:pt x="291" y="3434"/>
                    <a:pt x="412" y="3865"/>
                    <a:pt x="567" y="4137"/>
                  </a:cubicBezTo>
                  <a:cubicBezTo>
                    <a:pt x="765" y="4761"/>
                    <a:pt x="1102" y="6046"/>
                    <a:pt x="1147" y="7651"/>
                  </a:cubicBezTo>
                  <a:cubicBezTo>
                    <a:pt x="1151" y="7785"/>
                    <a:pt x="1243" y="7839"/>
                    <a:pt x="1399" y="7839"/>
                  </a:cubicBezTo>
                  <a:cubicBezTo>
                    <a:pt x="1751" y="7839"/>
                    <a:pt x="2430" y="7568"/>
                    <a:pt x="3173" y="7336"/>
                  </a:cubicBezTo>
                  <a:cubicBezTo>
                    <a:pt x="3372" y="7273"/>
                    <a:pt x="3670" y="7216"/>
                    <a:pt x="3872" y="7145"/>
                  </a:cubicBezTo>
                  <a:cubicBezTo>
                    <a:pt x="4385" y="7257"/>
                    <a:pt x="5023" y="7309"/>
                    <a:pt x="5506" y="7309"/>
                  </a:cubicBezTo>
                  <a:cubicBezTo>
                    <a:pt x="5866" y="7309"/>
                    <a:pt x="6141" y="7280"/>
                    <a:pt x="6213" y="7226"/>
                  </a:cubicBezTo>
                  <a:cubicBezTo>
                    <a:pt x="7116" y="6540"/>
                    <a:pt x="6708" y="5415"/>
                    <a:pt x="6708" y="5415"/>
                  </a:cubicBezTo>
                  <a:cubicBezTo>
                    <a:pt x="7078" y="5077"/>
                    <a:pt x="6944" y="4453"/>
                    <a:pt x="6944" y="4453"/>
                  </a:cubicBezTo>
                  <a:cubicBezTo>
                    <a:pt x="7901" y="4254"/>
                    <a:pt x="8009" y="3714"/>
                    <a:pt x="8049" y="3500"/>
                  </a:cubicBezTo>
                  <a:cubicBezTo>
                    <a:pt x="8282" y="2273"/>
                    <a:pt x="6944" y="2148"/>
                    <a:pt x="6944" y="2148"/>
                  </a:cubicBezTo>
                  <a:lnTo>
                    <a:pt x="6392" y="1982"/>
                  </a:lnTo>
                  <a:cubicBezTo>
                    <a:pt x="6599" y="1694"/>
                    <a:pt x="6843" y="1299"/>
                    <a:pt x="6419" y="999"/>
                  </a:cubicBezTo>
                  <a:cubicBezTo>
                    <a:pt x="5605" y="425"/>
                    <a:pt x="3539" y="1"/>
                    <a:pt x="3178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13;p46"/>
            <p:cNvSpPr/>
            <p:nvPr/>
          </p:nvSpPr>
          <p:spPr>
            <a:xfrm>
              <a:off x="2460875" y="2416613"/>
              <a:ext cx="157150" cy="58075"/>
            </a:xfrm>
            <a:custGeom>
              <a:avLst/>
              <a:gdLst/>
              <a:ahLst/>
              <a:cxnLst/>
              <a:rect l="l" t="t" r="r" b="b"/>
              <a:pathLst>
                <a:path w="6286" h="2323" extrusionOk="0">
                  <a:moveTo>
                    <a:pt x="3030" y="0"/>
                  </a:moveTo>
                  <a:cubicBezTo>
                    <a:pt x="2929" y="0"/>
                    <a:pt x="2828" y="6"/>
                    <a:pt x="2730" y="18"/>
                  </a:cubicBezTo>
                  <a:cubicBezTo>
                    <a:pt x="2583" y="37"/>
                    <a:pt x="2443" y="65"/>
                    <a:pt x="2308" y="103"/>
                  </a:cubicBezTo>
                  <a:cubicBezTo>
                    <a:pt x="2242" y="124"/>
                    <a:pt x="2176" y="145"/>
                    <a:pt x="2111" y="166"/>
                  </a:cubicBezTo>
                  <a:cubicBezTo>
                    <a:pt x="2073" y="181"/>
                    <a:pt x="2033" y="200"/>
                    <a:pt x="1996" y="218"/>
                  </a:cubicBezTo>
                  <a:lnTo>
                    <a:pt x="1903" y="274"/>
                  </a:lnTo>
                  <a:cubicBezTo>
                    <a:pt x="1675" y="427"/>
                    <a:pt x="1500" y="584"/>
                    <a:pt x="1332" y="732"/>
                  </a:cubicBezTo>
                  <a:cubicBezTo>
                    <a:pt x="1165" y="881"/>
                    <a:pt x="1015" y="1023"/>
                    <a:pt x="878" y="1151"/>
                  </a:cubicBezTo>
                  <a:cubicBezTo>
                    <a:pt x="624" y="1391"/>
                    <a:pt x="409" y="1594"/>
                    <a:pt x="234" y="1760"/>
                  </a:cubicBezTo>
                  <a:cubicBezTo>
                    <a:pt x="84" y="1903"/>
                    <a:pt x="0" y="1986"/>
                    <a:pt x="17" y="2013"/>
                  </a:cubicBezTo>
                  <a:cubicBezTo>
                    <a:pt x="20" y="2018"/>
                    <a:pt x="27" y="2020"/>
                    <a:pt x="38" y="2020"/>
                  </a:cubicBezTo>
                  <a:cubicBezTo>
                    <a:pt x="82" y="2020"/>
                    <a:pt x="187" y="1981"/>
                    <a:pt x="337" y="1897"/>
                  </a:cubicBezTo>
                  <a:cubicBezTo>
                    <a:pt x="524" y="1792"/>
                    <a:pt x="778" y="1616"/>
                    <a:pt x="1078" y="1388"/>
                  </a:cubicBezTo>
                  <a:cubicBezTo>
                    <a:pt x="1229" y="1270"/>
                    <a:pt x="1392" y="1146"/>
                    <a:pt x="1564" y="1013"/>
                  </a:cubicBezTo>
                  <a:cubicBezTo>
                    <a:pt x="1737" y="881"/>
                    <a:pt x="1924" y="734"/>
                    <a:pt x="2116" y="618"/>
                  </a:cubicBezTo>
                  <a:lnTo>
                    <a:pt x="2185" y="581"/>
                  </a:lnTo>
                  <a:lnTo>
                    <a:pt x="2243" y="556"/>
                  </a:lnTo>
                  <a:cubicBezTo>
                    <a:pt x="2300" y="540"/>
                    <a:pt x="2358" y="524"/>
                    <a:pt x="2416" y="509"/>
                  </a:cubicBezTo>
                  <a:cubicBezTo>
                    <a:pt x="2533" y="481"/>
                    <a:pt x="2653" y="460"/>
                    <a:pt x="2776" y="446"/>
                  </a:cubicBezTo>
                  <a:cubicBezTo>
                    <a:pt x="2849" y="439"/>
                    <a:pt x="2923" y="436"/>
                    <a:pt x="2998" y="436"/>
                  </a:cubicBezTo>
                  <a:cubicBezTo>
                    <a:pt x="3176" y="436"/>
                    <a:pt x="3358" y="455"/>
                    <a:pt x="3546" y="490"/>
                  </a:cubicBezTo>
                  <a:cubicBezTo>
                    <a:pt x="4079" y="594"/>
                    <a:pt x="4594" y="781"/>
                    <a:pt x="5066" y="930"/>
                  </a:cubicBezTo>
                  <a:cubicBezTo>
                    <a:pt x="5184" y="968"/>
                    <a:pt x="5299" y="1006"/>
                    <a:pt x="5412" y="1041"/>
                  </a:cubicBezTo>
                  <a:cubicBezTo>
                    <a:pt x="5518" y="1076"/>
                    <a:pt x="5647" y="1111"/>
                    <a:pt x="5727" y="1143"/>
                  </a:cubicBezTo>
                  <a:cubicBezTo>
                    <a:pt x="5884" y="1200"/>
                    <a:pt x="5960" y="1299"/>
                    <a:pt x="5963" y="1445"/>
                  </a:cubicBezTo>
                  <a:cubicBezTo>
                    <a:pt x="5970" y="1588"/>
                    <a:pt x="5916" y="1737"/>
                    <a:pt x="5853" y="1852"/>
                  </a:cubicBezTo>
                  <a:cubicBezTo>
                    <a:pt x="5788" y="1968"/>
                    <a:pt x="5715" y="2062"/>
                    <a:pt x="5643" y="2120"/>
                  </a:cubicBezTo>
                  <a:cubicBezTo>
                    <a:pt x="5503" y="2250"/>
                    <a:pt x="5388" y="2237"/>
                    <a:pt x="5381" y="2274"/>
                  </a:cubicBezTo>
                  <a:cubicBezTo>
                    <a:pt x="5378" y="2289"/>
                    <a:pt x="5405" y="2306"/>
                    <a:pt x="5468" y="2320"/>
                  </a:cubicBezTo>
                  <a:cubicBezTo>
                    <a:pt x="5478" y="2322"/>
                    <a:pt x="5488" y="2322"/>
                    <a:pt x="5499" y="2322"/>
                  </a:cubicBezTo>
                  <a:cubicBezTo>
                    <a:pt x="5524" y="2322"/>
                    <a:pt x="5554" y="2319"/>
                    <a:pt x="5587" y="2317"/>
                  </a:cubicBezTo>
                  <a:cubicBezTo>
                    <a:pt x="5630" y="2305"/>
                    <a:pt x="5685" y="2292"/>
                    <a:pt x="5736" y="2263"/>
                  </a:cubicBezTo>
                  <a:cubicBezTo>
                    <a:pt x="5844" y="2213"/>
                    <a:pt x="5953" y="2119"/>
                    <a:pt x="6057" y="1988"/>
                  </a:cubicBezTo>
                  <a:cubicBezTo>
                    <a:pt x="6157" y="1856"/>
                    <a:pt x="6255" y="1686"/>
                    <a:pt x="6274" y="1451"/>
                  </a:cubicBezTo>
                  <a:cubicBezTo>
                    <a:pt x="6285" y="1335"/>
                    <a:pt x="6260" y="1198"/>
                    <a:pt x="6188" y="1076"/>
                  </a:cubicBezTo>
                  <a:cubicBezTo>
                    <a:pt x="6148" y="1017"/>
                    <a:pt x="6105" y="958"/>
                    <a:pt x="6046" y="916"/>
                  </a:cubicBezTo>
                  <a:cubicBezTo>
                    <a:pt x="5992" y="865"/>
                    <a:pt x="5930" y="837"/>
                    <a:pt x="5866" y="807"/>
                  </a:cubicBezTo>
                  <a:cubicBezTo>
                    <a:pt x="5643" y="711"/>
                    <a:pt x="5435" y="639"/>
                    <a:pt x="5199" y="548"/>
                  </a:cubicBezTo>
                  <a:cubicBezTo>
                    <a:pt x="4732" y="378"/>
                    <a:pt x="4219" y="175"/>
                    <a:pt x="3626" y="58"/>
                  </a:cubicBezTo>
                  <a:cubicBezTo>
                    <a:pt x="3430" y="22"/>
                    <a:pt x="3228" y="0"/>
                    <a:pt x="3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14;p46"/>
            <p:cNvSpPr/>
            <p:nvPr/>
          </p:nvSpPr>
          <p:spPr>
            <a:xfrm>
              <a:off x="2483725" y="2449113"/>
              <a:ext cx="134025" cy="69350"/>
            </a:xfrm>
            <a:custGeom>
              <a:avLst/>
              <a:gdLst/>
              <a:ahLst/>
              <a:cxnLst/>
              <a:rect l="l" t="t" r="r" b="b"/>
              <a:pathLst>
                <a:path w="5361" h="2774" extrusionOk="0">
                  <a:moveTo>
                    <a:pt x="1484" y="1"/>
                  </a:moveTo>
                  <a:cubicBezTo>
                    <a:pt x="1408" y="2"/>
                    <a:pt x="1339" y="13"/>
                    <a:pt x="1270" y="30"/>
                  </a:cubicBezTo>
                  <a:cubicBezTo>
                    <a:pt x="1005" y="108"/>
                    <a:pt x="834" y="252"/>
                    <a:pt x="688" y="365"/>
                  </a:cubicBezTo>
                  <a:cubicBezTo>
                    <a:pt x="544" y="482"/>
                    <a:pt x="428" y="581"/>
                    <a:pt x="328" y="655"/>
                  </a:cubicBezTo>
                  <a:cubicBezTo>
                    <a:pt x="131" y="807"/>
                    <a:pt x="0" y="859"/>
                    <a:pt x="9" y="892"/>
                  </a:cubicBezTo>
                  <a:cubicBezTo>
                    <a:pt x="11" y="901"/>
                    <a:pt x="28" y="906"/>
                    <a:pt x="60" y="906"/>
                  </a:cubicBezTo>
                  <a:cubicBezTo>
                    <a:pt x="125" y="906"/>
                    <a:pt x="251" y="881"/>
                    <a:pt x="416" y="802"/>
                  </a:cubicBezTo>
                  <a:cubicBezTo>
                    <a:pt x="536" y="745"/>
                    <a:pt x="676" y="660"/>
                    <a:pt x="829" y="565"/>
                  </a:cubicBezTo>
                  <a:cubicBezTo>
                    <a:pt x="982" y="473"/>
                    <a:pt x="1155" y="367"/>
                    <a:pt x="1340" y="332"/>
                  </a:cubicBezTo>
                  <a:cubicBezTo>
                    <a:pt x="1368" y="327"/>
                    <a:pt x="1398" y="324"/>
                    <a:pt x="1431" y="324"/>
                  </a:cubicBezTo>
                  <a:cubicBezTo>
                    <a:pt x="1589" y="324"/>
                    <a:pt x="1796" y="380"/>
                    <a:pt x="2002" y="436"/>
                  </a:cubicBezTo>
                  <a:cubicBezTo>
                    <a:pt x="2253" y="509"/>
                    <a:pt x="2523" y="600"/>
                    <a:pt x="2806" y="702"/>
                  </a:cubicBezTo>
                  <a:cubicBezTo>
                    <a:pt x="3089" y="808"/>
                    <a:pt x="3386" y="919"/>
                    <a:pt x="3694" y="1034"/>
                  </a:cubicBezTo>
                  <a:cubicBezTo>
                    <a:pt x="3848" y="1092"/>
                    <a:pt x="4005" y="1152"/>
                    <a:pt x="4164" y="1212"/>
                  </a:cubicBezTo>
                  <a:cubicBezTo>
                    <a:pt x="4244" y="1243"/>
                    <a:pt x="4325" y="1272"/>
                    <a:pt x="4407" y="1302"/>
                  </a:cubicBezTo>
                  <a:cubicBezTo>
                    <a:pt x="4475" y="1333"/>
                    <a:pt x="4523" y="1354"/>
                    <a:pt x="4576" y="1396"/>
                  </a:cubicBezTo>
                  <a:cubicBezTo>
                    <a:pt x="4783" y="1556"/>
                    <a:pt x="4913" y="1859"/>
                    <a:pt x="4927" y="2123"/>
                  </a:cubicBezTo>
                  <a:cubicBezTo>
                    <a:pt x="4928" y="2156"/>
                    <a:pt x="4930" y="2189"/>
                    <a:pt x="4926" y="2217"/>
                  </a:cubicBezTo>
                  <a:cubicBezTo>
                    <a:pt x="4926" y="2247"/>
                    <a:pt x="4919" y="2274"/>
                    <a:pt x="4912" y="2296"/>
                  </a:cubicBezTo>
                  <a:cubicBezTo>
                    <a:pt x="4910" y="2326"/>
                    <a:pt x="4896" y="2329"/>
                    <a:pt x="4894" y="2349"/>
                  </a:cubicBezTo>
                  <a:cubicBezTo>
                    <a:pt x="4893" y="2351"/>
                    <a:pt x="4890" y="2353"/>
                    <a:pt x="4889" y="2353"/>
                  </a:cubicBezTo>
                  <a:cubicBezTo>
                    <a:pt x="4888" y="2353"/>
                    <a:pt x="4888" y="2353"/>
                    <a:pt x="4888" y="2352"/>
                  </a:cubicBezTo>
                  <a:cubicBezTo>
                    <a:pt x="4888" y="2357"/>
                    <a:pt x="4888" y="2356"/>
                    <a:pt x="4880" y="2357"/>
                  </a:cubicBezTo>
                  <a:lnTo>
                    <a:pt x="4769" y="2346"/>
                  </a:lnTo>
                  <a:cubicBezTo>
                    <a:pt x="4694" y="2338"/>
                    <a:pt x="4619" y="2329"/>
                    <a:pt x="4545" y="2321"/>
                  </a:cubicBezTo>
                  <a:cubicBezTo>
                    <a:pt x="3946" y="2243"/>
                    <a:pt x="3399" y="2174"/>
                    <a:pt x="2940" y="2131"/>
                  </a:cubicBezTo>
                  <a:cubicBezTo>
                    <a:pt x="2429" y="2083"/>
                    <a:pt x="2025" y="2061"/>
                    <a:pt x="1766" y="2061"/>
                  </a:cubicBezTo>
                  <a:cubicBezTo>
                    <a:pt x="1561" y="2061"/>
                    <a:pt x="1447" y="2075"/>
                    <a:pt x="1444" y="2101"/>
                  </a:cubicBezTo>
                  <a:cubicBezTo>
                    <a:pt x="1437" y="2163"/>
                    <a:pt x="1997" y="2274"/>
                    <a:pt x="2898" y="2439"/>
                  </a:cubicBezTo>
                  <a:cubicBezTo>
                    <a:pt x="3351" y="2521"/>
                    <a:pt x="3884" y="2620"/>
                    <a:pt x="4487" y="2721"/>
                  </a:cubicBezTo>
                  <a:cubicBezTo>
                    <a:pt x="4564" y="2732"/>
                    <a:pt x="4641" y="2744"/>
                    <a:pt x="4719" y="2755"/>
                  </a:cubicBezTo>
                  <a:lnTo>
                    <a:pt x="4841" y="2771"/>
                  </a:lnTo>
                  <a:cubicBezTo>
                    <a:pt x="4911" y="2770"/>
                    <a:pt x="4996" y="2774"/>
                    <a:pt x="5064" y="2735"/>
                  </a:cubicBezTo>
                  <a:cubicBezTo>
                    <a:pt x="5138" y="2705"/>
                    <a:pt x="5191" y="2648"/>
                    <a:pt x="5241" y="2589"/>
                  </a:cubicBezTo>
                  <a:cubicBezTo>
                    <a:pt x="5271" y="2536"/>
                    <a:pt x="5309" y="2473"/>
                    <a:pt x="5320" y="2421"/>
                  </a:cubicBezTo>
                  <a:cubicBezTo>
                    <a:pt x="5337" y="2366"/>
                    <a:pt x="5348" y="2312"/>
                    <a:pt x="5352" y="2261"/>
                  </a:cubicBezTo>
                  <a:cubicBezTo>
                    <a:pt x="5360" y="2208"/>
                    <a:pt x="5359" y="2158"/>
                    <a:pt x="5358" y="2108"/>
                  </a:cubicBezTo>
                  <a:cubicBezTo>
                    <a:pt x="5350" y="1909"/>
                    <a:pt x="5303" y="1720"/>
                    <a:pt x="5221" y="1538"/>
                  </a:cubicBezTo>
                  <a:cubicBezTo>
                    <a:pt x="5139" y="1359"/>
                    <a:pt x="5018" y="1184"/>
                    <a:pt x="4844" y="1049"/>
                  </a:cubicBezTo>
                  <a:cubicBezTo>
                    <a:pt x="4761" y="980"/>
                    <a:pt x="4650" y="928"/>
                    <a:pt x="4558" y="891"/>
                  </a:cubicBezTo>
                  <a:cubicBezTo>
                    <a:pt x="4478" y="862"/>
                    <a:pt x="4397" y="832"/>
                    <a:pt x="4316" y="803"/>
                  </a:cubicBezTo>
                  <a:cubicBezTo>
                    <a:pt x="4156" y="745"/>
                    <a:pt x="3999" y="687"/>
                    <a:pt x="3843" y="631"/>
                  </a:cubicBezTo>
                  <a:cubicBezTo>
                    <a:pt x="3531" y="519"/>
                    <a:pt x="3229" y="412"/>
                    <a:pt x="2936" y="320"/>
                  </a:cubicBezTo>
                  <a:cubicBezTo>
                    <a:pt x="2644" y="226"/>
                    <a:pt x="2363" y="145"/>
                    <a:pt x="2091" y="84"/>
                  </a:cubicBezTo>
                  <a:cubicBezTo>
                    <a:pt x="1955" y="53"/>
                    <a:pt x="1822" y="28"/>
                    <a:pt x="1688" y="13"/>
                  </a:cubicBezTo>
                  <a:cubicBezTo>
                    <a:pt x="1621" y="5"/>
                    <a:pt x="1553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15;p46"/>
            <p:cNvSpPr/>
            <p:nvPr/>
          </p:nvSpPr>
          <p:spPr>
            <a:xfrm>
              <a:off x="2525375" y="2512963"/>
              <a:ext cx="101775" cy="44400"/>
            </a:xfrm>
            <a:custGeom>
              <a:avLst/>
              <a:gdLst/>
              <a:ahLst/>
              <a:cxnLst/>
              <a:rect l="l" t="t" r="r" b="b"/>
              <a:pathLst>
                <a:path w="4071" h="1776" extrusionOk="0">
                  <a:moveTo>
                    <a:pt x="3308" y="0"/>
                  </a:moveTo>
                  <a:cubicBezTo>
                    <a:pt x="3292" y="0"/>
                    <a:pt x="3281" y="4"/>
                    <a:pt x="3277" y="12"/>
                  </a:cubicBezTo>
                  <a:cubicBezTo>
                    <a:pt x="3264" y="33"/>
                    <a:pt x="3293" y="80"/>
                    <a:pt x="3354" y="148"/>
                  </a:cubicBezTo>
                  <a:cubicBezTo>
                    <a:pt x="3385" y="178"/>
                    <a:pt x="3422" y="220"/>
                    <a:pt x="3460" y="268"/>
                  </a:cubicBezTo>
                  <a:cubicBezTo>
                    <a:pt x="3503" y="314"/>
                    <a:pt x="3542" y="370"/>
                    <a:pt x="3582" y="432"/>
                  </a:cubicBezTo>
                  <a:cubicBezTo>
                    <a:pt x="3605" y="461"/>
                    <a:pt x="3619" y="498"/>
                    <a:pt x="3636" y="533"/>
                  </a:cubicBezTo>
                  <a:cubicBezTo>
                    <a:pt x="3656" y="568"/>
                    <a:pt x="3669" y="605"/>
                    <a:pt x="3680" y="645"/>
                  </a:cubicBezTo>
                  <a:cubicBezTo>
                    <a:pt x="3706" y="723"/>
                    <a:pt x="3711" y="809"/>
                    <a:pt x="3709" y="898"/>
                  </a:cubicBezTo>
                  <a:cubicBezTo>
                    <a:pt x="3702" y="988"/>
                    <a:pt x="3675" y="1083"/>
                    <a:pt x="3632" y="1173"/>
                  </a:cubicBezTo>
                  <a:cubicBezTo>
                    <a:pt x="3611" y="1218"/>
                    <a:pt x="3584" y="1265"/>
                    <a:pt x="3554" y="1300"/>
                  </a:cubicBezTo>
                  <a:cubicBezTo>
                    <a:pt x="3540" y="1319"/>
                    <a:pt x="3528" y="1330"/>
                    <a:pt x="3527" y="1330"/>
                  </a:cubicBezTo>
                  <a:cubicBezTo>
                    <a:pt x="3527" y="1330"/>
                    <a:pt x="3527" y="1330"/>
                    <a:pt x="3527" y="1329"/>
                  </a:cubicBezTo>
                  <a:lnTo>
                    <a:pt x="3527" y="1329"/>
                  </a:lnTo>
                  <a:cubicBezTo>
                    <a:pt x="3526" y="1330"/>
                    <a:pt x="3525" y="1330"/>
                    <a:pt x="3523" y="1330"/>
                  </a:cubicBezTo>
                  <a:cubicBezTo>
                    <a:pt x="3522" y="1330"/>
                    <a:pt x="3521" y="1330"/>
                    <a:pt x="3521" y="1329"/>
                  </a:cubicBezTo>
                  <a:cubicBezTo>
                    <a:pt x="3523" y="1329"/>
                    <a:pt x="3522" y="1329"/>
                    <a:pt x="3520" y="1329"/>
                  </a:cubicBezTo>
                  <a:cubicBezTo>
                    <a:pt x="3511" y="1329"/>
                    <a:pt x="3473" y="1331"/>
                    <a:pt x="3450" y="1332"/>
                  </a:cubicBezTo>
                  <a:lnTo>
                    <a:pt x="3352" y="1336"/>
                  </a:lnTo>
                  <a:cubicBezTo>
                    <a:pt x="3285" y="1337"/>
                    <a:pt x="3218" y="1338"/>
                    <a:pt x="3150" y="1339"/>
                  </a:cubicBezTo>
                  <a:cubicBezTo>
                    <a:pt x="3013" y="1339"/>
                    <a:pt x="2871" y="1337"/>
                    <a:pt x="2727" y="1333"/>
                  </a:cubicBezTo>
                  <a:cubicBezTo>
                    <a:pt x="1987" y="1311"/>
                    <a:pt x="1313" y="1253"/>
                    <a:pt x="823" y="1222"/>
                  </a:cubicBezTo>
                  <a:cubicBezTo>
                    <a:pt x="594" y="1207"/>
                    <a:pt x="405" y="1197"/>
                    <a:pt x="267" y="1197"/>
                  </a:cubicBezTo>
                  <a:cubicBezTo>
                    <a:pt x="109" y="1197"/>
                    <a:pt x="18" y="1210"/>
                    <a:pt x="12" y="1243"/>
                  </a:cubicBezTo>
                  <a:cubicBezTo>
                    <a:pt x="1" y="1301"/>
                    <a:pt x="292" y="1417"/>
                    <a:pt x="777" y="1528"/>
                  </a:cubicBezTo>
                  <a:cubicBezTo>
                    <a:pt x="1265" y="1638"/>
                    <a:pt x="1947" y="1748"/>
                    <a:pt x="2715" y="1773"/>
                  </a:cubicBezTo>
                  <a:cubicBezTo>
                    <a:pt x="2790" y="1774"/>
                    <a:pt x="2865" y="1775"/>
                    <a:pt x="2938" y="1775"/>
                  </a:cubicBezTo>
                  <a:cubicBezTo>
                    <a:pt x="3012" y="1775"/>
                    <a:pt x="3086" y="1774"/>
                    <a:pt x="3158" y="1773"/>
                  </a:cubicBezTo>
                  <a:cubicBezTo>
                    <a:pt x="3230" y="1769"/>
                    <a:pt x="3301" y="1765"/>
                    <a:pt x="3372" y="1762"/>
                  </a:cubicBezTo>
                  <a:lnTo>
                    <a:pt x="3478" y="1753"/>
                  </a:lnTo>
                  <a:lnTo>
                    <a:pt x="3608" y="1742"/>
                  </a:lnTo>
                  <a:cubicBezTo>
                    <a:pt x="3673" y="1734"/>
                    <a:pt x="3727" y="1692"/>
                    <a:pt x="3780" y="1657"/>
                  </a:cubicBezTo>
                  <a:cubicBezTo>
                    <a:pt x="3832" y="1611"/>
                    <a:pt x="3861" y="1570"/>
                    <a:pt x="3882" y="1538"/>
                  </a:cubicBezTo>
                  <a:cubicBezTo>
                    <a:pt x="3931" y="1467"/>
                    <a:pt x="3965" y="1398"/>
                    <a:pt x="3992" y="1326"/>
                  </a:cubicBezTo>
                  <a:cubicBezTo>
                    <a:pt x="4046" y="1184"/>
                    <a:pt x="4070" y="1039"/>
                    <a:pt x="4064" y="900"/>
                  </a:cubicBezTo>
                  <a:cubicBezTo>
                    <a:pt x="4054" y="762"/>
                    <a:pt x="4024" y="632"/>
                    <a:pt x="3969" y="527"/>
                  </a:cubicBezTo>
                  <a:cubicBezTo>
                    <a:pt x="3943" y="474"/>
                    <a:pt x="3916" y="425"/>
                    <a:pt x="3882" y="383"/>
                  </a:cubicBezTo>
                  <a:cubicBezTo>
                    <a:pt x="3849" y="342"/>
                    <a:pt x="3821" y="299"/>
                    <a:pt x="3786" y="268"/>
                  </a:cubicBezTo>
                  <a:cubicBezTo>
                    <a:pt x="3719" y="201"/>
                    <a:pt x="3655" y="150"/>
                    <a:pt x="3593" y="115"/>
                  </a:cubicBezTo>
                  <a:cubicBezTo>
                    <a:pt x="3534" y="74"/>
                    <a:pt x="3481" y="48"/>
                    <a:pt x="3434" y="33"/>
                  </a:cubicBezTo>
                  <a:cubicBezTo>
                    <a:pt x="3377" y="11"/>
                    <a:pt x="3335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16;p46"/>
            <p:cNvSpPr/>
            <p:nvPr/>
          </p:nvSpPr>
          <p:spPr>
            <a:xfrm>
              <a:off x="2505950" y="2551163"/>
              <a:ext cx="117200" cy="52825"/>
            </a:xfrm>
            <a:custGeom>
              <a:avLst/>
              <a:gdLst/>
              <a:ahLst/>
              <a:cxnLst/>
              <a:rect l="l" t="t" r="r" b="b"/>
              <a:pathLst>
                <a:path w="4688" h="2113" extrusionOk="0">
                  <a:moveTo>
                    <a:pt x="4383" y="0"/>
                  </a:moveTo>
                  <a:cubicBezTo>
                    <a:pt x="4376" y="0"/>
                    <a:pt x="4372" y="2"/>
                    <a:pt x="4369" y="7"/>
                  </a:cubicBezTo>
                  <a:cubicBezTo>
                    <a:pt x="4359" y="18"/>
                    <a:pt x="4361" y="44"/>
                    <a:pt x="4371" y="77"/>
                  </a:cubicBezTo>
                  <a:cubicBezTo>
                    <a:pt x="4378" y="115"/>
                    <a:pt x="4389" y="165"/>
                    <a:pt x="4397" y="235"/>
                  </a:cubicBezTo>
                  <a:cubicBezTo>
                    <a:pt x="4408" y="373"/>
                    <a:pt x="4413" y="580"/>
                    <a:pt x="4358" y="822"/>
                  </a:cubicBezTo>
                  <a:cubicBezTo>
                    <a:pt x="4306" y="1060"/>
                    <a:pt x="4189" y="1341"/>
                    <a:pt x="3962" y="1510"/>
                  </a:cubicBezTo>
                  <a:cubicBezTo>
                    <a:pt x="3901" y="1561"/>
                    <a:pt x="3864" y="1571"/>
                    <a:pt x="3792" y="1593"/>
                  </a:cubicBezTo>
                  <a:cubicBezTo>
                    <a:pt x="3724" y="1612"/>
                    <a:pt x="3640" y="1618"/>
                    <a:pt x="3554" y="1624"/>
                  </a:cubicBezTo>
                  <a:cubicBezTo>
                    <a:pt x="3520" y="1625"/>
                    <a:pt x="3486" y="1626"/>
                    <a:pt x="3450" y="1626"/>
                  </a:cubicBezTo>
                  <a:cubicBezTo>
                    <a:pt x="3303" y="1626"/>
                    <a:pt x="3145" y="1617"/>
                    <a:pt x="2983" y="1605"/>
                  </a:cubicBezTo>
                  <a:cubicBezTo>
                    <a:pt x="2780" y="1590"/>
                    <a:pt x="2579" y="1573"/>
                    <a:pt x="2377" y="1567"/>
                  </a:cubicBezTo>
                  <a:cubicBezTo>
                    <a:pt x="2330" y="1565"/>
                    <a:pt x="2284" y="1564"/>
                    <a:pt x="2237" y="1564"/>
                  </a:cubicBezTo>
                  <a:cubicBezTo>
                    <a:pt x="2083" y="1564"/>
                    <a:pt x="1931" y="1574"/>
                    <a:pt x="1789" y="1591"/>
                  </a:cubicBezTo>
                  <a:cubicBezTo>
                    <a:pt x="1417" y="1638"/>
                    <a:pt x="1104" y="1727"/>
                    <a:pt x="846" y="1788"/>
                  </a:cubicBezTo>
                  <a:cubicBezTo>
                    <a:pt x="335" y="1919"/>
                    <a:pt x="8" y="1938"/>
                    <a:pt x="1" y="2003"/>
                  </a:cubicBezTo>
                  <a:cubicBezTo>
                    <a:pt x="0" y="2031"/>
                    <a:pt x="82" y="2069"/>
                    <a:pt x="238" y="2092"/>
                  </a:cubicBezTo>
                  <a:cubicBezTo>
                    <a:pt x="322" y="2105"/>
                    <a:pt x="430" y="2112"/>
                    <a:pt x="554" y="2112"/>
                  </a:cubicBezTo>
                  <a:cubicBezTo>
                    <a:pt x="658" y="2112"/>
                    <a:pt x="773" y="2107"/>
                    <a:pt x="898" y="2094"/>
                  </a:cubicBezTo>
                  <a:cubicBezTo>
                    <a:pt x="1172" y="2070"/>
                    <a:pt x="1487" y="2015"/>
                    <a:pt x="1827" y="1994"/>
                  </a:cubicBezTo>
                  <a:cubicBezTo>
                    <a:pt x="1900" y="1989"/>
                    <a:pt x="1975" y="1986"/>
                    <a:pt x="2051" y="1986"/>
                  </a:cubicBezTo>
                  <a:cubicBezTo>
                    <a:pt x="2326" y="1986"/>
                    <a:pt x="2623" y="2017"/>
                    <a:pt x="2951" y="2043"/>
                  </a:cubicBezTo>
                  <a:cubicBezTo>
                    <a:pt x="3087" y="2053"/>
                    <a:pt x="3223" y="2060"/>
                    <a:pt x="3360" y="2060"/>
                  </a:cubicBezTo>
                  <a:cubicBezTo>
                    <a:pt x="3434" y="2060"/>
                    <a:pt x="3507" y="2058"/>
                    <a:pt x="3581" y="2053"/>
                  </a:cubicBezTo>
                  <a:cubicBezTo>
                    <a:pt x="3689" y="2042"/>
                    <a:pt x="3795" y="2032"/>
                    <a:pt x="3907" y="1995"/>
                  </a:cubicBezTo>
                  <a:cubicBezTo>
                    <a:pt x="3962" y="1978"/>
                    <a:pt x="4019" y="1958"/>
                    <a:pt x="4074" y="1927"/>
                  </a:cubicBezTo>
                  <a:cubicBezTo>
                    <a:pt x="4134" y="1894"/>
                    <a:pt x="4177" y="1859"/>
                    <a:pt x="4216" y="1824"/>
                  </a:cubicBezTo>
                  <a:cubicBezTo>
                    <a:pt x="4381" y="1684"/>
                    <a:pt x="4490" y="1510"/>
                    <a:pt x="4558" y="1342"/>
                  </a:cubicBezTo>
                  <a:cubicBezTo>
                    <a:pt x="4627" y="1175"/>
                    <a:pt x="4653" y="1011"/>
                    <a:pt x="4665" y="865"/>
                  </a:cubicBezTo>
                  <a:cubicBezTo>
                    <a:pt x="4687" y="572"/>
                    <a:pt x="4630" y="336"/>
                    <a:pt x="4560" y="186"/>
                  </a:cubicBezTo>
                  <a:cubicBezTo>
                    <a:pt x="4524" y="110"/>
                    <a:pt x="4480" y="57"/>
                    <a:pt x="4444" y="26"/>
                  </a:cubicBezTo>
                  <a:cubicBezTo>
                    <a:pt x="4416" y="8"/>
                    <a:pt x="4396" y="0"/>
                    <a:pt x="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17;p46"/>
            <p:cNvSpPr/>
            <p:nvPr/>
          </p:nvSpPr>
          <p:spPr>
            <a:xfrm>
              <a:off x="2610300" y="2467063"/>
              <a:ext cx="45950" cy="64800"/>
            </a:xfrm>
            <a:custGeom>
              <a:avLst/>
              <a:gdLst/>
              <a:ahLst/>
              <a:cxnLst/>
              <a:rect l="l" t="t" r="r" b="b"/>
              <a:pathLst>
                <a:path w="1838" h="2592" extrusionOk="0">
                  <a:moveTo>
                    <a:pt x="71" y="0"/>
                  </a:moveTo>
                  <a:cubicBezTo>
                    <a:pt x="42" y="0"/>
                    <a:pt x="23" y="5"/>
                    <a:pt x="15" y="18"/>
                  </a:cubicBezTo>
                  <a:cubicBezTo>
                    <a:pt x="1" y="42"/>
                    <a:pt x="36" y="103"/>
                    <a:pt x="134" y="172"/>
                  </a:cubicBezTo>
                  <a:cubicBezTo>
                    <a:pt x="230" y="240"/>
                    <a:pt x="391" y="304"/>
                    <a:pt x="573" y="360"/>
                  </a:cubicBezTo>
                  <a:cubicBezTo>
                    <a:pt x="756" y="417"/>
                    <a:pt x="959" y="477"/>
                    <a:pt x="1099" y="609"/>
                  </a:cubicBezTo>
                  <a:cubicBezTo>
                    <a:pt x="1245" y="740"/>
                    <a:pt x="1356" y="953"/>
                    <a:pt x="1373" y="1185"/>
                  </a:cubicBezTo>
                  <a:cubicBezTo>
                    <a:pt x="1391" y="1416"/>
                    <a:pt x="1313" y="1648"/>
                    <a:pt x="1198" y="1831"/>
                  </a:cubicBezTo>
                  <a:cubicBezTo>
                    <a:pt x="1082" y="2017"/>
                    <a:pt x="933" y="2156"/>
                    <a:pt x="792" y="2245"/>
                  </a:cubicBezTo>
                  <a:cubicBezTo>
                    <a:pt x="507" y="2430"/>
                    <a:pt x="270" y="2406"/>
                    <a:pt x="256" y="2470"/>
                  </a:cubicBezTo>
                  <a:cubicBezTo>
                    <a:pt x="248" y="2498"/>
                    <a:pt x="301" y="2545"/>
                    <a:pt x="419" y="2575"/>
                  </a:cubicBezTo>
                  <a:cubicBezTo>
                    <a:pt x="463" y="2585"/>
                    <a:pt x="517" y="2592"/>
                    <a:pt x="577" y="2592"/>
                  </a:cubicBezTo>
                  <a:cubicBezTo>
                    <a:pt x="678" y="2592"/>
                    <a:pt x="799" y="2573"/>
                    <a:pt x="927" y="2524"/>
                  </a:cubicBezTo>
                  <a:cubicBezTo>
                    <a:pt x="1132" y="2448"/>
                    <a:pt x="1355" y="2295"/>
                    <a:pt x="1530" y="2063"/>
                  </a:cubicBezTo>
                  <a:cubicBezTo>
                    <a:pt x="1705" y="1832"/>
                    <a:pt x="1838" y="1511"/>
                    <a:pt x="1811" y="1152"/>
                  </a:cubicBezTo>
                  <a:cubicBezTo>
                    <a:pt x="1783" y="797"/>
                    <a:pt x="1605" y="482"/>
                    <a:pt x="1355" y="294"/>
                  </a:cubicBezTo>
                  <a:cubicBezTo>
                    <a:pt x="1230" y="199"/>
                    <a:pt x="1088" y="142"/>
                    <a:pt x="967" y="111"/>
                  </a:cubicBezTo>
                  <a:cubicBezTo>
                    <a:pt x="844" y="78"/>
                    <a:pt x="733" y="66"/>
                    <a:pt x="637" y="55"/>
                  </a:cubicBezTo>
                  <a:cubicBezTo>
                    <a:pt x="442" y="38"/>
                    <a:pt x="300" y="27"/>
                    <a:pt x="197" y="13"/>
                  </a:cubicBezTo>
                  <a:cubicBezTo>
                    <a:pt x="144" y="6"/>
                    <a:pt x="102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18;p46"/>
            <p:cNvSpPr/>
            <p:nvPr/>
          </p:nvSpPr>
          <p:spPr>
            <a:xfrm>
              <a:off x="2362050" y="2213863"/>
              <a:ext cx="401075" cy="241875"/>
            </a:xfrm>
            <a:custGeom>
              <a:avLst/>
              <a:gdLst/>
              <a:ahLst/>
              <a:cxnLst/>
              <a:rect l="l" t="t" r="r" b="b"/>
              <a:pathLst>
                <a:path w="16043" h="9675" extrusionOk="0">
                  <a:moveTo>
                    <a:pt x="5755" y="0"/>
                  </a:moveTo>
                  <a:cubicBezTo>
                    <a:pt x="4529" y="609"/>
                    <a:pt x="3582" y="1695"/>
                    <a:pt x="3161" y="3017"/>
                  </a:cubicBezTo>
                  <a:lnTo>
                    <a:pt x="1" y="2114"/>
                  </a:lnTo>
                  <a:lnTo>
                    <a:pt x="958" y="4571"/>
                  </a:lnTo>
                  <a:lnTo>
                    <a:pt x="2930" y="4920"/>
                  </a:lnTo>
                  <a:cubicBezTo>
                    <a:pt x="2960" y="5370"/>
                    <a:pt x="3047" y="5802"/>
                    <a:pt x="3188" y="6211"/>
                  </a:cubicBezTo>
                  <a:lnTo>
                    <a:pt x="1431" y="5862"/>
                  </a:lnTo>
                  <a:lnTo>
                    <a:pt x="2183" y="7942"/>
                  </a:lnTo>
                  <a:lnTo>
                    <a:pt x="4257" y="8017"/>
                  </a:lnTo>
                  <a:cubicBezTo>
                    <a:pt x="5187" y="9036"/>
                    <a:pt x="6530" y="9675"/>
                    <a:pt x="8021" y="9675"/>
                  </a:cubicBezTo>
                  <a:cubicBezTo>
                    <a:pt x="9512" y="9675"/>
                    <a:pt x="10855" y="9036"/>
                    <a:pt x="11788" y="8017"/>
                  </a:cubicBezTo>
                  <a:lnTo>
                    <a:pt x="13862" y="7942"/>
                  </a:lnTo>
                  <a:lnTo>
                    <a:pt x="14613" y="5862"/>
                  </a:lnTo>
                  <a:lnTo>
                    <a:pt x="12857" y="6211"/>
                  </a:lnTo>
                  <a:cubicBezTo>
                    <a:pt x="12997" y="5802"/>
                    <a:pt x="13084" y="5370"/>
                    <a:pt x="13115" y="4920"/>
                  </a:cubicBezTo>
                  <a:lnTo>
                    <a:pt x="15084" y="4571"/>
                  </a:lnTo>
                  <a:lnTo>
                    <a:pt x="16042" y="2114"/>
                  </a:lnTo>
                  <a:lnTo>
                    <a:pt x="12885" y="3017"/>
                  </a:lnTo>
                  <a:cubicBezTo>
                    <a:pt x="12464" y="1695"/>
                    <a:pt x="11515" y="609"/>
                    <a:pt x="10288" y="0"/>
                  </a:cubicBezTo>
                  <a:lnTo>
                    <a:pt x="9647" y="1486"/>
                  </a:lnTo>
                  <a:cubicBezTo>
                    <a:pt x="10435" y="1901"/>
                    <a:pt x="11045" y="2607"/>
                    <a:pt x="11331" y="3462"/>
                  </a:cubicBezTo>
                  <a:cubicBezTo>
                    <a:pt x="11447" y="3809"/>
                    <a:pt x="11512" y="4184"/>
                    <a:pt x="11512" y="4571"/>
                  </a:cubicBezTo>
                  <a:cubicBezTo>
                    <a:pt x="11512" y="4791"/>
                    <a:pt x="11490" y="5006"/>
                    <a:pt x="11452" y="5215"/>
                  </a:cubicBezTo>
                  <a:cubicBezTo>
                    <a:pt x="11355" y="5730"/>
                    <a:pt x="11148" y="6205"/>
                    <a:pt x="10854" y="6611"/>
                  </a:cubicBezTo>
                  <a:cubicBezTo>
                    <a:pt x="10219" y="7488"/>
                    <a:pt x="9186" y="8059"/>
                    <a:pt x="8021" y="8059"/>
                  </a:cubicBezTo>
                  <a:cubicBezTo>
                    <a:pt x="6858" y="8059"/>
                    <a:pt x="5826" y="7488"/>
                    <a:pt x="5192" y="6611"/>
                  </a:cubicBezTo>
                  <a:cubicBezTo>
                    <a:pt x="4898" y="6205"/>
                    <a:pt x="4689" y="5730"/>
                    <a:pt x="4594" y="5215"/>
                  </a:cubicBezTo>
                  <a:cubicBezTo>
                    <a:pt x="4555" y="5006"/>
                    <a:pt x="4534" y="4791"/>
                    <a:pt x="4534" y="4571"/>
                  </a:cubicBezTo>
                  <a:cubicBezTo>
                    <a:pt x="4534" y="4184"/>
                    <a:pt x="4598" y="3809"/>
                    <a:pt x="4715" y="3462"/>
                  </a:cubicBezTo>
                  <a:cubicBezTo>
                    <a:pt x="5001" y="2608"/>
                    <a:pt x="5610" y="1901"/>
                    <a:pt x="6396" y="1486"/>
                  </a:cubicBezTo>
                  <a:lnTo>
                    <a:pt x="5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19;p46"/>
            <p:cNvSpPr/>
            <p:nvPr/>
          </p:nvSpPr>
          <p:spPr>
            <a:xfrm>
              <a:off x="2502075" y="2273013"/>
              <a:ext cx="121000" cy="110250"/>
            </a:xfrm>
            <a:custGeom>
              <a:avLst/>
              <a:gdLst/>
              <a:ahLst/>
              <a:cxnLst/>
              <a:rect l="l" t="t" r="r" b="b"/>
              <a:pathLst>
                <a:path w="4840" h="4410" extrusionOk="0">
                  <a:moveTo>
                    <a:pt x="2421" y="1"/>
                  </a:moveTo>
                  <a:cubicBezTo>
                    <a:pt x="1857" y="1"/>
                    <a:pt x="1293" y="216"/>
                    <a:pt x="862" y="646"/>
                  </a:cubicBezTo>
                  <a:cubicBezTo>
                    <a:pt x="0" y="1508"/>
                    <a:pt x="0" y="2904"/>
                    <a:pt x="862" y="3764"/>
                  </a:cubicBezTo>
                  <a:cubicBezTo>
                    <a:pt x="1293" y="4195"/>
                    <a:pt x="1857" y="4410"/>
                    <a:pt x="2421" y="4410"/>
                  </a:cubicBezTo>
                  <a:cubicBezTo>
                    <a:pt x="2985" y="4410"/>
                    <a:pt x="3549" y="4195"/>
                    <a:pt x="3979" y="3764"/>
                  </a:cubicBezTo>
                  <a:cubicBezTo>
                    <a:pt x="4840" y="2904"/>
                    <a:pt x="4840" y="1508"/>
                    <a:pt x="3979" y="646"/>
                  </a:cubicBezTo>
                  <a:cubicBezTo>
                    <a:pt x="3549" y="216"/>
                    <a:pt x="2985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20;p46"/>
            <p:cNvSpPr/>
            <p:nvPr/>
          </p:nvSpPr>
          <p:spPr>
            <a:xfrm>
              <a:off x="2487900" y="2034113"/>
              <a:ext cx="149375" cy="246550"/>
            </a:xfrm>
            <a:custGeom>
              <a:avLst/>
              <a:gdLst/>
              <a:ahLst/>
              <a:cxnLst/>
              <a:rect l="l" t="t" r="r" b="b"/>
              <a:pathLst>
                <a:path w="5975" h="9862" extrusionOk="0">
                  <a:moveTo>
                    <a:pt x="2988" y="0"/>
                  </a:moveTo>
                  <a:cubicBezTo>
                    <a:pt x="2904" y="0"/>
                    <a:pt x="2820" y="53"/>
                    <a:pt x="2801" y="158"/>
                  </a:cubicBezTo>
                  <a:cubicBezTo>
                    <a:pt x="2511" y="1815"/>
                    <a:pt x="1783" y="4382"/>
                    <a:pt x="1" y="5520"/>
                  </a:cubicBezTo>
                  <a:lnTo>
                    <a:pt x="1874" y="9862"/>
                  </a:lnTo>
                  <a:cubicBezTo>
                    <a:pt x="2201" y="9669"/>
                    <a:pt x="2580" y="9558"/>
                    <a:pt x="2987" y="9558"/>
                  </a:cubicBezTo>
                  <a:cubicBezTo>
                    <a:pt x="3395" y="9558"/>
                    <a:pt x="3775" y="9670"/>
                    <a:pt x="4102" y="9862"/>
                  </a:cubicBezTo>
                  <a:lnTo>
                    <a:pt x="5975" y="5520"/>
                  </a:lnTo>
                  <a:cubicBezTo>
                    <a:pt x="4191" y="4382"/>
                    <a:pt x="3464" y="1815"/>
                    <a:pt x="3174" y="158"/>
                  </a:cubicBezTo>
                  <a:cubicBezTo>
                    <a:pt x="3156" y="53"/>
                    <a:pt x="3072" y="0"/>
                    <a:pt x="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321;p46"/>
            <p:cNvSpPr/>
            <p:nvPr/>
          </p:nvSpPr>
          <p:spPr>
            <a:xfrm>
              <a:off x="2532900" y="2140338"/>
              <a:ext cx="59375" cy="134550"/>
            </a:xfrm>
            <a:custGeom>
              <a:avLst/>
              <a:gdLst/>
              <a:ahLst/>
              <a:cxnLst/>
              <a:rect l="l" t="t" r="r" b="b"/>
              <a:pathLst>
                <a:path w="2375" h="5382" extrusionOk="0">
                  <a:moveTo>
                    <a:pt x="1187" y="0"/>
                  </a:moveTo>
                  <a:lnTo>
                    <a:pt x="0" y="2008"/>
                  </a:lnTo>
                  <a:lnTo>
                    <a:pt x="632" y="5382"/>
                  </a:lnTo>
                  <a:cubicBezTo>
                    <a:pt x="809" y="5335"/>
                    <a:pt x="994" y="5309"/>
                    <a:pt x="1187" y="5309"/>
                  </a:cubicBezTo>
                  <a:cubicBezTo>
                    <a:pt x="1380" y="5309"/>
                    <a:pt x="1566" y="5335"/>
                    <a:pt x="1744" y="5382"/>
                  </a:cubicBezTo>
                  <a:lnTo>
                    <a:pt x="2375" y="200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322;p46"/>
            <p:cNvSpPr/>
            <p:nvPr/>
          </p:nvSpPr>
          <p:spPr>
            <a:xfrm>
              <a:off x="2470225" y="2250913"/>
              <a:ext cx="184750" cy="169950"/>
            </a:xfrm>
            <a:custGeom>
              <a:avLst/>
              <a:gdLst/>
              <a:ahLst/>
              <a:cxnLst/>
              <a:rect l="l" t="t" r="r" b="b"/>
              <a:pathLst>
                <a:path w="7390" h="6798" extrusionOk="0">
                  <a:moveTo>
                    <a:pt x="5332" y="1"/>
                  </a:moveTo>
                  <a:cubicBezTo>
                    <a:pt x="5325" y="1"/>
                    <a:pt x="5321" y="2"/>
                    <a:pt x="5320" y="4"/>
                  </a:cubicBezTo>
                  <a:cubicBezTo>
                    <a:pt x="5303" y="35"/>
                    <a:pt x="5532" y="164"/>
                    <a:pt x="5870" y="474"/>
                  </a:cubicBezTo>
                  <a:cubicBezTo>
                    <a:pt x="6202" y="783"/>
                    <a:pt x="6645" y="1304"/>
                    <a:pt x="6873" y="2080"/>
                  </a:cubicBezTo>
                  <a:cubicBezTo>
                    <a:pt x="6986" y="2463"/>
                    <a:pt x="7038" y="2906"/>
                    <a:pt x="6990" y="3371"/>
                  </a:cubicBezTo>
                  <a:cubicBezTo>
                    <a:pt x="6943" y="3837"/>
                    <a:pt x="6794" y="4322"/>
                    <a:pt x="6522" y="4769"/>
                  </a:cubicBezTo>
                  <a:cubicBezTo>
                    <a:pt x="6248" y="5212"/>
                    <a:pt x="5855" y="5617"/>
                    <a:pt x="5367" y="5903"/>
                  </a:cubicBezTo>
                  <a:cubicBezTo>
                    <a:pt x="4878" y="6190"/>
                    <a:pt x="4297" y="6356"/>
                    <a:pt x="3696" y="6358"/>
                  </a:cubicBezTo>
                  <a:cubicBezTo>
                    <a:pt x="3096" y="6358"/>
                    <a:pt x="2515" y="6192"/>
                    <a:pt x="2026" y="5905"/>
                  </a:cubicBezTo>
                  <a:cubicBezTo>
                    <a:pt x="1537" y="5619"/>
                    <a:pt x="1145" y="5214"/>
                    <a:pt x="871" y="4771"/>
                  </a:cubicBezTo>
                  <a:cubicBezTo>
                    <a:pt x="598" y="4325"/>
                    <a:pt x="449" y="3838"/>
                    <a:pt x="401" y="3373"/>
                  </a:cubicBezTo>
                  <a:cubicBezTo>
                    <a:pt x="352" y="2907"/>
                    <a:pt x="406" y="2464"/>
                    <a:pt x="518" y="2081"/>
                  </a:cubicBezTo>
                  <a:cubicBezTo>
                    <a:pt x="746" y="1306"/>
                    <a:pt x="1189" y="784"/>
                    <a:pt x="1521" y="475"/>
                  </a:cubicBezTo>
                  <a:cubicBezTo>
                    <a:pt x="1858" y="164"/>
                    <a:pt x="2087" y="36"/>
                    <a:pt x="2069" y="4"/>
                  </a:cubicBezTo>
                  <a:cubicBezTo>
                    <a:pt x="2068" y="2"/>
                    <a:pt x="2064" y="1"/>
                    <a:pt x="2058" y="1"/>
                  </a:cubicBezTo>
                  <a:cubicBezTo>
                    <a:pt x="2003" y="1"/>
                    <a:pt x="1760" y="89"/>
                    <a:pt x="1411" y="343"/>
                  </a:cubicBezTo>
                  <a:cubicBezTo>
                    <a:pt x="1029" y="626"/>
                    <a:pt x="511" y="1152"/>
                    <a:pt x="222" y="1987"/>
                  </a:cubicBezTo>
                  <a:cubicBezTo>
                    <a:pt x="80" y="2401"/>
                    <a:pt x="1" y="2885"/>
                    <a:pt x="39" y="3404"/>
                  </a:cubicBezTo>
                  <a:cubicBezTo>
                    <a:pt x="74" y="3920"/>
                    <a:pt x="227" y="4471"/>
                    <a:pt x="523" y="4978"/>
                  </a:cubicBezTo>
                  <a:cubicBezTo>
                    <a:pt x="821" y="5484"/>
                    <a:pt x="1256" y="5946"/>
                    <a:pt x="1807" y="6276"/>
                  </a:cubicBezTo>
                  <a:cubicBezTo>
                    <a:pt x="2356" y="6604"/>
                    <a:pt x="3016" y="6797"/>
                    <a:pt x="3696" y="6797"/>
                  </a:cubicBezTo>
                  <a:cubicBezTo>
                    <a:pt x="4377" y="6796"/>
                    <a:pt x="5037" y="6603"/>
                    <a:pt x="5586" y="6273"/>
                  </a:cubicBezTo>
                  <a:cubicBezTo>
                    <a:pt x="6136" y="5944"/>
                    <a:pt x="6572" y="5482"/>
                    <a:pt x="6868" y="4976"/>
                  </a:cubicBezTo>
                  <a:cubicBezTo>
                    <a:pt x="7165" y="4469"/>
                    <a:pt x="7318" y="3918"/>
                    <a:pt x="7353" y="3402"/>
                  </a:cubicBezTo>
                  <a:cubicBezTo>
                    <a:pt x="7390" y="2883"/>
                    <a:pt x="7312" y="2400"/>
                    <a:pt x="7169" y="1984"/>
                  </a:cubicBezTo>
                  <a:cubicBezTo>
                    <a:pt x="6879" y="1151"/>
                    <a:pt x="6360" y="624"/>
                    <a:pt x="5978" y="342"/>
                  </a:cubicBezTo>
                  <a:cubicBezTo>
                    <a:pt x="5630" y="88"/>
                    <a:pt x="5387" y="1"/>
                    <a:pt x="5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323;p46"/>
            <p:cNvSpPr/>
            <p:nvPr/>
          </p:nvSpPr>
          <p:spPr>
            <a:xfrm>
              <a:off x="2502575" y="2280463"/>
              <a:ext cx="121200" cy="108250"/>
            </a:xfrm>
            <a:custGeom>
              <a:avLst/>
              <a:gdLst/>
              <a:ahLst/>
              <a:cxnLst/>
              <a:rect l="l" t="t" r="r" b="b"/>
              <a:pathLst>
                <a:path w="4848" h="4330" extrusionOk="0">
                  <a:moveTo>
                    <a:pt x="1269" y="1"/>
                  </a:moveTo>
                  <a:cubicBezTo>
                    <a:pt x="1220" y="1"/>
                    <a:pt x="1071" y="57"/>
                    <a:pt x="867" y="209"/>
                  </a:cubicBezTo>
                  <a:cubicBezTo>
                    <a:pt x="627" y="387"/>
                    <a:pt x="307" y="724"/>
                    <a:pt x="133" y="1257"/>
                  </a:cubicBezTo>
                  <a:cubicBezTo>
                    <a:pt x="47" y="1519"/>
                    <a:pt x="1" y="1828"/>
                    <a:pt x="28" y="2156"/>
                  </a:cubicBezTo>
                  <a:cubicBezTo>
                    <a:pt x="53" y="2485"/>
                    <a:pt x="156" y="2833"/>
                    <a:pt x="345" y="3155"/>
                  </a:cubicBezTo>
                  <a:cubicBezTo>
                    <a:pt x="709" y="3806"/>
                    <a:pt x="1489" y="4322"/>
                    <a:pt x="2366" y="4330"/>
                  </a:cubicBezTo>
                  <a:cubicBezTo>
                    <a:pt x="2377" y="4330"/>
                    <a:pt x="2388" y="4330"/>
                    <a:pt x="2399" y="4330"/>
                  </a:cubicBezTo>
                  <a:cubicBezTo>
                    <a:pt x="2822" y="4330"/>
                    <a:pt x="3234" y="4216"/>
                    <a:pt x="3579" y="4018"/>
                  </a:cubicBezTo>
                  <a:cubicBezTo>
                    <a:pt x="3932" y="3813"/>
                    <a:pt x="4225" y="3532"/>
                    <a:pt x="4421" y="3214"/>
                  </a:cubicBezTo>
                  <a:cubicBezTo>
                    <a:pt x="4820" y="2573"/>
                    <a:pt x="4848" y="1846"/>
                    <a:pt x="4686" y="1320"/>
                  </a:cubicBezTo>
                  <a:cubicBezTo>
                    <a:pt x="4524" y="784"/>
                    <a:pt x="4216" y="437"/>
                    <a:pt x="3982" y="253"/>
                  </a:cubicBezTo>
                  <a:cubicBezTo>
                    <a:pt x="3779" y="92"/>
                    <a:pt x="3631" y="33"/>
                    <a:pt x="3584" y="33"/>
                  </a:cubicBezTo>
                  <a:cubicBezTo>
                    <a:pt x="3576" y="33"/>
                    <a:pt x="3571" y="35"/>
                    <a:pt x="3570" y="38"/>
                  </a:cubicBezTo>
                  <a:cubicBezTo>
                    <a:pt x="3550" y="67"/>
                    <a:pt x="3680" y="165"/>
                    <a:pt x="3864" y="376"/>
                  </a:cubicBezTo>
                  <a:cubicBezTo>
                    <a:pt x="4047" y="584"/>
                    <a:pt x="4281" y="924"/>
                    <a:pt x="4385" y="1397"/>
                  </a:cubicBezTo>
                  <a:cubicBezTo>
                    <a:pt x="4490" y="1865"/>
                    <a:pt x="4429" y="2474"/>
                    <a:pt x="4080" y="2994"/>
                  </a:cubicBezTo>
                  <a:cubicBezTo>
                    <a:pt x="3910" y="3254"/>
                    <a:pt x="3661" y="3479"/>
                    <a:pt x="3369" y="3643"/>
                  </a:cubicBezTo>
                  <a:cubicBezTo>
                    <a:pt x="3083" y="3800"/>
                    <a:pt x="2746" y="3890"/>
                    <a:pt x="2401" y="3890"/>
                  </a:cubicBezTo>
                  <a:cubicBezTo>
                    <a:pt x="2391" y="3890"/>
                    <a:pt x="2382" y="3890"/>
                    <a:pt x="2373" y="3890"/>
                  </a:cubicBezTo>
                  <a:cubicBezTo>
                    <a:pt x="1655" y="3884"/>
                    <a:pt x="1013" y="3476"/>
                    <a:pt x="691" y="2945"/>
                  </a:cubicBezTo>
                  <a:cubicBezTo>
                    <a:pt x="351" y="2418"/>
                    <a:pt x="316" y="1805"/>
                    <a:pt x="432" y="1342"/>
                  </a:cubicBezTo>
                  <a:cubicBezTo>
                    <a:pt x="547" y="871"/>
                    <a:pt x="793" y="539"/>
                    <a:pt x="981" y="336"/>
                  </a:cubicBezTo>
                  <a:cubicBezTo>
                    <a:pt x="1171" y="131"/>
                    <a:pt x="1302" y="36"/>
                    <a:pt x="1285" y="6"/>
                  </a:cubicBezTo>
                  <a:cubicBezTo>
                    <a:pt x="1283" y="3"/>
                    <a:pt x="1278" y="1"/>
                    <a:pt x="1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324;p46"/>
            <p:cNvSpPr/>
            <p:nvPr/>
          </p:nvSpPr>
          <p:spPr>
            <a:xfrm>
              <a:off x="3407925" y="2556138"/>
              <a:ext cx="457400" cy="469675"/>
            </a:xfrm>
            <a:custGeom>
              <a:avLst/>
              <a:gdLst/>
              <a:ahLst/>
              <a:cxnLst/>
              <a:rect l="l" t="t" r="r" b="b"/>
              <a:pathLst>
                <a:path w="18296" h="18787" extrusionOk="0">
                  <a:moveTo>
                    <a:pt x="1138" y="0"/>
                  </a:moveTo>
                  <a:lnTo>
                    <a:pt x="0" y="9675"/>
                  </a:lnTo>
                  <a:cubicBezTo>
                    <a:pt x="0" y="9675"/>
                    <a:pt x="10060" y="18154"/>
                    <a:pt x="12872" y="18721"/>
                  </a:cubicBezTo>
                  <a:cubicBezTo>
                    <a:pt x="12878" y="18722"/>
                    <a:pt x="12887" y="18724"/>
                    <a:pt x="12893" y="18725"/>
                  </a:cubicBezTo>
                  <a:cubicBezTo>
                    <a:pt x="13084" y="18767"/>
                    <a:pt x="13265" y="18787"/>
                    <a:pt x="13436" y="18787"/>
                  </a:cubicBezTo>
                  <a:cubicBezTo>
                    <a:pt x="18296" y="18787"/>
                    <a:pt x="15217" y="2766"/>
                    <a:pt x="15217" y="2766"/>
                  </a:cubicBezTo>
                  <a:lnTo>
                    <a:pt x="10322" y="1203"/>
                  </a:lnTo>
                  <a:lnTo>
                    <a:pt x="9308" y="787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325;p46"/>
            <p:cNvSpPr/>
            <p:nvPr/>
          </p:nvSpPr>
          <p:spPr>
            <a:xfrm>
              <a:off x="3633700" y="2596938"/>
              <a:ext cx="182350" cy="207650"/>
            </a:xfrm>
            <a:custGeom>
              <a:avLst/>
              <a:gdLst/>
              <a:ahLst/>
              <a:cxnLst/>
              <a:rect l="l" t="t" r="r" b="b"/>
              <a:pathLst>
                <a:path w="7294" h="8306" extrusionOk="0">
                  <a:moveTo>
                    <a:pt x="828" y="1"/>
                  </a:moveTo>
                  <a:cubicBezTo>
                    <a:pt x="738" y="607"/>
                    <a:pt x="0" y="5535"/>
                    <a:pt x="0" y="5535"/>
                  </a:cubicBezTo>
                  <a:lnTo>
                    <a:pt x="752" y="8111"/>
                  </a:lnTo>
                  <a:cubicBezTo>
                    <a:pt x="752" y="8111"/>
                    <a:pt x="4122" y="6556"/>
                    <a:pt x="5238" y="6556"/>
                  </a:cubicBezTo>
                  <a:cubicBezTo>
                    <a:pt x="5352" y="6556"/>
                    <a:pt x="5443" y="6572"/>
                    <a:pt x="5504" y="6608"/>
                  </a:cubicBezTo>
                  <a:cubicBezTo>
                    <a:pt x="6160" y="6995"/>
                    <a:pt x="6841" y="8305"/>
                    <a:pt x="6841" y="8305"/>
                  </a:cubicBezTo>
                  <a:cubicBezTo>
                    <a:pt x="7294" y="6035"/>
                    <a:pt x="6137" y="1790"/>
                    <a:pt x="6137" y="1790"/>
                  </a:cubicBezTo>
                  <a:cubicBezTo>
                    <a:pt x="5894" y="1828"/>
                    <a:pt x="5652" y="1845"/>
                    <a:pt x="5414" y="1845"/>
                  </a:cubicBezTo>
                  <a:cubicBezTo>
                    <a:pt x="2949" y="1845"/>
                    <a:pt x="828" y="1"/>
                    <a:pt x="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326;p46"/>
            <p:cNvSpPr/>
            <p:nvPr/>
          </p:nvSpPr>
          <p:spPr>
            <a:xfrm>
              <a:off x="3641525" y="2712613"/>
              <a:ext cx="180050" cy="72750"/>
            </a:xfrm>
            <a:custGeom>
              <a:avLst/>
              <a:gdLst/>
              <a:ahLst/>
              <a:cxnLst/>
              <a:rect l="l" t="t" r="r" b="b"/>
              <a:pathLst>
                <a:path w="7202" h="2910" extrusionOk="0">
                  <a:moveTo>
                    <a:pt x="5310" y="1"/>
                  </a:moveTo>
                  <a:cubicBezTo>
                    <a:pt x="5275" y="1"/>
                    <a:pt x="5242" y="4"/>
                    <a:pt x="5210" y="8"/>
                  </a:cubicBezTo>
                  <a:cubicBezTo>
                    <a:pt x="5098" y="25"/>
                    <a:pt x="5007" y="60"/>
                    <a:pt x="4926" y="94"/>
                  </a:cubicBezTo>
                  <a:cubicBezTo>
                    <a:pt x="4854" y="126"/>
                    <a:pt x="4781" y="157"/>
                    <a:pt x="4706" y="190"/>
                  </a:cubicBezTo>
                  <a:cubicBezTo>
                    <a:pt x="4562" y="257"/>
                    <a:pt x="4416" y="325"/>
                    <a:pt x="4267" y="393"/>
                  </a:cubicBezTo>
                  <a:cubicBezTo>
                    <a:pt x="3969" y="535"/>
                    <a:pt x="3664" y="685"/>
                    <a:pt x="3353" y="845"/>
                  </a:cubicBezTo>
                  <a:cubicBezTo>
                    <a:pt x="2734" y="1162"/>
                    <a:pt x="2155" y="1482"/>
                    <a:pt x="1632" y="1784"/>
                  </a:cubicBezTo>
                  <a:cubicBezTo>
                    <a:pt x="1503" y="1860"/>
                    <a:pt x="1377" y="1935"/>
                    <a:pt x="1253" y="2007"/>
                  </a:cubicBezTo>
                  <a:cubicBezTo>
                    <a:pt x="1192" y="2044"/>
                    <a:pt x="1131" y="2080"/>
                    <a:pt x="1072" y="2116"/>
                  </a:cubicBezTo>
                  <a:lnTo>
                    <a:pt x="984" y="2169"/>
                  </a:lnTo>
                  <a:lnTo>
                    <a:pt x="941" y="2195"/>
                  </a:lnTo>
                  <a:cubicBezTo>
                    <a:pt x="924" y="2205"/>
                    <a:pt x="932" y="2201"/>
                    <a:pt x="928" y="2205"/>
                  </a:cubicBezTo>
                  <a:lnTo>
                    <a:pt x="896" y="2232"/>
                  </a:lnTo>
                  <a:lnTo>
                    <a:pt x="877" y="2248"/>
                  </a:lnTo>
                  <a:cubicBezTo>
                    <a:pt x="873" y="2246"/>
                    <a:pt x="870" y="2239"/>
                    <a:pt x="866" y="2235"/>
                  </a:cubicBezTo>
                  <a:lnTo>
                    <a:pt x="844" y="2201"/>
                  </a:lnTo>
                  <a:lnTo>
                    <a:pt x="838" y="2191"/>
                  </a:lnTo>
                  <a:cubicBezTo>
                    <a:pt x="836" y="2190"/>
                    <a:pt x="833" y="2186"/>
                    <a:pt x="826" y="2169"/>
                  </a:cubicBezTo>
                  <a:lnTo>
                    <a:pt x="792" y="2090"/>
                  </a:lnTo>
                  <a:cubicBezTo>
                    <a:pt x="430" y="1282"/>
                    <a:pt x="167" y="787"/>
                    <a:pt x="83" y="787"/>
                  </a:cubicBezTo>
                  <a:cubicBezTo>
                    <a:pt x="81" y="787"/>
                    <a:pt x="79" y="788"/>
                    <a:pt x="77" y="789"/>
                  </a:cubicBezTo>
                  <a:cubicBezTo>
                    <a:pt x="1" y="818"/>
                    <a:pt x="131" y="1368"/>
                    <a:pt x="405" y="2237"/>
                  </a:cubicBezTo>
                  <a:lnTo>
                    <a:pt x="431" y="2320"/>
                  </a:lnTo>
                  <a:cubicBezTo>
                    <a:pt x="445" y="2362"/>
                    <a:pt x="461" y="2407"/>
                    <a:pt x="476" y="2451"/>
                  </a:cubicBezTo>
                  <a:cubicBezTo>
                    <a:pt x="511" y="2552"/>
                    <a:pt x="547" y="2654"/>
                    <a:pt x="582" y="2758"/>
                  </a:cubicBezTo>
                  <a:lnTo>
                    <a:pt x="610" y="2838"/>
                  </a:lnTo>
                  <a:lnTo>
                    <a:pt x="625" y="2879"/>
                  </a:lnTo>
                  <a:lnTo>
                    <a:pt x="632" y="2899"/>
                  </a:lnTo>
                  <a:lnTo>
                    <a:pt x="636" y="2909"/>
                  </a:lnTo>
                  <a:cubicBezTo>
                    <a:pt x="638" y="2909"/>
                    <a:pt x="642" y="2907"/>
                    <a:pt x="644" y="2906"/>
                  </a:cubicBezTo>
                  <a:cubicBezTo>
                    <a:pt x="693" y="2880"/>
                    <a:pt x="743" y="2854"/>
                    <a:pt x="792" y="2827"/>
                  </a:cubicBezTo>
                  <a:cubicBezTo>
                    <a:pt x="895" y="2774"/>
                    <a:pt x="1000" y="2718"/>
                    <a:pt x="1105" y="2661"/>
                  </a:cubicBezTo>
                  <a:cubicBezTo>
                    <a:pt x="1352" y="2534"/>
                    <a:pt x="1616" y="2399"/>
                    <a:pt x="1892" y="2257"/>
                  </a:cubicBezTo>
                  <a:cubicBezTo>
                    <a:pt x="2426" y="1981"/>
                    <a:pt x="3009" y="1681"/>
                    <a:pt x="3621" y="1365"/>
                  </a:cubicBezTo>
                  <a:cubicBezTo>
                    <a:pt x="3928" y="1209"/>
                    <a:pt x="4228" y="1056"/>
                    <a:pt x="4518" y="909"/>
                  </a:cubicBezTo>
                  <a:cubicBezTo>
                    <a:pt x="4662" y="836"/>
                    <a:pt x="4805" y="765"/>
                    <a:pt x="4944" y="696"/>
                  </a:cubicBezTo>
                  <a:cubicBezTo>
                    <a:pt x="5086" y="627"/>
                    <a:pt x="5226" y="553"/>
                    <a:pt x="5296" y="542"/>
                  </a:cubicBezTo>
                  <a:cubicBezTo>
                    <a:pt x="5316" y="538"/>
                    <a:pt x="5328" y="536"/>
                    <a:pt x="5339" y="536"/>
                  </a:cubicBezTo>
                  <a:cubicBezTo>
                    <a:pt x="5348" y="536"/>
                    <a:pt x="5356" y="538"/>
                    <a:pt x="5365" y="541"/>
                  </a:cubicBezTo>
                  <a:cubicBezTo>
                    <a:pt x="5386" y="547"/>
                    <a:pt x="5420" y="570"/>
                    <a:pt x="5461" y="608"/>
                  </a:cubicBezTo>
                  <a:cubicBezTo>
                    <a:pt x="5540" y="686"/>
                    <a:pt x="5640" y="802"/>
                    <a:pt x="5724" y="895"/>
                  </a:cubicBezTo>
                  <a:cubicBezTo>
                    <a:pt x="5898" y="1091"/>
                    <a:pt x="6054" y="1279"/>
                    <a:pt x="6193" y="1453"/>
                  </a:cubicBezTo>
                  <a:cubicBezTo>
                    <a:pt x="6729" y="2123"/>
                    <a:pt x="7034" y="2586"/>
                    <a:pt x="7124" y="2586"/>
                  </a:cubicBezTo>
                  <a:cubicBezTo>
                    <a:pt x="7128" y="2586"/>
                    <a:pt x="7132" y="2585"/>
                    <a:pt x="7135" y="2583"/>
                  </a:cubicBezTo>
                  <a:cubicBezTo>
                    <a:pt x="7202" y="2549"/>
                    <a:pt x="7022" y="2001"/>
                    <a:pt x="6531" y="1213"/>
                  </a:cubicBezTo>
                  <a:cubicBezTo>
                    <a:pt x="6408" y="1017"/>
                    <a:pt x="6265" y="807"/>
                    <a:pt x="6102" y="588"/>
                  </a:cubicBezTo>
                  <a:cubicBezTo>
                    <a:pt x="6014" y="476"/>
                    <a:pt x="5943" y="376"/>
                    <a:pt x="5828" y="248"/>
                  </a:cubicBezTo>
                  <a:cubicBezTo>
                    <a:pt x="5768" y="184"/>
                    <a:pt x="5691" y="111"/>
                    <a:pt x="5578" y="58"/>
                  </a:cubicBezTo>
                  <a:cubicBezTo>
                    <a:pt x="5495" y="18"/>
                    <a:pt x="5399" y="1"/>
                    <a:pt x="5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327;p46"/>
            <p:cNvSpPr/>
            <p:nvPr/>
          </p:nvSpPr>
          <p:spPr>
            <a:xfrm>
              <a:off x="3665350" y="2504013"/>
              <a:ext cx="152775" cy="126625"/>
            </a:xfrm>
            <a:custGeom>
              <a:avLst/>
              <a:gdLst/>
              <a:ahLst/>
              <a:cxnLst/>
              <a:rect l="l" t="t" r="r" b="b"/>
              <a:pathLst>
                <a:path w="6111" h="5065" extrusionOk="0">
                  <a:moveTo>
                    <a:pt x="110" y="0"/>
                  </a:moveTo>
                  <a:lnTo>
                    <a:pt x="0" y="2987"/>
                  </a:lnTo>
                  <a:cubicBezTo>
                    <a:pt x="0" y="2987"/>
                    <a:pt x="3453" y="5065"/>
                    <a:pt x="4576" y="5065"/>
                  </a:cubicBezTo>
                  <a:cubicBezTo>
                    <a:pt x="4773" y="5065"/>
                    <a:pt x="4898" y="5001"/>
                    <a:pt x="4920" y="4851"/>
                  </a:cubicBezTo>
                  <a:cubicBezTo>
                    <a:pt x="5260" y="2595"/>
                    <a:pt x="6111" y="1043"/>
                    <a:pt x="6111" y="1043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328;p46"/>
            <p:cNvSpPr/>
            <p:nvPr/>
          </p:nvSpPr>
          <p:spPr>
            <a:xfrm>
              <a:off x="3640200" y="2344888"/>
              <a:ext cx="108050" cy="269100"/>
            </a:xfrm>
            <a:custGeom>
              <a:avLst/>
              <a:gdLst/>
              <a:ahLst/>
              <a:cxnLst/>
              <a:rect l="l" t="t" r="r" b="b"/>
              <a:pathLst>
                <a:path w="4322" h="10764" extrusionOk="0">
                  <a:moveTo>
                    <a:pt x="2824" y="1"/>
                  </a:moveTo>
                  <a:cubicBezTo>
                    <a:pt x="2823" y="1"/>
                    <a:pt x="2821" y="1"/>
                    <a:pt x="2819" y="1"/>
                  </a:cubicBezTo>
                  <a:cubicBezTo>
                    <a:pt x="2065" y="4"/>
                    <a:pt x="2176" y="5583"/>
                    <a:pt x="2176" y="5583"/>
                  </a:cubicBezTo>
                  <a:cubicBezTo>
                    <a:pt x="0" y="7457"/>
                    <a:pt x="244" y="9684"/>
                    <a:pt x="957" y="10456"/>
                  </a:cubicBezTo>
                  <a:lnTo>
                    <a:pt x="959" y="10456"/>
                  </a:lnTo>
                  <a:cubicBezTo>
                    <a:pt x="1070" y="10576"/>
                    <a:pt x="1893" y="10763"/>
                    <a:pt x="2682" y="10763"/>
                  </a:cubicBezTo>
                  <a:cubicBezTo>
                    <a:pt x="3452" y="10763"/>
                    <a:pt x="4189" y="10585"/>
                    <a:pt x="4199" y="9992"/>
                  </a:cubicBezTo>
                  <a:cubicBezTo>
                    <a:pt x="4322" y="2914"/>
                    <a:pt x="4199" y="1"/>
                    <a:pt x="2824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329;p46"/>
            <p:cNvSpPr/>
            <p:nvPr/>
          </p:nvSpPr>
          <p:spPr>
            <a:xfrm>
              <a:off x="3646125" y="2381363"/>
              <a:ext cx="186900" cy="135550"/>
            </a:xfrm>
            <a:custGeom>
              <a:avLst/>
              <a:gdLst/>
              <a:ahLst/>
              <a:cxnLst/>
              <a:rect l="l" t="t" r="r" b="b"/>
              <a:pathLst>
                <a:path w="7476" h="5422" extrusionOk="0">
                  <a:moveTo>
                    <a:pt x="554" y="1"/>
                  </a:moveTo>
                  <a:cubicBezTo>
                    <a:pt x="0" y="1"/>
                    <a:pt x="403" y="688"/>
                    <a:pt x="1034" y="1088"/>
                  </a:cubicBezTo>
                  <a:cubicBezTo>
                    <a:pt x="1333" y="1278"/>
                    <a:pt x="2724" y="1411"/>
                    <a:pt x="2944" y="1889"/>
                  </a:cubicBezTo>
                  <a:cubicBezTo>
                    <a:pt x="3619" y="3357"/>
                    <a:pt x="4775" y="4153"/>
                    <a:pt x="4775" y="4153"/>
                  </a:cubicBezTo>
                  <a:cubicBezTo>
                    <a:pt x="4775" y="4153"/>
                    <a:pt x="6066" y="5422"/>
                    <a:pt x="6722" y="5422"/>
                  </a:cubicBezTo>
                  <a:cubicBezTo>
                    <a:pt x="6841" y="5422"/>
                    <a:pt x="6939" y="5380"/>
                    <a:pt x="7004" y="5282"/>
                  </a:cubicBezTo>
                  <a:cubicBezTo>
                    <a:pt x="7476" y="4578"/>
                    <a:pt x="7026" y="4186"/>
                    <a:pt x="6087" y="3221"/>
                  </a:cubicBezTo>
                  <a:cubicBezTo>
                    <a:pt x="5604" y="2726"/>
                    <a:pt x="4874" y="1412"/>
                    <a:pt x="4608" y="1091"/>
                  </a:cubicBezTo>
                  <a:cubicBezTo>
                    <a:pt x="3962" y="308"/>
                    <a:pt x="1146" y="110"/>
                    <a:pt x="791" y="31"/>
                  </a:cubicBezTo>
                  <a:cubicBezTo>
                    <a:pt x="698" y="10"/>
                    <a:pt x="619" y="1"/>
                    <a:pt x="554" y="1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330;p46"/>
            <p:cNvSpPr/>
            <p:nvPr/>
          </p:nvSpPr>
          <p:spPr>
            <a:xfrm>
              <a:off x="3647700" y="2376963"/>
              <a:ext cx="174575" cy="109150"/>
            </a:xfrm>
            <a:custGeom>
              <a:avLst/>
              <a:gdLst/>
              <a:ahLst/>
              <a:cxnLst/>
              <a:rect l="l" t="t" r="r" b="b"/>
              <a:pathLst>
                <a:path w="6983" h="4366" extrusionOk="0">
                  <a:moveTo>
                    <a:pt x="400" y="0"/>
                  </a:moveTo>
                  <a:cubicBezTo>
                    <a:pt x="286" y="0"/>
                    <a:pt x="184" y="29"/>
                    <a:pt x="115" y="102"/>
                  </a:cubicBezTo>
                  <a:cubicBezTo>
                    <a:pt x="0" y="222"/>
                    <a:pt x="10" y="395"/>
                    <a:pt x="86" y="557"/>
                  </a:cubicBezTo>
                  <a:cubicBezTo>
                    <a:pt x="102" y="599"/>
                    <a:pt x="124" y="634"/>
                    <a:pt x="138" y="662"/>
                  </a:cubicBezTo>
                  <a:lnTo>
                    <a:pt x="179" y="730"/>
                  </a:lnTo>
                  <a:cubicBezTo>
                    <a:pt x="207" y="772"/>
                    <a:pt x="235" y="814"/>
                    <a:pt x="264" y="853"/>
                  </a:cubicBezTo>
                  <a:cubicBezTo>
                    <a:pt x="323" y="932"/>
                    <a:pt x="383" y="1004"/>
                    <a:pt x="445" y="1075"/>
                  </a:cubicBezTo>
                  <a:cubicBezTo>
                    <a:pt x="567" y="1218"/>
                    <a:pt x="728" y="1344"/>
                    <a:pt x="873" y="1439"/>
                  </a:cubicBezTo>
                  <a:cubicBezTo>
                    <a:pt x="1175" y="1626"/>
                    <a:pt x="1468" y="1747"/>
                    <a:pt x="1737" y="1848"/>
                  </a:cubicBezTo>
                  <a:cubicBezTo>
                    <a:pt x="2274" y="2045"/>
                    <a:pt x="2712" y="2165"/>
                    <a:pt x="3014" y="2256"/>
                  </a:cubicBezTo>
                  <a:cubicBezTo>
                    <a:pt x="3254" y="2325"/>
                    <a:pt x="3410" y="2368"/>
                    <a:pt x="3470" y="2368"/>
                  </a:cubicBezTo>
                  <a:cubicBezTo>
                    <a:pt x="3485" y="2368"/>
                    <a:pt x="3494" y="2366"/>
                    <a:pt x="3497" y="2360"/>
                  </a:cubicBezTo>
                  <a:cubicBezTo>
                    <a:pt x="3509" y="2334"/>
                    <a:pt x="3362" y="2234"/>
                    <a:pt x="3075" y="2096"/>
                  </a:cubicBezTo>
                  <a:cubicBezTo>
                    <a:pt x="2789" y="1955"/>
                    <a:pt x="2362" y="1788"/>
                    <a:pt x="1855" y="1561"/>
                  </a:cubicBezTo>
                  <a:cubicBezTo>
                    <a:pt x="1604" y="1445"/>
                    <a:pt x="1331" y="1312"/>
                    <a:pt x="1077" y="1136"/>
                  </a:cubicBezTo>
                  <a:cubicBezTo>
                    <a:pt x="950" y="1042"/>
                    <a:pt x="840" y="953"/>
                    <a:pt x="738" y="824"/>
                  </a:cubicBezTo>
                  <a:cubicBezTo>
                    <a:pt x="685" y="760"/>
                    <a:pt x="634" y="692"/>
                    <a:pt x="586" y="623"/>
                  </a:cubicBezTo>
                  <a:cubicBezTo>
                    <a:pt x="563" y="589"/>
                    <a:pt x="540" y="554"/>
                    <a:pt x="519" y="520"/>
                  </a:cubicBezTo>
                  <a:lnTo>
                    <a:pt x="490" y="467"/>
                  </a:lnTo>
                  <a:cubicBezTo>
                    <a:pt x="484" y="455"/>
                    <a:pt x="481" y="449"/>
                    <a:pt x="481" y="448"/>
                  </a:cubicBezTo>
                  <a:cubicBezTo>
                    <a:pt x="476" y="437"/>
                    <a:pt x="483" y="430"/>
                    <a:pt x="491" y="430"/>
                  </a:cubicBezTo>
                  <a:cubicBezTo>
                    <a:pt x="495" y="430"/>
                    <a:pt x="499" y="432"/>
                    <a:pt x="502" y="434"/>
                  </a:cubicBezTo>
                  <a:cubicBezTo>
                    <a:pt x="695" y="481"/>
                    <a:pt x="892" y="525"/>
                    <a:pt x="1092" y="565"/>
                  </a:cubicBezTo>
                  <a:cubicBezTo>
                    <a:pt x="1490" y="644"/>
                    <a:pt x="1901" y="725"/>
                    <a:pt x="2323" y="809"/>
                  </a:cubicBezTo>
                  <a:cubicBezTo>
                    <a:pt x="2743" y="892"/>
                    <a:pt x="3152" y="975"/>
                    <a:pt x="3536" y="1073"/>
                  </a:cubicBezTo>
                  <a:cubicBezTo>
                    <a:pt x="3729" y="1119"/>
                    <a:pt x="3915" y="1174"/>
                    <a:pt x="4082" y="1236"/>
                  </a:cubicBezTo>
                  <a:cubicBezTo>
                    <a:pt x="4121" y="1252"/>
                    <a:pt x="4164" y="1268"/>
                    <a:pt x="4199" y="1285"/>
                  </a:cubicBezTo>
                  <a:cubicBezTo>
                    <a:pt x="4228" y="1305"/>
                    <a:pt x="4269" y="1318"/>
                    <a:pt x="4289" y="1339"/>
                  </a:cubicBezTo>
                  <a:lnTo>
                    <a:pt x="4324" y="1368"/>
                  </a:lnTo>
                  <a:cubicBezTo>
                    <a:pt x="4337" y="1380"/>
                    <a:pt x="4353" y="1399"/>
                    <a:pt x="4366" y="1415"/>
                  </a:cubicBezTo>
                  <a:cubicBezTo>
                    <a:pt x="4396" y="1446"/>
                    <a:pt x="4425" y="1476"/>
                    <a:pt x="4454" y="1511"/>
                  </a:cubicBezTo>
                  <a:cubicBezTo>
                    <a:pt x="4918" y="2069"/>
                    <a:pt x="5319" y="2618"/>
                    <a:pt x="5674" y="3055"/>
                  </a:cubicBezTo>
                  <a:cubicBezTo>
                    <a:pt x="6027" y="3497"/>
                    <a:pt x="6327" y="3845"/>
                    <a:pt x="6557" y="4069"/>
                  </a:cubicBezTo>
                  <a:cubicBezTo>
                    <a:pt x="6761" y="4271"/>
                    <a:pt x="6913" y="4366"/>
                    <a:pt x="6954" y="4366"/>
                  </a:cubicBezTo>
                  <a:cubicBezTo>
                    <a:pt x="6958" y="4366"/>
                    <a:pt x="6962" y="4364"/>
                    <a:pt x="6963" y="4362"/>
                  </a:cubicBezTo>
                  <a:cubicBezTo>
                    <a:pt x="6983" y="4336"/>
                    <a:pt x="6868" y="4210"/>
                    <a:pt x="6686" y="3956"/>
                  </a:cubicBezTo>
                  <a:cubicBezTo>
                    <a:pt x="6502" y="3705"/>
                    <a:pt x="6242" y="3333"/>
                    <a:pt x="5923" y="2870"/>
                  </a:cubicBezTo>
                  <a:cubicBezTo>
                    <a:pt x="5598" y="2408"/>
                    <a:pt x="5234" y="1853"/>
                    <a:pt x="4764" y="1251"/>
                  </a:cubicBezTo>
                  <a:cubicBezTo>
                    <a:pt x="4735" y="1213"/>
                    <a:pt x="4700" y="1174"/>
                    <a:pt x="4667" y="1136"/>
                  </a:cubicBezTo>
                  <a:cubicBezTo>
                    <a:pt x="4648" y="1117"/>
                    <a:pt x="4634" y="1098"/>
                    <a:pt x="4613" y="1078"/>
                  </a:cubicBezTo>
                  <a:lnTo>
                    <a:pt x="4541" y="1012"/>
                  </a:lnTo>
                  <a:cubicBezTo>
                    <a:pt x="4492" y="968"/>
                    <a:pt x="4440" y="947"/>
                    <a:pt x="4387" y="914"/>
                  </a:cubicBezTo>
                  <a:cubicBezTo>
                    <a:pt x="4337" y="888"/>
                    <a:pt x="4288" y="869"/>
                    <a:pt x="4238" y="847"/>
                  </a:cubicBezTo>
                  <a:cubicBezTo>
                    <a:pt x="4042" y="769"/>
                    <a:pt x="3845" y="708"/>
                    <a:pt x="3645" y="656"/>
                  </a:cubicBezTo>
                  <a:cubicBezTo>
                    <a:pt x="3246" y="549"/>
                    <a:pt x="2832" y="462"/>
                    <a:pt x="2408" y="378"/>
                  </a:cubicBezTo>
                  <a:cubicBezTo>
                    <a:pt x="1986" y="297"/>
                    <a:pt x="1574" y="219"/>
                    <a:pt x="1176" y="142"/>
                  </a:cubicBezTo>
                  <a:cubicBezTo>
                    <a:pt x="977" y="106"/>
                    <a:pt x="786" y="65"/>
                    <a:pt x="599" y="25"/>
                  </a:cubicBezTo>
                  <a:cubicBezTo>
                    <a:pt x="532" y="10"/>
                    <a:pt x="46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331;p46"/>
            <p:cNvSpPr/>
            <p:nvPr/>
          </p:nvSpPr>
          <p:spPr>
            <a:xfrm>
              <a:off x="3660950" y="2433238"/>
              <a:ext cx="168425" cy="153325"/>
            </a:xfrm>
            <a:custGeom>
              <a:avLst/>
              <a:gdLst/>
              <a:ahLst/>
              <a:cxnLst/>
              <a:rect l="l" t="t" r="r" b="b"/>
              <a:pathLst>
                <a:path w="6737" h="6133" extrusionOk="0">
                  <a:moveTo>
                    <a:pt x="2514" y="0"/>
                  </a:moveTo>
                  <a:cubicBezTo>
                    <a:pt x="2449" y="0"/>
                    <a:pt x="2389" y="11"/>
                    <a:pt x="2335" y="37"/>
                  </a:cubicBezTo>
                  <a:cubicBezTo>
                    <a:pt x="1892" y="243"/>
                    <a:pt x="1859" y="933"/>
                    <a:pt x="1589" y="1283"/>
                  </a:cubicBezTo>
                  <a:cubicBezTo>
                    <a:pt x="1579" y="1295"/>
                    <a:pt x="1563" y="1301"/>
                    <a:pt x="1542" y="1301"/>
                  </a:cubicBezTo>
                  <a:cubicBezTo>
                    <a:pt x="1444" y="1301"/>
                    <a:pt x="1237" y="1194"/>
                    <a:pt x="1052" y="1194"/>
                  </a:cubicBezTo>
                  <a:cubicBezTo>
                    <a:pt x="787" y="1194"/>
                    <a:pt x="567" y="1412"/>
                    <a:pt x="776" y="2469"/>
                  </a:cubicBezTo>
                  <a:cubicBezTo>
                    <a:pt x="776" y="2469"/>
                    <a:pt x="775" y="2469"/>
                    <a:pt x="774" y="2469"/>
                  </a:cubicBezTo>
                  <a:cubicBezTo>
                    <a:pt x="740" y="2469"/>
                    <a:pt x="1" y="2488"/>
                    <a:pt x="495" y="4212"/>
                  </a:cubicBezTo>
                  <a:cubicBezTo>
                    <a:pt x="533" y="4470"/>
                    <a:pt x="769" y="4570"/>
                    <a:pt x="882" y="4622"/>
                  </a:cubicBezTo>
                  <a:cubicBezTo>
                    <a:pt x="1127" y="4737"/>
                    <a:pt x="1422" y="4762"/>
                    <a:pt x="1633" y="4762"/>
                  </a:cubicBezTo>
                  <a:cubicBezTo>
                    <a:pt x="1782" y="4762"/>
                    <a:pt x="1888" y="4749"/>
                    <a:pt x="1907" y="4748"/>
                  </a:cubicBezTo>
                  <a:cubicBezTo>
                    <a:pt x="1951" y="4907"/>
                    <a:pt x="2150" y="5227"/>
                    <a:pt x="2248" y="5278"/>
                  </a:cubicBezTo>
                  <a:cubicBezTo>
                    <a:pt x="2416" y="5367"/>
                    <a:pt x="2594" y="5396"/>
                    <a:pt x="2754" y="5396"/>
                  </a:cubicBezTo>
                  <a:cubicBezTo>
                    <a:pt x="3037" y="5396"/>
                    <a:pt x="3261" y="5306"/>
                    <a:pt x="3261" y="5306"/>
                  </a:cubicBezTo>
                  <a:lnTo>
                    <a:pt x="3261" y="5306"/>
                  </a:lnTo>
                  <a:cubicBezTo>
                    <a:pt x="3197" y="5449"/>
                    <a:pt x="3730" y="6132"/>
                    <a:pt x="4158" y="6132"/>
                  </a:cubicBezTo>
                  <a:cubicBezTo>
                    <a:pt x="4262" y="6132"/>
                    <a:pt x="4360" y="6092"/>
                    <a:pt x="4441" y="5993"/>
                  </a:cubicBezTo>
                  <a:cubicBezTo>
                    <a:pt x="4542" y="5744"/>
                    <a:pt x="4313" y="5004"/>
                    <a:pt x="4398" y="4793"/>
                  </a:cubicBezTo>
                  <a:cubicBezTo>
                    <a:pt x="4442" y="4686"/>
                    <a:pt x="5588" y="4697"/>
                    <a:pt x="5922" y="4450"/>
                  </a:cubicBezTo>
                  <a:cubicBezTo>
                    <a:pt x="6243" y="4212"/>
                    <a:pt x="6736" y="3224"/>
                    <a:pt x="6111" y="2701"/>
                  </a:cubicBezTo>
                  <a:cubicBezTo>
                    <a:pt x="5331" y="2049"/>
                    <a:pt x="4756" y="1344"/>
                    <a:pt x="3708" y="618"/>
                  </a:cubicBezTo>
                  <a:cubicBezTo>
                    <a:pt x="3708" y="618"/>
                    <a:pt x="2997" y="0"/>
                    <a:pt x="2514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332;p46"/>
            <p:cNvSpPr/>
            <p:nvPr/>
          </p:nvSpPr>
          <p:spPr>
            <a:xfrm>
              <a:off x="3655050" y="2515738"/>
              <a:ext cx="46850" cy="90650"/>
            </a:xfrm>
            <a:custGeom>
              <a:avLst/>
              <a:gdLst/>
              <a:ahLst/>
              <a:cxnLst/>
              <a:rect l="l" t="t" r="r" b="b"/>
              <a:pathLst>
                <a:path w="1874" h="3626" extrusionOk="0">
                  <a:moveTo>
                    <a:pt x="1326" y="1"/>
                  </a:moveTo>
                  <a:cubicBezTo>
                    <a:pt x="1255" y="1"/>
                    <a:pt x="1216" y="19"/>
                    <a:pt x="1212" y="39"/>
                  </a:cubicBezTo>
                  <a:lnTo>
                    <a:pt x="1212" y="38"/>
                  </a:lnTo>
                  <a:lnTo>
                    <a:pt x="1212" y="38"/>
                  </a:lnTo>
                  <a:cubicBezTo>
                    <a:pt x="1203" y="71"/>
                    <a:pt x="1262" y="106"/>
                    <a:pt x="1347" y="167"/>
                  </a:cubicBezTo>
                  <a:cubicBezTo>
                    <a:pt x="1434" y="227"/>
                    <a:pt x="1539" y="317"/>
                    <a:pt x="1534" y="440"/>
                  </a:cubicBezTo>
                  <a:cubicBezTo>
                    <a:pt x="1535" y="503"/>
                    <a:pt x="1513" y="588"/>
                    <a:pt x="1476" y="682"/>
                  </a:cubicBezTo>
                  <a:cubicBezTo>
                    <a:pt x="1457" y="729"/>
                    <a:pt x="1434" y="779"/>
                    <a:pt x="1408" y="831"/>
                  </a:cubicBezTo>
                  <a:lnTo>
                    <a:pt x="1367" y="911"/>
                  </a:lnTo>
                  <a:cubicBezTo>
                    <a:pt x="1365" y="912"/>
                    <a:pt x="1364" y="912"/>
                    <a:pt x="1363" y="912"/>
                  </a:cubicBezTo>
                  <a:cubicBezTo>
                    <a:pt x="1361" y="912"/>
                    <a:pt x="1361" y="910"/>
                    <a:pt x="1360" y="910"/>
                  </a:cubicBezTo>
                  <a:cubicBezTo>
                    <a:pt x="1360" y="910"/>
                    <a:pt x="1357" y="913"/>
                    <a:pt x="1341" y="927"/>
                  </a:cubicBezTo>
                  <a:cubicBezTo>
                    <a:pt x="1261" y="996"/>
                    <a:pt x="1141" y="1087"/>
                    <a:pt x="1030" y="1178"/>
                  </a:cubicBezTo>
                  <a:cubicBezTo>
                    <a:pt x="918" y="1273"/>
                    <a:pt x="800" y="1374"/>
                    <a:pt x="688" y="1489"/>
                  </a:cubicBezTo>
                  <a:cubicBezTo>
                    <a:pt x="462" y="1717"/>
                    <a:pt x="269" y="1972"/>
                    <a:pt x="150" y="2242"/>
                  </a:cubicBezTo>
                  <a:cubicBezTo>
                    <a:pt x="85" y="2373"/>
                    <a:pt x="52" y="2515"/>
                    <a:pt x="25" y="2644"/>
                  </a:cubicBezTo>
                  <a:cubicBezTo>
                    <a:pt x="14" y="2779"/>
                    <a:pt x="1" y="2902"/>
                    <a:pt x="25" y="3016"/>
                  </a:cubicBezTo>
                  <a:cubicBezTo>
                    <a:pt x="35" y="3071"/>
                    <a:pt x="37" y="3124"/>
                    <a:pt x="54" y="3172"/>
                  </a:cubicBezTo>
                  <a:cubicBezTo>
                    <a:pt x="72" y="3217"/>
                    <a:pt x="87" y="3261"/>
                    <a:pt x="104" y="3305"/>
                  </a:cubicBezTo>
                  <a:cubicBezTo>
                    <a:pt x="122" y="3345"/>
                    <a:pt x="135" y="3383"/>
                    <a:pt x="153" y="3415"/>
                  </a:cubicBezTo>
                  <a:cubicBezTo>
                    <a:pt x="173" y="3443"/>
                    <a:pt x="192" y="3471"/>
                    <a:pt x="212" y="3498"/>
                  </a:cubicBezTo>
                  <a:cubicBezTo>
                    <a:pt x="277" y="3583"/>
                    <a:pt x="324" y="3625"/>
                    <a:pt x="352" y="3625"/>
                  </a:cubicBezTo>
                  <a:cubicBezTo>
                    <a:pt x="356" y="3625"/>
                    <a:pt x="360" y="3624"/>
                    <a:pt x="363" y="3622"/>
                  </a:cubicBezTo>
                  <a:cubicBezTo>
                    <a:pt x="390" y="3607"/>
                    <a:pt x="390" y="3537"/>
                    <a:pt x="369" y="3431"/>
                  </a:cubicBezTo>
                  <a:cubicBezTo>
                    <a:pt x="363" y="3401"/>
                    <a:pt x="356" y="3373"/>
                    <a:pt x="350" y="3344"/>
                  </a:cubicBezTo>
                  <a:cubicBezTo>
                    <a:pt x="345" y="3312"/>
                    <a:pt x="345" y="3277"/>
                    <a:pt x="341" y="3241"/>
                  </a:cubicBezTo>
                  <a:cubicBezTo>
                    <a:pt x="338" y="3204"/>
                    <a:pt x="334" y="3166"/>
                    <a:pt x="329" y="3127"/>
                  </a:cubicBezTo>
                  <a:cubicBezTo>
                    <a:pt x="325" y="3086"/>
                    <a:pt x="334" y="3044"/>
                    <a:pt x="335" y="3000"/>
                  </a:cubicBezTo>
                  <a:cubicBezTo>
                    <a:pt x="335" y="2647"/>
                    <a:pt x="588" y="2206"/>
                    <a:pt x="999" y="1798"/>
                  </a:cubicBezTo>
                  <a:cubicBezTo>
                    <a:pt x="1100" y="1695"/>
                    <a:pt x="1207" y="1599"/>
                    <a:pt x="1311" y="1504"/>
                  </a:cubicBezTo>
                  <a:cubicBezTo>
                    <a:pt x="1417" y="1408"/>
                    <a:pt x="1517" y="1326"/>
                    <a:pt x="1627" y="1212"/>
                  </a:cubicBezTo>
                  <a:cubicBezTo>
                    <a:pt x="1648" y="1196"/>
                    <a:pt x="1701" y="1124"/>
                    <a:pt x="1726" y="1078"/>
                  </a:cubicBezTo>
                  <a:lnTo>
                    <a:pt x="1762" y="984"/>
                  </a:lnTo>
                  <a:cubicBezTo>
                    <a:pt x="1786" y="921"/>
                    <a:pt x="1808" y="857"/>
                    <a:pt x="1824" y="791"/>
                  </a:cubicBezTo>
                  <a:cubicBezTo>
                    <a:pt x="1855" y="662"/>
                    <a:pt x="1874" y="524"/>
                    <a:pt x="1841" y="389"/>
                  </a:cubicBezTo>
                  <a:cubicBezTo>
                    <a:pt x="1809" y="253"/>
                    <a:pt x="1719" y="147"/>
                    <a:pt x="1634" y="92"/>
                  </a:cubicBezTo>
                  <a:cubicBezTo>
                    <a:pt x="1548" y="39"/>
                    <a:pt x="1471" y="15"/>
                    <a:pt x="1408" y="7"/>
                  </a:cubicBezTo>
                  <a:cubicBezTo>
                    <a:pt x="1377" y="3"/>
                    <a:pt x="1350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333;p46"/>
            <p:cNvSpPr/>
            <p:nvPr/>
          </p:nvSpPr>
          <p:spPr>
            <a:xfrm>
              <a:off x="3624725" y="2744588"/>
              <a:ext cx="20250" cy="125350"/>
            </a:xfrm>
            <a:custGeom>
              <a:avLst/>
              <a:gdLst/>
              <a:ahLst/>
              <a:cxnLst/>
              <a:rect l="l" t="t" r="r" b="b"/>
              <a:pathLst>
                <a:path w="810" h="5014" extrusionOk="0">
                  <a:moveTo>
                    <a:pt x="683" y="0"/>
                  </a:moveTo>
                  <a:cubicBezTo>
                    <a:pt x="565" y="0"/>
                    <a:pt x="291" y="1095"/>
                    <a:pt x="121" y="2473"/>
                  </a:cubicBezTo>
                  <a:cubicBezTo>
                    <a:pt x="37" y="3167"/>
                    <a:pt x="0" y="3802"/>
                    <a:pt x="15" y="4266"/>
                  </a:cubicBezTo>
                  <a:cubicBezTo>
                    <a:pt x="26" y="4727"/>
                    <a:pt x="92" y="5013"/>
                    <a:pt x="152" y="5013"/>
                  </a:cubicBezTo>
                  <a:cubicBezTo>
                    <a:pt x="152" y="5013"/>
                    <a:pt x="152" y="5013"/>
                    <a:pt x="153" y="5013"/>
                  </a:cubicBezTo>
                  <a:cubicBezTo>
                    <a:pt x="214" y="5011"/>
                    <a:pt x="258" y="4731"/>
                    <a:pt x="325" y="4283"/>
                  </a:cubicBezTo>
                  <a:cubicBezTo>
                    <a:pt x="390" y="3834"/>
                    <a:pt x="474" y="3214"/>
                    <a:pt x="557" y="2525"/>
                  </a:cubicBezTo>
                  <a:cubicBezTo>
                    <a:pt x="727" y="1148"/>
                    <a:pt x="810" y="19"/>
                    <a:pt x="686" y="0"/>
                  </a:cubicBezTo>
                  <a:cubicBezTo>
                    <a:pt x="685" y="0"/>
                    <a:pt x="684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334;p46"/>
            <p:cNvSpPr/>
            <p:nvPr/>
          </p:nvSpPr>
          <p:spPr>
            <a:xfrm>
              <a:off x="3699350" y="2428238"/>
              <a:ext cx="105450" cy="66525"/>
            </a:xfrm>
            <a:custGeom>
              <a:avLst/>
              <a:gdLst/>
              <a:ahLst/>
              <a:cxnLst/>
              <a:rect l="l" t="t" r="r" b="b"/>
              <a:pathLst>
                <a:path w="4218" h="2661" extrusionOk="0">
                  <a:moveTo>
                    <a:pt x="1037" y="0"/>
                  </a:moveTo>
                  <a:cubicBezTo>
                    <a:pt x="950" y="0"/>
                    <a:pt x="862" y="9"/>
                    <a:pt x="779" y="41"/>
                  </a:cubicBezTo>
                  <a:cubicBezTo>
                    <a:pt x="736" y="50"/>
                    <a:pt x="649" y="100"/>
                    <a:pt x="612" y="136"/>
                  </a:cubicBezTo>
                  <a:cubicBezTo>
                    <a:pt x="569" y="174"/>
                    <a:pt x="536" y="212"/>
                    <a:pt x="511" y="248"/>
                  </a:cubicBezTo>
                  <a:cubicBezTo>
                    <a:pt x="403" y="392"/>
                    <a:pt x="340" y="523"/>
                    <a:pt x="281" y="647"/>
                  </a:cubicBezTo>
                  <a:cubicBezTo>
                    <a:pt x="61" y="1138"/>
                    <a:pt x="0" y="1461"/>
                    <a:pt x="53" y="1483"/>
                  </a:cubicBezTo>
                  <a:cubicBezTo>
                    <a:pt x="55" y="1484"/>
                    <a:pt x="58" y="1485"/>
                    <a:pt x="61" y="1485"/>
                  </a:cubicBezTo>
                  <a:cubicBezTo>
                    <a:pt x="125" y="1485"/>
                    <a:pt x="288" y="1206"/>
                    <a:pt x="552" y="797"/>
                  </a:cubicBezTo>
                  <a:cubicBezTo>
                    <a:pt x="622" y="693"/>
                    <a:pt x="701" y="576"/>
                    <a:pt x="789" y="483"/>
                  </a:cubicBezTo>
                  <a:cubicBezTo>
                    <a:pt x="811" y="458"/>
                    <a:pt x="832" y="439"/>
                    <a:pt x="850" y="426"/>
                  </a:cubicBezTo>
                  <a:cubicBezTo>
                    <a:pt x="873" y="414"/>
                    <a:pt x="856" y="420"/>
                    <a:pt x="894" y="410"/>
                  </a:cubicBezTo>
                  <a:cubicBezTo>
                    <a:pt x="919" y="402"/>
                    <a:pt x="946" y="399"/>
                    <a:pt x="974" y="399"/>
                  </a:cubicBezTo>
                  <a:cubicBezTo>
                    <a:pt x="1003" y="399"/>
                    <a:pt x="1032" y="402"/>
                    <a:pt x="1064" y="405"/>
                  </a:cubicBezTo>
                  <a:cubicBezTo>
                    <a:pt x="1321" y="448"/>
                    <a:pt x="1631" y="658"/>
                    <a:pt x="1924" y="897"/>
                  </a:cubicBezTo>
                  <a:cubicBezTo>
                    <a:pt x="2515" y="1389"/>
                    <a:pt x="3021" y="1910"/>
                    <a:pt x="3436" y="2240"/>
                  </a:cubicBezTo>
                  <a:cubicBezTo>
                    <a:pt x="3641" y="2407"/>
                    <a:pt x="3823" y="2529"/>
                    <a:pt x="3962" y="2597"/>
                  </a:cubicBezTo>
                  <a:cubicBezTo>
                    <a:pt x="4055" y="2642"/>
                    <a:pt x="4126" y="2661"/>
                    <a:pt x="4167" y="2661"/>
                  </a:cubicBezTo>
                  <a:cubicBezTo>
                    <a:pt x="4187" y="2661"/>
                    <a:pt x="4200" y="2656"/>
                    <a:pt x="4204" y="2648"/>
                  </a:cubicBezTo>
                  <a:cubicBezTo>
                    <a:pt x="4217" y="2619"/>
                    <a:pt x="4160" y="2561"/>
                    <a:pt x="4061" y="2457"/>
                  </a:cubicBezTo>
                  <a:cubicBezTo>
                    <a:pt x="3962" y="2355"/>
                    <a:pt x="3822" y="2205"/>
                    <a:pt x="3648" y="2014"/>
                  </a:cubicBezTo>
                  <a:cubicBezTo>
                    <a:pt x="3475" y="1822"/>
                    <a:pt x="3269" y="1593"/>
                    <a:pt x="3029" y="1341"/>
                  </a:cubicBezTo>
                  <a:cubicBezTo>
                    <a:pt x="2790" y="1091"/>
                    <a:pt x="2520" y="818"/>
                    <a:pt x="2202" y="556"/>
                  </a:cubicBezTo>
                  <a:cubicBezTo>
                    <a:pt x="2040" y="426"/>
                    <a:pt x="1876" y="305"/>
                    <a:pt x="1696" y="205"/>
                  </a:cubicBezTo>
                  <a:cubicBezTo>
                    <a:pt x="1518" y="106"/>
                    <a:pt x="1325" y="24"/>
                    <a:pt x="1108" y="2"/>
                  </a:cubicBezTo>
                  <a:cubicBezTo>
                    <a:pt x="1084" y="1"/>
                    <a:pt x="1061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335;p46"/>
            <p:cNvSpPr/>
            <p:nvPr/>
          </p:nvSpPr>
          <p:spPr>
            <a:xfrm>
              <a:off x="3675050" y="2458263"/>
              <a:ext cx="101100" cy="47775"/>
            </a:xfrm>
            <a:custGeom>
              <a:avLst/>
              <a:gdLst/>
              <a:ahLst/>
              <a:cxnLst/>
              <a:rect l="l" t="t" r="r" b="b"/>
              <a:pathLst>
                <a:path w="4044" h="1911" extrusionOk="0">
                  <a:moveTo>
                    <a:pt x="597" y="0"/>
                  </a:moveTo>
                  <a:cubicBezTo>
                    <a:pt x="549" y="0"/>
                    <a:pt x="498" y="5"/>
                    <a:pt x="442" y="17"/>
                  </a:cubicBezTo>
                  <a:cubicBezTo>
                    <a:pt x="395" y="20"/>
                    <a:pt x="325" y="54"/>
                    <a:pt x="274" y="85"/>
                  </a:cubicBezTo>
                  <a:cubicBezTo>
                    <a:pt x="225" y="123"/>
                    <a:pt x="181" y="164"/>
                    <a:pt x="154" y="208"/>
                  </a:cubicBezTo>
                  <a:cubicBezTo>
                    <a:pt x="38" y="381"/>
                    <a:pt x="27" y="534"/>
                    <a:pt x="14" y="667"/>
                  </a:cubicBezTo>
                  <a:cubicBezTo>
                    <a:pt x="0" y="933"/>
                    <a:pt x="42" y="1135"/>
                    <a:pt x="83" y="1272"/>
                  </a:cubicBezTo>
                  <a:cubicBezTo>
                    <a:pt x="123" y="1401"/>
                    <a:pt x="176" y="1469"/>
                    <a:pt x="204" y="1469"/>
                  </a:cubicBezTo>
                  <a:cubicBezTo>
                    <a:pt x="207" y="1469"/>
                    <a:pt x="209" y="1468"/>
                    <a:pt x="210" y="1468"/>
                  </a:cubicBezTo>
                  <a:cubicBezTo>
                    <a:pt x="240" y="1457"/>
                    <a:pt x="243" y="1383"/>
                    <a:pt x="253" y="1250"/>
                  </a:cubicBezTo>
                  <a:cubicBezTo>
                    <a:pt x="264" y="1120"/>
                    <a:pt x="274" y="927"/>
                    <a:pt x="321" y="711"/>
                  </a:cubicBezTo>
                  <a:cubicBezTo>
                    <a:pt x="346" y="606"/>
                    <a:pt x="386" y="486"/>
                    <a:pt x="442" y="430"/>
                  </a:cubicBezTo>
                  <a:cubicBezTo>
                    <a:pt x="455" y="411"/>
                    <a:pt x="468" y="409"/>
                    <a:pt x="478" y="400"/>
                  </a:cubicBezTo>
                  <a:cubicBezTo>
                    <a:pt x="489" y="400"/>
                    <a:pt x="489" y="395"/>
                    <a:pt x="507" y="395"/>
                  </a:cubicBezTo>
                  <a:cubicBezTo>
                    <a:pt x="510" y="395"/>
                    <a:pt x="514" y="395"/>
                    <a:pt x="518" y="396"/>
                  </a:cubicBezTo>
                  <a:cubicBezTo>
                    <a:pt x="521" y="396"/>
                    <a:pt x="525" y="396"/>
                    <a:pt x="528" y="396"/>
                  </a:cubicBezTo>
                  <a:cubicBezTo>
                    <a:pt x="541" y="396"/>
                    <a:pt x="552" y="393"/>
                    <a:pt x="567" y="393"/>
                  </a:cubicBezTo>
                  <a:cubicBezTo>
                    <a:pt x="573" y="393"/>
                    <a:pt x="581" y="394"/>
                    <a:pt x="590" y="396"/>
                  </a:cubicBezTo>
                  <a:lnTo>
                    <a:pt x="684" y="409"/>
                  </a:lnTo>
                  <a:cubicBezTo>
                    <a:pt x="820" y="438"/>
                    <a:pt x="970" y="484"/>
                    <a:pt x="1125" y="545"/>
                  </a:cubicBezTo>
                  <a:cubicBezTo>
                    <a:pt x="1280" y="603"/>
                    <a:pt x="1442" y="673"/>
                    <a:pt x="1606" y="748"/>
                  </a:cubicBezTo>
                  <a:cubicBezTo>
                    <a:pt x="2263" y="1051"/>
                    <a:pt x="2848" y="1371"/>
                    <a:pt x="3275" y="1592"/>
                  </a:cubicBezTo>
                  <a:cubicBezTo>
                    <a:pt x="3643" y="1783"/>
                    <a:pt x="3893" y="1910"/>
                    <a:pt x="3979" y="1910"/>
                  </a:cubicBezTo>
                  <a:cubicBezTo>
                    <a:pt x="3993" y="1910"/>
                    <a:pt x="4003" y="1907"/>
                    <a:pt x="4009" y="1900"/>
                  </a:cubicBezTo>
                  <a:lnTo>
                    <a:pt x="4009" y="1901"/>
                  </a:lnTo>
                  <a:cubicBezTo>
                    <a:pt x="4044" y="1853"/>
                    <a:pt x="3835" y="1624"/>
                    <a:pt x="3441" y="1330"/>
                  </a:cubicBezTo>
                  <a:cubicBezTo>
                    <a:pt x="3047" y="1037"/>
                    <a:pt x="2476" y="667"/>
                    <a:pt x="1789" y="349"/>
                  </a:cubicBezTo>
                  <a:cubicBezTo>
                    <a:pt x="1617" y="270"/>
                    <a:pt x="1443" y="199"/>
                    <a:pt x="1271" y="139"/>
                  </a:cubicBezTo>
                  <a:cubicBezTo>
                    <a:pt x="1099" y="79"/>
                    <a:pt x="923" y="33"/>
                    <a:pt x="743" y="9"/>
                  </a:cubicBezTo>
                  <a:cubicBezTo>
                    <a:pt x="694" y="5"/>
                    <a:pt x="647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336;p46"/>
            <p:cNvSpPr/>
            <p:nvPr/>
          </p:nvSpPr>
          <p:spPr>
            <a:xfrm>
              <a:off x="3663750" y="2488938"/>
              <a:ext cx="78525" cy="56225"/>
            </a:xfrm>
            <a:custGeom>
              <a:avLst/>
              <a:gdLst/>
              <a:ahLst/>
              <a:cxnLst/>
              <a:rect l="l" t="t" r="r" b="b"/>
              <a:pathLst>
                <a:path w="3141" h="2249" extrusionOk="0">
                  <a:moveTo>
                    <a:pt x="516" y="439"/>
                  </a:moveTo>
                  <a:cubicBezTo>
                    <a:pt x="516" y="439"/>
                    <a:pt x="516" y="439"/>
                    <a:pt x="517" y="439"/>
                  </a:cubicBezTo>
                  <a:lnTo>
                    <a:pt x="517" y="439"/>
                  </a:lnTo>
                  <a:cubicBezTo>
                    <a:pt x="516" y="439"/>
                    <a:pt x="516" y="439"/>
                    <a:pt x="516" y="439"/>
                  </a:cubicBezTo>
                  <a:close/>
                  <a:moveTo>
                    <a:pt x="509" y="1"/>
                  </a:moveTo>
                  <a:cubicBezTo>
                    <a:pt x="490" y="1"/>
                    <a:pt x="467" y="2"/>
                    <a:pt x="443" y="4"/>
                  </a:cubicBezTo>
                  <a:cubicBezTo>
                    <a:pt x="395" y="11"/>
                    <a:pt x="349" y="24"/>
                    <a:pt x="305" y="44"/>
                  </a:cubicBezTo>
                  <a:cubicBezTo>
                    <a:pt x="267" y="71"/>
                    <a:pt x="233" y="105"/>
                    <a:pt x="197" y="136"/>
                  </a:cubicBezTo>
                  <a:cubicBezTo>
                    <a:pt x="165" y="169"/>
                    <a:pt x="136" y="230"/>
                    <a:pt x="120" y="256"/>
                  </a:cubicBezTo>
                  <a:lnTo>
                    <a:pt x="86" y="346"/>
                  </a:lnTo>
                  <a:cubicBezTo>
                    <a:pt x="48" y="463"/>
                    <a:pt x="34" y="565"/>
                    <a:pt x="21" y="667"/>
                  </a:cubicBezTo>
                  <a:cubicBezTo>
                    <a:pt x="1" y="868"/>
                    <a:pt x="2" y="1056"/>
                    <a:pt x="14" y="1236"/>
                  </a:cubicBezTo>
                  <a:cubicBezTo>
                    <a:pt x="26" y="1415"/>
                    <a:pt x="49" y="1584"/>
                    <a:pt x="91" y="1747"/>
                  </a:cubicBezTo>
                  <a:cubicBezTo>
                    <a:pt x="102" y="1787"/>
                    <a:pt x="112" y="1828"/>
                    <a:pt x="129" y="1869"/>
                  </a:cubicBezTo>
                  <a:cubicBezTo>
                    <a:pt x="141" y="1910"/>
                    <a:pt x="159" y="1951"/>
                    <a:pt x="186" y="1999"/>
                  </a:cubicBezTo>
                  <a:cubicBezTo>
                    <a:pt x="196" y="2023"/>
                    <a:pt x="219" y="2045"/>
                    <a:pt x="240" y="2067"/>
                  </a:cubicBezTo>
                  <a:cubicBezTo>
                    <a:pt x="261" y="2088"/>
                    <a:pt x="279" y="2116"/>
                    <a:pt x="303" y="2126"/>
                  </a:cubicBezTo>
                  <a:cubicBezTo>
                    <a:pt x="346" y="2150"/>
                    <a:pt x="374" y="2171"/>
                    <a:pt x="413" y="2185"/>
                  </a:cubicBezTo>
                  <a:cubicBezTo>
                    <a:pt x="516" y="2231"/>
                    <a:pt x="620" y="2249"/>
                    <a:pt x="713" y="2249"/>
                  </a:cubicBezTo>
                  <a:cubicBezTo>
                    <a:pt x="755" y="2249"/>
                    <a:pt x="794" y="2245"/>
                    <a:pt x="831" y="2239"/>
                  </a:cubicBezTo>
                  <a:cubicBezTo>
                    <a:pt x="949" y="2218"/>
                    <a:pt x="1041" y="2176"/>
                    <a:pt x="1109" y="2135"/>
                  </a:cubicBezTo>
                  <a:cubicBezTo>
                    <a:pt x="1245" y="2051"/>
                    <a:pt x="1291" y="1972"/>
                    <a:pt x="1274" y="1950"/>
                  </a:cubicBezTo>
                  <a:cubicBezTo>
                    <a:pt x="1269" y="1942"/>
                    <a:pt x="1259" y="1939"/>
                    <a:pt x="1244" y="1939"/>
                  </a:cubicBezTo>
                  <a:cubicBezTo>
                    <a:pt x="1207" y="1939"/>
                    <a:pt x="1141" y="1958"/>
                    <a:pt x="1046" y="1977"/>
                  </a:cubicBezTo>
                  <a:cubicBezTo>
                    <a:pt x="994" y="1987"/>
                    <a:pt x="932" y="1996"/>
                    <a:pt x="866" y="1996"/>
                  </a:cubicBezTo>
                  <a:cubicBezTo>
                    <a:pt x="766" y="1996"/>
                    <a:pt x="656" y="1976"/>
                    <a:pt x="557" y="1910"/>
                  </a:cubicBezTo>
                  <a:cubicBezTo>
                    <a:pt x="537" y="1900"/>
                    <a:pt x="515" y="1877"/>
                    <a:pt x="499" y="1866"/>
                  </a:cubicBezTo>
                  <a:cubicBezTo>
                    <a:pt x="489" y="1856"/>
                    <a:pt x="489" y="1855"/>
                    <a:pt x="485" y="1838"/>
                  </a:cubicBezTo>
                  <a:cubicBezTo>
                    <a:pt x="479" y="1822"/>
                    <a:pt x="471" y="1797"/>
                    <a:pt x="465" y="1765"/>
                  </a:cubicBezTo>
                  <a:cubicBezTo>
                    <a:pt x="457" y="1739"/>
                    <a:pt x="452" y="1706"/>
                    <a:pt x="448" y="1671"/>
                  </a:cubicBezTo>
                  <a:cubicBezTo>
                    <a:pt x="428" y="1537"/>
                    <a:pt x="419" y="1382"/>
                    <a:pt x="418" y="1221"/>
                  </a:cubicBezTo>
                  <a:cubicBezTo>
                    <a:pt x="418" y="1059"/>
                    <a:pt x="427" y="888"/>
                    <a:pt x="450" y="719"/>
                  </a:cubicBezTo>
                  <a:cubicBezTo>
                    <a:pt x="462" y="637"/>
                    <a:pt x="478" y="552"/>
                    <a:pt x="501" y="486"/>
                  </a:cubicBezTo>
                  <a:lnTo>
                    <a:pt x="518" y="441"/>
                  </a:lnTo>
                  <a:cubicBezTo>
                    <a:pt x="519" y="440"/>
                    <a:pt x="519" y="440"/>
                    <a:pt x="519" y="440"/>
                  </a:cubicBezTo>
                  <a:lnTo>
                    <a:pt x="519" y="440"/>
                  </a:lnTo>
                  <a:cubicBezTo>
                    <a:pt x="529" y="441"/>
                    <a:pt x="559" y="444"/>
                    <a:pt x="587" y="449"/>
                  </a:cubicBezTo>
                  <a:cubicBezTo>
                    <a:pt x="626" y="457"/>
                    <a:pt x="667" y="466"/>
                    <a:pt x="710" y="476"/>
                  </a:cubicBezTo>
                  <a:cubicBezTo>
                    <a:pt x="794" y="499"/>
                    <a:pt x="881" y="526"/>
                    <a:pt x="965" y="556"/>
                  </a:cubicBezTo>
                  <a:cubicBezTo>
                    <a:pt x="1135" y="613"/>
                    <a:pt x="1300" y="675"/>
                    <a:pt x="1456" y="736"/>
                  </a:cubicBezTo>
                  <a:cubicBezTo>
                    <a:pt x="1761" y="855"/>
                    <a:pt x="2042" y="965"/>
                    <a:pt x="2295" y="1065"/>
                  </a:cubicBezTo>
                  <a:cubicBezTo>
                    <a:pt x="2685" y="1214"/>
                    <a:pt x="2962" y="1304"/>
                    <a:pt x="3068" y="1304"/>
                  </a:cubicBezTo>
                  <a:cubicBezTo>
                    <a:pt x="3093" y="1304"/>
                    <a:pt x="3109" y="1299"/>
                    <a:pt x="3114" y="1288"/>
                  </a:cubicBezTo>
                  <a:cubicBezTo>
                    <a:pt x="3141" y="1234"/>
                    <a:pt x="2880" y="1043"/>
                    <a:pt x="2428" y="784"/>
                  </a:cubicBezTo>
                  <a:cubicBezTo>
                    <a:pt x="2202" y="654"/>
                    <a:pt x="1928" y="509"/>
                    <a:pt x="1615" y="364"/>
                  </a:cubicBezTo>
                  <a:cubicBezTo>
                    <a:pt x="1457" y="291"/>
                    <a:pt x="1290" y="217"/>
                    <a:pt x="1109" y="150"/>
                  </a:cubicBezTo>
                  <a:cubicBezTo>
                    <a:pt x="1019" y="116"/>
                    <a:pt x="925" y="84"/>
                    <a:pt x="825" y="55"/>
                  </a:cubicBezTo>
                  <a:cubicBezTo>
                    <a:pt x="775" y="42"/>
                    <a:pt x="722" y="28"/>
                    <a:pt x="666" y="17"/>
                  </a:cubicBezTo>
                  <a:cubicBezTo>
                    <a:pt x="622" y="11"/>
                    <a:pt x="578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337;p46"/>
            <p:cNvSpPr/>
            <p:nvPr/>
          </p:nvSpPr>
          <p:spPr>
            <a:xfrm>
              <a:off x="3786875" y="2500563"/>
              <a:ext cx="40750" cy="124750"/>
            </a:xfrm>
            <a:custGeom>
              <a:avLst/>
              <a:gdLst/>
              <a:ahLst/>
              <a:cxnLst/>
              <a:rect l="l" t="t" r="r" b="b"/>
              <a:pathLst>
                <a:path w="1630" h="4990" extrusionOk="0">
                  <a:moveTo>
                    <a:pt x="1092" y="1"/>
                  </a:moveTo>
                  <a:cubicBezTo>
                    <a:pt x="1084" y="1"/>
                    <a:pt x="1077" y="3"/>
                    <a:pt x="1073" y="8"/>
                  </a:cubicBezTo>
                  <a:cubicBezTo>
                    <a:pt x="1063" y="19"/>
                    <a:pt x="1065" y="43"/>
                    <a:pt x="1080" y="78"/>
                  </a:cubicBezTo>
                  <a:cubicBezTo>
                    <a:pt x="1092" y="115"/>
                    <a:pt x="1123" y="158"/>
                    <a:pt x="1151" y="216"/>
                  </a:cubicBezTo>
                  <a:cubicBezTo>
                    <a:pt x="1181" y="275"/>
                    <a:pt x="1218" y="343"/>
                    <a:pt x="1246" y="424"/>
                  </a:cubicBezTo>
                  <a:cubicBezTo>
                    <a:pt x="1274" y="504"/>
                    <a:pt x="1297" y="596"/>
                    <a:pt x="1294" y="694"/>
                  </a:cubicBezTo>
                  <a:cubicBezTo>
                    <a:pt x="1300" y="888"/>
                    <a:pt x="1187" y="1112"/>
                    <a:pt x="999" y="1342"/>
                  </a:cubicBezTo>
                  <a:cubicBezTo>
                    <a:pt x="953" y="1399"/>
                    <a:pt x="902" y="1458"/>
                    <a:pt x="847" y="1518"/>
                  </a:cubicBezTo>
                  <a:lnTo>
                    <a:pt x="764" y="1608"/>
                  </a:lnTo>
                  <a:lnTo>
                    <a:pt x="742" y="1631"/>
                  </a:lnTo>
                  <a:cubicBezTo>
                    <a:pt x="736" y="1635"/>
                    <a:pt x="726" y="1648"/>
                    <a:pt x="713" y="1669"/>
                  </a:cubicBezTo>
                  <a:cubicBezTo>
                    <a:pt x="691" y="1701"/>
                    <a:pt x="664" y="1746"/>
                    <a:pt x="653" y="1774"/>
                  </a:cubicBezTo>
                  <a:cubicBezTo>
                    <a:pt x="573" y="1963"/>
                    <a:pt x="529" y="2132"/>
                    <a:pt x="476" y="2316"/>
                  </a:cubicBezTo>
                  <a:cubicBezTo>
                    <a:pt x="279" y="3041"/>
                    <a:pt x="155" y="3702"/>
                    <a:pt x="83" y="4185"/>
                  </a:cubicBezTo>
                  <a:cubicBezTo>
                    <a:pt x="12" y="4670"/>
                    <a:pt x="1" y="4975"/>
                    <a:pt x="59" y="4989"/>
                  </a:cubicBezTo>
                  <a:cubicBezTo>
                    <a:pt x="61" y="4989"/>
                    <a:pt x="62" y="4989"/>
                    <a:pt x="64" y="4989"/>
                  </a:cubicBezTo>
                  <a:cubicBezTo>
                    <a:pt x="125" y="4989"/>
                    <a:pt x="240" y="4710"/>
                    <a:pt x="384" y="4256"/>
                  </a:cubicBezTo>
                  <a:cubicBezTo>
                    <a:pt x="533" y="3792"/>
                    <a:pt x="706" y="3142"/>
                    <a:pt x="898" y="2433"/>
                  </a:cubicBezTo>
                  <a:cubicBezTo>
                    <a:pt x="948" y="2261"/>
                    <a:pt x="996" y="2078"/>
                    <a:pt x="1048" y="1943"/>
                  </a:cubicBezTo>
                  <a:lnTo>
                    <a:pt x="1048" y="1943"/>
                  </a:lnTo>
                  <a:cubicBezTo>
                    <a:pt x="1047" y="1943"/>
                    <a:pt x="1046" y="1943"/>
                    <a:pt x="1046" y="1943"/>
                  </a:cubicBezTo>
                  <a:cubicBezTo>
                    <a:pt x="1032" y="1943"/>
                    <a:pt x="1117" y="1850"/>
                    <a:pt x="1164" y="1792"/>
                  </a:cubicBezTo>
                  <a:cubicBezTo>
                    <a:pt x="1219" y="1725"/>
                    <a:pt x="1274" y="1656"/>
                    <a:pt x="1323" y="1585"/>
                  </a:cubicBezTo>
                  <a:cubicBezTo>
                    <a:pt x="1423" y="1443"/>
                    <a:pt x="1507" y="1292"/>
                    <a:pt x="1559" y="1134"/>
                  </a:cubicBezTo>
                  <a:cubicBezTo>
                    <a:pt x="1614" y="977"/>
                    <a:pt x="1629" y="811"/>
                    <a:pt x="1603" y="666"/>
                  </a:cubicBezTo>
                  <a:cubicBezTo>
                    <a:pt x="1582" y="520"/>
                    <a:pt x="1524" y="402"/>
                    <a:pt x="1465" y="312"/>
                  </a:cubicBezTo>
                  <a:cubicBezTo>
                    <a:pt x="1404" y="220"/>
                    <a:pt x="1339" y="156"/>
                    <a:pt x="1283" y="108"/>
                  </a:cubicBezTo>
                  <a:cubicBezTo>
                    <a:pt x="1229" y="59"/>
                    <a:pt x="1176" y="33"/>
                    <a:pt x="1142" y="16"/>
                  </a:cubicBezTo>
                  <a:cubicBezTo>
                    <a:pt x="1121" y="6"/>
                    <a:pt x="1104" y="1"/>
                    <a:pt x="1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338;p46"/>
            <p:cNvSpPr/>
            <p:nvPr/>
          </p:nvSpPr>
          <p:spPr>
            <a:xfrm>
              <a:off x="2839975" y="2475363"/>
              <a:ext cx="564150" cy="587125"/>
            </a:xfrm>
            <a:custGeom>
              <a:avLst/>
              <a:gdLst/>
              <a:ahLst/>
              <a:cxnLst/>
              <a:rect l="l" t="t" r="r" b="b"/>
              <a:pathLst>
                <a:path w="22566" h="23485" extrusionOk="0">
                  <a:moveTo>
                    <a:pt x="12854" y="0"/>
                  </a:moveTo>
                  <a:cubicBezTo>
                    <a:pt x="12488" y="0"/>
                    <a:pt x="12121" y="14"/>
                    <a:pt x="11753" y="44"/>
                  </a:cubicBezTo>
                  <a:cubicBezTo>
                    <a:pt x="7574" y="378"/>
                    <a:pt x="1" y="4919"/>
                    <a:pt x="1" y="4919"/>
                  </a:cubicBezTo>
                  <a:cubicBezTo>
                    <a:pt x="1" y="4919"/>
                    <a:pt x="1216" y="16396"/>
                    <a:pt x="2303" y="23419"/>
                  </a:cubicBezTo>
                  <a:cubicBezTo>
                    <a:pt x="2303" y="23419"/>
                    <a:pt x="3063" y="23485"/>
                    <a:pt x="4353" y="23485"/>
                  </a:cubicBezTo>
                  <a:cubicBezTo>
                    <a:pt x="7646" y="23485"/>
                    <a:pt x="14397" y="23058"/>
                    <a:pt x="20788" y="20030"/>
                  </a:cubicBezTo>
                  <a:cubicBezTo>
                    <a:pt x="20788" y="20030"/>
                    <a:pt x="21789" y="10331"/>
                    <a:pt x="22565" y="2577"/>
                  </a:cubicBezTo>
                  <a:cubicBezTo>
                    <a:pt x="22565" y="2577"/>
                    <a:pt x="17864" y="0"/>
                    <a:pt x="1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339;p46"/>
            <p:cNvSpPr/>
            <p:nvPr/>
          </p:nvSpPr>
          <p:spPr>
            <a:xfrm>
              <a:off x="2577250" y="3081588"/>
              <a:ext cx="1288225" cy="983575"/>
            </a:xfrm>
            <a:custGeom>
              <a:avLst/>
              <a:gdLst/>
              <a:ahLst/>
              <a:cxnLst/>
              <a:rect l="l" t="t" r="r" b="b"/>
              <a:pathLst>
                <a:path w="51529" h="39343" extrusionOk="0">
                  <a:moveTo>
                    <a:pt x="31971" y="0"/>
                  </a:moveTo>
                  <a:cubicBezTo>
                    <a:pt x="31971" y="0"/>
                    <a:pt x="15892" y="142"/>
                    <a:pt x="12851" y="3894"/>
                  </a:cubicBezTo>
                  <a:lnTo>
                    <a:pt x="12662" y="4636"/>
                  </a:lnTo>
                  <a:cubicBezTo>
                    <a:pt x="12662" y="4636"/>
                    <a:pt x="3133" y="14358"/>
                    <a:pt x="291" y="21414"/>
                  </a:cubicBezTo>
                  <a:cubicBezTo>
                    <a:pt x="0" y="22135"/>
                    <a:pt x="2360" y="30342"/>
                    <a:pt x="4925" y="35833"/>
                  </a:cubicBezTo>
                  <a:cubicBezTo>
                    <a:pt x="6052" y="38245"/>
                    <a:pt x="7692" y="39342"/>
                    <a:pt x="9429" y="39342"/>
                  </a:cubicBezTo>
                  <a:cubicBezTo>
                    <a:pt x="11646" y="39342"/>
                    <a:pt x="14020" y="37555"/>
                    <a:pt x="15684" y="34435"/>
                  </a:cubicBezTo>
                  <a:cubicBezTo>
                    <a:pt x="17508" y="31016"/>
                    <a:pt x="13475" y="22144"/>
                    <a:pt x="13475" y="22144"/>
                  </a:cubicBezTo>
                  <a:cubicBezTo>
                    <a:pt x="18266" y="19930"/>
                    <a:pt x="22494" y="15046"/>
                    <a:pt x="23763" y="15046"/>
                  </a:cubicBezTo>
                  <a:cubicBezTo>
                    <a:pt x="23911" y="15046"/>
                    <a:pt x="24019" y="15112"/>
                    <a:pt x="24083" y="15257"/>
                  </a:cubicBezTo>
                  <a:cubicBezTo>
                    <a:pt x="27165" y="22246"/>
                    <a:pt x="37394" y="37140"/>
                    <a:pt x="41936" y="37140"/>
                  </a:cubicBezTo>
                  <a:cubicBezTo>
                    <a:pt x="42066" y="37140"/>
                    <a:pt x="42192" y="37128"/>
                    <a:pt x="42313" y="37102"/>
                  </a:cubicBezTo>
                  <a:cubicBezTo>
                    <a:pt x="42658" y="37031"/>
                    <a:pt x="43027" y="37004"/>
                    <a:pt x="43411" y="37004"/>
                  </a:cubicBezTo>
                  <a:cubicBezTo>
                    <a:pt x="44614" y="37004"/>
                    <a:pt x="45965" y="37270"/>
                    <a:pt x="47205" y="37270"/>
                  </a:cubicBezTo>
                  <a:cubicBezTo>
                    <a:pt x="48414" y="37270"/>
                    <a:pt x="49517" y="37016"/>
                    <a:pt x="50271" y="36015"/>
                  </a:cubicBezTo>
                  <a:cubicBezTo>
                    <a:pt x="51528" y="34341"/>
                    <a:pt x="50664" y="30633"/>
                    <a:pt x="50664" y="30633"/>
                  </a:cubicBezTo>
                  <a:cubicBezTo>
                    <a:pt x="48530" y="24777"/>
                    <a:pt x="41466" y="19097"/>
                    <a:pt x="31999" y="1187"/>
                  </a:cubicBezTo>
                  <a:cubicBezTo>
                    <a:pt x="32007" y="456"/>
                    <a:pt x="31971" y="0"/>
                    <a:pt x="31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340;p46"/>
            <p:cNvSpPr/>
            <p:nvPr/>
          </p:nvSpPr>
          <p:spPr>
            <a:xfrm>
              <a:off x="2839975" y="2477438"/>
              <a:ext cx="564150" cy="589275"/>
            </a:xfrm>
            <a:custGeom>
              <a:avLst/>
              <a:gdLst/>
              <a:ahLst/>
              <a:cxnLst/>
              <a:rect l="l" t="t" r="r" b="b"/>
              <a:pathLst>
                <a:path w="22566" h="23571" extrusionOk="0">
                  <a:moveTo>
                    <a:pt x="14497" y="1"/>
                  </a:moveTo>
                  <a:cubicBezTo>
                    <a:pt x="13984" y="1"/>
                    <a:pt x="11617" y="3854"/>
                    <a:pt x="11062" y="3854"/>
                  </a:cubicBezTo>
                  <a:cubicBezTo>
                    <a:pt x="10415" y="3854"/>
                    <a:pt x="9308" y="379"/>
                    <a:pt x="9308" y="379"/>
                  </a:cubicBezTo>
                  <a:lnTo>
                    <a:pt x="5755" y="1847"/>
                  </a:lnTo>
                  <a:cubicBezTo>
                    <a:pt x="2694" y="3221"/>
                    <a:pt x="1" y="4836"/>
                    <a:pt x="1" y="4836"/>
                  </a:cubicBezTo>
                  <a:cubicBezTo>
                    <a:pt x="1" y="4836"/>
                    <a:pt x="863" y="15699"/>
                    <a:pt x="2303" y="23336"/>
                  </a:cubicBezTo>
                  <a:cubicBezTo>
                    <a:pt x="2439" y="23442"/>
                    <a:pt x="3419" y="23571"/>
                    <a:pt x="4967" y="23571"/>
                  </a:cubicBezTo>
                  <a:cubicBezTo>
                    <a:pt x="8429" y="23571"/>
                    <a:pt x="14730" y="22927"/>
                    <a:pt x="20788" y="19947"/>
                  </a:cubicBezTo>
                  <a:cubicBezTo>
                    <a:pt x="20788" y="19947"/>
                    <a:pt x="21789" y="10248"/>
                    <a:pt x="22565" y="2494"/>
                  </a:cubicBezTo>
                  <a:cubicBezTo>
                    <a:pt x="22565" y="2494"/>
                    <a:pt x="20572" y="1403"/>
                    <a:pt x="17798" y="641"/>
                  </a:cubicBezTo>
                  <a:lnTo>
                    <a:pt x="17190" y="482"/>
                  </a:lnTo>
                  <a:cubicBezTo>
                    <a:pt x="17179" y="480"/>
                    <a:pt x="17168" y="476"/>
                    <a:pt x="17158" y="473"/>
                  </a:cubicBezTo>
                  <a:cubicBezTo>
                    <a:pt x="17158" y="474"/>
                    <a:pt x="17158" y="474"/>
                    <a:pt x="17158" y="474"/>
                  </a:cubicBezTo>
                  <a:cubicBezTo>
                    <a:pt x="17141" y="474"/>
                    <a:pt x="16238" y="179"/>
                    <a:pt x="14506" y="1"/>
                  </a:cubicBezTo>
                  <a:cubicBezTo>
                    <a:pt x="14503" y="1"/>
                    <a:pt x="14500" y="1"/>
                    <a:pt x="14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341;p46"/>
            <p:cNvSpPr/>
            <p:nvPr/>
          </p:nvSpPr>
          <p:spPr>
            <a:xfrm>
              <a:off x="2624275" y="3942388"/>
              <a:ext cx="426850" cy="493225"/>
            </a:xfrm>
            <a:custGeom>
              <a:avLst/>
              <a:gdLst/>
              <a:ahLst/>
              <a:cxnLst/>
              <a:rect l="l" t="t" r="r" b="b"/>
              <a:pathLst>
                <a:path w="17074" h="19729" extrusionOk="0">
                  <a:moveTo>
                    <a:pt x="13775" y="1"/>
                  </a:moveTo>
                  <a:cubicBezTo>
                    <a:pt x="13047" y="1"/>
                    <a:pt x="7509" y="3673"/>
                    <a:pt x="6810" y="3673"/>
                  </a:cubicBezTo>
                  <a:cubicBezTo>
                    <a:pt x="6805" y="3673"/>
                    <a:pt x="6801" y="3673"/>
                    <a:pt x="6796" y="3673"/>
                  </a:cubicBezTo>
                  <a:cubicBezTo>
                    <a:pt x="6154" y="3619"/>
                    <a:pt x="3045" y="1401"/>
                    <a:pt x="3044" y="1401"/>
                  </a:cubicBezTo>
                  <a:lnTo>
                    <a:pt x="3044" y="1401"/>
                  </a:lnTo>
                  <a:cubicBezTo>
                    <a:pt x="3124" y="3846"/>
                    <a:pt x="7226" y="11679"/>
                    <a:pt x="8192" y="13829"/>
                  </a:cubicBezTo>
                  <a:cubicBezTo>
                    <a:pt x="4408" y="16898"/>
                    <a:pt x="1" y="18940"/>
                    <a:pt x="1" y="18940"/>
                  </a:cubicBezTo>
                  <a:cubicBezTo>
                    <a:pt x="268" y="19497"/>
                    <a:pt x="1087" y="19728"/>
                    <a:pt x="2230" y="19728"/>
                  </a:cubicBezTo>
                  <a:cubicBezTo>
                    <a:pt x="6850" y="19728"/>
                    <a:pt x="16760" y="15955"/>
                    <a:pt x="16900" y="14711"/>
                  </a:cubicBezTo>
                  <a:cubicBezTo>
                    <a:pt x="17074" y="13159"/>
                    <a:pt x="14406" y="110"/>
                    <a:pt x="13803" y="3"/>
                  </a:cubicBezTo>
                  <a:cubicBezTo>
                    <a:pt x="13795" y="1"/>
                    <a:pt x="13785" y="1"/>
                    <a:pt x="1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342;p46"/>
            <p:cNvSpPr/>
            <p:nvPr/>
          </p:nvSpPr>
          <p:spPr>
            <a:xfrm>
              <a:off x="2752500" y="4112363"/>
              <a:ext cx="184450" cy="287275"/>
            </a:xfrm>
            <a:custGeom>
              <a:avLst/>
              <a:gdLst/>
              <a:ahLst/>
              <a:cxnLst/>
              <a:rect l="l" t="t" r="r" b="b"/>
              <a:pathLst>
                <a:path w="7378" h="11491" extrusionOk="0">
                  <a:moveTo>
                    <a:pt x="5832" y="0"/>
                  </a:moveTo>
                  <a:cubicBezTo>
                    <a:pt x="5831" y="0"/>
                    <a:pt x="5830" y="0"/>
                    <a:pt x="5829" y="1"/>
                  </a:cubicBezTo>
                  <a:cubicBezTo>
                    <a:pt x="5791" y="8"/>
                    <a:pt x="5796" y="226"/>
                    <a:pt x="5872" y="610"/>
                  </a:cubicBezTo>
                  <a:cubicBezTo>
                    <a:pt x="5946" y="993"/>
                    <a:pt x="6105" y="1535"/>
                    <a:pt x="6309" y="2190"/>
                  </a:cubicBezTo>
                  <a:cubicBezTo>
                    <a:pt x="6508" y="2844"/>
                    <a:pt x="6751" y="3617"/>
                    <a:pt x="6799" y="4482"/>
                  </a:cubicBezTo>
                  <a:cubicBezTo>
                    <a:pt x="6821" y="4913"/>
                    <a:pt x="6790" y="5364"/>
                    <a:pt x="6662" y="5799"/>
                  </a:cubicBezTo>
                  <a:cubicBezTo>
                    <a:pt x="6537" y="6233"/>
                    <a:pt x="6294" y="6642"/>
                    <a:pt x="5982" y="7033"/>
                  </a:cubicBezTo>
                  <a:cubicBezTo>
                    <a:pt x="5667" y="7420"/>
                    <a:pt x="5310" y="7785"/>
                    <a:pt x="4961" y="8120"/>
                  </a:cubicBezTo>
                  <a:cubicBezTo>
                    <a:pt x="4611" y="8455"/>
                    <a:pt x="4256" y="8762"/>
                    <a:pt x="3908" y="9041"/>
                  </a:cubicBezTo>
                  <a:cubicBezTo>
                    <a:pt x="3210" y="9601"/>
                    <a:pt x="2534" y="10042"/>
                    <a:pt x="1950" y="10389"/>
                  </a:cubicBezTo>
                  <a:cubicBezTo>
                    <a:pt x="1657" y="10561"/>
                    <a:pt x="1388" y="10709"/>
                    <a:pt x="1150" y="10837"/>
                  </a:cubicBezTo>
                  <a:cubicBezTo>
                    <a:pt x="913" y="10959"/>
                    <a:pt x="706" y="11066"/>
                    <a:pt x="531" y="11157"/>
                  </a:cubicBezTo>
                  <a:cubicBezTo>
                    <a:pt x="190" y="11332"/>
                    <a:pt x="1" y="11436"/>
                    <a:pt x="15" y="11476"/>
                  </a:cubicBezTo>
                  <a:cubicBezTo>
                    <a:pt x="18" y="11486"/>
                    <a:pt x="35" y="11491"/>
                    <a:pt x="63" y="11491"/>
                  </a:cubicBezTo>
                  <a:cubicBezTo>
                    <a:pt x="91" y="11491"/>
                    <a:pt x="130" y="11486"/>
                    <a:pt x="180" y="11477"/>
                  </a:cubicBezTo>
                  <a:cubicBezTo>
                    <a:pt x="282" y="11459"/>
                    <a:pt x="430" y="11427"/>
                    <a:pt x="616" y="11368"/>
                  </a:cubicBezTo>
                  <a:cubicBezTo>
                    <a:pt x="804" y="11313"/>
                    <a:pt x="1027" y="11234"/>
                    <a:pt x="1286" y="11135"/>
                  </a:cubicBezTo>
                  <a:cubicBezTo>
                    <a:pt x="1544" y="11033"/>
                    <a:pt x="1833" y="10908"/>
                    <a:pt x="2147" y="10753"/>
                  </a:cubicBezTo>
                  <a:cubicBezTo>
                    <a:pt x="2772" y="10445"/>
                    <a:pt x="3496" y="10025"/>
                    <a:pt x="4238" y="9469"/>
                  </a:cubicBezTo>
                  <a:cubicBezTo>
                    <a:pt x="4608" y="9190"/>
                    <a:pt x="4984" y="8880"/>
                    <a:pt x="5356" y="8538"/>
                  </a:cubicBezTo>
                  <a:cubicBezTo>
                    <a:pt x="5724" y="8193"/>
                    <a:pt x="6092" y="7827"/>
                    <a:pt x="6439" y="7398"/>
                  </a:cubicBezTo>
                  <a:cubicBezTo>
                    <a:pt x="6782" y="6972"/>
                    <a:pt x="7073" y="6481"/>
                    <a:pt x="7213" y="5957"/>
                  </a:cubicBezTo>
                  <a:cubicBezTo>
                    <a:pt x="7358" y="5438"/>
                    <a:pt x="7377" y="4921"/>
                    <a:pt x="7337" y="4446"/>
                  </a:cubicBezTo>
                  <a:cubicBezTo>
                    <a:pt x="7252" y="3490"/>
                    <a:pt x="6949" y="2694"/>
                    <a:pt x="6701" y="2053"/>
                  </a:cubicBezTo>
                  <a:cubicBezTo>
                    <a:pt x="6448" y="1431"/>
                    <a:pt x="6242" y="921"/>
                    <a:pt x="6091" y="546"/>
                  </a:cubicBezTo>
                  <a:cubicBezTo>
                    <a:pt x="5953" y="198"/>
                    <a:pt x="5873" y="0"/>
                    <a:pt x="5832" y="0"/>
                  </a:cubicBez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343;p46"/>
            <p:cNvSpPr/>
            <p:nvPr/>
          </p:nvSpPr>
          <p:spPr>
            <a:xfrm>
              <a:off x="2624300" y="4298313"/>
              <a:ext cx="442450" cy="154400"/>
            </a:xfrm>
            <a:custGeom>
              <a:avLst/>
              <a:gdLst/>
              <a:ahLst/>
              <a:cxnLst/>
              <a:rect l="l" t="t" r="r" b="b"/>
              <a:pathLst>
                <a:path w="17698" h="6176" extrusionOk="0">
                  <a:moveTo>
                    <a:pt x="16896" y="0"/>
                  </a:moveTo>
                  <a:cubicBezTo>
                    <a:pt x="16896" y="0"/>
                    <a:pt x="9725" y="3632"/>
                    <a:pt x="5757" y="4776"/>
                  </a:cubicBezTo>
                  <a:cubicBezTo>
                    <a:pt x="4489" y="5142"/>
                    <a:pt x="3443" y="5266"/>
                    <a:pt x="2608" y="5266"/>
                  </a:cubicBezTo>
                  <a:cubicBezTo>
                    <a:pt x="829" y="5266"/>
                    <a:pt x="1" y="4703"/>
                    <a:pt x="1" y="4703"/>
                  </a:cubicBezTo>
                  <a:lnTo>
                    <a:pt x="1" y="4703"/>
                  </a:lnTo>
                  <a:cubicBezTo>
                    <a:pt x="32" y="5766"/>
                    <a:pt x="1018" y="6176"/>
                    <a:pt x="2499" y="6176"/>
                  </a:cubicBezTo>
                  <a:cubicBezTo>
                    <a:pt x="7057" y="6176"/>
                    <a:pt x="16310" y="2292"/>
                    <a:pt x="16907" y="1581"/>
                  </a:cubicBezTo>
                  <a:cubicBezTo>
                    <a:pt x="17698" y="640"/>
                    <a:pt x="16896" y="0"/>
                    <a:pt x="16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344;p46"/>
            <p:cNvSpPr/>
            <p:nvPr/>
          </p:nvSpPr>
          <p:spPr>
            <a:xfrm>
              <a:off x="2709800" y="3965163"/>
              <a:ext cx="285925" cy="171300"/>
            </a:xfrm>
            <a:custGeom>
              <a:avLst/>
              <a:gdLst/>
              <a:ahLst/>
              <a:cxnLst/>
              <a:rect l="l" t="t" r="r" b="b"/>
              <a:pathLst>
                <a:path w="11437" h="6852" extrusionOk="0">
                  <a:moveTo>
                    <a:pt x="10798" y="0"/>
                  </a:moveTo>
                  <a:cubicBezTo>
                    <a:pt x="9015" y="578"/>
                    <a:pt x="4738" y="5179"/>
                    <a:pt x="3669" y="5272"/>
                  </a:cubicBezTo>
                  <a:cubicBezTo>
                    <a:pt x="3654" y="5273"/>
                    <a:pt x="3638" y="5274"/>
                    <a:pt x="3622" y="5274"/>
                  </a:cubicBezTo>
                  <a:cubicBezTo>
                    <a:pt x="2527" y="5274"/>
                    <a:pt x="1" y="2221"/>
                    <a:pt x="1" y="2221"/>
                  </a:cubicBezTo>
                  <a:lnTo>
                    <a:pt x="1" y="2221"/>
                  </a:lnTo>
                  <a:cubicBezTo>
                    <a:pt x="114" y="2685"/>
                    <a:pt x="427" y="3499"/>
                    <a:pt x="623" y="3989"/>
                  </a:cubicBezTo>
                  <a:cubicBezTo>
                    <a:pt x="623" y="3989"/>
                    <a:pt x="2044" y="6731"/>
                    <a:pt x="3948" y="6849"/>
                  </a:cubicBezTo>
                  <a:cubicBezTo>
                    <a:pt x="3972" y="6851"/>
                    <a:pt x="3996" y="6852"/>
                    <a:pt x="4022" y="6852"/>
                  </a:cubicBezTo>
                  <a:cubicBezTo>
                    <a:pt x="5980" y="6852"/>
                    <a:pt x="10961" y="2289"/>
                    <a:pt x="11198" y="1416"/>
                  </a:cubicBezTo>
                  <a:cubicBezTo>
                    <a:pt x="11437" y="532"/>
                    <a:pt x="10798" y="0"/>
                    <a:pt x="10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345;p46"/>
            <p:cNvSpPr/>
            <p:nvPr/>
          </p:nvSpPr>
          <p:spPr>
            <a:xfrm>
              <a:off x="2762325" y="4125438"/>
              <a:ext cx="153875" cy="65975"/>
            </a:xfrm>
            <a:custGeom>
              <a:avLst/>
              <a:gdLst/>
              <a:ahLst/>
              <a:cxnLst/>
              <a:rect l="l" t="t" r="r" b="b"/>
              <a:pathLst>
                <a:path w="6155" h="2639" extrusionOk="0">
                  <a:moveTo>
                    <a:pt x="6021" y="0"/>
                  </a:moveTo>
                  <a:cubicBezTo>
                    <a:pt x="5739" y="0"/>
                    <a:pt x="4401" y="660"/>
                    <a:pt x="2805" y="1486"/>
                  </a:cubicBezTo>
                  <a:cubicBezTo>
                    <a:pt x="2573" y="1608"/>
                    <a:pt x="2347" y="1725"/>
                    <a:pt x="2129" y="1840"/>
                  </a:cubicBezTo>
                  <a:cubicBezTo>
                    <a:pt x="2020" y="1897"/>
                    <a:pt x="1914" y="1954"/>
                    <a:pt x="1810" y="2008"/>
                  </a:cubicBezTo>
                  <a:cubicBezTo>
                    <a:pt x="1761" y="2034"/>
                    <a:pt x="1714" y="2060"/>
                    <a:pt x="1667" y="2084"/>
                  </a:cubicBezTo>
                  <a:lnTo>
                    <a:pt x="1645" y="2095"/>
                  </a:lnTo>
                  <a:cubicBezTo>
                    <a:pt x="1643" y="2096"/>
                    <a:pt x="1643" y="2096"/>
                    <a:pt x="1642" y="2098"/>
                  </a:cubicBezTo>
                  <a:cubicBezTo>
                    <a:pt x="1639" y="2099"/>
                    <a:pt x="1638" y="2100"/>
                    <a:pt x="1634" y="2101"/>
                  </a:cubicBezTo>
                  <a:cubicBezTo>
                    <a:pt x="1634" y="2101"/>
                    <a:pt x="1634" y="2101"/>
                    <a:pt x="1633" y="2101"/>
                  </a:cubicBezTo>
                  <a:cubicBezTo>
                    <a:pt x="1630" y="2101"/>
                    <a:pt x="1629" y="2103"/>
                    <a:pt x="1626" y="2103"/>
                  </a:cubicBezTo>
                  <a:cubicBezTo>
                    <a:pt x="1621" y="2103"/>
                    <a:pt x="1611" y="2098"/>
                    <a:pt x="1579" y="2074"/>
                  </a:cubicBezTo>
                  <a:cubicBezTo>
                    <a:pt x="1525" y="2029"/>
                    <a:pt x="1472" y="1984"/>
                    <a:pt x="1420" y="1940"/>
                  </a:cubicBezTo>
                  <a:cubicBezTo>
                    <a:pt x="1311" y="1851"/>
                    <a:pt x="1207" y="1764"/>
                    <a:pt x="1107" y="1681"/>
                  </a:cubicBezTo>
                  <a:cubicBezTo>
                    <a:pt x="908" y="1520"/>
                    <a:pt x="731" y="1381"/>
                    <a:pt x="580" y="1271"/>
                  </a:cubicBezTo>
                  <a:cubicBezTo>
                    <a:pt x="323" y="1084"/>
                    <a:pt x="143" y="978"/>
                    <a:pt x="70" y="978"/>
                  </a:cubicBezTo>
                  <a:cubicBezTo>
                    <a:pt x="57" y="978"/>
                    <a:pt x="47" y="981"/>
                    <a:pt x="41" y="988"/>
                  </a:cubicBezTo>
                  <a:cubicBezTo>
                    <a:pt x="1" y="1031"/>
                    <a:pt x="120" y="1219"/>
                    <a:pt x="360" y="1505"/>
                  </a:cubicBezTo>
                  <a:cubicBezTo>
                    <a:pt x="479" y="1650"/>
                    <a:pt x="628" y="1818"/>
                    <a:pt x="803" y="2006"/>
                  </a:cubicBezTo>
                  <a:cubicBezTo>
                    <a:pt x="892" y="2100"/>
                    <a:pt x="985" y="2199"/>
                    <a:pt x="1081" y="2301"/>
                  </a:cubicBezTo>
                  <a:cubicBezTo>
                    <a:pt x="1134" y="2354"/>
                    <a:pt x="1175" y="2400"/>
                    <a:pt x="1242" y="2464"/>
                  </a:cubicBezTo>
                  <a:cubicBezTo>
                    <a:pt x="1301" y="2522"/>
                    <a:pt x="1441" y="2625"/>
                    <a:pt x="1588" y="2636"/>
                  </a:cubicBezTo>
                  <a:cubicBezTo>
                    <a:pt x="1605" y="2638"/>
                    <a:pt x="1622" y="2638"/>
                    <a:pt x="1640" y="2638"/>
                  </a:cubicBezTo>
                  <a:cubicBezTo>
                    <a:pt x="1676" y="2638"/>
                    <a:pt x="1713" y="2635"/>
                    <a:pt x="1749" y="2627"/>
                  </a:cubicBezTo>
                  <a:cubicBezTo>
                    <a:pt x="1775" y="2621"/>
                    <a:pt x="1803" y="2614"/>
                    <a:pt x="1827" y="2605"/>
                  </a:cubicBezTo>
                  <a:lnTo>
                    <a:pt x="1886" y="2584"/>
                  </a:lnTo>
                  <a:cubicBezTo>
                    <a:pt x="1958" y="2553"/>
                    <a:pt x="2002" y="2531"/>
                    <a:pt x="2058" y="2505"/>
                  </a:cubicBezTo>
                  <a:cubicBezTo>
                    <a:pt x="2165" y="2455"/>
                    <a:pt x="2275" y="2403"/>
                    <a:pt x="2386" y="2350"/>
                  </a:cubicBezTo>
                  <a:cubicBezTo>
                    <a:pt x="2610" y="2243"/>
                    <a:pt x="2839" y="2127"/>
                    <a:pt x="3074" y="2006"/>
                  </a:cubicBezTo>
                  <a:cubicBezTo>
                    <a:pt x="4838" y="1093"/>
                    <a:pt x="6154" y="155"/>
                    <a:pt x="6072" y="17"/>
                  </a:cubicBezTo>
                  <a:lnTo>
                    <a:pt x="6072" y="17"/>
                  </a:lnTo>
                  <a:lnTo>
                    <a:pt x="6072" y="18"/>
                  </a:lnTo>
                  <a:cubicBezTo>
                    <a:pt x="6065" y="6"/>
                    <a:pt x="6048" y="0"/>
                    <a:pt x="6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346;p46"/>
            <p:cNvSpPr/>
            <p:nvPr/>
          </p:nvSpPr>
          <p:spPr>
            <a:xfrm>
              <a:off x="2787800" y="4188663"/>
              <a:ext cx="127650" cy="63725"/>
            </a:xfrm>
            <a:custGeom>
              <a:avLst/>
              <a:gdLst/>
              <a:ahLst/>
              <a:cxnLst/>
              <a:rect l="l" t="t" r="r" b="b"/>
              <a:pathLst>
                <a:path w="5106" h="2549" extrusionOk="0">
                  <a:moveTo>
                    <a:pt x="5017" y="1"/>
                  </a:moveTo>
                  <a:cubicBezTo>
                    <a:pt x="4911" y="1"/>
                    <a:pt x="4629" y="160"/>
                    <a:pt x="4209" y="396"/>
                  </a:cubicBezTo>
                  <a:cubicBezTo>
                    <a:pt x="3723" y="671"/>
                    <a:pt x="3056" y="1061"/>
                    <a:pt x="2320" y="1492"/>
                  </a:cubicBezTo>
                  <a:cubicBezTo>
                    <a:pt x="2137" y="1599"/>
                    <a:pt x="1957" y="1704"/>
                    <a:pt x="1784" y="1807"/>
                  </a:cubicBezTo>
                  <a:cubicBezTo>
                    <a:pt x="1701" y="1854"/>
                    <a:pt x="1619" y="1901"/>
                    <a:pt x="1540" y="1947"/>
                  </a:cubicBezTo>
                  <a:cubicBezTo>
                    <a:pt x="1537" y="1951"/>
                    <a:pt x="1532" y="1959"/>
                    <a:pt x="1527" y="1959"/>
                  </a:cubicBezTo>
                  <a:cubicBezTo>
                    <a:pt x="1526" y="1959"/>
                    <a:pt x="1525" y="1958"/>
                    <a:pt x="1524" y="1958"/>
                  </a:cubicBezTo>
                  <a:lnTo>
                    <a:pt x="1524" y="1958"/>
                  </a:lnTo>
                  <a:cubicBezTo>
                    <a:pt x="1526" y="1960"/>
                    <a:pt x="1526" y="1962"/>
                    <a:pt x="1526" y="1962"/>
                  </a:cubicBezTo>
                  <a:cubicBezTo>
                    <a:pt x="1520" y="1962"/>
                    <a:pt x="1435" y="1891"/>
                    <a:pt x="1381" y="1848"/>
                  </a:cubicBezTo>
                  <a:cubicBezTo>
                    <a:pt x="1314" y="1793"/>
                    <a:pt x="1249" y="1739"/>
                    <a:pt x="1186" y="1687"/>
                  </a:cubicBezTo>
                  <a:cubicBezTo>
                    <a:pt x="1061" y="1586"/>
                    <a:pt x="944" y="1489"/>
                    <a:pt x="833" y="1398"/>
                  </a:cubicBezTo>
                  <a:cubicBezTo>
                    <a:pt x="438" y="1078"/>
                    <a:pt x="181" y="872"/>
                    <a:pt x="88" y="872"/>
                  </a:cubicBezTo>
                  <a:cubicBezTo>
                    <a:pt x="79" y="872"/>
                    <a:pt x="71" y="874"/>
                    <a:pt x="65" y="879"/>
                  </a:cubicBezTo>
                  <a:cubicBezTo>
                    <a:pt x="0" y="927"/>
                    <a:pt x="171" y="1255"/>
                    <a:pt x="542" y="1692"/>
                  </a:cubicBezTo>
                  <a:cubicBezTo>
                    <a:pt x="634" y="1802"/>
                    <a:pt x="737" y="1919"/>
                    <a:pt x="853" y="2041"/>
                  </a:cubicBezTo>
                  <a:cubicBezTo>
                    <a:pt x="912" y="2102"/>
                    <a:pt x="973" y="2165"/>
                    <a:pt x="1035" y="2229"/>
                  </a:cubicBezTo>
                  <a:lnTo>
                    <a:pt x="1133" y="2327"/>
                  </a:lnTo>
                  <a:cubicBezTo>
                    <a:pt x="1155" y="2346"/>
                    <a:pt x="1237" y="2427"/>
                    <a:pt x="1305" y="2468"/>
                  </a:cubicBezTo>
                  <a:cubicBezTo>
                    <a:pt x="1341" y="2496"/>
                    <a:pt x="1377" y="2512"/>
                    <a:pt x="1414" y="2527"/>
                  </a:cubicBezTo>
                  <a:cubicBezTo>
                    <a:pt x="1433" y="2534"/>
                    <a:pt x="1452" y="2543"/>
                    <a:pt x="1471" y="2549"/>
                  </a:cubicBezTo>
                  <a:lnTo>
                    <a:pt x="1531" y="2539"/>
                  </a:lnTo>
                  <a:cubicBezTo>
                    <a:pt x="1613" y="2511"/>
                    <a:pt x="1700" y="2500"/>
                    <a:pt x="1783" y="2451"/>
                  </a:cubicBezTo>
                  <a:cubicBezTo>
                    <a:pt x="1874" y="2404"/>
                    <a:pt x="1968" y="2356"/>
                    <a:pt x="2063" y="2307"/>
                  </a:cubicBezTo>
                  <a:cubicBezTo>
                    <a:pt x="2244" y="2209"/>
                    <a:pt x="2430" y="2107"/>
                    <a:pt x="2616" y="1997"/>
                  </a:cubicBezTo>
                  <a:cubicBezTo>
                    <a:pt x="3364" y="1559"/>
                    <a:pt x="4008" y="1106"/>
                    <a:pt x="4447" y="735"/>
                  </a:cubicBezTo>
                  <a:cubicBezTo>
                    <a:pt x="4886" y="366"/>
                    <a:pt x="5106" y="72"/>
                    <a:pt x="5053" y="13"/>
                  </a:cubicBezTo>
                  <a:cubicBezTo>
                    <a:pt x="5046" y="5"/>
                    <a:pt x="5033" y="1"/>
                    <a:pt x="5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347;p46"/>
            <p:cNvSpPr/>
            <p:nvPr/>
          </p:nvSpPr>
          <p:spPr>
            <a:xfrm>
              <a:off x="2813550" y="4249888"/>
              <a:ext cx="120250" cy="50600"/>
            </a:xfrm>
            <a:custGeom>
              <a:avLst/>
              <a:gdLst/>
              <a:ahLst/>
              <a:cxnLst/>
              <a:rect l="l" t="t" r="r" b="b"/>
              <a:pathLst>
                <a:path w="4810" h="2024" extrusionOk="0">
                  <a:moveTo>
                    <a:pt x="4652" y="0"/>
                  </a:moveTo>
                  <a:cubicBezTo>
                    <a:pt x="4342" y="0"/>
                    <a:pt x="3292" y="378"/>
                    <a:pt x="2087" y="935"/>
                  </a:cubicBezTo>
                  <a:cubicBezTo>
                    <a:pt x="1738" y="1096"/>
                    <a:pt x="1408" y="1258"/>
                    <a:pt x="1112" y="1411"/>
                  </a:cubicBezTo>
                  <a:lnTo>
                    <a:pt x="1002" y="1468"/>
                  </a:lnTo>
                  <a:cubicBezTo>
                    <a:pt x="976" y="1482"/>
                    <a:pt x="987" y="1477"/>
                    <a:pt x="982" y="1481"/>
                  </a:cubicBezTo>
                  <a:lnTo>
                    <a:pt x="977" y="1487"/>
                  </a:lnTo>
                  <a:cubicBezTo>
                    <a:pt x="972" y="1492"/>
                    <a:pt x="963" y="1495"/>
                    <a:pt x="955" y="1495"/>
                  </a:cubicBezTo>
                  <a:cubicBezTo>
                    <a:pt x="951" y="1495"/>
                    <a:pt x="947" y="1495"/>
                    <a:pt x="943" y="1493"/>
                  </a:cubicBezTo>
                  <a:cubicBezTo>
                    <a:pt x="934" y="1487"/>
                    <a:pt x="938" y="1495"/>
                    <a:pt x="919" y="1473"/>
                  </a:cubicBezTo>
                  <a:lnTo>
                    <a:pt x="849" y="1394"/>
                  </a:lnTo>
                  <a:cubicBezTo>
                    <a:pt x="804" y="1344"/>
                    <a:pt x="760" y="1294"/>
                    <a:pt x="717" y="1246"/>
                  </a:cubicBezTo>
                  <a:cubicBezTo>
                    <a:pt x="408" y="906"/>
                    <a:pt x="178" y="704"/>
                    <a:pt x="90" y="704"/>
                  </a:cubicBezTo>
                  <a:cubicBezTo>
                    <a:pt x="80" y="704"/>
                    <a:pt x="73" y="706"/>
                    <a:pt x="66" y="710"/>
                  </a:cubicBezTo>
                  <a:cubicBezTo>
                    <a:pt x="1" y="758"/>
                    <a:pt x="127" y="1053"/>
                    <a:pt x="383" y="1490"/>
                  </a:cubicBezTo>
                  <a:cubicBezTo>
                    <a:pt x="417" y="1547"/>
                    <a:pt x="450" y="1603"/>
                    <a:pt x="485" y="1661"/>
                  </a:cubicBezTo>
                  <a:cubicBezTo>
                    <a:pt x="504" y="1692"/>
                    <a:pt x="522" y="1721"/>
                    <a:pt x="540" y="1752"/>
                  </a:cubicBezTo>
                  <a:cubicBezTo>
                    <a:pt x="565" y="1788"/>
                    <a:pt x="610" y="1858"/>
                    <a:pt x="654" y="1901"/>
                  </a:cubicBezTo>
                  <a:cubicBezTo>
                    <a:pt x="727" y="1977"/>
                    <a:pt x="833" y="2024"/>
                    <a:pt x="945" y="2024"/>
                  </a:cubicBezTo>
                  <a:cubicBezTo>
                    <a:pt x="972" y="2024"/>
                    <a:pt x="1000" y="2021"/>
                    <a:pt x="1027" y="2015"/>
                  </a:cubicBezTo>
                  <a:cubicBezTo>
                    <a:pt x="1063" y="2009"/>
                    <a:pt x="1097" y="1998"/>
                    <a:pt x="1132" y="1985"/>
                  </a:cubicBezTo>
                  <a:lnTo>
                    <a:pt x="1224" y="1947"/>
                  </a:lnTo>
                  <a:cubicBezTo>
                    <a:pt x="1262" y="1932"/>
                    <a:pt x="1300" y="1917"/>
                    <a:pt x="1337" y="1901"/>
                  </a:cubicBezTo>
                  <a:cubicBezTo>
                    <a:pt x="1647" y="1775"/>
                    <a:pt x="1983" y="1628"/>
                    <a:pt x="2332" y="1466"/>
                  </a:cubicBezTo>
                  <a:cubicBezTo>
                    <a:pt x="3732" y="820"/>
                    <a:pt x="4810" y="177"/>
                    <a:pt x="4741" y="30"/>
                  </a:cubicBezTo>
                  <a:cubicBezTo>
                    <a:pt x="4732" y="10"/>
                    <a:pt x="4701" y="0"/>
                    <a:pt x="4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348;p46"/>
            <p:cNvSpPr/>
            <p:nvPr/>
          </p:nvSpPr>
          <p:spPr>
            <a:xfrm>
              <a:off x="2792775" y="4311213"/>
              <a:ext cx="79975" cy="30475"/>
            </a:xfrm>
            <a:custGeom>
              <a:avLst/>
              <a:gdLst/>
              <a:ahLst/>
              <a:cxnLst/>
              <a:rect l="l" t="t" r="r" b="b"/>
              <a:pathLst>
                <a:path w="3199" h="1219" extrusionOk="0">
                  <a:moveTo>
                    <a:pt x="246" y="0"/>
                  </a:moveTo>
                  <a:cubicBezTo>
                    <a:pt x="200" y="0"/>
                    <a:pt x="141" y="71"/>
                    <a:pt x="90" y="206"/>
                  </a:cubicBezTo>
                  <a:cubicBezTo>
                    <a:pt x="65" y="278"/>
                    <a:pt x="40" y="366"/>
                    <a:pt x="23" y="470"/>
                  </a:cubicBezTo>
                  <a:lnTo>
                    <a:pt x="12" y="550"/>
                  </a:lnTo>
                  <a:cubicBezTo>
                    <a:pt x="9" y="579"/>
                    <a:pt x="5" y="598"/>
                    <a:pt x="4" y="654"/>
                  </a:cubicBezTo>
                  <a:cubicBezTo>
                    <a:pt x="0" y="752"/>
                    <a:pt x="6" y="854"/>
                    <a:pt x="13" y="965"/>
                  </a:cubicBezTo>
                  <a:cubicBezTo>
                    <a:pt x="59" y="1001"/>
                    <a:pt x="121" y="1032"/>
                    <a:pt x="182" y="1062"/>
                  </a:cubicBezTo>
                  <a:cubicBezTo>
                    <a:pt x="213" y="1074"/>
                    <a:pt x="243" y="1095"/>
                    <a:pt x="277" y="1103"/>
                  </a:cubicBezTo>
                  <a:lnTo>
                    <a:pt x="381" y="1125"/>
                  </a:lnTo>
                  <a:lnTo>
                    <a:pt x="482" y="1146"/>
                  </a:lnTo>
                  <a:lnTo>
                    <a:pt x="552" y="1157"/>
                  </a:lnTo>
                  <a:cubicBezTo>
                    <a:pt x="598" y="1164"/>
                    <a:pt x="646" y="1172"/>
                    <a:pt x="692" y="1176"/>
                  </a:cubicBezTo>
                  <a:cubicBezTo>
                    <a:pt x="883" y="1201"/>
                    <a:pt x="1081" y="1212"/>
                    <a:pt x="1288" y="1217"/>
                  </a:cubicBezTo>
                  <a:cubicBezTo>
                    <a:pt x="1341" y="1218"/>
                    <a:pt x="1394" y="1218"/>
                    <a:pt x="1446" y="1218"/>
                  </a:cubicBezTo>
                  <a:cubicBezTo>
                    <a:pt x="1914" y="1218"/>
                    <a:pt x="2334" y="1175"/>
                    <a:pt x="2645" y="1109"/>
                  </a:cubicBezTo>
                  <a:cubicBezTo>
                    <a:pt x="2990" y="1038"/>
                    <a:pt x="3199" y="925"/>
                    <a:pt x="3183" y="847"/>
                  </a:cubicBezTo>
                  <a:lnTo>
                    <a:pt x="3182" y="846"/>
                  </a:lnTo>
                  <a:cubicBezTo>
                    <a:pt x="3166" y="766"/>
                    <a:pt x="2957" y="731"/>
                    <a:pt x="2619" y="695"/>
                  </a:cubicBezTo>
                  <a:cubicBezTo>
                    <a:pt x="2281" y="662"/>
                    <a:pt x="1814" y="642"/>
                    <a:pt x="1302" y="631"/>
                  </a:cubicBezTo>
                  <a:cubicBezTo>
                    <a:pt x="1105" y="627"/>
                    <a:pt x="916" y="623"/>
                    <a:pt x="733" y="621"/>
                  </a:cubicBezTo>
                  <a:cubicBezTo>
                    <a:pt x="690" y="620"/>
                    <a:pt x="646" y="618"/>
                    <a:pt x="604" y="617"/>
                  </a:cubicBezTo>
                  <a:lnTo>
                    <a:pt x="542" y="616"/>
                  </a:lnTo>
                  <a:cubicBezTo>
                    <a:pt x="523" y="616"/>
                    <a:pt x="526" y="617"/>
                    <a:pt x="517" y="618"/>
                  </a:cubicBezTo>
                  <a:cubicBezTo>
                    <a:pt x="503" y="620"/>
                    <a:pt x="490" y="621"/>
                    <a:pt x="485" y="623"/>
                  </a:cubicBezTo>
                  <a:cubicBezTo>
                    <a:pt x="481" y="625"/>
                    <a:pt x="473" y="627"/>
                    <a:pt x="468" y="627"/>
                  </a:cubicBezTo>
                  <a:cubicBezTo>
                    <a:pt x="464" y="627"/>
                    <a:pt x="462" y="626"/>
                    <a:pt x="460" y="625"/>
                  </a:cubicBezTo>
                  <a:cubicBezTo>
                    <a:pt x="453" y="618"/>
                    <a:pt x="444" y="609"/>
                    <a:pt x="436" y="597"/>
                  </a:cubicBezTo>
                  <a:cubicBezTo>
                    <a:pt x="433" y="597"/>
                    <a:pt x="427" y="562"/>
                    <a:pt x="423" y="540"/>
                  </a:cubicBezTo>
                  <a:lnTo>
                    <a:pt x="409" y="470"/>
                  </a:lnTo>
                  <a:cubicBezTo>
                    <a:pt x="393" y="387"/>
                    <a:pt x="377" y="307"/>
                    <a:pt x="363" y="229"/>
                  </a:cubicBezTo>
                  <a:cubicBezTo>
                    <a:pt x="333" y="94"/>
                    <a:pt x="303" y="10"/>
                    <a:pt x="254" y="1"/>
                  </a:cubicBezTo>
                  <a:cubicBezTo>
                    <a:pt x="251" y="0"/>
                    <a:pt x="249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349;p46"/>
            <p:cNvSpPr/>
            <p:nvPr/>
          </p:nvSpPr>
          <p:spPr>
            <a:xfrm>
              <a:off x="2730550" y="4342663"/>
              <a:ext cx="74975" cy="44200"/>
            </a:xfrm>
            <a:custGeom>
              <a:avLst/>
              <a:gdLst/>
              <a:ahLst/>
              <a:cxnLst/>
              <a:rect l="l" t="t" r="r" b="b"/>
              <a:pathLst>
                <a:path w="2999" h="1768" extrusionOk="0">
                  <a:moveTo>
                    <a:pt x="895" y="1"/>
                  </a:moveTo>
                  <a:cubicBezTo>
                    <a:pt x="833" y="1"/>
                    <a:pt x="725" y="86"/>
                    <a:pt x="576" y="241"/>
                  </a:cubicBezTo>
                  <a:cubicBezTo>
                    <a:pt x="492" y="330"/>
                    <a:pt x="396" y="441"/>
                    <a:pt x="294" y="575"/>
                  </a:cubicBezTo>
                  <a:cubicBezTo>
                    <a:pt x="268" y="611"/>
                    <a:pt x="241" y="645"/>
                    <a:pt x="216" y="680"/>
                  </a:cubicBezTo>
                  <a:lnTo>
                    <a:pt x="175" y="738"/>
                  </a:lnTo>
                  <a:lnTo>
                    <a:pt x="156" y="767"/>
                  </a:lnTo>
                  <a:lnTo>
                    <a:pt x="127" y="816"/>
                  </a:lnTo>
                  <a:cubicBezTo>
                    <a:pt x="86" y="884"/>
                    <a:pt x="42" y="965"/>
                    <a:pt x="19" y="1045"/>
                  </a:cubicBezTo>
                  <a:cubicBezTo>
                    <a:pt x="1" y="1126"/>
                    <a:pt x="19" y="1200"/>
                    <a:pt x="30" y="1283"/>
                  </a:cubicBezTo>
                  <a:cubicBezTo>
                    <a:pt x="58" y="1324"/>
                    <a:pt x="91" y="1360"/>
                    <a:pt x="125" y="1396"/>
                  </a:cubicBezTo>
                  <a:cubicBezTo>
                    <a:pt x="158" y="1432"/>
                    <a:pt x="193" y="1469"/>
                    <a:pt x="245" y="1493"/>
                  </a:cubicBezTo>
                  <a:cubicBezTo>
                    <a:pt x="293" y="1520"/>
                    <a:pt x="339" y="1548"/>
                    <a:pt x="389" y="1575"/>
                  </a:cubicBezTo>
                  <a:lnTo>
                    <a:pt x="499" y="1617"/>
                  </a:lnTo>
                  <a:cubicBezTo>
                    <a:pt x="630" y="1663"/>
                    <a:pt x="759" y="1692"/>
                    <a:pt x="892" y="1717"/>
                  </a:cubicBezTo>
                  <a:cubicBezTo>
                    <a:pt x="1107" y="1752"/>
                    <a:pt x="1315" y="1767"/>
                    <a:pt x="1510" y="1767"/>
                  </a:cubicBezTo>
                  <a:cubicBezTo>
                    <a:pt x="1865" y="1767"/>
                    <a:pt x="2179" y="1717"/>
                    <a:pt x="2426" y="1650"/>
                  </a:cubicBezTo>
                  <a:cubicBezTo>
                    <a:pt x="2521" y="1619"/>
                    <a:pt x="2606" y="1595"/>
                    <a:pt x="2678" y="1561"/>
                  </a:cubicBezTo>
                  <a:cubicBezTo>
                    <a:pt x="2752" y="1528"/>
                    <a:pt x="2813" y="1501"/>
                    <a:pt x="2860" y="1467"/>
                  </a:cubicBezTo>
                  <a:cubicBezTo>
                    <a:pt x="2955" y="1402"/>
                    <a:pt x="2998" y="1348"/>
                    <a:pt x="2985" y="1310"/>
                  </a:cubicBezTo>
                  <a:cubicBezTo>
                    <a:pt x="2971" y="1271"/>
                    <a:pt x="2904" y="1252"/>
                    <a:pt x="2799" y="1247"/>
                  </a:cubicBezTo>
                  <a:cubicBezTo>
                    <a:pt x="2751" y="1246"/>
                    <a:pt x="2694" y="1241"/>
                    <a:pt x="2629" y="1241"/>
                  </a:cubicBezTo>
                  <a:cubicBezTo>
                    <a:pt x="2623" y="1241"/>
                    <a:pt x="2616" y="1241"/>
                    <a:pt x="2610" y="1241"/>
                  </a:cubicBezTo>
                  <a:cubicBezTo>
                    <a:pt x="2532" y="1241"/>
                    <a:pt x="2451" y="1239"/>
                    <a:pt x="2367" y="1239"/>
                  </a:cubicBezTo>
                  <a:cubicBezTo>
                    <a:pt x="2010" y="1236"/>
                    <a:pt x="1512" y="1226"/>
                    <a:pt x="991" y="1139"/>
                  </a:cubicBezTo>
                  <a:cubicBezTo>
                    <a:pt x="881" y="1119"/>
                    <a:pt x="772" y="1098"/>
                    <a:pt x="680" y="1070"/>
                  </a:cubicBezTo>
                  <a:cubicBezTo>
                    <a:pt x="660" y="1064"/>
                    <a:pt x="626" y="1053"/>
                    <a:pt x="624" y="1053"/>
                  </a:cubicBezTo>
                  <a:lnTo>
                    <a:pt x="619" y="1054"/>
                  </a:lnTo>
                  <a:cubicBezTo>
                    <a:pt x="617" y="1055"/>
                    <a:pt x="616" y="1055"/>
                    <a:pt x="613" y="1055"/>
                  </a:cubicBezTo>
                  <a:cubicBezTo>
                    <a:pt x="611" y="1055"/>
                    <a:pt x="609" y="1055"/>
                    <a:pt x="606" y="1054"/>
                  </a:cubicBezTo>
                  <a:cubicBezTo>
                    <a:pt x="597" y="1049"/>
                    <a:pt x="593" y="1048"/>
                    <a:pt x="595" y="1027"/>
                  </a:cubicBezTo>
                  <a:cubicBezTo>
                    <a:pt x="597" y="1022"/>
                    <a:pt x="594" y="1025"/>
                    <a:pt x="599" y="1016"/>
                  </a:cubicBezTo>
                  <a:lnTo>
                    <a:pt x="613" y="987"/>
                  </a:lnTo>
                  <a:lnTo>
                    <a:pt x="638" y="929"/>
                  </a:lnTo>
                  <a:cubicBezTo>
                    <a:pt x="656" y="892"/>
                    <a:pt x="674" y="854"/>
                    <a:pt x="691" y="817"/>
                  </a:cubicBezTo>
                  <a:cubicBezTo>
                    <a:pt x="760" y="671"/>
                    <a:pt x="819" y="537"/>
                    <a:pt x="863" y="423"/>
                  </a:cubicBezTo>
                  <a:cubicBezTo>
                    <a:pt x="952" y="194"/>
                    <a:pt x="976" y="36"/>
                    <a:pt x="919" y="6"/>
                  </a:cubicBezTo>
                  <a:cubicBezTo>
                    <a:pt x="912" y="3"/>
                    <a:pt x="90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350;p46"/>
            <p:cNvSpPr/>
            <p:nvPr/>
          </p:nvSpPr>
          <p:spPr>
            <a:xfrm>
              <a:off x="3625825" y="3847388"/>
              <a:ext cx="631350" cy="535150"/>
            </a:xfrm>
            <a:custGeom>
              <a:avLst/>
              <a:gdLst/>
              <a:ahLst/>
              <a:cxnLst/>
              <a:rect l="l" t="t" r="r" b="b"/>
              <a:pathLst>
                <a:path w="25254" h="21406" extrusionOk="0">
                  <a:moveTo>
                    <a:pt x="8721" y="1"/>
                  </a:moveTo>
                  <a:cubicBezTo>
                    <a:pt x="8721" y="1"/>
                    <a:pt x="9004" y="4084"/>
                    <a:pt x="8570" y="4560"/>
                  </a:cubicBezTo>
                  <a:cubicBezTo>
                    <a:pt x="8135" y="5035"/>
                    <a:pt x="739" y="5982"/>
                    <a:pt x="370" y="6470"/>
                  </a:cubicBezTo>
                  <a:cubicBezTo>
                    <a:pt x="0" y="6959"/>
                    <a:pt x="9443" y="18245"/>
                    <a:pt x="10626" y="19266"/>
                  </a:cubicBezTo>
                  <a:cubicBezTo>
                    <a:pt x="11443" y="19971"/>
                    <a:pt x="18012" y="21406"/>
                    <a:pt x="22065" y="21406"/>
                  </a:cubicBezTo>
                  <a:cubicBezTo>
                    <a:pt x="23874" y="21406"/>
                    <a:pt x="25182" y="21120"/>
                    <a:pt x="25253" y="20356"/>
                  </a:cubicBezTo>
                  <a:cubicBezTo>
                    <a:pt x="25253" y="20356"/>
                    <a:pt x="20417" y="15632"/>
                    <a:pt x="15597" y="12209"/>
                  </a:cubicBezTo>
                  <a:cubicBezTo>
                    <a:pt x="14845" y="9974"/>
                    <a:pt x="10324" y="1849"/>
                    <a:pt x="87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351;p46"/>
            <p:cNvSpPr/>
            <p:nvPr/>
          </p:nvSpPr>
          <p:spPr>
            <a:xfrm>
              <a:off x="3795375" y="4101363"/>
              <a:ext cx="359825" cy="223775"/>
            </a:xfrm>
            <a:custGeom>
              <a:avLst/>
              <a:gdLst/>
              <a:ahLst/>
              <a:cxnLst/>
              <a:rect l="l" t="t" r="r" b="b"/>
              <a:pathLst>
                <a:path w="14393" h="8951" extrusionOk="0">
                  <a:moveTo>
                    <a:pt x="40" y="0"/>
                  </a:moveTo>
                  <a:cubicBezTo>
                    <a:pt x="36" y="0"/>
                    <a:pt x="33" y="1"/>
                    <a:pt x="31" y="3"/>
                  </a:cubicBezTo>
                  <a:cubicBezTo>
                    <a:pt x="0" y="33"/>
                    <a:pt x="144" y="235"/>
                    <a:pt x="415" y="589"/>
                  </a:cubicBezTo>
                  <a:cubicBezTo>
                    <a:pt x="699" y="956"/>
                    <a:pt x="1090" y="1461"/>
                    <a:pt x="1569" y="2080"/>
                  </a:cubicBezTo>
                  <a:cubicBezTo>
                    <a:pt x="2057" y="2709"/>
                    <a:pt x="2637" y="3463"/>
                    <a:pt x="3337" y="4267"/>
                  </a:cubicBezTo>
                  <a:cubicBezTo>
                    <a:pt x="4035" y="5069"/>
                    <a:pt x="4863" y="5918"/>
                    <a:pt x="5867" y="6661"/>
                  </a:cubicBezTo>
                  <a:cubicBezTo>
                    <a:pt x="6370" y="7029"/>
                    <a:pt x="6891" y="7352"/>
                    <a:pt x="7423" y="7611"/>
                  </a:cubicBezTo>
                  <a:cubicBezTo>
                    <a:pt x="7957" y="7871"/>
                    <a:pt x="8500" y="8063"/>
                    <a:pt x="9020" y="8203"/>
                  </a:cubicBezTo>
                  <a:cubicBezTo>
                    <a:pt x="10066" y="8481"/>
                    <a:pt x="11021" y="8588"/>
                    <a:pt x="11812" y="8680"/>
                  </a:cubicBezTo>
                  <a:cubicBezTo>
                    <a:pt x="12589" y="8768"/>
                    <a:pt x="13225" y="8840"/>
                    <a:pt x="13685" y="8893"/>
                  </a:cubicBezTo>
                  <a:cubicBezTo>
                    <a:pt x="13977" y="8926"/>
                    <a:pt x="14184" y="8950"/>
                    <a:pt x="14294" y="8950"/>
                  </a:cubicBezTo>
                  <a:cubicBezTo>
                    <a:pt x="14349" y="8950"/>
                    <a:pt x="14380" y="8944"/>
                    <a:pt x="14384" y="8929"/>
                  </a:cubicBezTo>
                  <a:cubicBezTo>
                    <a:pt x="14392" y="8893"/>
                    <a:pt x="14163" y="8789"/>
                    <a:pt x="13729" y="8669"/>
                  </a:cubicBezTo>
                  <a:cubicBezTo>
                    <a:pt x="13296" y="8546"/>
                    <a:pt x="12658" y="8411"/>
                    <a:pt x="11873" y="8271"/>
                  </a:cubicBezTo>
                  <a:cubicBezTo>
                    <a:pt x="11090" y="8126"/>
                    <a:pt x="10156" y="7977"/>
                    <a:pt x="9169" y="7684"/>
                  </a:cubicBezTo>
                  <a:cubicBezTo>
                    <a:pt x="8676" y="7536"/>
                    <a:pt x="8174" y="7347"/>
                    <a:pt x="7678" y="7097"/>
                  </a:cubicBezTo>
                  <a:cubicBezTo>
                    <a:pt x="7183" y="6848"/>
                    <a:pt x="6693" y="6539"/>
                    <a:pt x="6213" y="6189"/>
                  </a:cubicBezTo>
                  <a:cubicBezTo>
                    <a:pt x="5259" y="5482"/>
                    <a:pt x="4445" y="4673"/>
                    <a:pt x="3739" y="3907"/>
                  </a:cubicBezTo>
                  <a:cubicBezTo>
                    <a:pt x="3030" y="3139"/>
                    <a:pt x="2419" y="2412"/>
                    <a:pt x="1888" y="1816"/>
                  </a:cubicBezTo>
                  <a:cubicBezTo>
                    <a:pt x="1358" y="1218"/>
                    <a:pt x="911" y="746"/>
                    <a:pt x="585" y="437"/>
                  </a:cubicBezTo>
                  <a:cubicBezTo>
                    <a:pt x="284" y="151"/>
                    <a:pt x="90" y="0"/>
                    <a:pt x="40" y="0"/>
                  </a:cubicBezTo>
                  <a:close/>
                </a:path>
              </a:pathLst>
            </a:custGeom>
            <a:solidFill>
              <a:srgbClr val="191919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352;p46"/>
            <p:cNvSpPr/>
            <p:nvPr/>
          </p:nvSpPr>
          <p:spPr>
            <a:xfrm>
              <a:off x="3868475" y="4327388"/>
              <a:ext cx="439025" cy="76950"/>
            </a:xfrm>
            <a:custGeom>
              <a:avLst/>
              <a:gdLst/>
              <a:ahLst/>
              <a:cxnLst/>
              <a:rect l="l" t="t" r="r" b="b"/>
              <a:pathLst>
                <a:path w="17561" h="3078" extrusionOk="0">
                  <a:moveTo>
                    <a:pt x="848" y="1"/>
                  </a:moveTo>
                  <a:cubicBezTo>
                    <a:pt x="847" y="1"/>
                    <a:pt x="0" y="1069"/>
                    <a:pt x="1130" y="1556"/>
                  </a:cubicBezTo>
                  <a:cubicBezTo>
                    <a:pt x="2085" y="1968"/>
                    <a:pt x="9026" y="3078"/>
                    <a:pt x="13233" y="3078"/>
                  </a:cubicBezTo>
                  <a:cubicBezTo>
                    <a:pt x="15980" y="3078"/>
                    <a:pt x="17560" y="2605"/>
                    <a:pt x="15547" y="1156"/>
                  </a:cubicBezTo>
                  <a:lnTo>
                    <a:pt x="15547" y="1156"/>
                  </a:lnTo>
                  <a:cubicBezTo>
                    <a:pt x="15547" y="1156"/>
                    <a:pt x="15610" y="1930"/>
                    <a:pt x="13125" y="1930"/>
                  </a:cubicBezTo>
                  <a:cubicBezTo>
                    <a:pt x="12678" y="1930"/>
                    <a:pt x="12149" y="1905"/>
                    <a:pt x="11523" y="1846"/>
                  </a:cubicBezTo>
                  <a:cubicBezTo>
                    <a:pt x="7411" y="1460"/>
                    <a:pt x="848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353;p46"/>
            <p:cNvSpPr/>
            <p:nvPr/>
          </p:nvSpPr>
          <p:spPr>
            <a:xfrm>
              <a:off x="3660400" y="3914638"/>
              <a:ext cx="275950" cy="176300"/>
            </a:xfrm>
            <a:custGeom>
              <a:avLst/>
              <a:gdLst/>
              <a:ahLst/>
              <a:cxnLst/>
              <a:rect l="l" t="t" r="r" b="b"/>
              <a:pathLst>
                <a:path w="11038" h="7052" extrusionOk="0">
                  <a:moveTo>
                    <a:pt x="9183" y="1"/>
                  </a:moveTo>
                  <a:cubicBezTo>
                    <a:pt x="9183" y="1"/>
                    <a:pt x="9682" y="3617"/>
                    <a:pt x="8857" y="4301"/>
                  </a:cubicBezTo>
                  <a:cubicBezTo>
                    <a:pt x="8031" y="4984"/>
                    <a:pt x="1678" y="4729"/>
                    <a:pt x="3" y="5571"/>
                  </a:cubicBezTo>
                  <a:cubicBezTo>
                    <a:pt x="3" y="5571"/>
                    <a:pt x="0" y="6383"/>
                    <a:pt x="791" y="6844"/>
                  </a:cubicBezTo>
                  <a:cubicBezTo>
                    <a:pt x="1023" y="6979"/>
                    <a:pt x="1779" y="7052"/>
                    <a:pt x="2764" y="7052"/>
                  </a:cubicBezTo>
                  <a:cubicBezTo>
                    <a:pt x="5145" y="7052"/>
                    <a:pt x="8868" y="6625"/>
                    <a:pt x="9766" y="5619"/>
                  </a:cubicBezTo>
                  <a:cubicBezTo>
                    <a:pt x="11037" y="4198"/>
                    <a:pt x="10020" y="1397"/>
                    <a:pt x="10020" y="1397"/>
                  </a:cubicBezTo>
                  <a:cubicBezTo>
                    <a:pt x="9816" y="910"/>
                    <a:pt x="9406" y="251"/>
                    <a:pt x="9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354;p46"/>
            <p:cNvSpPr/>
            <p:nvPr/>
          </p:nvSpPr>
          <p:spPr>
            <a:xfrm>
              <a:off x="3808075" y="4031638"/>
              <a:ext cx="152300" cy="91950"/>
            </a:xfrm>
            <a:custGeom>
              <a:avLst/>
              <a:gdLst/>
              <a:ahLst/>
              <a:cxnLst/>
              <a:rect l="l" t="t" r="r" b="b"/>
              <a:pathLst>
                <a:path w="6092" h="3678" extrusionOk="0">
                  <a:moveTo>
                    <a:pt x="5965" y="0"/>
                  </a:moveTo>
                  <a:cubicBezTo>
                    <a:pt x="5965" y="0"/>
                    <a:pt x="5964" y="0"/>
                    <a:pt x="5964" y="0"/>
                  </a:cubicBezTo>
                  <a:cubicBezTo>
                    <a:pt x="5901" y="1"/>
                    <a:pt x="5854" y="260"/>
                    <a:pt x="5751" y="692"/>
                  </a:cubicBezTo>
                  <a:cubicBezTo>
                    <a:pt x="5700" y="909"/>
                    <a:pt x="5637" y="1169"/>
                    <a:pt x="5556" y="1460"/>
                  </a:cubicBezTo>
                  <a:cubicBezTo>
                    <a:pt x="5517" y="1607"/>
                    <a:pt x="5472" y="1761"/>
                    <a:pt x="5422" y="1921"/>
                  </a:cubicBezTo>
                  <a:cubicBezTo>
                    <a:pt x="5396" y="2000"/>
                    <a:pt x="5371" y="2081"/>
                    <a:pt x="5343" y="2160"/>
                  </a:cubicBezTo>
                  <a:cubicBezTo>
                    <a:pt x="5329" y="2198"/>
                    <a:pt x="5312" y="2245"/>
                    <a:pt x="5301" y="2271"/>
                  </a:cubicBezTo>
                  <a:cubicBezTo>
                    <a:pt x="5298" y="2275"/>
                    <a:pt x="5295" y="2277"/>
                    <a:pt x="5291" y="2278"/>
                  </a:cubicBezTo>
                  <a:lnTo>
                    <a:pt x="5284" y="2280"/>
                  </a:lnTo>
                  <a:lnTo>
                    <a:pt x="5218" y="2304"/>
                  </a:lnTo>
                  <a:cubicBezTo>
                    <a:pt x="5163" y="2324"/>
                    <a:pt x="5108" y="2344"/>
                    <a:pt x="5052" y="2364"/>
                  </a:cubicBezTo>
                  <a:cubicBezTo>
                    <a:pt x="4937" y="2402"/>
                    <a:pt x="4821" y="2441"/>
                    <a:pt x="4703" y="2481"/>
                  </a:cubicBezTo>
                  <a:cubicBezTo>
                    <a:pt x="4464" y="2559"/>
                    <a:pt x="4215" y="2633"/>
                    <a:pt x="3959" y="2706"/>
                  </a:cubicBezTo>
                  <a:cubicBezTo>
                    <a:pt x="3693" y="2780"/>
                    <a:pt x="3432" y="2847"/>
                    <a:pt x="3179" y="2910"/>
                  </a:cubicBezTo>
                  <a:cubicBezTo>
                    <a:pt x="2925" y="2968"/>
                    <a:pt x="2680" y="3024"/>
                    <a:pt x="2446" y="3068"/>
                  </a:cubicBezTo>
                  <a:cubicBezTo>
                    <a:pt x="2211" y="3116"/>
                    <a:pt x="1986" y="3150"/>
                    <a:pt x="1778" y="3184"/>
                  </a:cubicBezTo>
                  <a:cubicBezTo>
                    <a:pt x="1568" y="3212"/>
                    <a:pt x="1371" y="3244"/>
                    <a:pt x="1192" y="3259"/>
                  </a:cubicBezTo>
                  <a:cubicBezTo>
                    <a:pt x="1103" y="3269"/>
                    <a:pt x="1017" y="3278"/>
                    <a:pt x="935" y="3288"/>
                  </a:cubicBezTo>
                  <a:cubicBezTo>
                    <a:pt x="855" y="3293"/>
                    <a:pt x="778" y="3299"/>
                    <a:pt x="706" y="3304"/>
                  </a:cubicBezTo>
                  <a:cubicBezTo>
                    <a:pt x="562" y="3316"/>
                    <a:pt x="436" y="3328"/>
                    <a:pt x="335" y="3333"/>
                  </a:cubicBezTo>
                  <a:cubicBezTo>
                    <a:pt x="129" y="3348"/>
                    <a:pt x="11" y="3375"/>
                    <a:pt x="5" y="3414"/>
                  </a:cubicBezTo>
                  <a:cubicBezTo>
                    <a:pt x="0" y="3454"/>
                    <a:pt x="109" y="3504"/>
                    <a:pt x="315" y="3559"/>
                  </a:cubicBezTo>
                  <a:cubicBezTo>
                    <a:pt x="418" y="3591"/>
                    <a:pt x="546" y="3612"/>
                    <a:pt x="696" y="3631"/>
                  </a:cubicBezTo>
                  <a:cubicBezTo>
                    <a:pt x="772" y="3640"/>
                    <a:pt x="852" y="3650"/>
                    <a:pt x="935" y="3661"/>
                  </a:cubicBezTo>
                  <a:cubicBezTo>
                    <a:pt x="1022" y="3664"/>
                    <a:pt x="1112" y="3668"/>
                    <a:pt x="1205" y="3673"/>
                  </a:cubicBezTo>
                  <a:cubicBezTo>
                    <a:pt x="1270" y="3676"/>
                    <a:pt x="1336" y="3678"/>
                    <a:pt x="1404" y="3678"/>
                  </a:cubicBezTo>
                  <a:cubicBezTo>
                    <a:pt x="1538" y="3678"/>
                    <a:pt x="1678" y="3672"/>
                    <a:pt x="1825" y="3667"/>
                  </a:cubicBezTo>
                  <a:cubicBezTo>
                    <a:pt x="2048" y="3653"/>
                    <a:pt x="2286" y="3635"/>
                    <a:pt x="2532" y="3601"/>
                  </a:cubicBezTo>
                  <a:cubicBezTo>
                    <a:pt x="2780" y="3569"/>
                    <a:pt x="3038" y="3523"/>
                    <a:pt x="3304" y="3469"/>
                  </a:cubicBezTo>
                  <a:cubicBezTo>
                    <a:pt x="3569" y="3413"/>
                    <a:pt x="3842" y="3347"/>
                    <a:pt x="4118" y="3270"/>
                  </a:cubicBezTo>
                  <a:cubicBezTo>
                    <a:pt x="4384" y="3193"/>
                    <a:pt x="4641" y="3112"/>
                    <a:pt x="4887" y="3024"/>
                  </a:cubicBezTo>
                  <a:cubicBezTo>
                    <a:pt x="5011" y="2982"/>
                    <a:pt x="5132" y="2935"/>
                    <a:pt x="5249" y="2889"/>
                  </a:cubicBezTo>
                  <a:cubicBezTo>
                    <a:pt x="5309" y="2864"/>
                    <a:pt x="5367" y="2840"/>
                    <a:pt x="5425" y="2817"/>
                  </a:cubicBezTo>
                  <a:lnTo>
                    <a:pt x="5525" y="2772"/>
                  </a:lnTo>
                  <a:cubicBezTo>
                    <a:pt x="5578" y="2751"/>
                    <a:pt x="5624" y="2717"/>
                    <a:pt x="5671" y="2690"/>
                  </a:cubicBezTo>
                  <a:cubicBezTo>
                    <a:pt x="5698" y="2657"/>
                    <a:pt x="5724" y="2622"/>
                    <a:pt x="5743" y="2582"/>
                  </a:cubicBezTo>
                  <a:cubicBezTo>
                    <a:pt x="5766" y="2547"/>
                    <a:pt x="5787" y="2508"/>
                    <a:pt x="5798" y="2465"/>
                  </a:cubicBezTo>
                  <a:cubicBezTo>
                    <a:pt x="5820" y="2405"/>
                    <a:pt x="5830" y="2366"/>
                    <a:pt x="5843" y="2318"/>
                  </a:cubicBezTo>
                  <a:cubicBezTo>
                    <a:pt x="5869" y="2226"/>
                    <a:pt x="5890" y="2137"/>
                    <a:pt x="5909" y="2050"/>
                  </a:cubicBezTo>
                  <a:cubicBezTo>
                    <a:pt x="5948" y="1877"/>
                    <a:pt x="5979" y="1712"/>
                    <a:pt x="6002" y="1556"/>
                  </a:cubicBezTo>
                  <a:cubicBezTo>
                    <a:pt x="6051" y="1243"/>
                    <a:pt x="6074" y="965"/>
                    <a:pt x="6079" y="733"/>
                  </a:cubicBezTo>
                  <a:cubicBezTo>
                    <a:pt x="6091" y="271"/>
                    <a:pt x="6023" y="0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355;p46"/>
            <p:cNvSpPr/>
            <p:nvPr/>
          </p:nvSpPr>
          <p:spPr>
            <a:xfrm>
              <a:off x="3845875" y="4090938"/>
              <a:ext cx="146375" cy="79950"/>
            </a:xfrm>
            <a:custGeom>
              <a:avLst/>
              <a:gdLst/>
              <a:ahLst/>
              <a:cxnLst/>
              <a:rect l="l" t="t" r="r" b="b"/>
              <a:pathLst>
                <a:path w="5855" h="3198" extrusionOk="0">
                  <a:moveTo>
                    <a:pt x="5690" y="0"/>
                  </a:moveTo>
                  <a:cubicBezTo>
                    <a:pt x="5633" y="0"/>
                    <a:pt x="5583" y="206"/>
                    <a:pt x="5525" y="557"/>
                  </a:cubicBezTo>
                  <a:cubicBezTo>
                    <a:pt x="5496" y="743"/>
                    <a:pt x="5462" y="953"/>
                    <a:pt x="5425" y="1185"/>
                  </a:cubicBezTo>
                  <a:cubicBezTo>
                    <a:pt x="5404" y="1304"/>
                    <a:pt x="5384" y="1431"/>
                    <a:pt x="5358" y="1562"/>
                  </a:cubicBezTo>
                  <a:cubicBezTo>
                    <a:pt x="5345" y="1627"/>
                    <a:pt x="5330" y="1693"/>
                    <a:pt x="5315" y="1756"/>
                  </a:cubicBezTo>
                  <a:cubicBezTo>
                    <a:pt x="5304" y="1796"/>
                    <a:pt x="5303" y="1795"/>
                    <a:pt x="5301" y="1799"/>
                  </a:cubicBezTo>
                  <a:cubicBezTo>
                    <a:pt x="5297" y="1803"/>
                    <a:pt x="5295" y="1806"/>
                    <a:pt x="5290" y="1807"/>
                  </a:cubicBezTo>
                  <a:cubicBezTo>
                    <a:pt x="5286" y="1807"/>
                    <a:pt x="5281" y="1809"/>
                    <a:pt x="5277" y="1809"/>
                  </a:cubicBezTo>
                  <a:lnTo>
                    <a:pt x="5196" y="1837"/>
                  </a:lnTo>
                  <a:cubicBezTo>
                    <a:pt x="5132" y="1859"/>
                    <a:pt x="5067" y="1881"/>
                    <a:pt x="5003" y="1903"/>
                  </a:cubicBezTo>
                  <a:cubicBezTo>
                    <a:pt x="4870" y="1945"/>
                    <a:pt x="4734" y="1989"/>
                    <a:pt x="4595" y="2034"/>
                  </a:cubicBezTo>
                  <a:cubicBezTo>
                    <a:pt x="4314" y="2119"/>
                    <a:pt x="4019" y="2208"/>
                    <a:pt x="3712" y="2286"/>
                  </a:cubicBezTo>
                  <a:cubicBezTo>
                    <a:pt x="3462" y="2351"/>
                    <a:pt x="3217" y="2414"/>
                    <a:pt x="2980" y="2464"/>
                  </a:cubicBezTo>
                  <a:cubicBezTo>
                    <a:pt x="2742" y="2520"/>
                    <a:pt x="2511" y="2562"/>
                    <a:pt x="2292" y="2607"/>
                  </a:cubicBezTo>
                  <a:cubicBezTo>
                    <a:pt x="2071" y="2641"/>
                    <a:pt x="1863" y="2684"/>
                    <a:pt x="1666" y="2707"/>
                  </a:cubicBezTo>
                  <a:cubicBezTo>
                    <a:pt x="1470" y="2738"/>
                    <a:pt x="1286" y="2758"/>
                    <a:pt x="1118" y="2774"/>
                  </a:cubicBezTo>
                  <a:cubicBezTo>
                    <a:pt x="949" y="2796"/>
                    <a:pt x="798" y="2804"/>
                    <a:pt x="662" y="2816"/>
                  </a:cubicBezTo>
                  <a:cubicBezTo>
                    <a:pt x="528" y="2831"/>
                    <a:pt x="411" y="2838"/>
                    <a:pt x="316" y="2844"/>
                  </a:cubicBezTo>
                  <a:cubicBezTo>
                    <a:pt x="124" y="2860"/>
                    <a:pt x="13" y="2887"/>
                    <a:pt x="7" y="2927"/>
                  </a:cubicBezTo>
                  <a:lnTo>
                    <a:pt x="7" y="2928"/>
                  </a:lnTo>
                  <a:cubicBezTo>
                    <a:pt x="1" y="2967"/>
                    <a:pt x="102" y="3017"/>
                    <a:pt x="295" y="3071"/>
                  </a:cubicBezTo>
                  <a:cubicBezTo>
                    <a:pt x="391" y="3102"/>
                    <a:pt x="511" y="3126"/>
                    <a:pt x="650" y="3143"/>
                  </a:cubicBezTo>
                  <a:cubicBezTo>
                    <a:pt x="791" y="3163"/>
                    <a:pt x="951" y="3185"/>
                    <a:pt x="1128" y="3188"/>
                  </a:cubicBezTo>
                  <a:cubicBezTo>
                    <a:pt x="1227" y="3194"/>
                    <a:pt x="1330" y="3198"/>
                    <a:pt x="1439" y="3198"/>
                  </a:cubicBezTo>
                  <a:cubicBezTo>
                    <a:pt x="1526" y="3198"/>
                    <a:pt x="1616" y="3196"/>
                    <a:pt x="1709" y="3191"/>
                  </a:cubicBezTo>
                  <a:cubicBezTo>
                    <a:pt x="1918" y="3188"/>
                    <a:pt x="2139" y="3163"/>
                    <a:pt x="2372" y="3141"/>
                  </a:cubicBezTo>
                  <a:cubicBezTo>
                    <a:pt x="2602" y="3109"/>
                    <a:pt x="2847" y="3077"/>
                    <a:pt x="3096" y="3027"/>
                  </a:cubicBezTo>
                  <a:cubicBezTo>
                    <a:pt x="3346" y="2982"/>
                    <a:pt x="3601" y="2921"/>
                    <a:pt x="3861" y="2852"/>
                  </a:cubicBezTo>
                  <a:cubicBezTo>
                    <a:pt x="4180" y="2771"/>
                    <a:pt x="4485" y="2673"/>
                    <a:pt x="4773" y="2574"/>
                  </a:cubicBezTo>
                  <a:cubicBezTo>
                    <a:pt x="4917" y="2522"/>
                    <a:pt x="5058" y="2472"/>
                    <a:pt x="5192" y="2417"/>
                  </a:cubicBezTo>
                  <a:cubicBezTo>
                    <a:pt x="5259" y="2389"/>
                    <a:pt x="5326" y="2360"/>
                    <a:pt x="5392" y="2332"/>
                  </a:cubicBezTo>
                  <a:lnTo>
                    <a:pt x="5500" y="2285"/>
                  </a:lnTo>
                  <a:cubicBezTo>
                    <a:pt x="5562" y="2262"/>
                    <a:pt x="5611" y="2225"/>
                    <a:pt x="5663" y="2194"/>
                  </a:cubicBezTo>
                  <a:cubicBezTo>
                    <a:pt x="5701" y="2141"/>
                    <a:pt x="5749" y="2091"/>
                    <a:pt x="5763" y="2022"/>
                  </a:cubicBezTo>
                  <a:cubicBezTo>
                    <a:pt x="5787" y="1958"/>
                    <a:pt x="5799" y="1883"/>
                    <a:pt x="5804" y="1853"/>
                  </a:cubicBezTo>
                  <a:cubicBezTo>
                    <a:pt x="5815" y="1774"/>
                    <a:pt x="5823" y="1700"/>
                    <a:pt x="5829" y="1628"/>
                  </a:cubicBezTo>
                  <a:cubicBezTo>
                    <a:pt x="5842" y="1484"/>
                    <a:pt x="5846" y="1350"/>
                    <a:pt x="5850" y="1223"/>
                  </a:cubicBezTo>
                  <a:cubicBezTo>
                    <a:pt x="5855" y="970"/>
                    <a:pt x="5846" y="750"/>
                    <a:pt x="5832" y="569"/>
                  </a:cubicBezTo>
                  <a:cubicBezTo>
                    <a:pt x="5800" y="207"/>
                    <a:pt x="5745" y="0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356;p46"/>
            <p:cNvSpPr/>
            <p:nvPr/>
          </p:nvSpPr>
          <p:spPr>
            <a:xfrm>
              <a:off x="3889225" y="4153388"/>
              <a:ext cx="141975" cy="66625"/>
            </a:xfrm>
            <a:custGeom>
              <a:avLst/>
              <a:gdLst/>
              <a:ahLst/>
              <a:cxnLst/>
              <a:rect l="l" t="t" r="r" b="b"/>
              <a:pathLst>
                <a:path w="5679" h="2665" extrusionOk="0">
                  <a:moveTo>
                    <a:pt x="5187" y="0"/>
                  </a:moveTo>
                  <a:cubicBezTo>
                    <a:pt x="5184" y="0"/>
                    <a:pt x="5182" y="1"/>
                    <a:pt x="5179" y="2"/>
                  </a:cubicBezTo>
                  <a:cubicBezTo>
                    <a:pt x="5126" y="20"/>
                    <a:pt x="5143" y="207"/>
                    <a:pt x="5172" y="517"/>
                  </a:cubicBezTo>
                  <a:cubicBezTo>
                    <a:pt x="5186" y="672"/>
                    <a:pt x="5201" y="859"/>
                    <a:pt x="5208" y="1071"/>
                  </a:cubicBezTo>
                  <a:cubicBezTo>
                    <a:pt x="5210" y="1176"/>
                    <a:pt x="5211" y="1288"/>
                    <a:pt x="5205" y="1402"/>
                  </a:cubicBezTo>
                  <a:lnTo>
                    <a:pt x="5199" y="1487"/>
                  </a:lnTo>
                  <a:cubicBezTo>
                    <a:pt x="5197" y="1513"/>
                    <a:pt x="5193" y="1545"/>
                    <a:pt x="5192" y="1545"/>
                  </a:cubicBezTo>
                  <a:cubicBezTo>
                    <a:pt x="5192" y="1545"/>
                    <a:pt x="5192" y="1545"/>
                    <a:pt x="5192" y="1545"/>
                  </a:cubicBezTo>
                  <a:cubicBezTo>
                    <a:pt x="5186" y="1555"/>
                    <a:pt x="5184" y="1566"/>
                    <a:pt x="5173" y="1567"/>
                  </a:cubicBezTo>
                  <a:cubicBezTo>
                    <a:pt x="5167" y="1568"/>
                    <a:pt x="5162" y="1568"/>
                    <a:pt x="5159" y="1568"/>
                  </a:cubicBezTo>
                  <a:cubicBezTo>
                    <a:pt x="5156" y="1568"/>
                    <a:pt x="5156" y="1568"/>
                    <a:pt x="5154" y="1568"/>
                  </a:cubicBezTo>
                  <a:cubicBezTo>
                    <a:pt x="5153" y="1568"/>
                    <a:pt x="5151" y="1568"/>
                    <a:pt x="5149" y="1568"/>
                  </a:cubicBezTo>
                  <a:lnTo>
                    <a:pt x="5101" y="1580"/>
                  </a:lnTo>
                  <a:cubicBezTo>
                    <a:pt x="5035" y="1597"/>
                    <a:pt x="4970" y="1613"/>
                    <a:pt x="4902" y="1630"/>
                  </a:cubicBezTo>
                  <a:cubicBezTo>
                    <a:pt x="4767" y="1663"/>
                    <a:pt x="4625" y="1694"/>
                    <a:pt x="4480" y="1726"/>
                  </a:cubicBezTo>
                  <a:cubicBezTo>
                    <a:pt x="4189" y="1790"/>
                    <a:pt x="3880" y="1849"/>
                    <a:pt x="3562" y="1909"/>
                  </a:cubicBezTo>
                  <a:cubicBezTo>
                    <a:pt x="3078" y="1995"/>
                    <a:pt x="2614" y="2063"/>
                    <a:pt x="2193" y="2115"/>
                  </a:cubicBezTo>
                  <a:cubicBezTo>
                    <a:pt x="1771" y="2166"/>
                    <a:pt x="1389" y="2198"/>
                    <a:pt x="1068" y="2220"/>
                  </a:cubicBezTo>
                  <a:cubicBezTo>
                    <a:pt x="906" y="2237"/>
                    <a:pt x="761" y="2237"/>
                    <a:pt x="633" y="2247"/>
                  </a:cubicBezTo>
                  <a:cubicBezTo>
                    <a:pt x="512" y="2255"/>
                    <a:pt x="402" y="2263"/>
                    <a:pt x="301" y="2270"/>
                  </a:cubicBezTo>
                  <a:cubicBezTo>
                    <a:pt x="118" y="2286"/>
                    <a:pt x="11" y="2313"/>
                    <a:pt x="7" y="2353"/>
                  </a:cubicBezTo>
                  <a:lnTo>
                    <a:pt x="7" y="2352"/>
                  </a:lnTo>
                  <a:lnTo>
                    <a:pt x="7" y="2352"/>
                  </a:lnTo>
                  <a:cubicBezTo>
                    <a:pt x="0" y="2392"/>
                    <a:pt x="97" y="2442"/>
                    <a:pt x="279" y="2497"/>
                  </a:cubicBezTo>
                  <a:cubicBezTo>
                    <a:pt x="369" y="2525"/>
                    <a:pt x="481" y="2555"/>
                    <a:pt x="613" y="2574"/>
                  </a:cubicBezTo>
                  <a:cubicBezTo>
                    <a:pt x="744" y="2595"/>
                    <a:pt x="895" y="2624"/>
                    <a:pt x="1063" y="2634"/>
                  </a:cubicBezTo>
                  <a:cubicBezTo>
                    <a:pt x="1272" y="2654"/>
                    <a:pt x="1506" y="2665"/>
                    <a:pt x="1761" y="2665"/>
                  </a:cubicBezTo>
                  <a:cubicBezTo>
                    <a:pt x="1914" y="2665"/>
                    <a:pt x="2074" y="2661"/>
                    <a:pt x="2240" y="2652"/>
                  </a:cubicBezTo>
                  <a:cubicBezTo>
                    <a:pt x="2682" y="2628"/>
                    <a:pt x="3165" y="2575"/>
                    <a:pt x="3667" y="2485"/>
                  </a:cubicBezTo>
                  <a:cubicBezTo>
                    <a:pt x="3996" y="2423"/>
                    <a:pt x="4314" y="2356"/>
                    <a:pt x="4613" y="2275"/>
                  </a:cubicBezTo>
                  <a:cubicBezTo>
                    <a:pt x="4762" y="2235"/>
                    <a:pt x="4907" y="2196"/>
                    <a:pt x="5048" y="2150"/>
                  </a:cubicBezTo>
                  <a:cubicBezTo>
                    <a:pt x="5117" y="2130"/>
                    <a:pt x="5187" y="2106"/>
                    <a:pt x="5255" y="2082"/>
                  </a:cubicBezTo>
                  <a:lnTo>
                    <a:pt x="5305" y="2065"/>
                  </a:lnTo>
                  <a:cubicBezTo>
                    <a:pt x="5332" y="2058"/>
                    <a:pt x="5363" y="2042"/>
                    <a:pt x="5391" y="2030"/>
                  </a:cubicBezTo>
                  <a:cubicBezTo>
                    <a:pt x="5446" y="2003"/>
                    <a:pt x="5505" y="1982"/>
                    <a:pt x="5554" y="1951"/>
                  </a:cubicBezTo>
                  <a:cubicBezTo>
                    <a:pt x="5585" y="1907"/>
                    <a:pt x="5626" y="1861"/>
                    <a:pt x="5643" y="1806"/>
                  </a:cubicBezTo>
                  <a:cubicBezTo>
                    <a:pt x="5662" y="1751"/>
                    <a:pt x="5667" y="1690"/>
                    <a:pt x="5673" y="1632"/>
                  </a:cubicBezTo>
                  <a:cubicBezTo>
                    <a:pt x="5679" y="1564"/>
                    <a:pt x="5675" y="1534"/>
                    <a:pt x="5675" y="1498"/>
                  </a:cubicBezTo>
                  <a:lnTo>
                    <a:pt x="5670" y="1395"/>
                  </a:lnTo>
                  <a:cubicBezTo>
                    <a:pt x="5662" y="1262"/>
                    <a:pt x="5642" y="1140"/>
                    <a:pt x="5621" y="1025"/>
                  </a:cubicBezTo>
                  <a:cubicBezTo>
                    <a:pt x="5578" y="796"/>
                    <a:pt x="5519" y="605"/>
                    <a:pt x="5462" y="450"/>
                  </a:cubicBezTo>
                  <a:cubicBezTo>
                    <a:pt x="5348" y="156"/>
                    <a:pt x="5240" y="0"/>
                    <a:pt x="5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357;p46"/>
            <p:cNvSpPr/>
            <p:nvPr/>
          </p:nvSpPr>
          <p:spPr>
            <a:xfrm>
              <a:off x="3971675" y="4201738"/>
              <a:ext cx="121300" cy="68700"/>
            </a:xfrm>
            <a:custGeom>
              <a:avLst/>
              <a:gdLst/>
              <a:ahLst/>
              <a:cxnLst/>
              <a:rect l="l" t="t" r="r" b="b"/>
              <a:pathLst>
                <a:path w="4852" h="2748" extrusionOk="0">
                  <a:moveTo>
                    <a:pt x="4523" y="0"/>
                  </a:moveTo>
                  <a:cubicBezTo>
                    <a:pt x="4519" y="0"/>
                    <a:pt x="4515" y="1"/>
                    <a:pt x="4511" y="3"/>
                  </a:cubicBezTo>
                  <a:lnTo>
                    <a:pt x="4511" y="4"/>
                  </a:lnTo>
                  <a:cubicBezTo>
                    <a:pt x="4473" y="22"/>
                    <a:pt x="4477" y="111"/>
                    <a:pt x="4477" y="260"/>
                  </a:cubicBezTo>
                  <a:cubicBezTo>
                    <a:pt x="4478" y="408"/>
                    <a:pt x="4473" y="622"/>
                    <a:pt x="4436" y="881"/>
                  </a:cubicBezTo>
                  <a:cubicBezTo>
                    <a:pt x="4426" y="944"/>
                    <a:pt x="4414" y="1011"/>
                    <a:pt x="4400" y="1080"/>
                  </a:cubicBezTo>
                  <a:cubicBezTo>
                    <a:pt x="4388" y="1138"/>
                    <a:pt x="4365" y="1227"/>
                    <a:pt x="4360" y="1227"/>
                  </a:cubicBezTo>
                  <a:cubicBezTo>
                    <a:pt x="4359" y="1227"/>
                    <a:pt x="4359" y="1227"/>
                    <a:pt x="4359" y="1226"/>
                  </a:cubicBezTo>
                  <a:cubicBezTo>
                    <a:pt x="4355" y="1232"/>
                    <a:pt x="4348" y="1235"/>
                    <a:pt x="4340" y="1236"/>
                  </a:cubicBezTo>
                  <a:cubicBezTo>
                    <a:pt x="4339" y="1237"/>
                    <a:pt x="4337" y="1237"/>
                    <a:pt x="4335" y="1237"/>
                  </a:cubicBezTo>
                  <a:cubicBezTo>
                    <a:pt x="4334" y="1237"/>
                    <a:pt x="4332" y="1237"/>
                    <a:pt x="4329" y="1237"/>
                  </a:cubicBezTo>
                  <a:lnTo>
                    <a:pt x="4277" y="1260"/>
                  </a:lnTo>
                  <a:cubicBezTo>
                    <a:pt x="4201" y="1291"/>
                    <a:pt x="4122" y="1323"/>
                    <a:pt x="4036" y="1354"/>
                  </a:cubicBezTo>
                  <a:cubicBezTo>
                    <a:pt x="3701" y="1480"/>
                    <a:pt x="3323" y="1613"/>
                    <a:pt x="2927" y="1744"/>
                  </a:cubicBezTo>
                  <a:cubicBezTo>
                    <a:pt x="2729" y="1811"/>
                    <a:pt x="2533" y="1872"/>
                    <a:pt x="2345" y="1931"/>
                  </a:cubicBezTo>
                  <a:cubicBezTo>
                    <a:pt x="2159" y="1989"/>
                    <a:pt x="1977" y="2042"/>
                    <a:pt x="1802" y="2092"/>
                  </a:cubicBezTo>
                  <a:cubicBezTo>
                    <a:pt x="1455" y="2189"/>
                    <a:pt x="1142" y="2272"/>
                    <a:pt x="877" y="2332"/>
                  </a:cubicBezTo>
                  <a:cubicBezTo>
                    <a:pt x="744" y="2363"/>
                    <a:pt x="624" y="2392"/>
                    <a:pt x="518" y="2412"/>
                  </a:cubicBezTo>
                  <a:cubicBezTo>
                    <a:pt x="413" y="2434"/>
                    <a:pt x="320" y="2459"/>
                    <a:pt x="244" y="2473"/>
                  </a:cubicBezTo>
                  <a:cubicBezTo>
                    <a:pt x="94" y="2506"/>
                    <a:pt x="5" y="2542"/>
                    <a:pt x="3" y="2583"/>
                  </a:cubicBezTo>
                  <a:cubicBezTo>
                    <a:pt x="0" y="2623"/>
                    <a:pt x="84" y="2663"/>
                    <a:pt x="245" y="2701"/>
                  </a:cubicBezTo>
                  <a:cubicBezTo>
                    <a:pt x="326" y="2722"/>
                    <a:pt x="425" y="2729"/>
                    <a:pt x="540" y="2739"/>
                  </a:cubicBezTo>
                  <a:cubicBezTo>
                    <a:pt x="602" y="2745"/>
                    <a:pt x="668" y="2747"/>
                    <a:pt x="739" y="2747"/>
                  </a:cubicBezTo>
                  <a:cubicBezTo>
                    <a:pt x="800" y="2747"/>
                    <a:pt x="864" y="2745"/>
                    <a:pt x="930" y="2742"/>
                  </a:cubicBezTo>
                  <a:cubicBezTo>
                    <a:pt x="1220" y="2734"/>
                    <a:pt x="1559" y="2689"/>
                    <a:pt x="1929" y="2617"/>
                  </a:cubicBezTo>
                  <a:cubicBezTo>
                    <a:pt x="2115" y="2579"/>
                    <a:pt x="2308" y="2535"/>
                    <a:pt x="2504" y="2481"/>
                  </a:cubicBezTo>
                  <a:cubicBezTo>
                    <a:pt x="2702" y="2429"/>
                    <a:pt x="2906" y="2369"/>
                    <a:pt x="3111" y="2299"/>
                  </a:cubicBezTo>
                  <a:cubicBezTo>
                    <a:pt x="3522" y="2164"/>
                    <a:pt x="3906" y="2011"/>
                    <a:pt x="4249" y="1850"/>
                  </a:cubicBezTo>
                  <a:cubicBezTo>
                    <a:pt x="4334" y="1810"/>
                    <a:pt x="4419" y="1767"/>
                    <a:pt x="4500" y="1723"/>
                  </a:cubicBezTo>
                  <a:lnTo>
                    <a:pt x="4565" y="1688"/>
                  </a:lnTo>
                  <a:cubicBezTo>
                    <a:pt x="4597" y="1667"/>
                    <a:pt x="4637" y="1652"/>
                    <a:pt x="4661" y="1624"/>
                  </a:cubicBezTo>
                  <a:cubicBezTo>
                    <a:pt x="4716" y="1572"/>
                    <a:pt x="4780" y="1528"/>
                    <a:pt x="4796" y="1452"/>
                  </a:cubicBezTo>
                  <a:cubicBezTo>
                    <a:pt x="4847" y="1287"/>
                    <a:pt x="4840" y="1222"/>
                    <a:pt x="4848" y="1135"/>
                  </a:cubicBezTo>
                  <a:cubicBezTo>
                    <a:pt x="4852" y="1052"/>
                    <a:pt x="4852" y="973"/>
                    <a:pt x="4848" y="899"/>
                  </a:cubicBezTo>
                  <a:cubicBezTo>
                    <a:pt x="4836" y="600"/>
                    <a:pt x="4773" y="359"/>
                    <a:pt x="4699" y="205"/>
                  </a:cubicBezTo>
                  <a:cubicBezTo>
                    <a:pt x="4632" y="67"/>
                    <a:pt x="4562" y="0"/>
                    <a:pt x="4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358;p46"/>
            <p:cNvSpPr/>
            <p:nvPr/>
          </p:nvSpPr>
          <p:spPr>
            <a:xfrm>
              <a:off x="4047425" y="4262163"/>
              <a:ext cx="117675" cy="48625"/>
            </a:xfrm>
            <a:custGeom>
              <a:avLst/>
              <a:gdLst/>
              <a:ahLst/>
              <a:cxnLst/>
              <a:rect l="l" t="t" r="r" b="b"/>
              <a:pathLst>
                <a:path w="4707" h="1945" extrusionOk="0">
                  <a:moveTo>
                    <a:pt x="4277" y="1"/>
                  </a:moveTo>
                  <a:cubicBezTo>
                    <a:pt x="4271" y="1"/>
                    <a:pt x="4265" y="2"/>
                    <a:pt x="4260" y="4"/>
                  </a:cubicBezTo>
                  <a:cubicBezTo>
                    <a:pt x="4220" y="23"/>
                    <a:pt x="4228" y="123"/>
                    <a:pt x="4263" y="273"/>
                  </a:cubicBezTo>
                  <a:cubicBezTo>
                    <a:pt x="4278" y="349"/>
                    <a:pt x="4300" y="438"/>
                    <a:pt x="4310" y="531"/>
                  </a:cubicBezTo>
                  <a:cubicBezTo>
                    <a:pt x="4315" y="572"/>
                    <a:pt x="4315" y="632"/>
                    <a:pt x="4308" y="645"/>
                  </a:cubicBezTo>
                  <a:cubicBezTo>
                    <a:pt x="4300" y="666"/>
                    <a:pt x="4288" y="683"/>
                    <a:pt x="4270" y="692"/>
                  </a:cubicBezTo>
                  <a:cubicBezTo>
                    <a:pt x="4249" y="700"/>
                    <a:pt x="4254" y="692"/>
                    <a:pt x="4188" y="715"/>
                  </a:cubicBezTo>
                  <a:cubicBezTo>
                    <a:pt x="4133" y="731"/>
                    <a:pt x="4073" y="747"/>
                    <a:pt x="4010" y="763"/>
                  </a:cubicBezTo>
                  <a:cubicBezTo>
                    <a:pt x="3882" y="796"/>
                    <a:pt x="3741" y="826"/>
                    <a:pt x="3593" y="859"/>
                  </a:cubicBezTo>
                  <a:cubicBezTo>
                    <a:pt x="3291" y="924"/>
                    <a:pt x="2968" y="993"/>
                    <a:pt x="2630" y="1067"/>
                  </a:cubicBezTo>
                  <a:cubicBezTo>
                    <a:pt x="1899" y="1225"/>
                    <a:pt x="1237" y="1384"/>
                    <a:pt x="762" y="1522"/>
                  </a:cubicBezTo>
                  <a:cubicBezTo>
                    <a:pt x="287" y="1660"/>
                    <a:pt x="0" y="1772"/>
                    <a:pt x="9" y="1852"/>
                  </a:cubicBezTo>
                  <a:cubicBezTo>
                    <a:pt x="15" y="1911"/>
                    <a:pt x="186" y="1944"/>
                    <a:pt x="469" y="1944"/>
                  </a:cubicBezTo>
                  <a:cubicBezTo>
                    <a:pt x="576" y="1944"/>
                    <a:pt x="699" y="1939"/>
                    <a:pt x="834" y="1930"/>
                  </a:cubicBezTo>
                  <a:cubicBezTo>
                    <a:pt x="1332" y="1894"/>
                    <a:pt x="2012" y="1800"/>
                    <a:pt x="2756" y="1639"/>
                  </a:cubicBezTo>
                  <a:cubicBezTo>
                    <a:pt x="3101" y="1562"/>
                    <a:pt x="3431" y="1479"/>
                    <a:pt x="3733" y="1386"/>
                  </a:cubicBezTo>
                  <a:cubicBezTo>
                    <a:pt x="3884" y="1339"/>
                    <a:pt x="4027" y="1291"/>
                    <a:pt x="4164" y="1236"/>
                  </a:cubicBezTo>
                  <a:cubicBezTo>
                    <a:pt x="4233" y="1208"/>
                    <a:pt x="4299" y="1180"/>
                    <a:pt x="4366" y="1147"/>
                  </a:cubicBezTo>
                  <a:cubicBezTo>
                    <a:pt x="4421" y="1122"/>
                    <a:pt x="4540" y="1057"/>
                    <a:pt x="4606" y="982"/>
                  </a:cubicBezTo>
                  <a:cubicBezTo>
                    <a:pt x="4679" y="888"/>
                    <a:pt x="4707" y="772"/>
                    <a:pt x="4700" y="669"/>
                  </a:cubicBezTo>
                  <a:cubicBezTo>
                    <a:pt x="4692" y="557"/>
                    <a:pt x="4668" y="501"/>
                    <a:pt x="4643" y="437"/>
                  </a:cubicBezTo>
                  <a:cubicBezTo>
                    <a:pt x="4591" y="316"/>
                    <a:pt x="4532" y="233"/>
                    <a:pt x="4480" y="167"/>
                  </a:cubicBezTo>
                  <a:cubicBezTo>
                    <a:pt x="4388" y="55"/>
                    <a:pt x="4319" y="1"/>
                    <a:pt x="4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359;p46"/>
            <p:cNvSpPr/>
            <p:nvPr/>
          </p:nvSpPr>
          <p:spPr>
            <a:xfrm>
              <a:off x="3066675" y="2383013"/>
              <a:ext cx="153600" cy="157425"/>
            </a:xfrm>
            <a:custGeom>
              <a:avLst/>
              <a:gdLst/>
              <a:ahLst/>
              <a:cxnLst/>
              <a:rect l="l" t="t" r="r" b="b"/>
              <a:pathLst>
                <a:path w="6144" h="6297" extrusionOk="0">
                  <a:moveTo>
                    <a:pt x="1104" y="1"/>
                  </a:moveTo>
                  <a:lnTo>
                    <a:pt x="1104" y="1"/>
                  </a:lnTo>
                  <a:cubicBezTo>
                    <a:pt x="1186" y="1190"/>
                    <a:pt x="0" y="5086"/>
                    <a:pt x="0" y="5086"/>
                  </a:cubicBezTo>
                  <a:cubicBezTo>
                    <a:pt x="434" y="5982"/>
                    <a:pt x="1085" y="6297"/>
                    <a:pt x="1785" y="6297"/>
                  </a:cubicBezTo>
                  <a:cubicBezTo>
                    <a:pt x="3441" y="6297"/>
                    <a:pt x="5374" y="4537"/>
                    <a:pt x="5374" y="4537"/>
                  </a:cubicBezTo>
                  <a:cubicBezTo>
                    <a:pt x="5435" y="2816"/>
                    <a:pt x="6144" y="201"/>
                    <a:pt x="6144" y="201"/>
                  </a:cubicBezTo>
                  <a:lnTo>
                    <a:pt x="1104" y="1"/>
                  </a:ln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360;p46"/>
            <p:cNvSpPr/>
            <p:nvPr/>
          </p:nvSpPr>
          <p:spPr>
            <a:xfrm>
              <a:off x="3089400" y="2383013"/>
              <a:ext cx="130875" cy="51450"/>
            </a:xfrm>
            <a:custGeom>
              <a:avLst/>
              <a:gdLst/>
              <a:ahLst/>
              <a:cxnLst/>
              <a:rect l="l" t="t" r="r" b="b"/>
              <a:pathLst>
                <a:path w="5235" h="2058" extrusionOk="0">
                  <a:moveTo>
                    <a:pt x="195" y="1"/>
                  </a:moveTo>
                  <a:lnTo>
                    <a:pt x="195" y="1"/>
                  </a:lnTo>
                  <a:cubicBezTo>
                    <a:pt x="220" y="350"/>
                    <a:pt x="134" y="931"/>
                    <a:pt x="1" y="1579"/>
                  </a:cubicBezTo>
                  <a:cubicBezTo>
                    <a:pt x="735" y="1913"/>
                    <a:pt x="1509" y="2058"/>
                    <a:pt x="2287" y="2058"/>
                  </a:cubicBezTo>
                  <a:cubicBezTo>
                    <a:pt x="3172" y="2058"/>
                    <a:pt x="4063" y="1870"/>
                    <a:pt x="4908" y="1560"/>
                  </a:cubicBezTo>
                  <a:cubicBezTo>
                    <a:pt x="5079" y="773"/>
                    <a:pt x="5235" y="201"/>
                    <a:pt x="5235" y="201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1361;p46"/>
            <p:cNvSpPr/>
            <p:nvPr/>
          </p:nvSpPr>
          <p:spPr>
            <a:xfrm>
              <a:off x="2754500" y="2582838"/>
              <a:ext cx="81325" cy="302450"/>
            </a:xfrm>
            <a:custGeom>
              <a:avLst/>
              <a:gdLst/>
              <a:ahLst/>
              <a:cxnLst/>
              <a:rect l="l" t="t" r="r" b="b"/>
              <a:pathLst>
                <a:path w="3253" h="12098" extrusionOk="0">
                  <a:moveTo>
                    <a:pt x="3253" y="1"/>
                  </a:moveTo>
                  <a:cubicBezTo>
                    <a:pt x="2076" y="610"/>
                    <a:pt x="916" y="1246"/>
                    <a:pt x="0" y="2257"/>
                  </a:cubicBezTo>
                  <a:cubicBezTo>
                    <a:pt x="0" y="2257"/>
                    <a:pt x="1143" y="11992"/>
                    <a:pt x="1626" y="12094"/>
                  </a:cubicBezTo>
                  <a:cubicBezTo>
                    <a:pt x="1639" y="12096"/>
                    <a:pt x="1652" y="12098"/>
                    <a:pt x="1666" y="12098"/>
                  </a:cubicBezTo>
                  <a:cubicBezTo>
                    <a:pt x="2042" y="12098"/>
                    <a:pt x="2825" y="11117"/>
                    <a:pt x="3213" y="10597"/>
                  </a:cubicBezTo>
                  <a:cubicBezTo>
                    <a:pt x="2929" y="594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1362;p46"/>
            <p:cNvSpPr/>
            <p:nvPr/>
          </p:nvSpPr>
          <p:spPr>
            <a:xfrm>
              <a:off x="2817325" y="2518313"/>
              <a:ext cx="211275" cy="459075"/>
            </a:xfrm>
            <a:custGeom>
              <a:avLst/>
              <a:gdLst/>
              <a:ahLst/>
              <a:cxnLst/>
              <a:rect l="l" t="t" r="r" b="b"/>
              <a:pathLst>
                <a:path w="8451" h="18363" extrusionOk="0">
                  <a:moveTo>
                    <a:pt x="7138" y="1"/>
                  </a:moveTo>
                  <a:cubicBezTo>
                    <a:pt x="5243" y="330"/>
                    <a:pt x="740" y="2582"/>
                    <a:pt x="740" y="2582"/>
                  </a:cubicBezTo>
                  <a:cubicBezTo>
                    <a:pt x="740" y="2582"/>
                    <a:pt x="1" y="16134"/>
                    <a:pt x="1733" y="18318"/>
                  </a:cubicBezTo>
                  <a:cubicBezTo>
                    <a:pt x="1757" y="18348"/>
                    <a:pt x="1798" y="18363"/>
                    <a:pt x="1854" y="18363"/>
                  </a:cubicBezTo>
                  <a:cubicBezTo>
                    <a:pt x="2704" y="18363"/>
                    <a:pt x="7015" y="15005"/>
                    <a:pt x="7710" y="14102"/>
                  </a:cubicBezTo>
                  <a:cubicBezTo>
                    <a:pt x="8451" y="13140"/>
                    <a:pt x="7138" y="1"/>
                    <a:pt x="71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1363;p46"/>
            <p:cNvSpPr/>
            <p:nvPr/>
          </p:nvSpPr>
          <p:spPr>
            <a:xfrm>
              <a:off x="2840550" y="2808938"/>
              <a:ext cx="175475" cy="168450"/>
            </a:xfrm>
            <a:custGeom>
              <a:avLst/>
              <a:gdLst/>
              <a:ahLst/>
              <a:cxnLst/>
              <a:rect l="l" t="t" r="r" b="b"/>
              <a:pathLst>
                <a:path w="7019" h="6738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357" y="1566"/>
                    <a:pt x="1992" y="3108"/>
                    <a:pt x="1" y="3974"/>
                  </a:cubicBezTo>
                  <a:cubicBezTo>
                    <a:pt x="177" y="5238"/>
                    <a:pt x="433" y="6227"/>
                    <a:pt x="804" y="6693"/>
                  </a:cubicBezTo>
                  <a:cubicBezTo>
                    <a:pt x="828" y="6723"/>
                    <a:pt x="869" y="6738"/>
                    <a:pt x="925" y="6738"/>
                  </a:cubicBezTo>
                  <a:cubicBezTo>
                    <a:pt x="1775" y="6738"/>
                    <a:pt x="6086" y="3380"/>
                    <a:pt x="6781" y="2477"/>
                  </a:cubicBezTo>
                  <a:cubicBezTo>
                    <a:pt x="6960" y="2245"/>
                    <a:pt x="7019" y="1299"/>
                    <a:pt x="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1364;p46"/>
            <p:cNvSpPr/>
            <p:nvPr/>
          </p:nvSpPr>
          <p:spPr>
            <a:xfrm>
              <a:off x="2933725" y="2451038"/>
              <a:ext cx="149200" cy="248950"/>
            </a:xfrm>
            <a:custGeom>
              <a:avLst/>
              <a:gdLst/>
              <a:ahLst/>
              <a:cxnLst/>
              <a:rect l="l" t="t" r="r" b="b"/>
              <a:pathLst>
                <a:path w="5968" h="9958" extrusionOk="0">
                  <a:moveTo>
                    <a:pt x="5968" y="1"/>
                  </a:moveTo>
                  <a:cubicBezTo>
                    <a:pt x="5968" y="1"/>
                    <a:pt x="873" y="449"/>
                    <a:pt x="0" y="3500"/>
                  </a:cubicBezTo>
                  <a:lnTo>
                    <a:pt x="3085" y="9957"/>
                  </a:lnTo>
                  <a:cubicBezTo>
                    <a:pt x="3019" y="6131"/>
                    <a:pt x="2838" y="2170"/>
                    <a:pt x="5556" y="1548"/>
                  </a:cubicBezTo>
                  <a:lnTo>
                    <a:pt x="5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1365;p46"/>
            <p:cNvSpPr/>
            <p:nvPr/>
          </p:nvSpPr>
          <p:spPr>
            <a:xfrm>
              <a:off x="3396375" y="2538538"/>
              <a:ext cx="97400" cy="304725"/>
            </a:xfrm>
            <a:custGeom>
              <a:avLst/>
              <a:gdLst/>
              <a:ahLst/>
              <a:cxnLst/>
              <a:rect l="l" t="t" r="r" b="b"/>
              <a:pathLst>
                <a:path w="3896" h="12189" extrusionOk="0">
                  <a:moveTo>
                    <a:pt x="842" y="0"/>
                  </a:moveTo>
                  <a:cubicBezTo>
                    <a:pt x="842" y="0"/>
                    <a:pt x="450" y="6029"/>
                    <a:pt x="1" y="10567"/>
                  </a:cubicBezTo>
                  <a:cubicBezTo>
                    <a:pt x="351" y="11126"/>
                    <a:pt x="1064" y="12188"/>
                    <a:pt x="1434" y="12188"/>
                  </a:cubicBezTo>
                  <a:cubicBezTo>
                    <a:pt x="1441" y="12188"/>
                    <a:pt x="1449" y="12188"/>
                    <a:pt x="1456" y="12187"/>
                  </a:cubicBezTo>
                  <a:cubicBezTo>
                    <a:pt x="1945" y="12126"/>
                    <a:pt x="3895" y="2520"/>
                    <a:pt x="3895" y="2520"/>
                  </a:cubicBezTo>
                  <a:cubicBezTo>
                    <a:pt x="3067" y="1436"/>
                    <a:pt x="1965" y="704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1366;p46"/>
            <p:cNvSpPr/>
            <p:nvPr/>
          </p:nvSpPr>
          <p:spPr>
            <a:xfrm>
              <a:off x="3224625" y="2484438"/>
              <a:ext cx="192800" cy="441600"/>
            </a:xfrm>
            <a:custGeom>
              <a:avLst/>
              <a:gdLst/>
              <a:ahLst/>
              <a:cxnLst/>
              <a:rect l="l" t="t" r="r" b="b"/>
              <a:pathLst>
                <a:path w="7712" h="17664" extrusionOk="0">
                  <a:moveTo>
                    <a:pt x="1546" y="1"/>
                  </a:moveTo>
                  <a:cubicBezTo>
                    <a:pt x="1394" y="1"/>
                    <a:pt x="1261" y="17"/>
                    <a:pt x="1153" y="52"/>
                  </a:cubicBezTo>
                  <a:cubicBezTo>
                    <a:pt x="1153" y="52"/>
                    <a:pt x="1" y="12722"/>
                    <a:pt x="742" y="13684"/>
                  </a:cubicBezTo>
                  <a:cubicBezTo>
                    <a:pt x="1477" y="14640"/>
                    <a:pt x="5396" y="17664"/>
                    <a:pt x="6063" y="17664"/>
                  </a:cubicBezTo>
                  <a:cubicBezTo>
                    <a:pt x="6068" y="17664"/>
                    <a:pt x="6072" y="17664"/>
                    <a:pt x="6076" y="17663"/>
                  </a:cubicBezTo>
                  <a:cubicBezTo>
                    <a:pt x="6705" y="17624"/>
                    <a:pt x="7712" y="2164"/>
                    <a:pt x="7712" y="2164"/>
                  </a:cubicBezTo>
                  <a:cubicBezTo>
                    <a:pt x="7712" y="2164"/>
                    <a:pt x="3309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1367;p46"/>
            <p:cNvSpPr/>
            <p:nvPr/>
          </p:nvSpPr>
          <p:spPr>
            <a:xfrm>
              <a:off x="3236875" y="2764088"/>
              <a:ext cx="153725" cy="161950"/>
            </a:xfrm>
            <a:custGeom>
              <a:avLst/>
              <a:gdLst/>
              <a:ahLst/>
              <a:cxnLst/>
              <a:rect l="l" t="t" r="r" b="b"/>
              <a:pathLst>
                <a:path w="6149" h="6478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1304"/>
                    <a:pt x="67" y="2260"/>
                    <a:pt x="252" y="2498"/>
                  </a:cubicBezTo>
                  <a:cubicBezTo>
                    <a:pt x="987" y="3454"/>
                    <a:pt x="4906" y="6478"/>
                    <a:pt x="5573" y="6478"/>
                  </a:cubicBezTo>
                  <a:cubicBezTo>
                    <a:pt x="5578" y="6478"/>
                    <a:pt x="5582" y="6478"/>
                    <a:pt x="5586" y="6477"/>
                  </a:cubicBezTo>
                  <a:cubicBezTo>
                    <a:pt x="5754" y="6468"/>
                    <a:pt x="5951" y="5338"/>
                    <a:pt x="6149" y="3695"/>
                  </a:cubicBezTo>
                  <a:cubicBezTo>
                    <a:pt x="4149" y="2826"/>
                    <a:pt x="1645" y="1573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1368;p46"/>
            <p:cNvSpPr/>
            <p:nvPr/>
          </p:nvSpPr>
          <p:spPr>
            <a:xfrm>
              <a:off x="3202625" y="2440938"/>
              <a:ext cx="138925" cy="249950"/>
            </a:xfrm>
            <a:custGeom>
              <a:avLst/>
              <a:gdLst/>
              <a:ahLst/>
              <a:cxnLst/>
              <a:rect l="l" t="t" r="r" b="b"/>
              <a:pathLst>
                <a:path w="5557" h="9998" extrusionOk="0">
                  <a:moveTo>
                    <a:pt x="223" y="1"/>
                  </a:moveTo>
                  <a:cubicBezTo>
                    <a:pt x="124" y="512"/>
                    <a:pt x="47" y="1002"/>
                    <a:pt x="0" y="1461"/>
                  </a:cubicBezTo>
                  <a:cubicBezTo>
                    <a:pt x="2719" y="2084"/>
                    <a:pt x="1520" y="6171"/>
                    <a:pt x="1456" y="9998"/>
                  </a:cubicBezTo>
                  <a:lnTo>
                    <a:pt x="5557" y="3413"/>
                  </a:lnTo>
                  <a:cubicBezTo>
                    <a:pt x="4684" y="362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1369;p46"/>
            <p:cNvSpPr/>
            <p:nvPr/>
          </p:nvSpPr>
          <p:spPr>
            <a:xfrm>
              <a:off x="2992150" y="2777213"/>
              <a:ext cx="273125" cy="44075"/>
            </a:xfrm>
            <a:custGeom>
              <a:avLst/>
              <a:gdLst/>
              <a:ahLst/>
              <a:cxnLst/>
              <a:rect l="l" t="t" r="r" b="b"/>
              <a:pathLst>
                <a:path w="10925" h="1763" extrusionOk="0">
                  <a:moveTo>
                    <a:pt x="3277" y="1"/>
                  </a:moveTo>
                  <a:cubicBezTo>
                    <a:pt x="1341" y="1"/>
                    <a:pt x="0" y="256"/>
                    <a:pt x="18" y="373"/>
                  </a:cubicBezTo>
                  <a:cubicBezTo>
                    <a:pt x="33" y="534"/>
                    <a:pt x="2508" y="388"/>
                    <a:pt x="5521" y="703"/>
                  </a:cubicBezTo>
                  <a:cubicBezTo>
                    <a:pt x="7026" y="861"/>
                    <a:pt x="8368" y="1126"/>
                    <a:pt x="9326" y="1375"/>
                  </a:cubicBezTo>
                  <a:cubicBezTo>
                    <a:pt x="9566" y="1440"/>
                    <a:pt x="9783" y="1495"/>
                    <a:pt x="9976" y="1542"/>
                  </a:cubicBezTo>
                  <a:cubicBezTo>
                    <a:pt x="10163" y="1602"/>
                    <a:pt x="10326" y="1650"/>
                    <a:pt x="10462" y="1687"/>
                  </a:cubicBezTo>
                  <a:cubicBezTo>
                    <a:pt x="10647" y="1736"/>
                    <a:pt x="10780" y="1762"/>
                    <a:pt x="10851" y="1762"/>
                  </a:cubicBezTo>
                  <a:cubicBezTo>
                    <a:pt x="10884" y="1762"/>
                    <a:pt x="10903" y="1757"/>
                    <a:pt x="10909" y="1745"/>
                  </a:cubicBezTo>
                  <a:cubicBezTo>
                    <a:pt x="10925" y="1709"/>
                    <a:pt x="10798" y="1615"/>
                    <a:pt x="10549" y="1475"/>
                  </a:cubicBezTo>
                  <a:cubicBezTo>
                    <a:pt x="10424" y="1406"/>
                    <a:pt x="10269" y="1325"/>
                    <a:pt x="10088" y="1235"/>
                  </a:cubicBezTo>
                  <a:cubicBezTo>
                    <a:pt x="9901" y="1157"/>
                    <a:pt x="9688" y="1071"/>
                    <a:pt x="9451" y="980"/>
                  </a:cubicBezTo>
                  <a:cubicBezTo>
                    <a:pt x="8499" y="622"/>
                    <a:pt x="7123" y="283"/>
                    <a:pt x="5583" y="120"/>
                  </a:cubicBezTo>
                  <a:cubicBezTo>
                    <a:pt x="4760" y="34"/>
                    <a:pt x="3980" y="1"/>
                    <a:pt x="3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1370;p46"/>
            <p:cNvSpPr/>
            <p:nvPr/>
          </p:nvSpPr>
          <p:spPr>
            <a:xfrm>
              <a:off x="2991975" y="2753363"/>
              <a:ext cx="259250" cy="106600"/>
            </a:xfrm>
            <a:custGeom>
              <a:avLst/>
              <a:gdLst/>
              <a:ahLst/>
              <a:cxnLst/>
              <a:rect l="l" t="t" r="r" b="b"/>
              <a:pathLst>
                <a:path w="10370" h="4264" extrusionOk="0">
                  <a:moveTo>
                    <a:pt x="10026" y="1"/>
                  </a:moveTo>
                  <a:cubicBezTo>
                    <a:pt x="9989" y="1"/>
                    <a:pt x="9950" y="1"/>
                    <a:pt x="9908" y="2"/>
                  </a:cubicBezTo>
                  <a:cubicBezTo>
                    <a:pt x="9764" y="7"/>
                    <a:pt x="9587" y="12"/>
                    <a:pt x="9383" y="34"/>
                  </a:cubicBezTo>
                  <a:cubicBezTo>
                    <a:pt x="9180" y="55"/>
                    <a:pt x="8948" y="77"/>
                    <a:pt x="8691" y="113"/>
                  </a:cubicBezTo>
                  <a:cubicBezTo>
                    <a:pt x="8437" y="155"/>
                    <a:pt x="8156" y="193"/>
                    <a:pt x="7859" y="254"/>
                  </a:cubicBezTo>
                  <a:cubicBezTo>
                    <a:pt x="7559" y="314"/>
                    <a:pt x="7241" y="378"/>
                    <a:pt x="6910" y="466"/>
                  </a:cubicBezTo>
                  <a:cubicBezTo>
                    <a:pt x="6577" y="544"/>
                    <a:pt x="6232" y="652"/>
                    <a:pt x="5875" y="759"/>
                  </a:cubicBezTo>
                  <a:cubicBezTo>
                    <a:pt x="5521" y="878"/>
                    <a:pt x="5156" y="1003"/>
                    <a:pt x="4788" y="1153"/>
                  </a:cubicBezTo>
                  <a:cubicBezTo>
                    <a:pt x="4602" y="1223"/>
                    <a:pt x="4424" y="1305"/>
                    <a:pt x="4247" y="1382"/>
                  </a:cubicBezTo>
                  <a:cubicBezTo>
                    <a:pt x="4070" y="1459"/>
                    <a:pt x="3897" y="1538"/>
                    <a:pt x="3731" y="1622"/>
                  </a:cubicBezTo>
                  <a:cubicBezTo>
                    <a:pt x="3393" y="1782"/>
                    <a:pt x="3078" y="1958"/>
                    <a:pt x="2777" y="2124"/>
                  </a:cubicBezTo>
                  <a:cubicBezTo>
                    <a:pt x="2484" y="2300"/>
                    <a:pt x="2201" y="2464"/>
                    <a:pt x="1951" y="2636"/>
                  </a:cubicBezTo>
                  <a:cubicBezTo>
                    <a:pt x="1694" y="2802"/>
                    <a:pt x="1464" y="2965"/>
                    <a:pt x="1257" y="3120"/>
                  </a:cubicBezTo>
                  <a:cubicBezTo>
                    <a:pt x="1047" y="3271"/>
                    <a:pt x="866" y="3419"/>
                    <a:pt x="708" y="3550"/>
                  </a:cubicBezTo>
                  <a:cubicBezTo>
                    <a:pt x="548" y="3680"/>
                    <a:pt x="417" y="3797"/>
                    <a:pt x="313" y="3898"/>
                  </a:cubicBezTo>
                  <a:cubicBezTo>
                    <a:pt x="103" y="4098"/>
                    <a:pt x="1" y="4224"/>
                    <a:pt x="25" y="4256"/>
                  </a:cubicBezTo>
                  <a:cubicBezTo>
                    <a:pt x="29" y="4261"/>
                    <a:pt x="37" y="4264"/>
                    <a:pt x="48" y="4264"/>
                  </a:cubicBezTo>
                  <a:cubicBezTo>
                    <a:pt x="103" y="4264"/>
                    <a:pt x="242" y="4200"/>
                    <a:pt x="449" y="4081"/>
                  </a:cubicBezTo>
                  <a:cubicBezTo>
                    <a:pt x="716" y="3923"/>
                    <a:pt x="1066" y="3715"/>
                    <a:pt x="1485" y="3465"/>
                  </a:cubicBezTo>
                  <a:cubicBezTo>
                    <a:pt x="1704" y="3334"/>
                    <a:pt x="1942" y="3194"/>
                    <a:pt x="2203" y="3050"/>
                  </a:cubicBezTo>
                  <a:cubicBezTo>
                    <a:pt x="2460" y="2899"/>
                    <a:pt x="2743" y="2757"/>
                    <a:pt x="3036" y="2598"/>
                  </a:cubicBezTo>
                  <a:cubicBezTo>
                    <a:pt x="3335" y="2449"/>
                    <a:pt x="3645" y="2289"/>
                    <a:pt x="3976" y="2140"/>
                  </a:cubicBezTo>
                  <a:cubicBezTo>
                    <a:pt x="4140" y="2062"/>
                    <a:pt x="4308" y="1987"/>
                    <a:pt x="4480" y="1915"/>
                  </a:cubicBezTo>
                  <a:cubicBezTo>
                    <a:pt x="4653" y="1842"/>
                    <a:pt x="4826" y="1764"/>
                    <a:pt x="5005" y="1697"/>
                  </a:cubicBezTo>
                  <a:cubicBezTo>
                    <a:pt x="5362" y="1552"/>
                    <a:pt x="5715" y="1427"/>
                    <a:pt x="6057" y="1304"/>
                  </a:cubicBezTo>
                  <a:cubicBezTo>
                    <a:pt x="6401" y="1191"/>
                    <a:pt x="6732" y="1077"/>
                    <a:pt x="7054" y="986"/>
                  </a:cubicBezTo>
                  <a:cubicBezTo>
                    <a:pt x="7373" y="886"/>
                    <a:pt x="7679" y="806"/>
                    <a:pt x="7967" y="727"/>
                  </a:cubicBezTo>
                  <a:cubicBezTo>
                    <a:pt x="8254" y="647"/>
                    <a:pt x="8525" y="586"/>
                    <a:pt x="8771" y="520"/>
                  </a:cubicBezTo>
                  <a:cubicBezTo>
                    <a:pt x="9014" y="460"/>
                    <a:pt x="9237" y="406"/>
                    <a:pt x="9437" y="357"/>
                  </a:cubicBezTo>
                  <a:cubicBezTo>
                    <a:pt x="9628" y="309"/>
                    <a:pt x="9796" y="266"/>
                    <a:pt x="9941" y="228"/>
                  </a:cubicBezTo>
                  <a:cubicBezTo>
                    <a:pt x="10219" y="152"/>
                    <a:pt x="10370" y="91"/>
                    <a:pt x="10365" y="52"/>
                  </a:cubicBezTo>
                  <a:lnTo>
                    <a:pt x="10365" y="51"/>
                  </a:lnTo>
                  <a:cubicBezTo>
                    <a:pt x="10360" y="17"/>
                    <a:pt x="10241" y="1"/>
                    <a:pt x="10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1371;p46"/>
            <p:cNvSpPr/>
            <p:nvPr/>
          </p:nvSpPr>
          <p:spPr>
            <a:xfrm>
              <a:off x="3061075" y="2459263"/>
              <a:ext cx="55475" cy="114550"/>
            </a:xfrm>
            <a:custGeom>
              <a:avLst/>
              <a:gdLst/>
              <a:ahLst/>
              <a:cxnLst/>
              <a:rect l="l" t="t" r="r" b="b"/>
              <a:pathLst>
                <a:path w="2219" h="4582" extrusionOk="0">
                  <a:moveTo>
                    <a:pt x="791" y="0"/>
                  </a:moveTo>
                  <a:lnTo>
                    <a:pt x="224" y="2036"/>
                  </a:lnTo>
                  <a:cubicBezTo>
                    <a:pt x="224" y="2036"/>
                    <a:pt x="1" y="4234"/>
                    <a:pt x="2218" y="4581"/>
                  </a:cubicBezTo>
                  <a:lnTo>
                    <a:pt x="1973" y="2239"/>
                  </a:lnTo>
                  <a:cubicBezTo>
                    <a:pt x="1973" y="2239"/>
                    <a:pt x="516" y="1149"/>
                    <a:pt x="791" y="0"/>
                  </a:cubicBez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1372;p46"/>
            <p:cNvSpPr/>
            <p:nvPr/>
          </p:nvSpPr>
          <p:spPr>
            <a:xfrm>
              <a:off x="3122050" y="2446863"/>
              <a:ext cx="85050" cy="126950"/>
            </a:xfrm>
            <a:custGeom>
              <a:avLst/>
              <a:gdLst/>
              <a:ahLst/>
              <a:cxnLst/>
              <a:rect l="l" t="t" r="r" b="b"/>
              <a:pathLst>
                <a:path w="3402" h="5078" extrusionOk="0">
                  <a:moveTo>
                    <a:pt x="3402" y="1"/>
                  </a:moveTo>
                  <a:lnTo>
                    <a:pt x="3402" y="1"/>
                  </a:lnTo>
                  <a:cubicBezTo>
                    <a:pt x="2827" y="1351"/>
                    <a:pt x="517" y="2539"/>
                    <a:pt x="517" y="2539"/>
                  </a:cubicBezTo>
                  <a:lnTo>
                    <a:pt x="0" y="5077"/>
                  </a:lnTo>
                  <a:cubicBezTo>
                    <a:pt x="2219" y="4730"/>
                    <a:pt x="3159" y="1983"/>
                    <a:pt x="3159" y="1983"/>
                  </a:cubicBezTo>
                  <a:lnTo>
                    <a:pt x="3402" y="1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1373;p46"/>
            <p:cNvSpPr/>
            <p:nvPr/>
          </p:nvSpPr>
          <p:spPr>
            <a:xfrm>
              <a:off x="3062125" y="2481388"/>
              <a:ext cx="153550" cy="152975"/>
            </a:xfrm>
            <a:custGeom>
              <a:avLst/>
              <a:gdLst/>
              <a:ahLst/>
              <a:cxnLst/>
              <a:rect l="l" t="t" r="r" b="b"/>
              <a:pathLst>
                <a:path w="6142" h="6119" extrusionOk="0">
                  <a:moveTo>
                    <a:pt x="6086" y="0"/>
                  </a:moveTo>
                  <a:cubicBezTo>
                    <a:pt x="6043" y="0"/>
                    <a:pt x="5983" y="181"/>
                    <a:pt x="5853" y="489"/>
                  </a:cubicBezTo>
                  <a:cubicBezTo>
                    <a:pt x="5723" y="800"/>
                    <a:pt x="5513" y="1246"/>
                    <a:pt x="5213" y="1774"/>
                  </a:cubicBezTo>
                  <a:cubicBezTo>
                    <a:pt x="4913" y="2303"/>
                    <a:pt x="4529" y="2920"/>
                    <a:pt x="4058" y="3568"/>
                  </a:cubicBezTo>
                  <a:cubicBezTo>
                    <a:pt x="3821" y="3890"/>
                    <a:pt x="3564" y="4225"/>
                    <a:pt x="3279" y="4547"/>
                  </a:cubicBezTo>
                  <a:cubicBezTo>
                    <a:pt x="2995" y="4866"/>
                    <a:pt x="2679" y="5199"/>
                    <a:pt x="2337" y="5419"/>
                  </a:cubicBezTo>
                  <a:cubicBezTo>
                    <a:pt x="2254" y="5469"/>
                    <a:pt x="2169" y="5513"/>
                    <a:pt x="2107" y="5526"/>
                  </a:cubicBezTo>
                  <a:cubicBezTo>
                    <a:pt x="2089" y="5530"/>
                    <a:pt x="2063" y="5533"/>
                    <a:pt x="2033" y="5533"/>
                  </a:cubicBezTo>
                  <a:cubicBezTo>
                    <a:pt x="1995" y="5533"/>
                    <a:pt x="1950" y="5528"/>
                    <a:pt x="1909" y="5514"/>
                  </a:cubicBezTo>
                  <a:cubicBezTo>
                    <a:pt x="1762" y="5479"/>
                    <a:pt x="1616" y="5370"/>
                    <a:pt x="1488" y="5231"/>
                  </a:cubicBezTo>
                  <a:cubicBezTo>
                    <a:pt x="1231" y="4951"/>
                    <a:pt x="1050" y="4578"/>
                    <a:pt x="909" y="4220"/>
                  </a:cubicBezTo>
                  <a:cubicBezTo>
                    <a:pt x="630" y="3491"/>
                    <a:pt x="497" y="2778"/>
                    <a:pt x="430" y="2182"/>
                  </a:cubicBezTo>
                  <a:cubicBezTo>
                    <a:pt x="362" y="1583"/>
                    <a:pt x="372" y="1094"/>
                    <a:pt x="396" y="759"/>
                  </a:cubicBezTo>
                  <a:cubicBezTo>
                    <a:pt x="423" y="423"/>
                    <a:pt x="462" y="237"/>
                    <a:pt x="422" y="221"/>
                  </a:cubicBezTo>
                  <a:cubicBezTo>
                    <a:pt x="420" y="221"/>
                    <a:pt x="419" y="221"/>
                    <a:pt x="417" y="221"/>
                  </a:cubicBezTo>
                  <a:cubicBezTo>
                    <a:pt x="378" y="221"/>
                    <a:pt x="268" y="388"/>
                    <a:pt x="171" y="718"/>
                  </a:cubicBezTo>
                  <a:cubicBezTo>
                    <a:pt x="75" y="1061"/>
                    <a:pt x="1" y="1575"/>
                    <a:pt x="18" y="2209"/>
                  </a:cubicBezTo>
                  <a:cubicBezTo>
                    <a:pt x="35" y="2843"/>
                    <a:pt x="126" y="3597"/>
                    <a:pt x="402" y="4407"/>
                  </a:cubicBezTo>
                  <a:cubicBezTo>
                    <a:pt x="547" y="4807"/>
                    <a:pt x="726" y="5232"/>
                    <a:pt x="1064" y="5618"/>
                  </a:cubicBezTo>
                  <a:cubicBezTo>
                    <a:pt x="1232" y="5806"/>
                    <a:pt x="1453" y="5993"/>
                    <a:pt x="1754" y="6076"/>
                  </a:cubicBezTo>
                  <a:lnTo>
                    <a:pt x="1866" y="6103"/>
                  </a:lnTo>
                  <a:lnTo>
                    <a:pt x="1982" y="6115"/>
                  </a:lnTo>
                  <a:cubicBezTo>
                    <a:pt x="2000" y="6118"/>
                    <a:pt x="2021" y="6119"/>
                    <a:pt x="2044" y="6119"/>
                  </a:cubicBezTo>
                  <a:cubicBezTo>
                    <a:pt x="2107" y="6119"/>
                    <a:pt x="2181" y="6109"/>
                    <a:pt x="2241" y="6096"/>
                  </a:cubicBezTo>
                  <a:cubicBezTo>
                    <a:pt x="2404" y="6056"/>
                    <a:pt x="2528" y="5987"/>
                    <a:pt x="2646" y="5916"/>
                  </a:cubicBezTo>
                  <a:cubicBezTo>
                    <a:pt x="2877" y="5772"/>
                    <a:pt x="3060" y="5607"/>
                    <a:pt x="3235" y="5438"/>
                  </a:cubicBezTo>
                  <a:cubicBezTo>
                    <a:pt x="3407" y="5270"/>
                    <a:pt x="3566" y="5098"/>
                    <a:pt x="3712" y="4923"/>
                  </a:cubicBezTo>
                  <a:cubicBezTo>
                    <a:pt x="4009" y="4575"/>
                    <a:pt x="4266" y="4221"/>
                    <a:pt x="4500" y="3877"/>
                  </a:cubicBezTo>
                  <a:cubicBezTo>
                    <a:pt x="4963" y="3188"/>
                    <a:pt x="5321" y="2533"/>
                    <a:pt x="5582" y="1961"/>
                  </a:cubicBezTo>
                  <a:cubicBezTo>
                    <a:pt x="5844" y="1391"/>
                    <a:pt x="6002" y="903"/>
                    <a:pt x="6071" y="555"/>
                  </a:cubicBezTo>
                  <a:cubicBezTo>
                    <a:pt x="6142" y="207"/>
                    <a:pt x="6125" y="5"/>
                    <a:pt x="6088" y="0"/>
                  </a:cubicBezTo>
                  <a:cubicBezTo>
                    <a:pt x="6087" y="0"/>
                    <a:pt x="6087" y="0"/>
                    <a:pt x="6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1374;p46"/>
            <p:cNvSpPr/>
            <p:nvPr/>
          </p:nvSpPr>
          <p:spPr>
            <a:xfrm>
              <a:off x="3086450" y="2625313"/>
              <a:ext cx="55875" cy="94475"/>
            </a:xfrm>
            <a:custGeom>
              <a:avLst/>
              <a:gdLst/>
              <a:ahLst/>
              <a:cxnLst/>
              <a:rect l="l" t="t" r="r" b="b"/>
              <a:pathLst>
                <a:path w="2235" h="3779" extrusionOk="0">
                  <a:moveTo>
                    <a:pt x="885" y="0"/>
                  </a:moveTo>
                  <a:cubicBezTo>
                    <a:pt x="884" y="0"/>
                    <a:pt x="883" y="0"/>
                    <a:pt x="882" y="0"/>
                  </a:cubicBezTo>
                  <a:cubicBezTo>
                    <a:pt x="882" y="0"/>
                    <a:pt x="74" y="741"/>
                    <a:pt x="74" y="954"/>
                  </a:cubicBezTo>
                  <a:cubicBezTo>
                    <a:pt x="74" y="1166"/>
                    <a:pt x="1" y="3629"/>
                    <a:pt x="74" y="3718"/>
                  </a:cubicBezTo>
                  <a:cubicBezTo>
                    <a:pt x="106" y="3757"/>
                    <a:pt x="460" y="3779"/>
                    <a:pt x="861" y="3779"/>
                  </a:cubicBezTo>
                  <a:cubicBezTo>
                    <a:pt x="1361" y="3779"/>
                    <a:pt x="1933" y="3744"/>
                    <a:pt x="2041" y="3665"/>
                  </a:cubicBezTo>
                  <a:cubicBezTo>
                    <a:pt x="2235" y="3521"/>
                    <a:pt x="2016" y="1201"/>
                    <a:pt x="2041" y="1006"/>
                  </a:cubicBezTo>
                  <a:cubicBezTo>
                    <a:pt x="2065" y="812"/>
                    <a:pt x="125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1375;p46"/>
            <p:cNvSpPr/>
            <p:nvPr/>
          </p:nvSpPr>
          <p:spPr>
            <a:xfrm>
              <a:off x="3108875" y="2642638"/>
              <a:ext cx="21650" cy="69150"/>
            </a:xfrm>
            <a:custGeom>
              <a:avLst/>
              <a:gdLst/>
              <a:ahLst/>
              <a:cxnLst/>
              <a:rect l="l" t="t" r="r" b="b"/>
              <a:pathLst>
                <a:path w="866" h="2766" extrusionOk="0">
                  <a:moveTo>
                    <a:pt x="224" y="0"/>
                  </a:moveTo>
                  <a:cubicBezTo>
                    <a:pt x="1" y="0"/>
                    <a:pt x="80" y="326"/>
                    <a:pt x="86" y="517"/>
                  </a:cubicBezTo>
                  <a:cubicBezTo>
                    <a:pt x="114" y="1197"/>
                    <a:pt x="106" y="1877"/>
                    <a:pt x="61" y="2557"/>
                  </a:cubicBezTo>
                  <a:cubicBezTo>
                    <a:pt x="57" y="2602"/>
                    <a:pt x="56" y="2651"/>
                    <a:pt x="89" y="2690"/>
                  </a:cubicBezTo>
                  <a:cubicBezTo>
                    <a:pt x="134" y="2743"/>
                    <a:pt x="228" y="2759"/>
                    <a:pt x="312" y="2763"/>
                  </a:cubicBezTo>
                  <a:cubicBezTo>
                    <a:pt x="339" y="2765"/>
                    <a:pt x="367" y="2765"/>
                    <a:pt x="394" y="2765"/>
                  </a:cubicBezTo>
                  <a:cubicBezTo>
                    <a:pt x="522" y="2765"/>
                    <a:pt x="651" y="2751"/>
                    <a:pt x="773" y="2722"/>
                  </a:cubicBezTo>
                  <a:cubicBezTo>
                    <a:pt x="804" y="2715"/>
                    <a:pt x="840" y="2705"/>
                    <a:pt x="854" y="2683"/>
                  </a:cubicBezTo>
                  <a:cubicBezTo>
                    <a:pt x="865" y="2667"/>
                    <a:pt x="865" y="2650"/>
                    <a:pt x="864" y="2633"/>
                  </a:cubicBezTo>
                  <a:cubicBezTo>
                    <a:pt x="841" y="2024"/>
                    <a:pt x="818" y="1414"/>
                    <a:pt x="795" y="805"/>
                  </a:cubicBezTo>
                  <a:cubicBezTo>
                    <a:pt x="786" y="560"/>
                    <a:pt x="768" y="220"/>
                    <a:pt x="451" y="68"/>
                  </a:cubicBezTo>
                  <a:cubicBezTo>
                    <a:pt x="353" y="20"/>
                    <a:pt x="279" y="0"/>
                    <a:pt x="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1376;p46"/>
            <p:cNvSpPr/>
            <p:nvPr/>
          </p:nvSpPr>
          <p:spPr>
            <a:xfrm>
              <a:off x="3276700" y="3325738"/>
              <a:ext cx="301225" cy="422000"/>
            </a:xfrm>
            <a:custGeom>
              <a:avLst/>
              <a:gdLst/>
              <a:ahLst/>
              <a:cxnLst/>
              <a:rect l="l" t="t" r="r" b="b"/>
              <a:pathLst>
                <a:path w="12049" h="16880" extrusionOk="0">
                  <a:moveTo>
                    <a:pt x="9627" y="0"/>
                  </a:moveTo>
                  <a:cubicBezTo>
                    <a:pt x="8122" y="2646"/>
                    <a:pt x="2688" y="10374"/>
                    <a:pt x="0" y="13557"/>
                  </a:cubicBezTo>
                  <a:cubicBezTo>
                    <a:pt x="513" y="15093"/>
                    <a:pt x="1229" y="16690"/>
                    <a:pt x="1754" y="16879"/>
                  </a:cubicBezTo>
                  <a:cubicBezTo>
                    <a:pt x="4318" y="15749"/>
                    <a:pt x="12041" y="4372"/>
                    <a:pt x="12045" y="3871"/>
                  </a:cubicBezTo>
                  <a:cubicBezTo>
                    <a:pt x="12048" y="3369"/>
                    <a:pt x="10120" y="835"/>
                    <a:pt x="9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1377;p46"/>
            <p:cNvSpPr/>
            <p:nvPr/>
          </p:nvSpPr>
          <p:spPr>
            <a:xfrm>
              <a:off x="2872375" y="2976088"/>
              <a:ext cx="518225" cy="207125"/>
            </a:xfrm>
            <a:custGeom>
              <a:avLst/>
              <a:gdLst/>
              <a:ahLst/>
              <a:cxnLst/>
              <a:rect l="l" t="t" r="r" b="b"/>
              <a:pathLst>
                <a:path w="20729" h="8285" extrusionOk="0">
                  <a:moveTo>
                    <a:pt x="19492" y="1"/>
                  </a:moveTo>
                  <a:cubicBezTo>
                    <a:pt x="19492" y="1"/>
                    <a:pt x="8087" y="3602"/>
                    <a:pt x="2774" y="3602"/>
                  </a:cubicBezTo>
                  <a:cubicBezTo>
                    <a:pt x="2061" y="3602"/>
                    <a:pt x="1459" y="3537"/>
                    <a:pt x="1007" y="3390"/>
                  </a:cubicBezTo>
                  <a:lnTo>
                    <a:pt x="1007" y="3390"/>
                  </a:lnTo>
                  <a:cubicBezTo>
                    <a:pt x="1007" y="3390"/>
                    <a:pt x="0" y="5264"/>
                    <a:pt x="1045" y="8113"/>
                  </a:cubicBezTo>
                  <a:cubicBezTo>
                    <a:pt x="1460" y="8212"/>
                    <a:pt x="1891" y="8285"/>
                    <a:pt x="2344" y="8285"/>
                  </a:cubicBezTo>
                  <a:cubicBezTo>
                    <a:pt x="3433" y="8285"/>
                    <a:pt x="4653" y="7870"/>
                    <a:pt x="6099" y="6429"/>
                  </a:cubicBezTo>
                  <a:cubicBezTo>
                    <a:pt x="6456" y="6398"/>
                    <a:pt x="6850" y="6386"/>
                    <a:pt x="7276" y="6386"/>
                  </a:cubicBezTo>
                  <a:cubicBezTo>
                    <a:pt x="8846" y="6386"/>
                    <a:pt x="10845" y="6552"/>
                    <a:pt x="13030" y="6552"/>
                  </a:cubicBezTo>
                  <a:cubicBezTo>
                    <a:pt x="15476" y="6552"/>
                    <a:pt x="18156" y="6344"/>
                    <a:pt x="20729" y="5461"/>
                  </a:cubicBezTo>
                  <a:cubicBezTo>
                    <a:pt x="20729" y="5461"/>
                    <a:pt x="20523" y="2410"/>
                    <a:pt x="19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1378;p46"/>
            <p:cNvSpPr/>
            <p:nvPr/>
          </p:nvSpPr>
          <p:spPr>
            <a:xfrm>
              <a:off x="3033250" y="2976088"/>
              <a:ext cx="497975" cy="726975"/>
            </a:xfrm>
            <a:custGeom>
              <a:avLst/>
              <a:gdLst/>
              <a:ahLst/>
              <a:cxnLst/>
              <a:rect l="l" t="t" r="r" b="b"/>
              <a:pathLst>
                <a:path w="19919" h="29079" extrusionOk="0">
                  <a:moveTo>
                    <a:pt x="13057" y="1"/>
                  </a:moveTo>
                  <a:lnTo>
                    <a:pt x="2" y="6024"/>
                  </a:lnTo>
                  <a:lnTo>
                    <a:pt x="1" y="6024"/>
                  </a:lnTo>
                  <a:cubicBezTo>
                    <a:pt x="1" y="6024"/>
                    <a:pt x="7237" y="28942"/>
                    <a:pt x="8148" y="29078"/>
                  </a:cubicBezTo>
                  <a:cubicBezTo>
                    <a:pt x="8152" y="29079"/>
                    <a:pt x="8156" y="29079"/>
                    <a:pt x="8161" y="29079"/>
                  </a:cubicBezTo>
                  <a:cubicBezTo>
                    <a:pt x="9157" y="29079"/>
                    <a:pt x="19919" y="14075"/>
                    <a:pt x="19513" y="13500"/>
                  </a:cubicBezTo>
                  <a:cubicBezTo>
                    <a:pt x="19279" y="13166"/>
                    <a:pt x="16039" y="9161"/>
                    <a:pt x="14294" y="5461"/>
                  </a:cubicBezTo>
                  <a:lnTo>
                    <a:pt x="1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1379;p46"/>
            <p:cNvSpPr/>
            <p:nvPr/>
          </p:nvSpPr>
          <p:spPr>
            <a:xfrm>
              <a:off x="2888525" y="3001888"/>
              <a:ext cx="480550" cy="174400"/>
            </a:xfrm>
            <a:custGeom>
              <a:avLst/>
              <a:gdLst/>
              <a:ahLst/>
              <a:cxnLst/>
              <a:rect l="l" t="t" r="r" b="b"/>
              <a:pathLst>
                <a:path w="19222" h="6976" extrusionOk="0">
                  <a:moveTo>
                    <a:pt x="4092" y="4088"/>
                  </a:moveTo>
                  <a:cubicBezTo>
                    <a:pt x="4103" y="4089"/>
                    <a:pt x="4113" y="4091"/>
                    <a:pt x="4125" y="4092"/>
                  </a:cubicBezTo>
                  <a:cubicBezTo>
                    <a:pt x="4368" y="4121"/>
                    <a:pt x="4718" y="4154"/>
                    <a:pt x="5134" y="4248"/>
                  </a:cubicBezTo>
                  <a:cubicBezTo>
                    <a:pt x="5550" y="4338"/>
                    <a:pt x="6036" y="4492"/>
                    <a:pt x="6536" y="4738"/>
                  </a:cubicBezTo>
                  <a:cubicBezTo>
                    <a:pt x="6778" y="4862"/>
                    <a:pt x="7053" y="5009"/>
                    <a:pt x="7259" y="5177"/>
                  </a:cubicBezTo>
                  <a:cubicBezTo>
                    <a:pt x="7362" y="5264"/>
                    <a:pt x="7452" y="5360"/>
                    <a:pt x="7500" y="5454"/>
                  </a:cubicBezTo>
                  <a:cubicBezTo>
                    <a:pt x="7524" y="5502"/>
                    <a:pt x="7539" y="5547"/>
                    <a:pt x="7545" y="5591"/>
                  </a:cubicBezTo>
                  <a:cubicBezTo>
                    <a:pt x="7549" y="5612"/>
                    <a:pt x="7548" y="5639"/>
                    <a:pt x="7549" y="5653"/>
                  </a:cubicBezTo>
                  <a:lnTo>
                    <a:pt x="7549" y="5655"/>
                  </a:lnTo>
                  <a:cubicBezTo>
                    <a:pt x="7532" y="5658"/>
                    <a:pt x="7490" y="5663"/>
                    <a:pt x="7457" y="5668"/>
                  </a:cubicBezTo>
                  <a:cubicBezTo>
                    <a:pt x="7422" y="5673"/>
                    <a:pt x="7388" y="5675"/>
                    <a:pt x="7352" y="5678"/>
                  </a:cubicBezTo>
                  <a:cubicBezTo>
                    <a:pt x="7317" y="5680"/>
                    <a:pt x="7281" y="5681"/>
                    <a:pt x="7245" y="5681"/>
                  </a:cubicBezTo>
                  <a:cubicBezTo>
                    <a:pt x="7141" y="5681"/>
                    <a:pt x="7037" y="5672"/>
                    <a:pt x="6934" y="5656"/>
                  </a:cubicBezTo>
                  <a:cubicBezTo>
                    <a:pt x="6654" y="5612"/>
                    <a:pt x="6383" y="5518"/>
                    <a:pt x="6128" y="5409"/>
                  </a:cubicBezTo>
                  <a:cubicBezTo>
                    <a:pt x="5873" y="5299"/>
                    <a:pt x="5628" y="5176"/>
                    <a:pt x="5409" y="5055"/>
                  </a:cubicBezTo>
                  <a:cubicBezTo>
                    <a:pt x="5188" y="4934"/>
                    <a:pt x="4990" y="4812"/>
                    <a:pt x="4815" y="4690"/>
                  </a:cubicBezTo>
                  <a:cubicBezTo>
                    <a:pt x="4494" y="4470"/>
                    <a:pt x="4261" y="4254"/>
                    <a:pt x="4092" y="4088"/>
                  </a:cubicBezTo>
                  <a:close/>
                  <a:moveTo>
                    <a:pt x="3687" y="3960"/>
                  </a:moveTo>
                  <a:cubicBezTo>
                    <a:pt x="3581" y="4124"/>
                    <a:pt x="3410" y="4447"/>
                    <a:pt x="3122" y="4848"/>
                  </a:cubicBezTo>
                  <a:cubicBezTo>
                    <a:pt x="2909" y="5145"/>
                    <a:pt x="2634" y="5484"/>
                    <a:pt x="2300" y="5840"/>
                  </a:cubicBezTo>
                  <a:cubicBezTo>
                    <a:pt x="2132" y="6022"/>
                    <a:pt x="1963" y="6200"/>
                    <a:pt x="1783" y="6302"/>
                  </a:cubicBezTo>
                  <a:cubicBezTo>
                    <a:pt x="1686" y="6361"/>
                    <a:pt x="1572" y="6390"/>
                    <a:pt x="1471" y="6390"/>
                  </a:cubicBezTo>
                  <a:cubicBezTo>
                    <a:pt x="1397" y="6390"/>
                    <a:pt x="1330" y="6374"/>
                    <a:pt x="1282" y="6343"/>
                  </a:cubicBezTo>
                  <a:cubicBezTo>
                    <a:pt x="1225" y="6310"/>
                    <a:pt x="1190" y="6250"/>
                    <a:pt x="1187" y="6215"/>
                  </a:cubicBezTo>
                  <a:cubicBezTo>
                    <a:pt x="1178" y="6184"/>
                    <a:pt x="1201" y="6094"/>
                    <a:pt x="1261" y="5979"/>
                  </a:cubicBezTo>
                  <a:cubicBezTo>
                    <a:pt x="1369" y="5755"/>
                    <a:pt x="1496" y="5546"/>
                    <a:pt x="1636" y="5363"/>
                  </a:cubicBezTo>
                  <a:cubicBezTo>
                    <a:pt x="1918" y="4993"/>
                    <a:pt x="2239" y="4710"/>
                    <a:pt x="2533" y="4504"/>
                  </a:cubicBezTo>
                  <a:cubicBezTo>
                    <a:pt x="2680" y="4403"/>
                    <a:pt x="2819" y="4316"/>
                    <a:pt x="2946" y="4248"/>
                  </a:cubicBezTo>
                  <a:cubicBezTo>
                    <a:pt x="3072" y="4177"/>
                    <a:pt x="3184" y="4120"/>
                    <a:pt x="3278" y="4076"/>
                  </a:cubicBezTo>
                  <a:cubicBezTo>
                    <a:pt x="3371" y="4028"/>
                    <a:pt x="3444" y="3992"/>
                    <a:pt x="3493" y="3961"/>
                  </a:cubicBezTo>
                  <a:cubicBezTo>
                    <a:pt x="3558" y="3961"/>
                    <a:pt x="3622" y="3960"/>
                    <a:pt x="3687" y="3960"/>
                  </a:cubicBezTo>
                  <a:close/>
                  <a:moveTo>
                    <a:pt x="19177" y="0"/>
                  </a:moveTo>
                  <a:cubicBezTo>
                    <a:pt x="19095" y="0"/>
                    <a:pt x="18843" y="79"/>
                    <a:pt x="18450" y="223"/>
                  </a:cubicBezTo>
                  <a:cubicBezTo>
                    <a:pt x="18217" y="311"/>
                    <a:pt x="17931" y="419"/>
                    <a:pt x="17597" y="537"/>
                  </a:cubicBezTo>
                  <a:cubicBezTo>
                    <a:pt x="17264" y="655"/>
                    <a:pt x="16890" y="803"/>
                    <a:pt x="16466" y="941"/>
                  </a:cubicBezTo>
                  <a:cubicBezTo>
                    <a:pt x="16046" y="1086"/>
                    <a:pt x="15587" y="1246"/>
                    <a:pt x="15087" y="1400"/>
                  </a:cubicBezTo>
                  <a:cubicBezTo>
                    <a:pt x="14592" y="1565"/>
                    <a:pt x="14054" y="1713"/>
                    <a:pt x="13491" y="1878"/>
                  </a:cubicBezTo>
                  <a:cubicBezTo>
                    <a:pt x="13209" y="1960"/>
                    <a:pt x="12916" y="2031"/>
                    <a:pt x="12620" y="2110"/>
                  </a:cubicBezTo>
                  <a:cubicBezTo>
                    <a:pt x="12472" y="2149"/>
                    <a:pt x="12321" y="2190"/>
                    <a:pt x="12170" y="2229"/>
                  </a:cubicBezTo>
                  <a:cubicBezTo>
                    <a:pt x="12017" y="2265"/>
                    <a:pt x="11864" y="2301"/>
                    <a:pt x="11708" y="2336"/>
                  </a:cubicBezTo>
                  <a:cubicBezTo>
                    <a:pt x="11088" y="2490"/>
                    <a:pt x="10440" y="2618"/>
                    <a:pt x="9777" y="2755"/>
                  </a:cubicBezTo>
                  <a:cubicBezTo>
                    <a:pt x="9110" y="2873"/>
                    <a:pt x="8461" y="2994"/>
                    <a:pt x="7828" y="3081"/>
                  </a:cubicBezTo>
                  <a:cubicBezTo>
                    <a:pt x="7671" y="3104"/>
                    <a:pt x="7515" y="3129"/>
                    <a:pt x="7360" y="3152"/>
                  </a:cubicBezTo>
                  <a:cubicBezTo>
                    <a:pt x="7203" y="3170"/>
                    <a:pt x="7050" y="3190"/>
                    <a:pt x="6897" y="3208"/>
                  </a:cubicBezTo>
                  <a:cubicBezTo>
                    <a:pt x="6593" y="3243"/>
                    <a:pt x="6295" y="3286"/>
                    <a:pt x="6002" y="3314"/>
                  </a:cubicBezTo>
                  <a:cubicBezTo>
                    <a:pt x="5418" y="3369"/>
                    <a:pt x="4864" y="3429"/>
                    <a:pt x="4342" y="3459"/>
                  </a:cubicBezTo>
                  <a:cubicBezTo>
                    <a:pt x="3821" y="3502"/>
                    <a:pt x="3336" y="3523"/>
                    <a:pt x="2891" y="3544"/>
                  </a:cubicBezTo>
                  <a:cubicBezTo>
                    <a:pt x="2447" y="3570"/>
                    <a:pt x="2044" y="3572"/>
                    <a:pt x="1691" y="3585"/>
                  </a:cubicBezTo>
                  <a:cubicBezTo>
                    <a:pt x="1337" y="3601"/>
                    <a:pt x="1032" y="3605"/>
                    <a:pt x="783" y="3610"/>
                  </a:cubicBezTo>
                  <a:cubicBezTo>
                    <a:pt x="283" y="3623"/>
                    <a:pt x="5" y="3650"/>
                    <a:pt x="2" y="3690"/>
                  </a:cubicBezTo>
                  <a:cubicBezTo>
                    <a:pt x="0" y="3730"/>
                    <a:pt x="275" y="3780"/>
                    <a:pt x="774" y="3838"/>
                  </a:cubicBezTo>
                  <a:cubicBezTo>
                    <a:pt x="1023" y="3868"/>
                    <a:pt x="1330" y="3896"/>
                    <a:pt x="1685" y="3912"/>
                  </a:cubicBezTo>
                  <a:cubicBezTo>
                    <a:pt x="2013" y="3929"/>
                    <a:pt x="2384" y="3953"/>
                    <a:pt x="2791" y="3956"/>
                  </a:cubicBezTo>
                  <a:cubicBezTo>
                    <a:pt x="2647" y="4001"/>
                    <a:pt x="2489" y="4065"/>
                    <a:pt x="2321" y="4149"/>
                  </a:cubicBezTo>
                  <a:cubicBezTo>
                    <a:pt x="1964" y="4330"/>
                    <a:pt x="1568" y="4616"/>
                    <a:pt x="1217" y="5023"/>
                  </a:cubicBezTo>
                  <a:cubicBezTo>
                    <a:pt x="1041" y="5227"/>
                    <a:pt x="880" y="5463"/>
                    <a:pt x="746" y="5725"/>
                  </a:cubicBezTo>
                  <a:cubicBezTo>
                    <a:pt x="685" y="5850"/>
                    <a:pt x="586" y="6026"/>
                    <a:pt x="608" y="6281"/>
                  </a:cubicBezTo>
                  <a:cubicBezTo>
                    <a:pt x="637" y="6526"/>
                    <a:pt x="783" y="6723"/>
                    <a:pt x="972" y="6840"/>
                  </a:cubicBezTo>
                  <a:cubicBezTo>
                    <a:pt x="1136" y="6936"/>
                    <a:pt x="1305" y="6975"/>
                    <a:pt x="1467" y="6975"/>
                  </a:cubicBezTo>
                  <a:cubicBezTo>
                    <a:pt x="1693" y="6975"/>
                    <a:pt x="1906" y="6899"/>
                    <a:pt x="2074" y="6796"/>
                  </a:cubicBezTo>
                  <a:cubicBezTo>
                    <a:pt x="2364" y="6617"/>
                    <a:pt x="2543" y="6388"/>
                    <a:pt x="2706" y="6197"/>
                  </a:cubicBezTo>
                  <a:cubicBezTo>
                    <a:pt x="3033" y="5802"/>
                    <a:pt x="3294" y="5413"/>
                    <a:pt x="3476" y="5064"/>
                  </a:cubicBezTo>
                  <a:cubicBezTo>
                    <a:pt x="3658" y="4716"/>
                    <a:pt x="3760" y="4410"/>
                    <a:pt x="3806" y="4196"/>
                  </a:cubicBezTo>
                  <a:cubicBezTo>
                    <a:pt x="3813" y="4160"/>
                    <a:pt x="3817" y="4130"/>
                    <a:pt x="3821" y="4099"/>
                  </a:cubicBezTo>
                  <a:cubicBezTo>
                    <a:pt x="3834" y="4125"/>
                    <a:pt x="3846" y="4152"/>
                    <a:pt x="3862" y="4177"/>
                  </a:cubicBezTo>
                  <a:cubicBezTo>
                    <a:pt x="3985" y="4403"/>
                    <a:pt x="4211" y="4710"/>
                    <a:pt x="4559" y="5016"/>
                  </a:cubicBezTo>
                  <a:cubicBezTo>
                    <a:pt x="4731" y="5170"/>
                    <a:pt x="4932" y="5322"/>
                    <a:pt x="5157" y="5471"/>
                  </a:cubicBezTo>
                  <a:cubicBezTo>
                    <a:pt x="5383" y="5619"/>
                    <a:pt x="5627" y="5763"/>
                    <a:pt x="5902" y="5900"/>
                  </a:cubicBezTo>
                  <a:cubicBezTo>
                    <a:pt x="6179" y="6034"/>
                    <a:pt x="6488" y="6156"/>
                    <a:pt x="6837" y="6221"/>
                  </a:cubicBezTo>
                  <a:cubicBezTo>
                    <a:pt x="6977" y="6247"/>
                    <a:pt x="7123" y="6262"/>
                    <a:pt x="7272" y="6262"/>
                  </a:cubicBezTo>
                  <a:cubicBezTo>
                    <a:pt x="7309" y="6262"/>
                    <a:pt x="7347" y="6261"/>
                    <a:pt x="7384" y="6259"/>
                  </a:cubicBezTo>
                  <a:cubicBezTo>
                    <a:pt x="7432" y="6258"/>
                    <a:pt x="7479" y="6254"/>
                    <a:pt x="7527" y="6248"/>
                  </a:cubicBezTo>
                  <a:cubicBezTo>
                    <a:pt x="7576" y="6242"/>
                    <a:pt x="7617" y="6238"/>
                    <a:pt x="7681" y="6224"/>
                  </a:cubicBezTo>
                  <a:cubicBezTo>
                    <a:pt x="7844" y="6191"/>
                    <a:pt x="7996" y="6093"/>
                    <a:pt x="8069" y="5941"/>
                  </a:cubicBezTo>
                  <a:cubicBezTo>
                    <a:pt x="8107" y="5867"/>
                    <a:pt x="8126" y="5784"/>
                    <a:pt x="8132" y="5701"/>
                  </a:cubicBezTo>
                  <a:cubicBezTo>
                    <a:pt x="8135" y="5631"/>
                    <a:pt x="8135" y="5575"/>
                    <a:pt x="8125" y="5513"/>
                  </a:cubicBezTo>
                  <a:cubicBezTo>
                    <a:pt x="8108" y="5391"/>
                    <a:pt x="8068" y="5279"/>
                    <a:pt x="8014" y="5181"/>
                  </a:cubicBezTo>
                  <a:cubicBezTo>
                    <a:pt x="7908" y="4984"/>
                    <a:pt x="7763" y="4846"/>
                    <a:pt x="7621" y="4732"/>
                  </a:cubicBezTo>
                  <a:cubicBezTo>
                    <a:pt x="7477" y="4617"/>
                    <a:pt x="7325" y="4529"/>
                    <a:pt x="7186" y="4454"/>
                  </a:cubicBezTo>
                  <a:cubicBezTo>
                    <a:pt x="7045" y="4378"/>
                    <a:pt x="6903" y="4309"/>
                    <a:pt x="6763" y="4248"/>
                  </a:cubicBezTo>
                  <a:cubicBezTo>
                    <a:pt x="6335" y="4064"/>
                    <a:pt x="5920" y="3950"/>
                    <a:pt x="5547" y="3887"/>
                  </a:cubicBezTo>
                  <a:cubicBezTo>
                    <a:pt x="5713" y="3874"/>
                    <a:pt x="5881" y="3864"/>
                    <a:pt x="6053" y="3851"/>
                  </a:cubicBezTo>
                  <a:cubicBezTo>
                    <a:pt x="6350" y="3831"/>
                    <a:pt x="6653" y="3793"/>
                    <a:pt x="6963" y="3763"/>
                  </a:cubicBezTo>
                  <a:cubicBezTo>
                    <a:pt x="7117" y="3746"/>
                    <a:pt x="7274" y="3730"/>
                    <a:pt x="7432" y="3713"/>
                  </a:cubicBezTo>
                  <a:cubicBezTo>
                    <a:pt x="7589" y="3693"/>
                    <a:pt x="7748" y="3671"/>
                    <a:pt x="7909" y="3649"/>
                  </a:cubicBezTo>
                  <a:cubicBezTo>
                    <a:pt x="8551" y="3568"/>
                    <a:pt x="9212" y="3450"/>
                    <a:pt x="9888" y="3330"/>
                  </a:cubicBezTo>
                  <a:cubicBezTo>
                    <a:pt x="10560" y="3191"/>
                    <a:pt x="11218" y="3056"/>
                    <a:pt x="11844" y="2894"/>
                  </a:cubicBezTo>
                  <a:cubicBezTo>
                    <a:pt x="12001" y="2855"/>
                    <a:pt x="12157" y="2816"/>
                    <a:pt x="12312" y="2778"/>
                  </a:cubicBezTo>
                  <a:cubicBezTo>
                    <a:pt x="12464" y="2735"/>
                    <a:pt x="12616" y="2693"/>
                    <a:pt x="12766" y="2650"/>
                  </a:cubicBezTo>
                  <a:cubicBezTo>
                    <a:pt x="13065" y="2563"/>
                    <a:pt x="13359" y="2486"/>
                    <a:pt x="13644" y="2396"/>
                  </a:cubicBezTo>
                  <a:cubicBezTo>
                    <a:pt x="14210" y="2214"/>
                    <a:pt x="14748" y="2046"/>
                    <a:pt x="15244" y="1859"/>
                  </a:cubicBezTo>
                  <a:cubicBezTo>
                    <a:pt x="15742" y="1684"/>
                    <a:pt x="16199" y="1500"/>
                    <a:pt x="16614" y="1328"/>
                  </a:cubicBezTo>
                  <a:cubicBezTo>
                    <a:pt x="17033" y="1163"/>
                    <a:pt x="17399" y="987"/>
                    <a:pt x="17724" y="838"/>
                  </a:cubicBezTo>
                  <a:cubicBezTo>
                    <a:pt x="18049" y="692"/>
                    <a:pt x="18322" y="551"/>
                    <a:pt x="18543" y="432"/>
                  </a:cubicBezTo>
                  <a:cubicBezTo>
                    <a:pt x="18986" y="193"/>
                    <a:pt x="19222" y="46"/>
                    <a:pt x="19205" y="9"/>
                  </a:cubicBezTo>
                  <a:cubicBezTo>
                    <a:pt x="19202" y="3"/>
                    <a:pt x="19193" y="0"/>
                    <a:pt x="19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1380;p46"/>
            <p:cNvSpPr/>
            <p:nvPr/>
          </p:nvSpPr>
          <p:spPr>
            <a:xfrm>
              <a:off x="2953575" y="3102313"/>
              <a:ext cx="61375" cy="360675"/>
            </a:xfrm>
            <a:custGeom>
              <a:avLst/>
              <a:gdLst/>
              <a:ahLst/>
              <a:cxnLst/>
              <a:rect l="l" t="t" r="r" b="b"/>
              <a:pathLst>
                <a:path w="2455" h="14427" extrusionOk="0">
                  <a:moveTo>
                    <a:pt x="1204" y="0"/>
                  </a:moveTo>
                  <a:cubicBezTo>
                    <a:pt x="1204" y="0"/>
                    <a:pt x="1204" y="0"/>
                    <a:pt x="1204" y="0"/>
                  </a:cubicBezTo>
                  <a:cubicBezTo>
                    <a:pt x="1042" y="3"/>
                    <a:pt x="953" y="2784"/>
                    <a:pt x="1007" y="6211"/>
                  </a:cubicBezTo>
                  <a:cubicBezTo>
                    <a:pt x="1029" y="7682"/>
                    <a:pt x="1074" y="9031"/>
                    <a:pt x="1130" y="10095"/>
                  </a:cubicBezTo>
                  <a:cubicBezTo>
                    <a:pt x="953" y="10433"/>
                    <a:pt x="953" y="11039"/>
                    <a:pt x="934" y="11233"/>
                  </a:cubicBezTo>
                  <a:cubicBezTo>
                    <a:pt x="859" y="11982"/>
                    <a:pt x="1" y="13936"/>
                    <a:pt x="1" y="13936"/>
                  </a:cubicBezTo>
                  <a:cubicBezTo>
                    <a:pt x="1" y="13936"/>
                    <a:pt x="369" y="14427"/>
                    <a:pt x="1143" y="14427"/>
                  </a:cubicBezTo>
                  <a:cubicBezTo>
                    <a:pt x="1495" y="14427"/>
                    <a:pt x="1931" y="14325"/>
                    <a:pt x="2455" y="14029"/>
                  </a:cubicBezTo>
                  <a:lnTo>
                    <a:pt x="2455" y="14029"/>
                  </a:lnTo>
                  <a:cubicBezTo>
                    <a:pt x="2455" y="14029"/>
                    <a:pt x="2455" y="14029"/>
                    <a:pt x="2455" y="14029"/>
                  </a:cubicBezTo>
                  <a:cubicBezTo>
                    <a:pt x="2399" y="14029"/>
                    <a:pt x="2066" y="11963"/>
                    <a:pt x="2029" y="11771"/>
                  </a:cubicBezTo>
                  <a:cubicBezTo>
                    <a:pt x="1972" y="11467"/>
                    <a:pt x="1891" y="10090"/>
                    <a:pt x="1592" y="9891"/>
                  </a:cubicBezTo>
                  <a:cubicBezTo>
                    <a:pt x="1611" y="8859"/>
                    <a:pt x="1614" y="7583"/>
                    <a:pt x="1592" y="6203"/>
                  </a:cubicBezTo>
                  <a:cubicBezTo>
                    <a:pt x="1539" y="2776"/>
                    <a:pt x="1365" y="0"/>
                    <a:pt x="1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1381;p46"/>
            <p:cNvSpPr/>
            <p:nvPr/>
          </p:nvSpPr>
          <p:spPr>
            <a:xfrm>
              <a:off x="2990875" y="3112538"/>
              <a:ext cx="98825" cy="315300"/>
            </a:xfrm>
            <a:custGeom>
              <a:avLst/>
              <a:gdLst/>
              <a:ahLst/>
              <a:cxnLst/>
              <a:rect l="l" t="t" r="r" b="b"/>
              <a:pathLst>
                <a:path w="3953" h="12612" extrusionOk="0">
                  <a:moveTo>
                    <a:pt x="44" y="0"/>
                  </a:moveTo>
                  <a:cubicBezTo>
                    <a:pt x="40" y="0"/>
                    <a:pt x="38" y="1"/>
                    <a:pt x="35" y="3"/>
                  </a:cubicBezTo>
                  <a:cubicBezTo>
                    <a:pt x="1" y="24"/>
                    <a:pt x="61" y="199"/>
                    <a:pt x="197" y="497"/>
                  </a:cubicBezTo>
                  <a:cubicBezTo>
                    <a:pt x="267" y="645"/>
                    <a:pt x="354" y="824"/>
                    <a:pt x="447" y="1037"/>
                  </a:cubicBezTo>
                  <a:cubicBezTo>
                    <a:pt x="542" y="1248"/>
                    <a:pt x="660" y="1483"/>
                    <a:pt x="770" y="1751"/>
                  </a:cubicBezTo>
                  <a:cubicBezTo>
                    <a:pt x="886" y="2017"/>
                    <a:pt x="1013" y="2308"/>
                    <a:pt x="1135" y="2625"/>
                  </a:cubicBezTo>
                  <a:cubicBezTo>
                    <a:pt x="1266" y="2939"/>
                    <a:pt x="1383" y="3283"/>
                    <a:pt x="1515" y="3642"/>
                  </a:cubicBezTo>
                  <a:cubicBezTo>
                    <a:pt x="1580" y="3822"/>
                    <a:pt x="1633" y="4010"/>
                    <a:pt x="1697" y="4200"/>
                  </a:cubicBezTo>
                  <a:cubicBezTo>
                    <a:pt x="1760" y="4390"/>
                    <a:pt x="1819" y="4585"/>
                    <a:pt x="1873" y="4785"/>
                  </a:cubicBezTo>
                  <a:cubicBezTo>
                    <a:pt x="1993" y="5183"/>
                    <a:pt x="2091" y="5602"/>
                    <a:pt x="2196" y="6029"/>
                  </a:cubicBezTo>
                  <a:cubicBezTo>
                    <a:pt x="2285" y="6460"/>
                    <a:pt x="2377" y="6880"/>
                    <a:pt x="2440" y="7290"/>
                  </a:cubicBezTo>
                  <a:cubicBezTo>
                    <a:pt x="2478" y="7494"/>
                    <a:pt x="2509" y="7697"/>
                    <a:pt x="2533" y="7895"/>
                  </a:cubicBezTo>
                  <a:cubicBezTo>
                    <a:pt x="2553" y="8051"/>
                    <a:pt x="2575" y="8204"/>
                    <a:pt x="2593" y="8354"/>
                  </a:cubicBezTo>
                  <a:cubicBezTo>
                    <a:pt x="2451" y="8701"/>
                    <a:pt x="2450" y="9236"/>
                    <a:pt x="2433" y="9417"/>
                  </a:cubicBezTo>
                  <a:cubicBezTo>
                    <a:pt x="2357" y="10166"/>
                    <a:pt x="1499" y="12120"/>
                    <a:pt x="1499" y="12120"/>
                  </a:cubicBezTo>
                  <a:cubicBezTo>
                    <a:pt x="1499" y="12120"/>
                    <a:pt x="1867" y="12611"/>
                    <a:pt x="2641" y="12611"/>
                  </a:cubicBezTo>
                  <a:cubicBezTo>
                    <a:pt x="2993" y="12611"/>
                    <a:pt x="3429" y="12510"/>
                    <a:pt x="3953" y="12213"/>
                  </a:cubicBezTo>
                  <a:lnTo>
                    <a:pt x="3953" y="12213"/>
                  </a:lnTo>
                  <a:cubicBezTo>
                    <a:pt x="3953" y="12213"/>
                    <a:pt x="3953" y="12213"/>
                    <a:pt x="3953" y="12213"/>
                  </a:cubicBezTo>
                  <a:cubicBezTo>
                    <a:pt x="3898" y="12213"/>
                    <a:pt x="3564" y="10147"/>
                    <a:pt x="3528" y="9956"/>
                  </a:cubicBezTo>
                  <a:cubicBezTo>
                    <a:pt x="3473" y="9660"/>
                    <a:pt x="3395" y="8355"/>
                    <a:pt x="3117" y="8096"/>
                  </a:cubicBezTo>
                  <a:cubicBezTo>
                    <a:pt x="3107" y="8007"/>
                    <a:pt x="3097" y="7917"/>
                    <a:pt x="3089" y="7825"/>
                  </a:cubicBezTo>
                  <a:cubicBezTo>
                    <a:pt x="3069" y="7620"/>
                    <a:pt x="3042" y="7412"/>
                    <a:pt x="3007" y="7201"/>
                  </a:cubicBezTo>
                  <a:cubicBezTo>
                    <a:pt x="2951" y="6778"/>
                    <a:pt x="2860" y="6344"/>
                    <a:pt x="2767" y="5900"/>
                  </a:cubicBezTo>
                  <a:cubicBezTo>
                    <a:pt x="2660" y="5459"/>
                    <a:pt x="2554" y="5029"/>
                    <a:pt x="2423" y="4621"/>
                  </a:cubicBezTo>
                  <a:cubicBezTo>
                    <a:pt x="2365" y="4415"/>
                    <a:pt x="2299" y="4216"/>
                    <a:pt x="2228" y="4023"/>
                  </a:cubicBezTo>
                  <a:cubicBezTo>
                    <a:pt x="2157" y="3830"/>
                    <a:pt x="2095" y="3639"/>
                    <a:pt x="2022" y="3457"/>
                  </a:cubicBezTo>
                  <a:cubicBezTo>
                    <a:pt x="1873" y="3093"/>
                    <a:pt x="1735" y="2746"/>
                    <a:pt x="1581" y="2432"/>
                  </a:cubicBezTo>
                  <a:cubicBezTo>
                    <a:pt x="1437" y="2115"/>
                    <a:pt x="1284" y="1828"/>
                    <a:pt x="1141" y="1568"/>
                  </a:cubicBezTo>
                  <a:cubicBezTo>
                    <a:pt x="1005" y="1305"/>
                    <a:pt x="858" y="1080"/>
                    <a:pt x="735" y="879"/>
                  </a:cubicBezTo>
                  <a:cubicBezTo>
                    <a:pt x="613" y="679"/>
                    <a:pt x="495" y="513"/>
                    <a:pt x="394" y="381"/>
                  </a:cubicBezTo>
                  <a:cubicBezTo>
                    <a:pt x="209" y="135"/>
                    <a:pt x="87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1382;p46"/>
            <p:cNvSpPr/>
            <p:nvPr/>
          </p:nvSpPr>
          <p:spPr>
            <a:xfrm>
              <a:off x="3208475" y="2211988"/>
              <a:ext cx="329775" cy="252800"/>
            </a:xfrm>
            <a:custGeom>
              <a:avLst/>
              <a:gdLst/>
              <a:ahLst/>
              <a:cxnLst/>
              <a:rect l="l" t="t" r="r" b="b"/>
              <a:pathLst>
                <a:path w="13191" h="10112" extrusionOk="0">
                  <a:moveTo>
                    <a:pt x="6200" y="1"/>
                  </a:moveTo>
                  <a:cubicBezTo>
                    <a:pt x="3963" y="1183"/>
                    <a:pt x="1687" y="3276"/>
                    <a:pt x="1" y="5163"/>
                  </a:cubicBezTo>
                  <a:cubicBezTo>
                    <a:pt x="1096" y="6898"/>
                    <a:pt x="2899" y="8055"/>
                    <a:pt x="4719" y="9003"/>
                  </a:cubicBezTo>
                  <a:cubicBezTo>
                    <a:pt x="5699" y="9513"/>
                    <a:pt x="6812" y="10112"/>
                    <a:pt x="7909" y="10112"/>
                  </a:cubicBezTo>
                  <a:cubicBezTo>
                    <a:pt x="8066" y="10112"/>
                    <a:pt x="8222" y="10100"/>
                    <a:pt x="8377" y="10073"/>
                  </a:cubicBezTo>
                  <a:cubicBezTo>
                    <a:pt x="7769" y="8961"/>
                    <a:pt x="7353" y="7901"/>
                    <a:pt x="7012" y="6680"/>
                  </a:cubicBezTo>
                  <a:lnTo>
                    <a:pt x="7012" y="6680"/>
                  </a:lnTo>
                  <a:cubicBezTo>
                    <a:pt x="7607" y="7016"/>
                    <a:pt x="8292" y="7202"/>
                    <a:pt x="8973" y="7202"/>
                  </a:cubicBezTo>
                  <a:cubicBezTo>
                    <a:pt x="9284" y="7202"/>
                    <a:pt x="9595" y="7164"/>
                    <a:pt x="9896" y="7082"/>
                  </a:cubicBezTo>
                  <a:cubicBezTo>
                    <a:pt x="10856" y="6822"/>
                    <a:pt x="11696" y="6253"/>
                    <a:pt x="12051" y="5323"/>
                  </a:cubicBezTo>
                  <a:lnTo>
                    <a:pt x="12051" y="5323"/>
                  </a:lnTo>
                  <a:cubicBezTo>
                    <a:pt x="11999" y="5323"/>
                    <a:pt x="11947" y="5324"/>
                    <a:pt x="11894" y="5324"/>
                  </a:cubicBezTo>
                  <a:cubicBezTo>
                    <a:pt x="11275" y="5324"/>
                    <a:pt x="10653" y="5274"/>
                    <a:pt x="10060" y="5103"/>
                  </a:cubicBezTo>
                  <a:cubicBezTo>
                    <a:pt x="9415" y="4917"/>
                    <a:pt x="8708" y="4574"/>
                    <a:pt x="8267" y="4069"/>
                  </a:cubicBezTo>
                  <a:cubicBezTo>
                    <a:pt x="10486" y="3681"/>
                    <a:pt x="12354" y="2130"/>
                    <a:pt x="13190" y="39"/>
                  </a:cubicBezTo>
                  <a:lnTo>
                    <a:pt x="13190" y="39"/>
                  </a:lnTo>
                  <a:cubicBezTo>
                    <a:pt x="12028" y="275"/>
                    <a:pt x="10862" y="515"/>
                    <a:pt x="9678" y="570"/>
                  </a:cubicBezTo>
                  <a:cubicBezTo>
                    <a:pt x="9519" y="577"/>
                    <a:pt x="9361" y="581"/>
                    <a:pt x="9202" y="581"/>
                  </a:cubicBezTo>
                  <a:cubicBezTo>
                    <a:pt x="8172" y="581"/>
                    <a:pt x="7138" y="422"/>
                    <a:pt x="6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1383;p46"/>
            <p:cNvSpPr/>
            <p:nvPr/>
          </p:nvSpPr>
          <p:spPr>
            <a:xfrm>
              <a:off x="2790575" y="2149213"/>
              <a:ext cx="318225" cy="262050"/>
            </a:xfrm>
            <a:custGeom>
              <a:avLst/>
              <a:gdLst/>
              <a:ahLst/>
              <a:cxnLst/>
              <a:rect l="l" t="t" r="r" b="b"/>
              <a:pathLst>
                <a:path w="12729" h="10482" extrusionOk="0">
                  <a:moveTo>
                    <a:pt x="0" y="0"/>
                  </a:moveTo>
                  <a:lnTo>
                    <a:pt x="0" y="0"/>
                  </a:lnTo>
                  <a:cubicBezTo>
                    <a:pt x="663" y="2153"/>
                    <a:pt x="2398" y="3851"/>
                    <a:pt x="4577" y="4418"/>
                  </a:cubicBezTo>
                  <a:cubicBezTo>
                    <a:pt x="4098" y="4886"/>
                    <a:pt x="3365" y="5170"/>
                    <a:pt x="2708" y="5303"/>
                  </a:cubicBezTo>
                  <a:cubicBezTo>
                    <a:pt x="2340" y="5377"/>
                    <a:pt x="1964" y="5406"/>
                    <a:pt x="1588" y="5406"/>
                  </a:cubicBezTo>
                  <a:cubicBezTo>
                    <a:pt x="1293" y="5406"/>
                    <a:pt x="998" y="5388"/>
                    <a:pt x="705" y="5360"/>
                  </a:cubicBezTo>
                  <a:lnTo>
                    <a:pt x="705" y="5360"/>
                  </a:lnTo>
                  <a:cubicBezTo>
                    <a:pt x="983" y="6316"/>
                    <a:pt x="1774" y="6951"/>
                    <a:pt x="2709" y="7289"/>
                  </a:cubicBezTo>
                  <a:cubicBezTo>
                    <a:pt x="3100" y="7430"/>
                    <a:pt x="3513" y="7497"/>
                    <a:pt x="3928" y="7497"/>
                  </a:cubicBezTo>
                  <a:cubicBezTo>
                    <a:pt x="4507" y="7497"/>
                    <a:pt x="5089" y="7366"/>
                    <a:pt x="5616" y="7124"/>
                  </a:cubicBezTo>
                  <a:lnTo>
                    <a:pt x="5616" y="7124"/>
                  </a:lnTo>
                  <a:cubicBezTo>
                    <a:pt x="5177" y="8314"/>
                    <a:pt x="4676" y="9334"/>
                    <a:pt x="3980" y="10394"/>
                  </a:cubicBezTo>
                  <a:cubicBezTo>
                    <a:pt x="4217" y="10455"/>
                    <a:pt x="4459" y="10481"/>
                    <a:pt x="4703" y="10481"/>
                  </a:cubicBezTo>
                  <a:cubicBezTo>
                    <a:pt x="5718" y="10481"/>
                    <a:pt x="6775" y="10020"/>
                    <a:pt x="7713" y="9625"/>
                  </a:cubicBezTo>
                  <a:cubicBezTo>
                    <a:pt x="9605" y="8829"/>
                    <a:pt x="11495" y="7821"/>
                    <a:pt x="12728" y="6181"/>
                  </a:cubicBezTo>
                  <a:cubicBezTo>
                    <a:pt x="11202" y="4164"/>
                    <a:pt x="9103" y="1892"/>
                    <a:pt x="6969" y="531"/>
                  </a:cubicBezTo>
                  <a:cubicBezTo>
                    <a:pt x="6238" y="791"/>
                    <a:pt x="5463" y="897"/>
                    <a:pt x="4685" y="897"/>
                  </a:cubicBezTo>
                  <a:cubicBezTo>
                    <a:pt x="4275" y="897"/>
                    <a:pt x="3864" y="868"/>
                    <a:pt x="3458" y="816"/>
                  </a:cubicBezTo>
                  <a:cubicBezTo>
                    <a:pt x="2282" y="665"/>
                    <a:pt x="1138" y="3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1384;p46"/>
            <p:cNvSpPr/>
            <p:nvPr/>
          </p:nvSpPr>
          <p:spPr>
            <a:xfrm>
              <a:off x="2890075" y="2229588"/>
              <a:ext cx="527850" cy="234250"/>
            </a:xfrm>
            <a:custGeom>
              <a:avLst/>
              <a:gdLst/>
              <a:ahLst/>
              <a:cxnLst/>
              <a:rect l="l" t="t" r="r" b="b"/>
              <a:pathLst>
                <a:path w="21114" h="9370" extrusionOk="0">
                  <a:moveTo>
                    <a:pt x="4092" y="0"/>
                  </a:moveTo>
                  <a:lnTo>
                    <a:pt x="4092" y="0"/>
                  </a:lnTo>
                  <a:cubicBezTo>
                    <a:pt x="4092" y="0"/>
                    <a:pt x="5179" y="4893"/>
                    <a:pt x="0" y="7179"/>
                  </a:cubicBezTo>
                  <a:cubicBezTo>
                    <a:pt x="0" y="7179"/>
                    <a:pt x="164" y="7326"/>
                    <a:pt x="722" y="7326"/>
                  </a:cubicBezTo>
                  <a:cubicBezTo>
                    <a:pt x="1608" y="7326"/>
                    <a:pt x="3487" y="6954"/>
                    <a:pt x="7281" y="5023"/>
                  </a:cubicBezTo>
                  <a:lnTo>
                    <a:pt x="14052" y="6023"/>
                  </a:lnTo>
                  <a:cubicBezTo>
                    <a:pt x="14052" y="6023"/>
                    <a:pt x="16550" y="9364"/>
                    <a:pt x="21113" y="9369"/>
                  </a:cubicBezTo>
                  <a:cubicBezTo>
                    <a:pt x="21113" y="9369"/>
                    <a:pt x="16239" y="6597"/>
                    <a:pt x="17994" y="1828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1385;p46"/>
            <p:cNvSpPr/>
            <p:nvPr/>
          </p:nvSpPr>
          <p:spPr>
            <a:xfrm>
              <a:off x="2895425" y="2019613"/>
              <a:ext cx="534350" cy="383350"/>
            </a:xfrm>
            <a:custGeom>
              <a:avLst/>
              <a:gdLst/>
              <a:ahLst/>
              <a:cxnLst/>
              <a:rect l="l" t="t" r="r" b="b"/>
              <a:pathLst>
                <a:path w="21374" h="15334" extrusionOk="0">
                  <a:moveTo>
                    <a:pt x="11810" y="0"/>
                  </a:moveTo>
                  <a:cubicBezTo>
                    <a:pt x="2334" y="0"/>
                    <a:pt x="1" y="14946"/>
                    <a:pt x="10325" y="15326"/>
                  </a:cubicBezTo>
                  <a:cubicBezTo>
                    <a:pt x="10445" y="15331"/>
                    <a:pt x="10564" y="15333"/>
                    <a:pt x="10683" y="15333"/>
                  </a:cubicBezTo>
                  <a:cubicBezTo>
                    <a:pt x="14296" y="15333"/>
                    <a:pt x="17212" y="13307"/>
                    <a:pt x="18484" y="10873"/>
                  </a:cubicBezTo>
                  <a:cubicBezTo>
                    <a:pt x="21373" y="5350"/>
                    <a:pt x="18581" y="292"/>
                    <a:pt x="12431" y="21"/>
                  </a:cubicBezTo>
                  <a:cubicBezTo>
                    <a:pt x="12221" y="7"/>
                    <a:pt x="12014" y="0"/>
                    <a:pt x="11810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1386;p46"/>
            <p:cNvSpPr/>
            <p:nvPr/>
          </p:nvSpPr>
          <p:spPr>
            <a:xfrm>
              <a:off x="2924325" y="2123913"/>
              <a:ext cx="116600" cy="107325"/>
            </a:xfrm>
            <a:custGeom>
              <a:avLst/>
              <a:gdLst/>
              <a:ahLst/>
              <a:cxnLst/>
              <a:rect l="l" t="t" r="r" b="b"/>
              <a:pathLst>
                <a:path w="4664" h="4293" extrusionOk="0">
                  <a:moveTo>
                    <a:pt x="2323" y="0"/>
                  </a:moveTo>
                  <a:cubicBezTo>
                    <a:pt x="1085" y="0"/>
                    <a:pt x="67" y="918"/>
                    <a:pt x="33" y="2081"/>
                  </a:cubicBezTo>
                  <a:cubicBezTo>
                    <a:pt x="0" y="3266"/>
                    <a:pt x="1001" y="4255"/>
                    <a:pt x="2270" y="4292"/>
                  </a:cubicBezTo>
                  <a:cubicBezTo>
                    <a:pt x="2294" y="4292"/>
                    <a:pt x="2318" y="4293"/>
                    <a:pt x="2342" y="4293"/>
                  </a:cubicBezTo>
                  <a:cubicBezTo>
                    <a:pt x="3579" y="4293"/>
                    <a:pt x="4596" y="3374"/>
                    <a:pt x="4630" y="2213"/>
                  </a:cubicBezTo>
                  <a:cubicBezTo>
                    <a:pt x="4664" y="1028"/>
                    <a:pt x="3663" y="38"/>
                    <a:pt x="2393" y="1"/>
                  </a:cubicBezTo>
                  <a:cubicBezTo>
                    <a:pt x="2370" y="1"/>
                    <a:pt x="2346" y="0"/>
                    <a:pt x="2323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1387;p46"/>
            <p:cNvSpPr/>
            <p:nvPr/>
          </p:nvSpPr>
          <p:spPr>
            <a:xfrm>
              <a:off x="3328550" y="2200113"/>
              <a:ext cx="128375" cy="107350"/>
            </a:xfrm>
            <a:custGeom>
              <a:avLst/>
              <a:gdLst/>
              <a:ahLst/>
              <a:cxnLst/>
              <a:rect l="l" t="t" r="r" b="b"/>
              <a:pathLst>
                <a:path w="5135" h="4294" extrusionOk="0">
                  <a:moveTo>
                    <a:pt x="2592" y="0"/>
                  </a:moveTo>
                  <a:cubicBezTo>
                    <a:pt x="1942" y="0"/>
                    <a:pt x="1295" y="256"/>
                    <a:pt x="835" y="753"/>
                  </a:cubicBezTo>
                  <a:cubicBezTo>
                    <a:pt x="1" y="1655"/>
                    <a:pt x="101" y="3010"/>
                    <a:pt x="1058" y="3780"/>
                  </a:cubicBezTo>
                  <a:cubicBezTo>
                    <a:pt x="1487" y="4125"/>
                    <a:pt x="2015" y="4294"/>
                    <a:pt x="2543" y="4294"/>
                  </a:cubicBezTo>
                  <a:cubicBezTo>
                    <a:pt x="3193" y="4294"/>
                    <a:pt x="3841" y="4038"/>
                    <a:pt x="4301" y="3541"/>
                  </a:cubicBezTo>
                  <a:cubicBezTo>
                    <a:pt x="5135" y="2639"/>
                    <a:pt x="5035" y="1284"/>
                    <a:pt x="4077" y="515"/>
                  </a:cubicBezTo>
                  <a:cubicBezTo>
                    <a:pt x="3648" y="169"/>
                    <a:pt x="3119" y="0"/>
                    <a:pt x="2592" y="0"/>
                  </a:cubicBezTo>
                  <a:close/>
                </a:path>
              </a:pathLst>
            </a:custGeom>
            <a:solidFill>
              <a:srgbClr val="FF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1388;p46"/>
            <p:cNvSpPr/>
            <p:nvPr/>
          </p:nvSpPr>
          <p:spPr>
            <a:xfrm>
              <a:off x="3051325" y="1990263"/>
              <a:ext cx="340825" cy="137425"/>
            </a:xfrm>
            <a:custGeom>
              <a:avLst/>
              <a:gdLst/>
              <a:ahLst/>
              <a:cxnLst/>
              <a:rect l="l" t="t" r="r" b="b"/>
              <a:pathLst>
                <a:path w="13633" h="5497" extrusionOk="0">
                  <a:moveTo>
                    <a:pt x="6114" y="1"/>
                  </a:moveTo>
                  <a:cubicBezTo>
                    <a:pt x="4933" y="1"/>
                    <a:pt x="3663" y="239"/>
                    <a:pt x="2349" y="842"/>
                  </a:cubicBezTo>
                  <a:cubicBezTo>
                    <a:pt x="552" y="1668"/>
                    <a:pt x="0" y="3164"/>
                    <a:pt x="0" y="3164"/>
                  </a:cubicBezTo>
                  <a:cubicBezTo>
                    <a:pt x="0" y="3164"/>
                    <a:pt x="1944" y="2088"/>
                    <a:pt x="4807" y="2088"/>
                  </a:cubicBezTo>
                  <a:cubicBezTo>
                    <a:pt x="7170" y="2088"/>
                    <a:pt x="10159" y="2821"/>
                    <a:pt x="13201" y="5496"/>
                  </a:cubicBezTo>
                  <a:cubicBezTo>
                    <a:pt x="13201" y="5496"/>
                    <a:pt x="13633" y="4199"/>
                    <a:pt x="13082" y="3162"/>
                  </a:cubicBezTo>
                  <a:cubicBezTo>
                    <a:pt x="12663" y="2376"/>
                    <a:pt x="9838" y="1"/>
                    <a:pt x="6114" y="1"/>
                  </a:cubicBezTo>
                  <a:close/>
                </a:path>
              </a:pathLst>
            </a:custGeom>
            <a:solidFill>
              <a:srgbClr val="F7D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1389;p46"/>
            <p:cNvSpPr/>
            <p:nvPr/>
          </p:nvSpPr>
          <p:spPr>
            <a:xfrm>
              <a:off x="3275450" y="2062013"/>
              <a:ext cx="229050" cy="159250"/>
            </a:xfrm>
            <a:custGeom>
              <a:avLst/>
              <a:gdLst/>
              <a:ahLst/>
              <a:cxnLst/>
              <a:rect l="l" t="t" r="r" b="b"/>
              <a:pathLst>
                <a:path w="9162" h="6370" extrusionOk="0">
                  <a:moveTo>
                    <a:pt x="0" y="0"/>
                  </a:moveTo>
                  <a:lnTo>
                    <a:pt x="0" y="0"/>
                  </a:lnTo>
                  <a:cubicBezTo>
                    <a:pt x="148" y="1032"/>
                    <a:pt x="364" y="2054"/>
                    <a:pt x="729" y="3028"/>
                  </a:cubicBezTo>
                  <a:cubicBezTo>
                    <a:pt x="1170" y="4205"/>
                    <a:pt x="1834" y="5316"/>
                    <a:pt x="2764" y="6161"/>
                  </a:cubicBezTo>
                  <a:cubicBezTo>
                    <a:pt x="2536" y="5621"/>
                    <a:pt x="2421" y="5055"/>
                    <a:pt x="2334" y="4475"/>
                  </a:cubicBezTo>
                  <a:cubicBezTo>
                    <a:pt x="2242" y="3864"/>
                    <a:pt x="2297" y="3232"/>
                    <a:pt x="2495" y="2646"/>
                  </a:cubicBezTo>
                  <a:cubicBezTo>
                    <a:pt x="2619" y="4110"/>
                    <a:pt x="3650" y="5437"/>
                    <a:pt x="4993" y="6030"/>
                  </a:cubicBezTo>
                  <a:cubicBezTo>
                    <a:pt x="5508" y="6258"/>
                    <a:pt x="6071" y="6369"/>
                    <a:pt x="6634" y="6369"/>
                  </a:cubicBezTo>
                  <a:cubicBezTo>
                    <a:pt x="7537" y="6369"/>
                    <a:pt x="8443" y="6083"/>
                    <a:pt x="9162" y="5533"/>
                  </a:cubicBezTo>
                  <a:cubicBezTo>
                    <a:pt x="7643" y="5149"/>
                    <a:pt x="5538" y="3885"/>
                    <a:pt x="4236" y="2626"/>
                  </a:cubicBezTo>
                  <a:cubicBezTo>
                    <a:pt x="2791" y="1355"/>
                    <a:pt x="1359" y="5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1390;p46"/>
            <p:cNvSpPr/>
            <p:nvPr/>
          </p:nvSpPr>
          <p:spPr>
            <a:xfrm>
              <a:off x="3058725" y="2042613"/>
              <a:ext cx="189725" cy="90525"/>
            </a:xfrm>
            <a:custGeom>
              <a:avLst/>
              <a:gdLst/>
              <a:ahLst/>
              <a:cxnLst/>
              <a:rect l="l" t="t" r="r" b="b"/>
              <a:pathLst>
                <a:path w="7589" h="3621" extrusionOk="0">
                  <a:moveTo>
                    <a:pt x="4875" y="1"/>
                  </a:moveTo>
                  <a:cubicBezTo>
                    <a:pt x="4353" y="813"/>
                    <a:pt x="3608" y="1468"/>
                    <a:pt x="2785" y="1976"/>
                  </a:cubicBezTo>
                  <a:cubicBezTo>
                    <a:pt x="1915" y="2512"/>
                    <a:pt x="962" y="2895"/>
                    <a:pt x="1" y="3239"/>
                  </a:cubicBezTo>
                  <a:cubicBezTo>
                    <a:pt x="547" y="3505"/>
                    <a:pt x="1126" y="3621"/>
                    <a:pt x="1712" y="3621"/>
                  </a:cubicBezTo>
                  <a:cubicBezTo>
                    <a:pt x="2535" y="3621"/>
                    <a:pt x="3371" y="3393"/>
                    <a:pt x="4147" y="3036"/>
                  </a:cubicBezTo>
                  <a:cubicBezTo>
                    <a:pt x="5465" y="2432"/>
                    <a:pt x="6561" y="1440"/>
                    <a:pt x="7589" y="419"/>
                  </a:cubicBezTo>
                  <a:cubicBezTo>
                    <a:pt x="6628" y="150"/>
                    <a:pt x="5716" y="28"/>
                    <a:pt x="4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1391;p46"/>
            <p:cNvSpPr/>
            <p:nvPr/>
          </p:nvSpPr>
          <p:spPr>
            <a:xfrm>
              <a:off x="2942425" y="2046438"/>
              <a:ext cx="181375" cy="85350"/>
            </a:xfrm>
            <a:custGeom>
              <a:avLst/>
              <a:gdLst/>
              <a:ahLst/>
              <a:cxnLst/>
              <a:rect l="l" t="t" r="r" b="b"/>
              <a:pathLst>
                <a:path w="7255" h="3414" extrusionOk="0">
                  <a:moveTo>
                    <a:pt x="7255" y="1"/>
                  </a:moveTo>
                  <a:lnTo>
                    <a:pt x="7255" y="1"/>
                  </a:lnTo>
                  <a:cubicBezTo>
                    <a:pt x="5471" y="301"/>
                    <a:pt x="4356" y="917"/>
                    <a:pt x="4356" y="917"/>
                  </a:cubicBezTo>
                  <a:cubicBezTo>
                    <a:pt x="4356" y="917"/>
                    <a:pt x="3999" y="1549"/>
                    <a:pt x="2660" y="1549"/>
                  </a:cubicBezTo>
                  <a:cubicBezTo>
                    <a:pt x="2020" y="1549"/>
                    <a:pt x="1156" y="1404"/>
                    <a:pt x="0" y="979"/>
                  </a:cubicBezTo>
                  <a:lnTo>
                    <a:pt x="0" y="979"/>
                  </a:lnTo>
                  <a:cubicBezTo>
                    <a:pt x="186" y="1599"/>
                    <a:pt x="458" y="2187"/>
                    <a:pt x="906" y="2656"/>
                  </a:cubicBezTo>
                  <a:cubicBezTo>
                    <a:pt x="1460" y="3234"/>
                    <a:pt x="2031" y="3413"/>
                    <a:pt x="2533" y="3413"/>
                  </a:cubicBezTo>
                  <a:cubicBezTo>
                    <a:pt x="2988" y="3413"/>
                    <a:pt x="3388" y="3265"/>
                    <a:pt x="3667" y="3133"/>
                  </a:cubicBezTo>
                  <a:cubicBezTo>
                    <a:pt x="6446" y="1817"/>
                    <a:pt x="7185" y="93"/>
                    <a:pt x="7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1392;p46"/>
            <p:cNvSpPr/>
            <p:nvPr/>
          </p:nvSpPr>
          <p:spPr>
            <a:xfrm>
              <a:off x="2940850" y="1916013"/>
              <a:ext cx="607075" cy="246200"/>
            </a:xfrm>
            <a:custGeom>
              <a:avLst/>
              <a:gdLst/>
              <a:ahLst/>
              <a:cxnLst/>
              <a:rect l="l" t="t" r="r" b="b"/>
              <a:pathLst>
                <a:path w="24283" h="9848" extrusionOk="0">
                  <a:moveTo>
                    <a:pt x="15049" y="198"/>
                  </a:moveTo>
                  <a:cubicBezTo>
                    <a:pt x="15051" y="199"/>
                    <a:pt x="15053" y="199"/>
                    <a:pt x="15055" y="200"/>
                  </a:cubicBezTo>
                  <a:cubicBezTo>
                    <a:pt x="15053" y="199"/>
                    <a:pt x="15051" y="199"/>
                    <a:pt x="15049" y="198"/>
                  </a:cubicBezTo>
                  <a:close/>
                  <a:moveTo>
                    <a:pt x="13303" y="0"/>
                  </a:moveTo>
                  <a:cubicBezTo>
                    <a:pt x="12863" y="0"/>
                    <a:pt x="12425" y="46"/>
                    <a:pt x="11997" y="156"/>
                  </a:cubicBezTo>
                  <a:cubicBezTo>
                    <a:pt x="11002" y="412"/>
                    <a:pt x="10255" y="1197"/>
                    <a:pt x="9851" y="2142"/>
                  </a:cubicBezTo>
                  <a:cubicBezTo>
                    <a:pt x="8692" y="1264"/>
                    <a:pt x="7268" y="741"/>
                    <a:pt x="5815" y="660"/>
                  </a:cubicBezTo>
                  <a:cubicBezTo>
                    <a:pt x="5705" y="654"/>
                    <a:pt x="5595" y="651"/>
                    <a:pt x="5485" y="651"/>
                  </a:cubicBezTo>
                  <a:cubicBezTo>
                    <a:pt x="4147" y="651"/>
                    <a:pt x="2840" y="1102"/>
                    <a:pt x="1686" y="1789"/>
                  </a:cubicBezTo>
                  <a:cubicBezTo>
                    <a:pt x="1701" y="1789"/>
                    <a:pt x="1716" y="1789"/>
                    <a:pt x="1731" y="1789"/>
                  </a:cubicBezTo>
                  <a:cubicBezTo>
                    <a:pt x="2367" y="1789"/>
                    <a:pt x="3008" y="1865"/>
                    <a:pt x="3611" y="2066"/>
                  </a:cubicBezTo>
                  <a:cubicBezTo>
                    <a:pt x="4229" y="2274"/>
                    <a:pt x="4711" y="2667"/>
                    <a:pt x="5145" y="3154"/>
                  </a:cubicBezTo>
                  <a:cubicBezTo>
                    <a:pt x="4948" y="3146"/>
                    <a:pt x="4750" y="3142"/>
                    <a:pt x="4553" y="3142"/>
                  </a:cubicBezTo>
                  <a:cubicBezTo>
                    <a:pt x="3806" y="3142"/>
                    <a:pt x="3059" y="3205"/>
                    <a:pt x="2333" y="3378"/>
                  </a:cubicBezTo>
                  <a:cubicBezTo>
                    <a:pt x="1416" y="3596"/>
                    <a:pt x="710" y="3995"/>
                    <a:pt x="1" y="4616"/>
                  </a:cubicBezTo>
                  <a:cubicBezTo>
                    <a:pt x="416" y="4530"/>
                    <a:pt x="1034" y="4469"/>
                    <a:pt x="1693" y="4469"/>
                  </a:cubicBezTo>
                  <a:cubicBezTo>
                    <a:pt x="2985" y="4469"/>
                    <a:pt x="4433" y="4702"/>
                    <a:pt x="4812" y="5431"/>
                  </a:cubicBezTo>
                  <a:cubicBezTo>
                    <a:pt x="4853" y="5373"/>
                    <a:pt x="4898" y="5312"/>
                    <a:pt x="4947" y="5249"/>
                  </a:cubicBezTo>
                  <a:cubicBezTo>
                    <a:pt x="4958" y="5236"/>
                    <a:pt x="4969" y="5222"/>
                    <a:pt x="4980" y="5208"/>
                  </a:cubicBezTo>
                  <a:cubicBezTo>
                    <a:pt x="5019" y="5158"/>
                    <a:pt x="5060" y="5108"/>
                    <a:pt x="5105" y="5056"/>
                  </a:cubicBezTo>
                  <a:cubicBezTo>
                    <a:pt x="5123" y="5036"/>
                    <a:pt x="5142" y="5015"/>
                    <a:pt x="5160" y="4994"/>
                  </a:cubicBezTo>
                  <a:cubicBezTo>
                    <a:pt x="5202" y="4948"/>
                    <a:pt x="5243" y="4903"/>
                    <a:pt x="5289" y="4856"/>
                  </a:cubicBezTo>
                  <a:cubicBezTo>
                    <a:pt x="5313" y="4832"/>
                    <a:pt x="5337" y="4806"/>
                    <a:pt x="5363" y="4782"/>
                  </a:cubicBezTo>
                  <a:cubicBezTo>
                    <a:pt x="5406" y="4739"/>
                    <a:pt x="5451" y="4696"/>
                    <a:pt x="5497" y="4654"/>
                  </a:cubicBezTo>
                  <a:cubicBezTo>
                    <a:pt x="5528" y="4627"/>
                    <a:pt x="5557" y="4600"/>
                    <a:pt x="5589" y="4572"/>
                  </a:cubicBezTo>
                  <a:cubicBezTo>
                    <a:pt x="5635" y="4531"/>
                    <a:pt x="5685" y="4490"/>
                    <a:pt x="5737" y="4450"/>
                  </a:cubicBezTo>
                  <a:cubicBezTo>
                    <a:pt x="5771" y="4423"/>
                    <a:pt x="5804" y="4395"/>
                    <a:pt x="5840" y="4368"/>
                  </a:cubicBezTo>
                  <a:cubicBezTo>
                    <a:pt x="5894" y="4328"/>
                    <a:pt x="5950" y="4287"/>
                    <a:pt x="6008" y="4248"/>
                  </a:cubicBezTo>
                  <a:cubicBezTo>
                    <a:pt x="6046" y="4223"/>
                    <a:pt x="6081" y="4196"/>
                    <a:pt x="6120" y="4171"/>
                  </a:cubicBezTo>
                  <a:cubicBezTo>
                    <a:pt x="6185" y="4129"/>
                    <a:pt x="6254" y="4087"/>
                    <a:pt x="6324" y="4047"/>
                  </a:cubicBezTo>
                  <a:cubicBezTo>
                    <a:pt x="6358" y="4026"/>
                    <a:pt x="6392" y="4005"/>
                    <a:pt x="6428" y="3984"/>
                  </a:cubicBezTo>
                  <a:cubicBezTo>
                    <a:pt x="6536" y="3925"/>
                    <a:pt x="6649" y="3867"/>
                    <a:pt x="6768" y="3812"/>
                  </a:cubicBezTo>
                  <a:cubicBezTo>
                    <a:pt x="7281" y="3577"/>
                    <a:pt x="7780" y="3398"/>
                    <a:pt x="8265" y="3270"/>
                  </a:cubicBezTo>
                  <a:cubicBezTo>
                    <a:pt x="9048" y="3061"/>
                    <a:pt x="9807" y="2971"/>
                    <a:pt x="10533" y="2971"/>
                  </a:cubicBezTo>
                  <a:cubicBezTo>
                    <a:pt x="14257" y="2971"/>
                    <a:pt x="17082" y="5345"/>
                    <a:pt x="17501" y="6132"/>
                  </a:cubicBezTo>
                  <a:cubicBezTo>
                    <a:pt x="17787" y="6670"/>
                    <a:pt x="17808" y="7278"/>
                    <a:pt x="17761" y="7739"/>
                  </a:cubicBezTo>
                  <a:cubicBezTo>
                    <a:pt x="19119" y="8740"/>
                    <a:pt x="20867" y="9848"/>
                    <a:pt x="23124" y="9848"/>
                  </a:cubicBezTo>
                  <a:cubicBezTo>
                    <a:pt x="23496" y="9848"/>
                    <a:pt x="23882" y="9818"/>
                    <a:pt x="24282" y="9752"/>
                  </a:cubicBezTo>
                  <a:cubicBezTo>
                    <a:pt x="20025" y="7507"/>
                    <a:pt x="22367" y="5672"/>
                    <a:pt x="18603" y="5323"/>
                  </a:cubicBezTo>
                  <a:lnTo>
                    <a:pt x="18603" y="5323"/>
                  </a:lnTo>
                  <a:cubicBezTo>
                    <a:pt x="19260" y="4167"/>
                    <a:pt x="20808" y="3974"/>
                    <a:pt x="21768" y="3974"/>
                  </a:cubicBezTo>
                  <a:cubicBezTo>
                    <a:pt x="22249" y="3974"/>
                    <a:pt x="22583" y="4022"/>
                    <a:pt x="22583" y="4022"/>
                  </a:cubicBezTo>
                  <a:cubicBezTo>
                    <a:pt x="22387" y="3785"/>
                    <a:pt x="20936" y="1895"/>
                    <a:pt x="17568" y="1895"/>
                  </a:cubicBezTo>
                  <a:cubicBezTo>
                    <a:pt x="16534" y="1895"/>
                    <a:pt x="15319" y="2073"/>
                    <a:pt x="13904" y="2532"/>
                  </a:cubicBezTo>
                  <a:cubicBezTo>
                    <a:pt x="13799" y="2118"/>
                    <a:pt x="13837" y="1670"/>
                    <a:pt x="14009" y="1279"/>
                  </a:cubicBezTo>
                  <a:cubicBezTo>
                    <a:pt x="14182" y="889"/>
                    <a:pt x="14487" y="559"/>
                    <a:pt x="14863" y="358"/>
                  </a:cubicBezTo>
                  <a:cubicBezTo>
                    <a:pt x="14934" y="320"/>
                    <a:pt x="14966" y="198"/>
                    <a:pt x="15038" y="198"/>
                  </a:cubicBezTo>
                  <a:cubicBezTo>
                    <a:pt x="15041" y="198"/>
                    <a:pt x="15045" y="198"/>
                    <a:pt x="15049" y="198"/>
                  </a:cubicBezTo>
                  <a:lnTo>
                    <a:pt x="15049" y="198"/>
                  </a:lnTo>
                  <a:cubicBezTo>
                    <a:pt x="14476" y="81"/>
                    <a:pt x="13888" y="0"/>
                    <a:pt x="13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1393;p46"/>
            <p:cNvSpPr/>
            <p:nvPr/>
          </p:nvSpPr>
          <p:spPr>
            <a:xfrm>
              <a:off x="2942100" y="2153413"/>
              <a:ext cx="42925" cy="46175"/>
            </a:xfrm>
            <a:custGeom>
              <a:avLst/>
              <a:gdLst/>
              <a:ahLst/>
              <a:cxnLst/>
              <a:rect l="l" t="t" r="r" b="b"/>
              <a:pathLst>
                <a:path w="1717" h="1847" extrusionOk="0">
                  <a:moveTo>
                    <a:pt x="192" y="0"/>
                  </a:moveTo>
                  <a:cubicBezTo>
                    <a:pt x="91" y="0"/>
                    <a:pt x="30" y="20"/>
                    <a:pt x="19" y="55"/>
                  </a:cubicBezTo>
                  <a:cubicBezTo>
                    <a:pt x="1" y="113"/>
                    <a:pt x="129" y="205"/>
                    <a:pt x="331" y="318"/>
                  </a:cubicBezTo>
                  <a:cubicBezTo>
                    <a:pt x="532" y="434"/>
                    <a:pt x="804" y="577"/>
                    <a:pt x="1018" y="794"/>
                  </a:cubicBezTo>
                  <a:cubicBezTo>
                    <a:pt x="1222" y="1003"/>
                    <a:pt x="1317" y="1275"/>
                    <a:pt x="1334" y="1468"/>
                  </a:cubicBezTo>
                  <a:cubicBezTo>
                    <a:pt x="1355" y="1663"/>
                    <a:pt x="1305" y="1800"/>
                    <a:pt x="1356" y="1840"/>
                  </a:cubicBezTo>
                  <a:cubicBezTo>
                    <a:pt x="1363" y="1844"/>
                    <a:pt x="1371" y="1847"/>
                    <a:pt x="1381" y="1847"/>
                  </a:cubicBezTo>
                  <a:cubicBezTo>
                    <a:pt x="1406" y="1847"/>
                    <a:pt x="1443" y="1830"/>
                    <a:pt x="1486" y="1791"/>
                  </a:cubicBezTo>
                  <a:cubicBezTo>
                    <a:pt x="1545" y="1738"/>
                    <a:pt x="1608" y="1638"/>
                    <a:pt x="1643" y="1500"/>
                  </a:cubicBezTo>
                  <a:cubicBezTo>
                    <a:pt x="1716" y="1224"/>
                    <a:pt x="1639" y="803"/>
                    <a:pt x="1333" y="487"/>
                  </a:cubicBezTo>
                  <a:cubicBezTo>
                    <a:pt x="1185" y="338"/>
                    <a:pt x="1017" y="232"/>
                    <a:pt x="862" y="162"/>
                  </a:cubicBezTo>
                  <a:cubicBezTo>
                    <a:pt x="704" y="90"/>
                    <a:pt x="559" y="50"/>
                    <a:pt x="437" y="26"/>
                  </a:cubicBezTo>
                  <a:cubicBezTo>
                    <a:pt x="340" y="9"/>
                    <a:pt x="258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1394;p46"/>
            <p:cNvSpPr/>
            <p:nvPr/>
          </p:nvSpPr>
          <p:spPr>
            <a:xfrm>
              <a:off x="3379050" y="2238863"/>
              <a:ext cx="57175" cy="24800"/>
            </a:xfrm>
            <a:custGeom>
              <a:avLst/>
              <a:gdLst/>
              <a:ahLst/>
              <a:cxnLst/>
              <a:rect l="l" t="t" r="r" b="b"/>
              <a:pathLst>
                <a:path w="2287" h="992" extrusionOk="0">
                  <a:moveTo>
                    <a:pt x="1082" y="0"/>
                  </a:moveTo>
                  <a:cubicBezTo>
                    <a:pt x="1054" y="0"/>
                    <a:pt x="1025" y="1"/>
                    <a:pt x="995" y="3"/>
                  </a:cubicBezTo>
                  <a:cubicBezTo>
                    <a:pt x="556" y="32"/>
                    <a:pt x="217" y="294"/>
                    <a:pt x="87" y="547"/>
                  </a:cubicBezTo>
                  <a:cubicBezTo>
                    <a:pt x="21" y="674"/>
                    <a:pt x="0" y="790"/>
                    <a:pt x="9" y="869"/>
                  </a:cubicBezTo>
                  <a:cubicBezTo>
                    <a:pt x="17" y="949"/>
                    <a:pt x="43" y="989"/>
                    <a:pt x="72" y="992"/>
                  </a:cubicBezTo>
                  <a:cubicBezTo>
                    <a:pt x="74" y="992"/>
                    <a:pt x="75" y="992"/>
                    <a:pt x="76" y="992"/>
                  </a:cubicBezTo>
                  <a:cubicBezTo>
                    <a:pt x="139" y="992"/>
                    <a:pt x="195" y="858"/>
                    <a:pt x="338" y="730"/>
                  </a:cubicBezTo>
                  <a:cubicBezTo>
                    <a:pt x="479" y="598"/>
                    <a:pt x="731" y="460"/>
                    <a:pt x="1023" y="441"/>
                  </a:cubicBezTo>
                  <a:cubicBezTo>
                    <a:pt x="1056" y="439"/>
                    <a:pt x="1089" y="438"/>
                    <a:pt x="1122" y="438"/>
                  </a:cubicBezTo>
                  <a:cubicBezTo>
                    <a:pt x="1391" y="438"/>
                    <a:pt x="1650" y="504"/>
                    <a:pt x="1852" y="547"/>
                  </a:cubicBezTo>
                  <a:cubicBezTo>
                    <a:pt x="1982" y="576"/>
                    <a:pt x="2088" y="594"/>
                    <a:pt x="2160" y="594"/>
                  </a:cubicBezTo>
                  <a:cubicBezTo>
                    <a:pt x="2215" y="594"/>
                    <a:pt x="2250" y="583"/>
                    <a:pt x="2261" y="559"/>
                  </a:cubicBezTo>
                  <a:cubicBezTo>
                    <a:pt x="2287" y="506"/>
                    <a:pt x="2181" y="390"/>
                    <a:pt x="1968" y="259"/>
                  </a:cubicBezTo>
                  <a:cubicBezTo>
                    <a:pt x="1862" y="194"/>
                    <a:pt x="1726" y="127"/>
                    <a:pt x="1563" y="76"/>
                  </a:cubicBezTo>
                  <a:cubicBezTo>
                    <a:pt x="1422" y="31"/>
                    <a:pt x="125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1395;p46"/>
            <p:cNvSpPr/>
            <p:nvPr/>
          </p:nvSpPr>
          <p:spPr>
            <a:xfrm>
              <a:off x="3243125" y="2224538"/>
              <a:ext cx="86000" cy="92925"/>
            </a:xfrm>
            <a:custGeom>
              <a:avLst/>
              <a:gdLst/>
              <a:ahLst/>
              <a:cxnLst/>
              <a:rect l="l" t="t" r="r" b="b"/>
              <a:pathLst>
                <a:path w="3440" h="3717" extrusionOk="0">
                  <a:moveTo>
                    <a:pt x="3440" y="1953"/>
                  </a:moveTo>
                  <a:cubicBezTo>
                    <a:pt x="3439" y="1954"/>
                    <a:pt x="3439" y="1955"/>
                    <a:pt x="3439" y="1956"/>
                  </a:cubicBezTo>
                  <a:lnTo>
                    <a:pt x="3439" y="1956"/>
                  </a:lnTo>
                  <a:cubicBezTo>
                    <a:pt x="3439" y="1955"/>
                    <a:pt x="3439" y="1955"/>
                    <a:pt x="3440" y="1954"/>
                  </a:cubicBezTo>
                  <a:lnTo>
                    <a:pt x="3440" y="1953"/>
                  </a:lnTo>
                  <a:close/>
                  <a:moveTo>
                    <a:pt x="2131" y="1"/>
                  </a:moveTo>
                  <a:cubicBezTo>
                    <a:pt x="1642" y="1"/>
                    <a:pt x="1146" y="185"/>
                    <a:pt x="782" y="522"/>
                  </a:cubicBezTo>
                  <a:cubicBezTo>
                    <a:pt x="171" y="1087"/>
                    <a:pt x="0" y="2074"/>
                    <a:pt x="387" y="2811"/>
                  </a:cubicBezTo>
                  <a:cubicBezTo>
                    <a:pt x="666" y="3340"/>
                    <a:pt x="1251" y="3716"/>
                    <a:pt x="1834" y="3716"/>
                  </a:cubicBezTo>
                  <a:cubicBezTo>
                    <a:pt x="1975" y="3716"/>
                    <a:pt x="2115" y="3694"/>
                    <a:pt x="2252" y="3647"/>
                  </a:cubicBezTo>
                  <a:cubicBezTo>
                    <a:pt x="2942" y="3408"/>
                    <a:pt x="3230" y="2656"/>
                    <a:pt x="3439" y="1956"/>
                  </a:cubicBezTo>
                  <a:lnTo>
                    <a:pt x="3439" y="1956"/>
                  </a:lnTo>
                  <a:cubicBezTo>
                    <a:pt x="3288" y="2244"/>
                    <a:pt x="2962" y="2422"/>
                    <a:pt x="2637" y="2422"/>
                  </a:cubicBezTo>
                  <a:cubicBezTo>
                    <a:pt x="2583" y="2422"/>
                    <a:pt x="2529" y="2417"/>
                    <a:pt x="2475" y="2407"/>
                  </a:cubicBezTo>
                  <a:cubicBezTo>
                    <a:pt x="2103" y="2334"/>
                    <a:pt x="1793" y="2020"/>
                    <a:pt x="1707" y="1649"/>
                  </a:cubicBezTo>
                  <a:cubicBezTo>
                    <a:pt x="1622" y="1278"/>
                    <a:pt x="1755" y="870"/>
                    <a:pt x="2027" y="605"/>
                  </a:cubicBezTo>
                  <a:cubicBezTo>
                    <a:pt x="2261" y="376"/>
                    <a:pt x="2590" y="255"/>
                    <a:pt x="2918" y="255"/>
                  </a:cubicBezTo>
                  <a:cubicBezTo>
                    <a:pt x="2971" y="255"/>
                    <a:pt x="3024" y="258"/>
                    <a:pt x="3077" y="264"/>
                  </a:cubicBezTo>
                  <a:cubicBezTo>
                    <a:pt x="2793" y="85"/>
                    <a:pt x="2463" y="1"/>
                    <a:pt x="2131" y="1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1396;p46"/>
            <p:cNvSpPr/>
            <p:nvPr/>
          </p:nvSpPr>
          <p:spPr>
            <a:xfrm>
              <a:off x="2992675" y="2209213"/>
              <a:ext cx="84400" cy="94150"/>
            </a:xfrm>
            <a:custGeom>
              <a:avLst/>
              <a:gdLst/>
              <a:ahLst/>
              <a:cxnLst/>
              <a:rect l="l" t="t" r="r" b="b"/>
              <a:pathLst>
                <a:path w="3376" h="3766" extrusionOk="0">
                  <a:moveTo>
                    <a:pt x="1297" y="0"/>
                  </a:moveTo>
                  <a:cubicBezTo>
                    <a:pt x="1090" y="0"/>
                    <a:pt x="883" y="35"/>
                    <a:pt x="686" y="111"/>
                  </a:cubicBezTo>
                  <a:cubicBezTo>
                    <a:pt x="1066" y="139"/>
                    <a:pt x="1434" y="336"/>
                    <a:pt x="1649" y="649"/>
                  </a:cubicBezTo>
                  <a:cubicBezTo>
                    <a:pt x="1864" y="963"/>
                    <a:pt x="1915" y="1389"/>
                    <a:pt x="1759" y="1736"/>
                  </a:cubicBezTo>
                  <a:cubicBezTo>
                    <a:pt x="1604" y="2081"/>
                    <a:pt x="1241" y="2329"/>
                    <a:pt x="864" y="2329"/>
                  </a:cubicBezTo>
                  <a:cubicBezTo>
                    <a:pt x="862" y="2329"/>
                    <a:pt x="860" y="2329"/>
                    <a:pt x="858" y="2329"/>
                  </a:cubicBezTo>
                  <a:cubicBezTo>
                    <a:pt x="477" y="2326"/>
                    <a:pt x="107" y="2062"/>
                    <a:pt x="1" y="1697"/>
                  </a:cubicBezTo>
                  <a:lnTo>
                    <a:pt x="1" y="1697"/>
                  </a:lnTo>
                  <a:cubicBezTo>
                    <a:pt x="69" y="2424"/>
                    <a:pt x="204" y="3221"/>
                    <a:pt x="835" y="3589"/>
                  </a:cubicBezTo>
                  <a:cubicBezTo>
                    <a:pt x="1042" y="3710"/>
                    <a:pt x="1276" y="3766"/>
                    <a:pt x="1512" y="3766"/>
                  </a:cubicBezTo>
                  <a:cubicBezTo>
                    <a:pt x="2005" y="3766"/>
                    <a:pt x="2511" y="3524"/>
                    <a:pt x="2826" y="3134"/>
                  </a:cubicBezTo>
                  <a:cubicBezTo>
                    <a:pt x="3350" y="2486"/>
                    <a:pt x="3376" y="1485"/>
                    <a:pt x="2886" y="811"/>
                  </a:cubicBezTo>
                  <a:cubicBezTo>
                    <a:pt x="2521" y="308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EF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1397;p46"/>
            <p:cNvSpPr/>
            <p:nvPr/>
          </p:nvSpPr>
          <p:spPr>
            <a:xfrm>
              <a:off x="3122775" y="2243563"/>
              <a:ext cx="102650" cy="32350"/>
            </a:xfrm>
            <a:custGeom>
              <a:avLst/>
              <a:gdLst/>
              <a:ahLst/>
              <a:cxnLst/>
              <a:rect l="l" t="t" r="r" b="b"/>
              <a:pathLst>
                <a:path w="4106" h="1294" extrusionOk="0">
                  <a:moveTo>
                    <a:pt x="4006" y="0"/>
                  </a:moveTo>
                  <a:cubicBezTo>
                    <a:pt x="3914" y="0"/>
                    <a:pt x="3718" y="118"/>
                    <a:pt x="3435" y="263"/>
                  </a:cubicBezTo>
                  <a:cubicBezTo>
                    <a:pt x="3098" y="436"/>
                    <a:pt x="2620" y="639"/>
                    <a:pt x="2074" y="697"/>
                  </a:cubicBezTo>
                  <a:cubicBezTo>
                    <a:pt x="1970" y="708"/>
                    <a:pt x="1868" y="713"/>
                    <a:pt x="1768" y="713"/>
                  </a:cubicBezTo>
                  <a:cubicBezTo>
                    <a:pt x="1343" y="713"/>
                    <a:pt x="961" y="623"/>
                    <a:pt x="679" y="522"/>
                  </a:cubicBezTo>
                  <a:cubicBezTo>
                    <a:pt x="392" y="419"/>
                    <a:pt x="196" y="315"/>
                    <a:pt x="101" y="315"/>
                  </a:cubicBezTo>
                  <a:cubicBezTo>
                    <a:pt x="81" y="315"/>
                    <a:pt x="65" y="320"/>
                    <a:pt x="54" y="331"/>
                  </a:cubicBezTo>
                  <a:cubicBezTo>
                    <a:pt x="0" y="382"/>
                    <a:pt x="125" y="636"/>
                    <a:pt x="489" y="888"/>
                  </a:cubicBezTo>
                  <a:cubicBezTo>
                    <a:pt x="795" y="1105"/>
                    <a:pt x="1294" y="1294"/>
                    <a:pt x="1864" y="1294"/>
                  </a:cubicBezTo>
                  <a:cubicBezTo>
                    <a:pt x="1953" y="1294"/>
                    <a:pt x="2043" y="1289"/>
                    <a:pt x="2135" y="1280"/>
                  </a:cubicBezTo>
                  <a:cubicBezTo>
                    <a:pt x="2813" y="1206"/>
                    <a:pt x="3358" y="889"/>
                    <a:pt x="3672" y="602"/>
                  </a:cubicBezTo>
                  <a:cubicBezTo>
                    <a:pt x="3990" y="313"/>
                    <a:pt x="4105" y="66"/>
                    <a:pt x="4049" y="15"/>
                  </a:cubicBezTo>
                  <a:cubicBezTo>
                    <a:pt x="4039" y="5"/>
                    <a:pt x="4025" y="0"/>
                    <a:pt x="4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1398;p46"/>
            <p:cNvSpPr/>
            <p:nvPr/>
          </p:nvSpPr>
          <p:spPr>
            <a:xfrm>
              <a:off x="3025625" y="2165338"/>
              <a:ext cx="98975" cy="54325"/>
            </a:xfrm>
            <a:custGeom>
              <a:avLst/>
              <a:gdLst/>
              <a:ahLst/>
              <a:cxnLst/>
              <a:rect l="l" t="t" r="r" b="b"/>
              <a:pathLst>
                <a:path w="3959" h="2173" extrusionOk="0">
                  <a:moveTo>
                    <a:pt x="1644" y="1"/>
                  </a:moveTo>
                  <a:cubicBezTo>
                    <a:pt x="1224" y="1"/>
                    <a:pt x="854" y="74"/>
                    <a:pt x="580" y="158"/>
                  </a:cubicBezTo>
                  <a:cubicBezTo>
                    <a:pt x="207" y="273"/>
                    <a:pt x="0" y="402"/>
                    <a:pt x="17" y="458"/>
                  </a:cubicBezTo>
                  <a:cubicBezTo>
                    <a:pt x="26" y="485"/>
                    <a:pt x="79" y="495"/>
                    <a:pt x="170" y="495"/>
                  </a:cubicBezTo>
                  <a:cubicBezTo>
                    <a:pt x="279" y="495"/>
                    <a:pt x="440" y="481"/>
                    <a:pt x="640" y="463"/>
                  </a:cubicBezTo>
                  <a:cubicBezTo>
                    <a:pt x="811" y="448"/>
                    <a:pt x="1011" y="432"/>
                    <a:pt x="1231" y="427"/>
                  </a:cubicBezTo>
                  <a:lnTo>
                    <a:pt x="1231" y="427"/>
                  </a:lnTo>
                  <a:cubicBezTo>
                    <a:pt x="1116" y="957"/>
                    <a:pt x="1015" y="1967"/>
                    <a:pt x="1445" y="2126"/>
                  </a:cubicBezTo>
                  <a:cubicBezTo>
                    <a:pt x="1531" y="2158"/>
                    <a:pt x="1616" y="2173"/>
                    <a:pt x="1700" y="2173"/>
                  </a:cubicBezTo>
                  <a:cubicBezTo>
                    <a:pt x="2316" y="2173"/>
                    <a:pt x="2830" y="1362"/>
                    <a:pt x="3043" y="731"/>
                  </a:cubicBezTo>
                  <a:cubicBezTo>
                    <a:pt x="3161" y="779"/>
                    <a:pt x="3269" y="829"/>
                    <a:pt x="3363" y="879"/>
                  </a:cubicBezTo>
                  <a:cubicBezTo>
                    <a:pt x="3641" y="1022"/>
                    <a:pt x="3820" y="1147"/>
                    <a:pt x="3891" y="1147"/>
                  </a:cubicBezTo>
                  <a:cubicBezTo>
                    <a:pt x="3902" y="1147"/>
                    <a:pt x="3910" y="1145"/>
                    <a:pt x="3916" y="1139"/>
                  </a:cubicBezTo>
                  <a:cubicBezTo>
                    <a:pt x="3958" y="1102"/>
                    <a:pt x="3845" y="875"/>
                    <a:pt x="3534" y="619"/>
                  </a:cubicBezTo>
                  <a:cubicBezTo>
                    <a:pt x="3228" y="364"/>
                    <a:pt x="2712" y="110"/>
                    <a:pt x="2104" y="31"/>
                  </a:cubicBezTo>
                  <a:cubicBezTo>
                    <a:pt x="1946" y="10"/>
                    <a:pt x="1792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1399;p46"/>
            <p:cNvSpPr/>
            <p:nvPr/>
          </p:nvSpPr>
          <p:spPr>
            <a:xfrm>
              <a:off x="3235425" y="2159613"/>
              <a:ext cx="94000" cy="55175"/>
            </a:xfrm>
            <a:custGeom>
              <a:avLst/>
              <a:gdLst/>
              <a:ahLst/>
              <a:cxnLst/>
              <a:rect l="l" t="t" r="r" b="b"/>
              <a:pathLst>
                <a:path w="3760" h="2207" extrusionOk="0">
                  <a:moveTo>
                    <a:pt x="2566" y="0"/>
                  </a:moveTo>
                  <a:cubicBezTo>
                    <a:pt x="2335" y="0"/>
                    <a:pt x="2084" y="19"/>
                    <a:pt x="1825" y="63"/>
                  </a:cubicBezTo>
                  <a:cubicBezTo>
                    <a:pt x="1273" y="156"/>
                    <a:pt x="797" y="344"/>
                    <a:pt x="481" y="524"/>
                  </a:cubicBezTo>
                  <a:cubicBezTo>
                    <a:pt x="163" y="703"/>
                    <a:pt x="1" y="866"/>
                    <a:pt x="29" y="916"/>
                  </a:cubicBezTo>
                  <a:cubicBezTo>
                    <a:pt x="37" y="930"/>
                    <a:pt x="57" y="937"/>
                    <a:pt x="88" y="937"/>
                  </a:cubicBezTo>
                  <a:cubicBezTo>
                    <a:pt x="203" y="937"/>
                    <a:pt x="470" y="847"/>
                    <a:pt x="836" y="742"/>
                  </a:cubicBezTo>
                  <a:cubicBezTo>
                    <a:pt x="891" y="1308"/>
                    <a:pt x="1179" y="2206"/>
                    <a:pt x="1825" y="2206"/>
                  </a:cubicBezTo>
                  <a:cubicBezTo>
                    <a:pt x="1877" y="2206"/>
                    <a:pt x="1931" y="2201"/>
                    <a:pt x="1987" y="2189"/>
                  </a:cubicBezTo>
                  <a:cubicBezTo>
                    <a:pt x="2861" y="1999"/>
                    <a:pt x="2787" y="915"/>
                    <a:pt x="2686" y="401"/>
                  </a:cubicBezTo>
                  <a:cubicBezTo>
                    <a:pt x="2785" y="394"/>
                    <a:pt x="2879" y="391"/>
                    <a:pt x="2966" y="391"/>
                  </a:cubicBezTo>
                  <a:cubicBezTo>
                    <a:pt x="3049" y="391"/>
                    <a:pt x="3127" y="394"/>
                    <a:pt x="3196" y="401"/>
                  </a:cubicBezTo>
                  <a:cubicBezTo>
                    <a:pt x="3459" y="424"/>
                    <a:pt x="3629" y="503"/>
                    <a:pt x="3706" y="503"/>
                  </a:cubicBezTo>
                  <a:cubicBezTo>
                    <a:pt x="3722" y="503"/>
                    <a:pt x="3734" y="499"/>
                    <a:pt x="3742" y="490"/>
                  </a:cubicBezTo>
                  <a:cubicBezTo>
                    <a:pt x="3760" y="470"/>
                    <a:pt x="3739" y="408"/>
                    <a:pt x="3662" y="328"/>
                  </a:cubicBezTo>
                  <a:cubicBezTo>
                    <a:pt x="3585" y="251"/>
                    <a:pt x="3450" y="159"/>
                    <a:pt x="3264" y="98"/>
                  </a:cubicBezTo>
                  <a:cubicBezTo>
                    <a:pt x="3080" y="36"/>
                    <a:pt x="2853" y="4"/>
                    <a:pt x="2609" y="1"/>
                  </a:cubicBezTo>
                  <a:cubicBezTo>
                    <a:pt x="2594" y="1"/>
                    <a:pt x="2580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1400;p46"/>
            <p:cNvSpPr/>
            <p:nvPr/>
          </p:nvSpPr>
          <p:spPr>
            <a:xfrm>
              <a:off x="3043975" y="2106313"/>
              <a:ext cx="104375" cy="57275"/>
            </a:xfrm>
            <a:custGeom>
              <a:avLst/>
              <a:gdLst/>
              <a:ahLst/>
              <a:cxnLst/>
              <a:rect l="l" t="t" r="r" b="b"/>
              <a:pathLst>
                <a:path w="4175" h="2291" extrusionOk="0">
                  <a:moveTo>
                    <a:pt x="225" y="0"/>
                  </a:moveTo>
                  <a:cubicBezTo>
                    <a:pt x="158" y="0"/>
                    <a:pt x="104" y="17"/>
                    <a:pt x="67" y="52"/>
                  </a:cubicBezTo>
                  <a:cubicBezTo>
                    <a:pt x="10" y="108"/>
                    <a:pt x="0" y="207"/>
                    <a:pt x="38" y="343"/>
                  </a:cubicBezTo>
                  <a:cubicBezTo>
                    <a:pt x="56" y="411"/>
                    <a:pt x="87" y="487"/>
                    <a:pt x="132" y="567"/>
                  </a:cubicBezTo>
                  <a:cubicBezTo>
                    <a:pt x="176" y="649"/>
                    <a:pt x="230" y="741"/>
                    <a:pt x="300" y="830"/>
                  </a:cubicBezTo>
                  <a:cubicBezTo>
                    <a:pt x="437" y="1014"/>
                    <a:pt x="628" y="1210"/>
                    <a:pt x="862" y="1400"/>
                  </a:cubicBezTo>
                  <a:cubicBezTo>
                    <a:pt x="982" y="1492"/>
                    <a:pt x="1107" y="1588"/>
                    <a:pt x="1249" y="1672"/>
                  </a:cubicBezTo>
                  <a:cubicBezTo>
                    <a:pt x="1387" y="1760"/>
                    <a:pt x="1538" y="1838"/>
                    <a:pt x="1695" y="1915"/>
                  </a:cubicBezTo>
                  <a:cubicBezTo>
                    <a:pt x="1855" y="1986"/>
                    <a:pt x="2011" y="2052"/>
                    <a:pt x="2168" y="2101"/>
                  </a:cubicBezTo>
                  <a:cubicBezTo>
                    <a:pt x="2322" y="2155"/>
                    <a:pt x="2478" y="2190"/>
                    <a:pt x="2625" y="2222"/>
                  </a:cubicBezTo>
                  <a:cubicBezTo>
                    <a:pt x="2861" y="2269"/>
                    <a:pt x="3083" y="2291"/>
                    <a:pt x="3280" y="2291"/>
                  </a:cubicBezTo>
                  <a:cubicBezTo>
                    <a:pt x="3329" y="2291"/>
                    <a:pt x="3376" y="2289"/>
                    <a:pt x="3422" y="2287"/>
                  </a:cubicBezTo>
                  <a:cubicBezTo>
                    <a:pt x="3537" y="2283"/>
                    <a:pt x="3641" y="2266"/>
                    <a:pt x="3731" y="2247"/>
                  </a:cubicBezTo>
                  <a:cubicBezTo>
                    <a:pt x="3823" y="2230"/>
                    <a:pt x="3901" y="2205"/>
                    <a:pt x="3964" y="2175"/>
                  </a:cubicBezTo>
                  <a:cubicBezTo>
                    <a:pt x="4093" y="2117"/>
                    <a:pt x="4162" y="2046"/>
                    <a:pt x="4168" y="1965"/>
                  </a:cubicBezTo>
                  <a:cubicBezTo>
                    <a:pt x="4174" y="1885"/>
                    <a:pt x="4116" y="1802"/>
                    <a:pt x="4010" y="1721"/>
                  </a:cubicBezTo>
                  <a:lnTo>
                    <a:pt x="4011" y="1721"/>
                  </a:lnTo>
                  <a:cubicBezTo>
                    <a:pt x="3957" y="1682"/>
                    <a:pt x="3894" y="1642"/>
                    <a:pt x="3820" y="1599"/>
                  </a:cubicBezTo>
                  <a:cubicBezTo>
                    <a:pt x="3746" y="1556"/>
                    <a:pt x="3662" y="1519"/>
                    <a:pt x="3571" y="1472"/>
                  </a:cubicBezTo>
                  <a:cubicBezTo>
                    <a:pt x="3388" y="1387"/>
                    <a:pt x="3174" y="1291"/>
                    <a:pt x="2940" y="1190"/>
                  </a:cubicBezTo>
                  <a:cubicBezTo>
                    <a:pt x="2824" y="1136"/>
                    <a:pt x="2701" y="1088"/>
                    <a:pt x="2577" y="1029"/>
                  </a:cubicBezTo>
                  <a:cubicBezTo>
                    <a:pt x="2452" y="972"/>
                    <a:pt x="2322" y="914"/>
                    <a:pt x="2190" y="854"/>
                  </a:cubicBezTo>
                  <a:cubicBezTo>
                    <a:pt x="2060" y="791"/>
                    <a:pt x="1933" y="730"/>
                    <a:pt x="1808" y="670"/>
                  </a:cubicBezTo>
                  <a:cubicBezTo>
                    <a:pt x="1682" y="613"/>
                    <a:pt x="1566" y="549"/>
                    <a:pt x="1451" y="495"/>
                  </a:cubicBezTo>
                  <a:cubicBezTo>
                    <a:pt x="1223" y="381"/>
                    <a:pt x="1013" y="278"/>
                    <a:pt x="830" y="193"/>
                  </a:cubicBezTo>
                  <a:cubicBezTo>
                    <a:pt x="736" y="152"/>
                    <a:pt x="652" y="113"/>
                    <a:pt x="573" y="84"/>
                  </a:cubicBezTo>
                  <a:cubicBezTo>
                    <a:pt x="492" y="55"/>
                    <a:pt x="420" y="32"/>
                    <a:pt x="357" y="17"/>
                  </a:cubicBezTo>
                  <a:cubicBezTo>
                    <a:pt x="309" y="6"/>
                    <a:pt x="26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1401;p46"/>
            <p:cNvSpPr/>
            <p:nvPr/>
          </p:nvSpPr>
          <p:spPr>
            <a:xfrm>
              <a:off x="3224475" y="2095663"/>
              <a:ext cx="99225" cy="47975"/>
            </a:xfrm>
            <a:custGeom>
              <a:avLst/>
              <a:gdLst/>
              <a:ahLst/>
              <a:cxnLst/>
              <a:rect l="l" t="t" r="r" b="b"/>
              <a:pathLst>
                <a:path w="3969" h="1919" extrusionOk="0">
                  <a:moveTo>
                    <a:pt x="2324" y="0"/>
                  </a:moveTo>
                  <a:cubicBezTo>
                    <a:pt x="2312" y="0"/>
                    <a:pt x="2300" y="1"/>
                    <a:pt x="2287" y="1"/>
                  </a:cubicBezTo>
                  <a:cubicBezTo>
                    <a:pt x="2282" y="1"/>
                    <a:pt x="2276" y="1"/>
                    <a:pt x="2270" y="1"/>
                  </a:cubicBezTo>
                  <a:cubicBezTo>
                    <a:pt x="2211" y="1"/>
                    <a:pt x="2142" y="12"/>
                    <a:pt x="2075" y="24"/>
                  </a:cubicBezTo>
                  <a:cubicBezTo>
                    <a:pt x="1926" y="55"/>
                    <a:pt x="1837" y="96"/>
                    <a:pt x="1749" y="133"/>
                  </a:cubicBezTo>
                  <a:cubicBezTo>
                    <a:pt x="1577" y="211"/>
                    <a:pt x="1436" y="291"/>
                    <a:pt x="1306" y="374"/>
                  </a:cubicBezTo>
                  <a:cubicBezTo>
                    <a:pt x="1175" y="456"/>
                    <a:pt x="1057" y="542"/>
                    <a:pt x="947" y="626"/>
                  </a:cubicBezTo>
                  <a:cubicBezTo>
                    <a:pt x="728" y="794"/>
                    <a:pt x="546" y="963"/>
                    <a:pt x="405" y="1119"/>
                  </a:cubicBezTo>
                  <a:cubicBezTo>
                    <a:pt x="123" y="1432"/>
                    <a:pt x="0" y="1696"/>
                    <a:pt x="92" y="1829"/>
                  </a:cubicBezTo>
                  <a:cubicBezTo>
                    <a:pt x="135" y="1890"/>
                    <a:pt x="219" y="1919"/>
                    <a:pt x="337" y="1919"/>
                  </a:cubicBezTo>
                  <a:cubicBezTo>
                    <a:pt x="472" y="1919"/>
                    <a:pt x="651" y="1881"/>
                    <a:pt x="860" y="1812"/>
                  </a:cubicBezTo>
                  <a:cubicBezTo>
                    <a:pt x="1054" y="1747"/>
                    <a:pt x="1275" y="1655"/>
                    <a:pt x="1510" y="1547"/>
                  </a:cubicBezTo>
                  <a:cubicBezTo>
                    <a:pt x="1625" y="1490"/>
                    <a:pt x="1745" y="1433"/>
                    <a:pt x="1868" y="1374"/>
                  </a:cubicBezTo>
                  <a:cubicBezTo>
                    <a:pt x="1989" y="1313"/>
                    <a:pt x="2114" y="1254"/>
                    <a:pt x="2221" y="1205"/>
                  </a:cubicBezTo>
                  <a:cubicBezTo>
                    <a:pt x="2255" y="1190"/>
                    <a:pt x="2290" y="1177"/>
                    <a:pt x="2323" y="1162"/>
                  </a:cubicBezTo>
                  <a:cubicBezTo>
                    <a:pt x="2323" y="1162"/>
                    <a:pt x="2320" y="1158"/>
                    <a:pt x="2331" y="1157"/>
                  </a:cubicBezTo>
                  <a:cubicBezTo>
                    <a:pt x="2346" y="1156"/>
                    <a:pt x="2362" y="1153"/>
                    <a:pt x="2378" y="1153"/>
                  </a:cubicBezTo>
                  <a:cubicBezTo>
                    <a:pt x="2381" y="1153"/>
                    <a:pt x="2384" y="1153"/>
                    <a:pt x="2386" y="1153"/>
                  </a:cubicBezTo>
                  <a:cubicBezTo>
                    <a:pt x="2401" y="1153"/>
                    <a:pt x="2416" y="1152"/>
                    <a:pt x="2432" y="1152"/>
                  </a:cubicBezTo>
                  <a:cubicBezTo>
                    <a:pt x="2493" y="1152"/>
                    <a:pt x="2558" y="1158"/>
                    <a:pt x="2627" y="1173"/>
                  </a:cubicBezTo>
                  <a:cubicBezTo>
                    <a:pt x="2800" y="1210"/>
                    <a:pt x="2990" y="1288"/>
                    <a:pt x="3161" y="1360"/>
                  </a:cubicBezTo>
                  <a:cubicBezTo>
                    <a:pt x="3396" y="1461"/>
                    <a:pt x="3600" y="1536"/>
                    <a:pt x="3743" y="1536"/>
                  </a:cubicBezTo>
                  <a:cubicBezTo>
                    <a:pt x="3810" y="1536"/>
                    <a:pt x="3863" y="1520"/>
                    <a:pt x="3900" y="1482"/>
                  </a:cubicBezTo>
                  <a:cubicBezTo>
                    <a:pt x="3957" y="1426"/>
                    <a:pt x="3968" y="1327"/>
                    <a:pt x="3935" y="1196"/>
                  </a:cubicBezTo>
                  <a:cubicBezTo>
                    <a:pt x="3901" y="1066"/>
                    <a:pt x="3824" y="901"/>
                    <a:pt x="3685" y="719"/>
                  </a:cubicBezTo>
                  <a:cubicBezTo>
                    <a:pt x="3545" y="538"/>
                    <a:pt x="3342" y="331"/>
                    <a:pt x="3021" y="168"/>
                  </a:cubicBezTo>
                  <a:cubicBezTo>
                    <a:pt x="2860" y="89"/>
                    <a:pt x="2666" y="27"/>
                    <a:pt x="2451" y="7"/>
                  </a:cubicBezTo>
                  <a:cubicBezTo>
                    <a:pt x="2409" y="2"/>
                    <a:pt x="2367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1402;p46"/>
            <p:cNvSpPr/>
            <p:nvPr/>
          </p:nvSpPr>
          <p:spPr>
            <a:xfrm>
              <a:off x="2985725" y="2853763"/>
              <a:ext cx="10600" cy="13075"/>
            </a:xfrm>
            <a:custGeom>
              <a:avLst/>
              <a:gdLst/>
              <a:ahLst/>
              <a:cxnLst/>
              <a:rect l="l" t="t" r="r" b="b"/>
              <a:pathLst>
                <a:path w="424" h="523" extrusionOk="0">
                  <a:moveTo>
                    <a:pt x="182" y="1"/>
                  </a:moveTo>
                  <a:cubicBezTo>
                    <a:pt x="172" y="1"/>
                    <a:pt x="162" y="2"/>
                    <a:pt x="152" y="4"/>
                  </a:cubicBezTo>
                  <a:cubicBezTo>
                    <a:pt x="54" y="27"/>
                    <a:pt x="1" y="160"/>
                    <a:pt x="34" y="303"/>
                  </a:cubicBezTo>
                  <a:cubicBezTo>
                    <a:pt x="63" y="431"/>
                    <a:pt x="152" y="523"/>
                    <a:pt x="242" y="523"/>
                  </a:cubicBezTo>
                  <a:cubicBezTo>
                    <a:pt x="252" y="523"/>
                    <a:pt x="262" y="522"/>
                    <a:pt x="272" y="519"/>
                  </a:cubicBezTo>
                  <a:cubicBezTo>
                    <a:pt x="371" y="496"/>
                    <a:pt x="423" y="363"/>
                    <a:pt x="390" y="220"/>
                  </a:cubicBezTo>
                  <a:cubicBezTo>
                    <a:pt x="360" y="93"/>
                    <a:pt x="271" y="1"/>
                    <a:pt x="182" y="1"/>
                  </a:cubicBezTo>
                  <a:close/>
                </a:path>
              </a:pathLst>
            </a:custGeom>
            <a:solidFill>
              <a:srgbClr val="F7D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1403;p46"/>
            <p:cNvSpPr/>
            <p:nvPr/>
          </p:nvSpPr>
          <p:spPr>
            <a:xfrm>
              <a:off x="2986275" y="2780438"/>
              <a:ext cx="9500" cy="13250"/>
            </a:xfrm>
            <a:custGeom>
              <a:avLst/>
              <a:gdLst/>
              <a:ahLst/>
              <a:cxnLst/>
              <a:rect l="l" t="t" r="r" b="b"/>
              <a:pathLst>
                <a:path w="380" h="530" extrusionOk="0">
                  <a:moveTo>
                    <a:pt x="197" y="1"/>
                  </a:moveTo>
                  <a:cubicBezTo>
                    <a:pt x="98" y="1"/>
                    <a:pt x="14" y="113"/>
                    <a:pt x="7" y="257"/>
                  </a:cubicBezTo>
                  <a:cubicBezTo>
                    <a:pt x="1" y="403"/>
                    <a:pt x="76" y="525"/>
                    <a:pt x="178" y="530"/>
                  </a:cubicBezTo>
                  <a:cubicBezTo>
                    <a:pt x="180" y="530"/>
                    <a:pt x="182" y="530"/>
                    <a:pt x="184" y="530"/>
                  </a:cubicBezTo>
                  <a:cubicBezTo>
                    <a:pt x="282" y="530"/>
                    <a:pt x="366" y="417"/>
                    <a:pt x="373" y="273"/>
                  </a:cubicBezTo>
                  <a:cubicBezTo>
                    <a:pt x="379" y="128"/>
                    <a:pt x="303" y="6"/>
                    <a:pt x="202" y="1"/>
                  </a:cubicBezTo>
                  <a:cubicBezTo>
                    <a:pt x="200" y="1"/>
                    <a:pt x="199" y="1"/>
                    <a:pt x="197" y="1"/>
                  </a:cubicBezTo>
                  <a:close/>
                </a:path>
              </a:pathLst>
            </a:custGeom>
            <a:solidFill>
              <a:srgbClr val="F7D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1404;p46"/>
            <p:cNvSpPr/>
            <p:nvPr/>
          </p:nvSpPr>
          <p:spPr>
            <a:xfrm>
              <a:off x="3260100" y="2813338"/>
              <a:ext cx="9575" cy="13225"/>
            </a:xfrm>
            <a:custGeom>
              <a:avLst/>
              <a:gdLst/>
              <a:ahLst/>
              <a:cxnLst/>
              <a:rect l="l" t="t" r="r" b="b"/>
              <a:pathLst>
                <a:path w="383" h="529" extrusionOk="0">
                  <a:moveTo>
                    <a:pt x="199" y="1"/>
                  </a:moveTo>
                  <a:cubicBezTo>
                    <a:pt x="101" y="1"/>
                    <a:pt x="17" y="112"/>
                    <a:pt x="9" y="255"/>
                  </a:cubicBezTo>
                  <a:cubicBezTo>
                    <a:pt x="0" y="400"/>
                    <a:pt x="76" y="524"/>
                    <a:pt x="177" y="528"/>
                  </a:cubicBezTo>
                  <a:cubicBezTo>
                    <a:pt x="180" y="529"/>
                    <a:pt x="182" y="529"/>
                    <a:pt x="185" y="529"/>
                  </a:cubicBezTo>
                  <a:cubicBezTo>
                    <a:pt x="282" y="529"/>
                    <a:pt x="367" y="417"/>
                    <a:pt x="375" y="276"/>
                  </a:cubicBezTo>
                  <a:lnTo>
                    <a:pt x="374" y="276"/>
                  </a:lnTo>
                  <a:cubicBezTo>
                    <a:pt x="382" y="129"/>
                    <a:pt x="308" y="7"/>
                    <a:pt x="207" y="1"/>
                  </a:cubicBezTo>
                  <a:cubicBezTo>
                    <a:pt x="204" y="1"/>
                    <a:pt x="201" y="1"/>
                    <a:pt x="199" y="1"/>
                  </a:cubicBezTo>
                  <a:close/>
                </a:path>
              </a:pathLst>
            </a:custGeom>
            <a:solidFill>
              <a:srgbClr val="F7D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1405;p46"/>
            <p:cNvSpPr/>
            <p:nvPr/>
          </p:nvSpPr>
          <p:spPr>
            <a:xfrm>
              <a:off x="3245750" y="2748138"/>
              <a:ext cx="10700" cy="13025"/>
            </a:xfrm>
            <a:custGeom>
              <a:avLst/>
              <a:gdLst/>
              <a:ahLst/>
              <a:cxnLst/>
              <a:rect l="l" t="t" r="r" b="b"/>
              <a:pathLst>
                <a:path w="428" h="521" extrusionOk="0">
                  <a:moveTo>
                    <a:pt x="247" y="1"/>
                  </a:moveTo>
                  <a:cubicBezTo>
                    <a:pt x="159" y="1"/>
                    <a:pt x="70" y="89"/>
                    <a:pt x="37" y="215"/>
                  </a:cubicBezTo>
                  <a:cubicBezTo>
                    <a:pt x="0" y="356"/>
                    <a:pt x="50" y="492"/>
                    <a:pt x="148" y="516"/>
                  </a:cubicBezTo>
                  <a:cubicBezTo>
                    <a:pt x="159" y="519"/>
                    <a:pt x="170" y="521"/>
                    <a:pt x="181" y="521"/>
                  </a:cubicBezTo>
                  <a:cubicBezTo>
                    <a:pt x="269" y="521"/>
                    <a:pt x="359" y="432"/>
                    <a:pt x="391" y="306"/>
                  </a:cubicBezTo>
                  <a:cubicBezTo>
                    <a:pt x="428" y="165"/>
                    <a:pt x="378" y="30"/>
                    <a:pt x="280" y="5"/>
                  </a:cubicBezTo>
                  <a:cubicBezTo>
                    <a:pt x="269" y="2"/>
                    <a:pt x="258" y="1"/>
                    <a:pt x="247" y="1"/>
                  </a:cubicBezTo>
                  <a:close/>
                </a:path>
              </a:pathLst>
            </a:custGeom>
            <a:solidFill>
              <a:srgbClr val="F7D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Action Button: Go Forward or Next 620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/>
          <p:nvPr/>
        </p:nvSpPr>
        <p:spPr>
          <a:xfrm>
            <a:off x="6579900" y="1013297"/>
            <a:ext cx="694075" cy="666005"/>
          </a:xfrm>
          <a:custGeom>
            <a:avLst/>
            <a:gdLst/>
            <a:ahLst/>
            <a:cxnLst/>
            <a:rect l="l" t="t" r="r" b="b"/>
            <a:pathLst>
              <a:path w="14712" h="14117" extrusionOk="0">
                <a:moveTo>
                  <a:pt x="6225" y="0"/>
                </a:moveTo>
                <a:lnTo>
                  <a:pt x="6044" y="4725"/>
                </a:lnTo>
                <a:lnTo>
                  <a:pt x="1153" y="3872"/>
                </a:lnTo>
                <a:lnTo>
                  <a:pt x="5325" y="6773"/>
                </a:lnTo>
                <a:lnTo>
                  <a:pt x="1" y="9351"/>
                </a:lnTo>
                <a:lnTo>
                  <a:pt x="5801" y="8697"/>
                </a:lnTo>
                <a:lnTo>
                  <a:pt x="6078" y="14117"/>
                </a:lnTo>
                <a:lnTo>
                  <a:pt x="8048" y="8950"/>
                </a:lnTo>
                <a:lnTo>
                  <a:pt x="12476" y="12627"/>
                </a:lnTo>
                <a:lnTo>
                  <a:pt x="9451" y="7620"/>
                </a:lnTo>
                <a:lnTo>
                  <a:pt x="14711" y="7601"/>
                </a:lnTo>
                <a:lnTo>
                  <a:pt x="9731" y="5843"/>
                </a:lnTo>
                <a:lnTo>
                  <a:pt x="12476" y="1539"/>
                </a:lnTo>
                <a:lnTo>
                  <a:pt x="8033" y="4678"/>
                </a:lnTo>
                <a:lnTo>
                  <a:pt x="62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/>
          </p:nvPr>
        </p:nvSpPr>
        <p:spPr>
          <a:xfrm>
            <a:off x="751553" y="1413327"/>
            <a:ext cx="44052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06: </a:t>
            </a:r>
            <a: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  <a:t>What do you think about the decoration?</a:t>
            </a:r>
            <a:br>
              <a:rPr lang="en-US" sz="2000" dirty="0">
                <a:latin typeface="Century Gothic" panose="020B0502020202020204" pitchFamily="34" charset="0"/>
                <a:cs typeface="Century Gothic" panose="020B0502020202020204" pitchFamily="34" charset="0"/>
              </a:rPr>
            </a:br>
            <a:endParaRPr sz="2000" dirty="0"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1"/>
          </p:nvPr>
        </p:nvSpPr>
        <p:spPr>
          <a:xfrm>
            <a:off x="749765" y="2752235"/>
            <a:ext cx="4136077" cy="76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 dirty="0"/>
              <a:t>The decoration is beautiful and luxurious.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642" name="Google Shape;642;p36"/>
          <p:cNvGrpSpPr/>
          <p:nvPr/>
        </p:nvGrpSpPr>
        <p:grpSpPr>
          <a:xfrm>
            <a:off x="5372940" y="1353218"/>
            <a:ext cx="1590411" cy="1912922"/>
            <a:chOff x="-2666950" y="2042925"/>
            <a:chExt cx="1499963" cy="1803963"/>
          </a:xfrm>
        </p:grpSpPr>
        <p:sp>
          <p:nvSpPr>
            <p:cNvPr id="643" name="Google Shape;643;p36"/>
            <p:cNvSpPr/>
            <p:nvPr/>
          </p:nvSpPr>
          <p:spPr>
            <a:xfrm>
              <a:off x="-2666950" y="2042925"/>
              <a:ext cx="1499963" cy="1803963"/>
            </a:xfrm>
            <a:custGeom>
              <a:avLst/>
              <a:gdLst/>
              <a:ahLst/>
              <a:cxnLst/>
              <a:rect l="l" t="t" r="r" b="b"/>
              <a:pathLst>
                <a:path w="27870" h="33520" extrusionOk="0">
                  <a:moveTo>
                    <a:pt x="27133" y="0"/>
                  </a:moveTo>
                  <a:lnTo>
                    <a:pt x="1" y="2203"/>
                  </a:lnTo>
                  <a:lnTo>
                    <a:pt x="733" y="33519"/>
                  </a:lnTo>
                  <a:lnTo>
                    <a:pt x="27869" y="31565"/>
                  </a:lnTo>
                  <a:lnTo>
                    <a:pt x="27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585523" y="2145179"/>
              <a:ext cx="1354434" cy="1586486"/>
            </a:xfrm>
            <a:custGeom>
              <a:avLst/>
              <a:gdLst/>
              <a:ahLst/>
              <a:cxnLst/>
              <a:rect l="l" t="t" r="r" b="b"/>
              <a:pathLst>
                <a:path w="25166" h="29479" extrusionOk="0">
                  <a:moveTo>
                    <a:pt x="23980" y="0"/>
                  </a:moveTo>
                  <a:lnTo>
                    <a:pt x="1" y="2303"/>
                  </a:lnTo>
                  <a:lnTo>
                    <a:pt x="1132" y="29479"/>
                  </a:lnTo>
                  <a:lnTo>
                    <a:pt x="25166" y="26490"/>
                  </a:lnTo>
                  <a:lnTo>
                    <a:pt x="23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1445651" y="2108690"/>
              <a:ext cx="196712" cy="194927"/>
            </a:xfrm>
            <a:custGeom>
              <a:avLst/>
              <a:gdLst/>
              <a:ahLst/>
              <a:cxnLst/>
              <a:rect l="l" t="t" r="r" b="b"/>
              <a:pathLst>
                <a:path w="3655" h="3622" extrusionOk="0">
                  <a:moveTo>
                    <a:pt x="373" y="0"/>
                  </a:moveTo>
                  <a:cubicBezTo>
                    <a:pt x="318" y="0"/>
                    <a:pt x="274" y="14"/>
                    <a:pt x="241" y="43"/>
                  </a:cubicBezTo>
                  <a:cubicBezTo>
                    <a:pt x="1" y="258"/>
                    <a:pt x="516" y="1225"/>
                    <a:pt x="1391" y="2202"/>
                  </a:cubicBezTo>
                  <a:cubicBezTo>
                    <a:pt x="2150" y="3047"/>
                    <a:pt x="2930" y="3622"/>
                    <a:pt x="3282" y="3622"/>
                  </a:cubicBezTo>
                  <a:cubicBezTo>
                    <a:pt x="3336" y="3622"/>
                    <a:pt x="3381" y="3608"/>
                    <a:pt x="3413" y="3579"/>
                  </a:cubicBezTo>
                  <a:cubicBezTo>
                    <a:pt x="3655" y="3363"/>
                    <a:pt x="3140" y="2396"/>
                    <a:pt x="2263" y="1419"/>
                  </a:cubicBezTo>
                  <a:cubicBezTo>
                    <a:pt x="1506" y="575"/>
                    <a:pt x="726" y="0"/>
                    <a:pt x="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569162" y="3570330"/>
              <a:ext cx="229650" cy="197349"/>
            </a:xfrm>
            <a:custGeom>
              <a:avLst/>
              <a:gdLst/>
              <a:ahLst/>
              <a:cxnLst/>
              <a:rect l="l" t="t" r="r" b="b"/>
              <a:pathLst>
                <a:path w="4267" h="3667" extrusionOk="0">
                  <a:moveTo>
                    <a:pt x="366" y="1"/>
                  </a:moveTo>
                  <a:cubicBezTo>
                    <a:pt x="312" y="1"/>
                    <a:pt x="268" y="15"/>
                    <a:pt x="237" y="43"/>
                  </a:cubicBezTo>
                  <a:cubicBezTo>
                    <a:pt x="1" y="262"/>
                    <a:pt x="618" y="1314"/>
                    <a:pt x="1694" y="2314"/>
                  </a:cubicBezTo>
                  <a:cubicBezTo>
                    <a:pt x="2593" y="3152"/>
                    <a:pt x="3505" y="3667"/>
                    <a:pt x="3897" y="3667"/>
                  </a:cubicBezTo>
                  <a:cubicBezTo>
                    <a:pt x="3974" y="3667"/>
                    <a:pt x="4031" y="3647"/>
                    <a:pt x="4064" y="3606"/>
                  </a:cubicBezTo>
                  <a:cubicBezTo>
                    <a:pt x="4266" y="3351"/>
                    <a:pt x="3531" y="2427"/>
                    <a:pt x="2493" y="1457"/>
                  </a:cubicBezTo>
                  <a:cubicBezTo>
                    <a:pt x="1586" y="617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329724" y="2343390"/>
              <a:ext cx="918062" cy="790041"/>
            </a:xfrm>
            <a:custGeom>
              <a:avLst/>
              <a:gdLst/>
              <a:ahLst/>
              <a:cxnLst/>
              <a:rect l="l" t="t" r="r" b="b"/>
              <a:pathLst>
                <a:path w="17058" h="14680" extrusionOk="0">
                  <a:moveTo>
                    <a:pt x="10654" y="0"/>
                  </a:moveTo>
                  <a:cubicBezTo>
                    <a:pt x="9565" y="0"/>
                    <a:pt x="8500" y="537"/>
                    <a:pt x="7601" y="1234"/>
                  </a:cubicBezTo>
                  <a:cubicBezTo>
                    <a:pt x="7601" y="1234"/>
                    <a:pt x="6486" y="617"/>
                    <a:pt x="5174" y="617"/>
                  </a:cubicBezTo>
                  <a:cubicBezTo>
                    <a:pt x="3874" y="617"/>
                    <a:pt x="2381" y="1223"/>
                    <a:pt x="1590" y="3640"/>
                  </a:cubicBezTo>
                  <a:cubicBezTo>
                    <a:pt x="1" y="8494"/>
                    <a:pt x="1289" y="13864"/>
                    <a:pt x="5456" y="14680"/>
                  </a:cubicBezTo>
                  <a:cubicBezTo>
                    <a:pt x="5456" y="14680"/>
                    <a:pt x="2052" y="11884"/>
                    <a:pt x="2921" y="6045"/>
                  </a:cubicBezTo>
                  <a:lnTo>
                    <a:pt x="2921" y="6045"/>
                  </a:lnTo>
                  <a:cubicBezTo>
                    <a:pt x="2921" y="6046"/>
                    <a:pt x="2919" y="8141"/>
                    <a:pt x="4330" y="9720"/>
                  </a:cubicBezTo>
                  <a:cubicBezTo>
                    <a:pt x="4330" y="9720"/>
                    <a:pt x="3797" y="5570"/>
                    <a:pt x="5835" y="5570"/>
                  </a:cubicBezTo>
                  <a:cubicBezTo>
                    <a:pt x="5865" y="5570"/>
                    <a:pt x="5896" y="5571"/>
                    <a:pt x="5928" y="5573"/>
                  </a:cubicBezTo>
                  <a:lnTo>
                    <a:pt x="8892" y="9482"/>
                  </a:lnTo>
                  <a:lnTo>
                    <a:pt x="9837" y="4757"/>
                  </a:lnTo>
                  <a:cubicBezTo>
                    <a:pt x="9837" y="4757"/>
                    <a:pt x="9843" y="4757"/>
                    <a:pt x="9854" y="4757"/>
                  </a:cubicBezTo>
                  <a:cubicBezTo>
                    <a:pt x="10041" y="4757"/>
                    <a:pt x="11752" y="4821"/>
                    <a:pt x="12925" y="7122"/>
                  </a:cubicBezTo>
                  <a:cubicBezTo>
                    <a:pt x="13092" y="6142"/>
                    <a:pt x="13025" y="5080"/>
                    <a:pt x="12372" y="3812"/>
                  </a:cubicBezTo>
                  <a:lnTo>
                    <a:pt x="12372" y="3812"/>
                  </a:lnTo>
                  <a:cubicBezTo>
                    <a:pt x="12373" y="3813"/>
                    <a:pt x="15036" y="8074"/>
                    <a:pt x="14090" y="12619"/>
                  </a:cubicBezTo>
                  <a:cubicBezTo>
                    <a:pt x="14090" y="12619"/>
                    <a:pt x="17058" y="10380"/>
                    <a:pt x="15307" y="5093"/>
                  </a:cubicBezTo>
                  <a:cubicBezTo>
                    <a:pt x="14035" y="1251"/>
                    <a:pt x="12317" y="0"/>
                    <a:pt x="10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219343" y="2548544"/>
              <a:ext cx="665215" cy="645433"/>
            </a:xfrm>
            <a:custGeom>
              <a:avLst/>
              <a:gdLst/>
              <a:ahLst/>
              <a:cxnLst/>
              <a:rect l="l" t="t" r="r" b="b"/>
              <a:pathLst>
                <a:path w="12360" h="11993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974" y="1268"/>
                    <a:pt x="11041" y="2330"/>
                    <a:pt x="10874" y="3310"/>
                  </a:cubicBezTo>
                  <a:cubicBezTo>
                    <a:pt x="10076" y="1144"/>
                    <a:pt x="8562" y="933"/>
                    <a:pt x="8002" y="933"/>
                  </a:cubicBezTo>
                  <a:cubicBezTo>
                    <a:pt x="7866" y="933"/>
                    <a:pt x="7786" y="945"/>
                    <a:pt x="7786" y="945"/>
                  </a:cubicBezTo>
                  <a:lnTo>
                    <a:pt x="6841" y="5670"/>
                  </a:lnTo>
                  <a:lnTo>
                    <a:pt x="3877" y="1761"/>
                  </a:lnTo>
                  <a:cubicBezTo>
                    <a:pt x="3845" y="1759"/>
                    <a:pt x="3814" y="1758"/>
                    <a:pt x="3784" y="1758"/>
                  </a:cubicBezTo>
                  <a:cubicBezTo>
                    <a:pt x="1746" y="1758"/>
                    <a:pt x="2279" y="5908"/>
                    <a:pt x="2279" y="5908"/>
                  </a:cubicBezTo>
                  <a:cubicBezTo>
                    <a:pt x="928" y="4081"/>
                    <a:pt x="870" y="2234"/>
                    <a:pt x="870" y="2233"/>
                  </a:cubicBezTo>
                  <a:lnTo>
                    <a:pt x="870" y="2233"/>
                  </a:lnTo>
                  <a:cubicBezTo>
                    <a:pt x="1" y="8072"/>
                    <a:pt x="3405" y="10868"/>
                    <a:pt x="3405" y="10868"/>
                  </a:cubicBezTo>
                  <a:cubicBezTo>
                    <a:pt x="4480" y="11604"/>
                    <a:pt x="5694" y="11993"/>
                    <a:pt x="6899" y="11993"/>
                  </a:cubicBezTo>
                  <a:cubicBezTo>
                    <a:pt x="8838" y="11993"/>
                    <a:pt x="10754" y="10987"/>
                    <a:pt x="12039" y="8807"/>
                  </a:cubicBezTo>
                  <a:lnTo>
                    <a:pt x="12237" y="7122"/>
                  </a:lnTo>
                  <a:cubicBezTo>
                    <a:pt x="12360" y="3262"/>
                    <a:pt x="10322" y="1"/>
                    <a:pt x="10321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049869" y="2969238"/>
              <a:ext cx="144991" cy="82879"/>
            </a:xfrm>
            <a:custGeom>
              <a:avLst/>
              <a:gdLst/>
              <a:ahLst/>
              <a:cxnLst/>
              <a:rect l="l" t="t" r="r" b="b"/>
              <a:pathLst>
                <a:path w="2694" h="1540" extrusionOk="0">
                  <a:moveTo>
                    <a:pt x="1572" y="1"/>
                  </a:moveTo>
                  <a:cubicBezTo>
                    <a:pt x="1462" y="1"/>
                    <a:pt x="1348" y="9"/>
                    <a:pt x="1231" y="28"/>
                  </a:cubicBezTo>
                  <a:cubicBezTo>
                    <a:pt x="522" y="138"/>
                    <a:pt x="0" y="561"/>
                    <a:pt x="64" y="971"/>
                  </a:cubicBezTo>
                  <a:cubicBezTo>
                    <a:pt x="118" y="1314"/>
                    <a:pt x="564" y="1539"/>
                    <a:pt x="1122" y="1539"/>
                  </a:cubicBezTo>
                  <a:cubicBezTo>
                    <a:pt x="1232" y="1539"/>
                    <a:pt x="1347" y="1531"/>
                    <a:pt x="1463" y="1512"/>
                  </a:cubicBezTo>
                  <a:cubicBezTo>
                    <a:pt x="2172" y="1401"/>
                    <a:pt x="2694" y="979"/>
                    <a:pt x="2630" y="568"/>
                  </a:cubicBezTo>
                  <a:cubicBezTo>
                    <a:pt x="2576" y="226"/>
                    <a:pt x="2130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1737723" y="2904065"/>
              <a:ext cx="145099" cy="82933"/>
            </a:xfrm>
            <a:custGeom>
              <a:avLst/>
              <a:gdLst/>
              <a:ahLst/>
              <a:cxnLst/>
              <a:rect l="l" t="t" r="r" b="b"/>
              <a:pathLst>
                <a:path w="2696" h="1541" extrusionOk="0">
                  <a:moveTo>
                    <a:pt x="1572" y="1"/>
                  </a:moveTo>
                  <a:cubicBezTo>
                    <a:pt x="1462" y="1"/>
                    <a:pt x="1348" y="9"/>
                    <a:pt x="1232" y="27"/>
                  </a:cubicBezTo>
                  <a:cubicBezTo>
                    <a:pt x="523" y="139"/>
                    <a:pt x="1" y="561"/>
                    <a:pt x="66" y="971"/>
                  </a:cubicBezTo>
                  <a:cubicBezTo>
                    <a:pt x="119" y="1314"/>
                    <a:pt x="565" y="1540"/>
                    <a:pt x="1125" y="1540"/>
                  </a:cubicBezTo>
                  <a:cubicBezTo>
                    <a:pt x="1234" y="1540"/>
                    <a:pt x="1348" y="1532"/>
                    <a:pt x="1465" y="1513"/>
                  </a:cubicBezTo>
                  <a:cubicBezTo>
                    <a:pt x="2173" y="1402"/>
                    <a:pt x="2695" y="980"/>
                    <a:pt x="2631" y="570"/>
                  </a:cubicBezTo>
                  <a:cubicBezTo>
                    <a:pt x="2578" y="227"/>
                    <a:pt x="2131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073334" y="2781414"/>
              <a:ext cx="200426" cy="198479"/>
            </a:xfrm>
            <a:custGeom>
              <a:avLst/>
              <a:gdLst/>
              <a:ahLst/>
              <a:cxnLst/>
              <a:rect l="l" t="t" r="r" b="b"/>
              <a:pathLst>
                <a:path w="3724" h="3688" extrusionOk="0">
                  <a:moveTo>
                    <a:pt x="1525" y="1"/>
                  </a:moveTo>
                  <a:cubicBezTo>
                    <a:pt x="1434" y="1"/>
                    <a:pt x="1342" y="20"/>
                    <a:pt x="1252" y="62"/>
                  </a:cubicBezTo>
                  <a:cubicBezTo>
                    <a:pt x="0" y="646"/>
                    <a:pt x="651" y="3687"/>
                    <a:pt x="1949" y="3687"/>
                  </a:cubicBezTo>
                  <a:cubicBezTo>
                    <a:pt x="2065" y="3687"/>
                    <a:pt x="2185" y="3663"/>
                    <a:pt x="2309" y="3612"/>
                  </a:cubicBezTo>
                  <a:cubicBezTo>
                    <a:pt x="3724" y="3024"/>
                    <a:pt x="2654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-1801605" y="2740781"/>
              <a:ext cx="163344" cy="196488"/>
            </a:xfrm>
            <a:custGeom>
              <a:avLst/>
              <a:gdLst/>
              <a:ahLst/>
              <a:cxnLst/>
              <a:rect l="l" t="t" r="r" b="b"/>
              <a:pathLst>
                <a:path w="3035" h="3651" extrusionOk="0">
                  <a:moveTo>
                    <a:pt x="1763" y="1"/>
                  </a:moveTo>
                  <a:cubicBezTo>
                    <a:pt x="1759" y="1"/>
                    <a:pt x="1755" y="1"/>
                    <a:pt x="1751" y="1"/>
                  </a:cubicBezTo>
                  <a:cubicBezTo>
                    <a:pt x="1" y="32"/>
                    <a:pt x="259" y="3650"/>
                    <a:pt x="1781" y="3650"/>
                  </a:cubicBezTo>
                  <a:cubicBezTo>
                    <a:pt x="1810" y="3650"/>
                    <a:pt x="1839" y="3649"/>
                    <a:pt x="1868" y="3646"/>
                  </a:cubicBezTo>
                  <a:cubicBezTo>
                    <a:pt x="3035" y="3543"/>
                    <a:pt x="2983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1899124" y="2971014"/>
              <a:ext cx="159792" cy="162314"/>
            </a:xfrm>
            <a:custGeom>
              <a:avLst/>
              <a:gdLst/>
              <a:ahLst/>
              <a:cxnLst/>
              <a:rect l="l" t="t" r="r" b="b"/>
              <a:pathLst>
                <a:path w="2969" h="3016" extrusionOk="0">
                  <a:moveTo>
                    <a:pt x="2891" y="1"/>
                  </a:moveTo>
                  <a:cubicBezTo>
                    <a:pt x="2157" y="377"/>
                    <a:pt x="1391" y="550"/>
                    <a:pt x="599" y="550"/>
                  </a:cubicBezTo>
                  <a:cubicBezTo>
                    <a:pt x="401" y="550"/>
                    <a:pt x="201" y="540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606" y="3015"/>
                    <a:pt x="1663" y="3015"/>
                  </a:cubicBezTo>
                  <a:cubicBezTo>
                    <a:pt x="1713" y="3015"/>
                    <a:pt x="1764" y="3010"/>
                    <a:pt x="1816" y="2998"/>
                  </a:cubicBezTo>
                  <a:cubicBezTo>
                    <a:pt x="2968" y="2739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415672" y="2392311"/>
              <a:ext cx="216948" cy="271025"/>
            </a:xfrm>
            <a:custGeom>
              <a:avLst/>
              <a:gdLst/>
              <a:ahLst/>
              <a:cxnLst/>
              <a:rect l="l" t="t" r="r" b="b"/>
              <a:pathLst>
                <a:path w="4031" h="5036" extrusionOk="0">
                  <a:moveTo>
                    <a:pt x="2950" y="0"/>
                  </a:moveTo>
                  <a:cubicBezTo>
                    <a:pt x="2744" y="0"/>
                    <a:pt x="2537" y="54"/>
                    <a:pt x="2342" y="126"/>
                  </a:cubicBezTo>
                  <a:cubicBezTo>
                    <a:pt x="949" y="641"/>
                    <a:pt x="1" y="2161"/>
                    <a:pt x="150" y="3638"/>
                  </a:cubicBezTo>
                  <a:cubicBezTo>
                    <a:pt x="191" y="4055"/>
                    <a:pt x="325" y="4486"/>
                    <a:pt x="643" y="4758"/>
                  </a:cubicBezTo>
                  <a:cubicBezTo>
                    <a:pt x="861" y="4945"/>
                    <a:pt x="1149" y="5035"/>
                    <a:pt x="1439" y="5035"/>
                  </a:cubicBezTo>
                  <a:cubicBezTo>
                    <a:pt x="1574" y="5035"/>
                    <a:pt x="1709" y="5016"/>
                    <a:pt x="1838" y="4978"/>
                  </a:cubicBezTo>
                  <a:cubicBezTo>
                    <a:pt x="2214" y="4867"/>
                    <a:pt x="2533" y="4610"/>
                    <a:pt x="2777" y="4302"/>
                  </a:cubicBezTo>
                  <a:cubicBezTo>
                    <a:pt x="2881" y="3776"/>
                    <a:pt x="3016" y="3251"/>
                    <a:pt x="3187" y="2731"/>
                  </a:cubicBezTo>
                  <a:cubicBezTo>
                    <a:pt x="3416" y="2030"/>
                    <a:pt x="3706" y="1486"/>
                    <a:pt x="4031" y="1061"/>
                  </a:cubicBezTo>
                  <a:cubicBezTo>
                    <a:pt x="3955" y="607"/>
                    <a:pt x="3665" y="159"/>
                    <a:pt x="3221" y="35"/>
                  </a:cubicBezTo>
                  <a:cubicBezTo>
                    <a:pt x="3132" y="11"/>
                    <a:pt x="3041" y="0"/>
                    <a:pt x="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1704732" y="2278217"/>
              <a:ext cx="266194" cy="224042"/>
            </a:xfrm>
            <a:custGeom>
              <a:avLst/>
              <a:gdLst/>
              <a:ahLst/>
              <a:cxnLst/>
              <a:rect l="l" t="t" r="r" b="b"/>
              <a:pathLst>
                <a:path w="4946" h="4163" extrusionOk="0">
                  <a:moveTo>
                    <a:pt x="1526" y="0"/>
                  </a:moveTo>
                  <a:cubicBezTo>
                    <a:pt x="1418" y="0"/>
                    <a:pt x="1309" y="6"/>
                    <a:pt x="1201" y="18"/>
                  </a:cubicBezTo>
                  <a:cubicBezTo>
                    <a:pt x="903" y="49"/>
                    <a:pt x="597" y="127"/>
                    <a:pt x="373" y="328"/>
                  </a:cubicBezTo>
                  <a:cubicBezTo>
                    <a:pt x="87" y="583"/>
                    <a:pt x="1" y="994"/>
                    <a:pt x="56" y="1380"/>
                  </a:cubicBezTo>
                  <a:cubicBezTo>
                    <a:pt x="982" y="1693"/>
                    <a:pt x="1894" y="2479"/>
                    <a:pt x="2705" y="3967"/>
                  </a:cubicBezTo>
                  <a:cubicBezTo>
                    <a:pt x="2970" y="4086"/>
                    <a:pt x="3256" y="4162"/>
                    <a:pt x="3543" y="4162"/>
                  </a:cubicBezTo>
                  <a:cubicBezTo>
                    <a:pt x="3632" y="4162"/>
                    <a:pt x="3721" y="4155"/>
                    <a:pt x="3809" y="4139"/>
                  </a:cubicBezTo>
                  <a:cubicBezTo>
                    <a:pt x="4225" y="4066"/>
                    <a:pt x="4617" y="3800"/>
                    <a:pt x="4782" y="3412"/>
                  </a:cubicBezTo>
                  <a:cubicBezTo>
                    <a:pt x="4945" y="3027"/>
                    <a:pt x="4873" y="2580"/>
                    <a:pt x="4727" y="2190"/>
                  </a:cubicBezTo>
                  <a:cubicBezTo>
                    <a:pt x="4242" y="902"/>
                    <a:pt x="2897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075433" y="2729803"/>
              <a:ext cx="75348" cy="79488"/>
            </a:xfrm>
            <a:custGeom>
              <a:avLst/>
              <a:gdLst/>
              <a:ahLst/>
              <a:cxnLst/>
              <a:rect l="l" t="t" r="r" b="b"/>
              <a:pathLst>
                <a:path w="1400" h="1477" extrusionOk="0">
                  <a:moveTo>
                    <a:pt x="987" y="0"/>
                  </a:moveTo>
                  <a:cubicBezTo>
                    <a:pt x="759" y="0"/>
                    <a:pt x="471" y="113"/>
                    <a:pt x="269" y="362"/>
                  </a:cubicBezTo>
                  <a:cubicBezTo>
                    <a:pt x="48" y="639"/>
                    <a:pt x="0" y="946"/>
                    <a:pt x="11" y="1144"/>
                  </a:cubicBezTo>
                  <a:cubicBezTo>
                    <a:pt x="25" y="1347"/>
                    <a:pt x="91" y="1467"/>
                    <a:pt x="170" y="1476"/>
                  </a:cubicBezTo>
                  <a:cubicBezTo>
                    <a:pt x="173" y="1476"/>
                    <a:pt x="176" y="1476"/>
                    <a:pt x="180" y="1476"/>
                  </a:cubicBezTo>
                  <a:cubicBezTo>
                    <a:pt x="258" y="1476"/>
                    <a:pt x="336" y="1373"/>
                    <a:pt x="417" y="1229"/>
                  </a:cubicBezTo>
                  <a:cubicBezTo>
                    <a:pt x="502" y="1078"/>
                    <a:pt x="596" y="887"/>
                    <a:pt x="723" y="731"/>
                  </a:cubicBezTo>
                  <a:cubicBezTo>
                    <a:pt x="843" y="584"/>
                    <a:pt x="996" y="481"/>
                    <a:pt x="1116" y="418"/>
                  </a:cubicBezTo>
                  <a:cubicBezTo>
                    <a:pt x="1237" y="352"/>
                    <a:pt x="1354" y="324"/>
                    <a:pt x="1385" y="247"/>
                  </a:cubicBezTo>
                  <a:cubicBezTo>
                    <a:pt x="1400" y="211"/>
                    <a:pt x="1386" y="163"/>
                    <a:pt x="1336" y="116"/>
                  </a:cubicBezTo>
                  <a:cubicBezTo>
                    <a:pt x="1286" y="67"/>
                    <a:pt x="1197" y="23"/>
                    <a:pt x="1079" y="7"/>
                  </a:cubicBezTo>
                  <a:cubicBezTo>
                    <a:pt x="1049" y="3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-1747894" y="2680882"/>
              <a:ext cx="87673" cy="50427"/>
            </a:xfrm>
            <a:custGeom>
              <a:avLst/>
              <a:gdLst/>
              <a:ahLst/>
              <a:cxnLst/>
              <a:rect l="l" t="t" r="r" b="b"/>
              <a:pathLst>
                <a:path w="1629" h="937" extrusionOk="0">
                  <a:moveTo>
                    <a:pt x="452" y="0"/>
                  </a:moveTo>
                  <a:cubicBezTo>
                    <a:pt x="388" y="0"/>
                    <a:pt x="328" y="7"/>
                    <a:pt x="273" y="20"/>
                  </a:cubicBezTo>
                  <a:cubicBezTo>
                    <a:pt x="172" y="43"/>
                    <a:pt x="92" y="89"/>
                    <a:pt x="51" y="138"/>
                  </a:cubicBezTo>
                  <a:cubicBezTo>
                    <a:pt x="8" y="186"/>
                    <a:pt x="1" y="235"/>
                    <a:pt x="17" y="270"/>
                  </a:cubicBezTo>
                  <a:cubicBezTo>
                    <a:pt x="53" y="345"/>
                    <a:pt x="152" y="375"/>
                    <a:pt x="262" y="434"/>
                  </a:cubicBezTo>
                  <a:cubicBezTo>
                    <a:pt x="338" y="469"/>
                    <a:pt x="406" y="502"/>
                    <a:pt x="468" y="533"/>
                  </a:cubicBezTo>
                  <a:cubicBezTo>
                    <a:pt x="549" y="570"/>
                    <a:pt x="651" y="616"/>
                    <a:pt x="750" y="657"/>
                  </a:cubicBezTo>
                  <a:cubicBezTo>
                    <a:pt x="899" y="719"/>
                    <a:pt x="1046" y="782"/>
                    <a:pt x="1235" y="862"/>
                  </a:cubicBezTo>
                  <a:cubicBezTo>
                    <a:pt x="1329" y="901"/>
                    <a:pt x="1409" y="936"/>
                    <a:pt x="1474" y="936"/>
                  </a:cubicBezTo>
                  <a:cubicBezTo>
                    <a:pt x="1497" y="936"/>
                    <a:pt x="1518" y="932"/>
                    <a:pt x="1537" y="922"/>
                  </a:cubicBezTo>
                  <a:cubicBezTo>
                    <a:pt x="1607" y="887"/>
                    <a:pt x="1628" y="749"/>
                    <a:pt x="1530" y="573"/>
                  </a:cubicBezTo>
                  <a:cubicBezTo>
                    <a:pt x="1438" y="397"/>
                    <a:pt x="1225" y="218"/>
                    <a:pt x="976" y="116"/>
                  </a:cubicBezTo>
                  <a:cubicBezTo>
                    <a:pt x="850" y="65"/>
                    <a:pt x="734" y="32"/>
                    <a:pt x="615" y="14"/>
                  </a:cubicBezTo>
                  <a:cubicBezTo>
                    <a:pt x="560" y="5"/>
                    <a:pt x="50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-1750047" y="2791316"/>
              <a:ext cx="37513" cy="54302"/>
            </a:xfrm>
            <a:custGeom>
              <a:avLst/>
              <a:gdLst/>
              <a:ahLst/>
              <a:cxnLst/>
              <a:rect l="l" t="t" r="r" b="b"/>
              <a:pathLst>
                <a:path w="697" h="1009" extrusionOk="0">
                  <a:moveTo>
                    <a:pt x="272" y="0"/>
                  </a:moveTo>
                  <a:cubicBezTo>
                    <a:pt x="260" y="0"/>
                    <a:pt x="247" y="1"/>
                    <a:pt x="235" y="4"/>
                  </a:cubicBezTo>
                  <a:cubicBezTo>
                    <a:pt x="77" y="41"/>
                    <a:pt x="0" y="292"/>
                    <a:pt x="63" y="570"/>
                  </a:cubicBezTo>
                  <a:cubicBezTo>
                    <a:pt x="120" y="824"/>
                    <a:pt x="276" y="1008"/>
                    <a:pt x="423" y="1008"/>
                  </a:cubicBezTo>
                  <a:cubicBezTo>
                    <a:pt x="436" y="1008"/>
                    <a:pt x="448" y="1007"/>
                    <a:pt x="461" y="1004"/>
                  </a:cubicBezTo>
                  <a:cubicBezTo>
                    <a:pt x="618" y="969"/>
                    <a:pt x="696" y="716"/>
                    <a:pt x="634" y="440"/>
                  </a:cubicBezTo>
                  <a:cubicBezTo>
                    <a:pt x="576" y="186"/>
                    <a:pt x="420" y="0"/>
                    <a:pt x="272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-1709522" y="2850247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0"/>
                  </a:moveTo>
                  <a:cubicBezTo>
                    <a:pt x="132" y="0"/>
                    <a:pt x="0" y="149"/>
                    <a:pt x="23" y="339"/>
                  </a:cubicBezTo>
                  <a:cubicBezTo>
                    <a:pt x="43" y="506"/>
                    <a:pt x="170" y="614"/>
                    <a:pt x="301" y="614"/>
                  </a:cubicBezTo>
                  <a:cubicBezTo>
                    <a:pt x="325" y="614"/>
                    <a:pt x="350" y="610"/>
                    <a:pt x="374" y="603"/>
                  </a:cubicBezTo>
                  <a:cubicBezTo>
                    <a:pt x="528" y="554"/>
                    <a:pt x="620" y="407"/>
                    <a:pt x="605" y="271"/>
                  </a:cubicBezTo>
                  <a:cubicBezTo>
                    <a:pt x="588" y="134"/>
                    <a:pt x="465" y="13"/>
                    <a:pt x="302" y="1"/>
                  </a:cubicBez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-2020484" y="2845081"/>
              <a:ext cx="37513" cy="54356"/>
            </a:xfrm>
            <a:custGeom>
              <a:avLst/>
              <a:gdLst/>
              <a:ahLst/>
              <a:cxnLst/>
              <a:rect l="l" t="t" r="r" b="b"/>
              <a:pathLst>
                <a:path w="697" h="1010" extrusionOk="0">
                  <a:moveTo>
                    <a:pt x="272" y="1"/>
                  </a:moveTo>
                  <a:cubicBezTo>
                    <a:pt x="260" y="1"/>
                    <a:pt x="247" y="2"/>
                    <a:pt x="235" y="5"/>
                  </a:cubicBezTo>
                  <a:cubicBezTo>
                    <a:pt x="77" y="41"/>
                    <a:pt x="0" y="293"/>
                    <a:pt x="62" y="569"/>
                  </a:cubicBezTo>
                  <a:cubicBezTo>
                    <a:pt x="120" y="823"/>
                    <a:pt x="276" y="1009"/>
                    <a:pt x="423" y="1009"/>
                  </a:cubicBezTo>
                  <a:cubicBezTo>
                    <a:pt x="436" y="1009"/>
                    <a:pt x="448" y="1008"/>
                    <a:pt x="460" y="1005"/>
                  </a:cubicBezTo>
                  <a:cubicBezTo>
                    <a:pt x="618" y="970"/>
                    <a:pt x="696" y="717"/>
                    <a:pt x="634" y="441"/>
                  </a:cubicBezTo>
                  <a:cubicBezTo>
                    <a:pt x="576" y="187"/>
                    <a:pt x="420" y="1"/>
                    <a:pt x="272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-1979959" y="2904011"/>
              <a:ext cx="33368" cy="33098"/>
            </a:xfrm>
            <a:custGeom>
              <a:avLst/>
              <a:gdLst/>
              <a:ahLst/>
              <a:cxnLst/>
              <a:rect l="l" t="t" r="r" b="b"/>
              <a:pathLst>
                <a:path w="620" h="615" extrusionOk="0">
                  <a:moveTo>
                    <a:pt x="284" y="1"/>
                  </a:moveTo>
                  <a:cubicBezTo>
                    <a:pt x="132" y="1"/>
                    <a:pt x="0" y="149"/>
                    <a:pt x="22" y="340"/>
                  </a:cubicBezTo>
                  <a:cubicBezTo>
                    <a:pt x="43" y="507"/>
                    <a:pt x="170" y="615"/>
                    <a:pt x="301" y="615"/>
                  </a:cubicBezTo>
                  <a:cubicBezTo>
                    <a:pt x="325" y="615"/>
                    <a:pt x="349" y="611"/>
                    <a:pt x="373" y="604"/>
                  </a:cubicBezTo>
                  <a:cubicBezTo>
                    <a:pt x="528" y="555"/>
                    <a:pt x="619" y="408"/>
                    <a:pt x="605" y="271"/>
                  </a:cubicBezTo>
                  <a:cubicBezTo>
                    <a:pt x="588" y="135"/>
                    <a:pt x="464" y="13"/>
                    <a:pt x="302" y="2"/>
                  </a:cubicBez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-1863980" y="3047597"/>
              <a:ext cx="104088" cy="75883"/>
            </a:xfrm>
            <a:custGeom>
              <a:avLst/>
              <a:gdLst/>
              <a:ahLst/>
              <a:cxnLst/>
              <a:rect l="l" t="t" r="r" b="b"/>
              <a:pathLst>
                <a:path w="1934" h="1410" extrusionOk="0">
                  <a:moveTo>
                    <a:pt x="1277" y="1"/>
                  </a:moveTo>
                  <a:cubicBezTo>
                    <a:pt x="895" y="1"/>
                    <a:pt x="468" y="87"/>
                    <a:pt x="0" y="327"/>
                  </a:cubicBezTo>
                  <a:cubicBezTo>
                    <a:pt x="0" y="327"/>
                    <a:pt x="465" y="1410"/>
                    <a:pt x="1024" y="1410"/>
                  </a:cubicBezTo>
                  <a:cubicBezTo>
                    <a:pt x="1053" y="1410"/>
                    <a:pt x="1083" y="1407"/>
                    <a:pt x="1113" y="1400"/>
                  </a:cubicBezTo>
                  <a:cubicBezTo>
                    <a:pt x="1710" y="1275"/>
                    <a:pt x="1933" y="84"/>
                    <a:pt x="1933" y="84"/>
                  </a:cubicBezTo>
                  <a:cubicBezTo>
                    <a:pt x="1732" y="34"/>
                    <a:pt x="1513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-2285055" y="3287356"/>
              <a:ext cx="250263" cy="251489"/>
            </a:xfrm>
            <a:custGeom>
              <a:avLst/>
              <a:gdLst/>
              <a:ahLst/>
              <a:cxnLst/>
              <a:rect l="l" t="t" r="r" b="b"/>
              <a:pathLst>
                <a:path w="4650" h="4673" extrusionOk="0">
                  <a:moveTo>
                    <a:pt x="3544" y="141"/>
                  </a:moveTo>
                  <a:lnTo>
                    <a:pt x="2902" y="653"/>
                  </a:lnTo>
                  <a:cubicBezTo>
                    <a:pt x="3392" y="1017"/>
                    <a:pt x="3715" y="1343"/>
                    <a:pt x="4014" y="1779"/>
                  </a:cubicBezTo>
                  <a:lnTo>
                    <a:pt x="4650" y="1194"/>
                  </a:lnTo>
                  <a:cubicBezTo>
                    <a:pt x="4358" y="793"/>
                    <a:pt x="4010" y="459"/>
                    <a:pt x="3544" y="141"/>
                  </a:cubicBezTo>
                  <a:close/>
                  <a:moveTo>
                    <a:pt x="1230" y="3146"/>
                  </a:moveTo>
                  <a:lnTo>
                    <a:pt x="1272" y="3645"/>
                  </a:lnTo>
                  <a:cubicBezTo>
                    <a:pt x="1285" y="3814"/>
                    <a:pt x="1273" y="3852"/>
                    <a:pt x="1206" y="3857"/>
                  </a:cubicBezTo>
                  <a:cubicBezTo>
                    <a:pt x="1201" y="3857"/>
                    <a:pt x="1196" y="3858"/>
                    <a:pt x="1191" y="3858"/>
                  </a:cubicBezTo>
                  <a:cubicBezTo>
                    <a:pt x="1130" y="3858"/>
                    <a:pt x="1038" y="3831"/>
                    <a:pt x="968" y="3794"/>
                  </a:cubicBezTo>
                  <a:cubicBezTo>
                    <a:pt x="886" y="3748"/>
                    <a:pt x="847" y="3701"/>
                    <a:pt x="841" y="3638"/>
                  </a:cubicBezTo>
                  <a:cubicBezTo>
                    <a:pt x="830" y="3495"/>
                    <a:pt x="998" y="3279"/>
                    <a:pt x="1230" y="3146"/>
                  </a:cubicBezTo>
                  <a:close/>
                  <a:moveTo>
                    <a:pt x="1827" y="0"/>
                  </a:moveTo>
                  <a:lnTo>
                    <a:pt x="937" y="72"/>
                  </a:lnTo>
                  <a:cubicBezTo>
                    <a:pt x="985" y="260"/>
                    <a:pt x="1000" y="379"/>
                    <a:pt x="1031" y="764"/>
                  </a:cubicBezTo>
                  <a:lnTo>
                    <a:pt x="1045" y="929"/>
                  </a:lnTo>
                  <a:cubicBezTo>
                    <a:pt x="1024" y="930"/>
                    <a:pt x="990" y="935"/>
                    <a:pt x="942" y="943"/>
                  </a:cubicBezTo>
                  <a:cubicBezTo>
                    <a:pt x="782" y="956"/>
                    <a:pt x="777" y="956"/>
                    <a:pt x="746" y="959"/>
                  </a:cubicBezTo>
                  <a:cubicBezTo>
                    <a:pt x="557" y="974"/>
                    <a:pt x="406" y="981"/>
                    <a:pt x="281" y="981"/>
                  </a:cubicBezTo>
                  <a:cubicBezTo>
                    <a:pt x="188" y="981"/>
                    <a:pt x="109" y="977"/>
                    <a:pt x="37" y="970"/>
                  </a:cubicBezTo>
                  <a:lnTo>
                    <a:pt x="37" y="970"/>
                  </a:lnTo>
                  <a:lnTo>
                    <a:pt x="114" y="1777"/>
                  </a:lnTo>
                  <a:cubicBezTo>
                    <a:pt x="160" y="1768"/>
                    <a:pt x="206" y="1764"/>
                    <a:pt x="222" y="1763"/>
                  </a:cubicBezTo>
                  <a:lnTo>
                    <a:pt x="721" y="1733"/>
                  </a:lnTo>
                  <a:lnTo>
                    <a:pt x="1112" y="1690"/>
                  </a:lnTo>
                  <a:lnTo>
                    <a:pt x="1162" y="2297"/>
                  </a:lnTo>
                  <a:cubicBezTo>
                    <a:pt x="829" y="2474"/>
                    <a:pt x="623" y="2620"/>
                    <a:pt x="432" y="2817"/>
                  </a:cubicBezTo>
                  <a:cubicBezTo>
                    <a:pt x="146" y="3116"/>
                    <a:pt x="1" y="3432"/>
                    <a:pt x="24" y="3710"/>
                  </a:cubicBezTo>
                  <a:cubicBezTo>
                    <a:pt x="44" y="3957"/>
                    <a:pt x="188" y="4189"/>
                    <a:pt x="412" y="4351"/>
                  </a:cubicBezTo>
                  <a:cubicBezTo>
                    <a:pt x="694" y="4552"/>
                    <a:pt x="1087" y="4672"/>
                    <a:pt x="1440" y="4672"/>
                  </a:cubicBezTo>
                  <a:cubicBezTo>
                    <a:pt x="1480" y="4672"/>
                    <a:pt x="1519" y="4671"/>
                    <a:pt x="1557" y="4668"/>
                  </a:cubicBezTo>
                  <a:cubicBezTo>
                    <a:pt x="1789" y="4648"/>
                    <a:pt x="1977" y="4550"/>
                    <a:pt x="2063" y="4398"/>
                  </a:cubicBezTo>
                  <a:cubicBezTo>
                    <a:pt x="2131" y="4284"/>
                    <a:pt x="2143" y="4170"/>
                    <a:pt x="2118" y="3855"/>
                  </a:cubicBezTo>
                  <a:lnTo>
                    <a:pt x="2107" y="3721"/>
                  </a:lnTo>
                  <a:lnTo>
                    <a:pt x="2026" y="2811"/>
                  </a:lnTo>
                  <a:cubicBezTo>
                    <a:pt x="2313" y="2711"/>
                    <a:pt x="2522" y="2667"/>
                    <a:pt x="2775" y="2647"/>
                  </a:cubicBezTo>
                  <a:cubicBezTo>
                    <a:pt x="2835" y="2642"/>
                    <a:pt x="2891" y="2639"/>
                    <a:pt x="2945" y="2639"/>
                  </a:cubicBezTo>
                  <a:cubicBezTo>
                    <a:pt x="3134" y="2639"/>
                    <a:pt x="3284" y="2671"/>
                    <a:pt x="3397" y="2730"/>
                  </a:cubicBezTo>
                  <a:cubicBezTo>
                    <a:pt x="3566" y="2825"/>
                    <a:pt x="3672" y="2988"/>
                    <a:pt x="3687" y="3162"/>
                  </a:cubicBezTo>
                  <a:cubicBezTo>
                    <a:pt x="3707" y="3425"/>
                    <a:pt x="3573" y="3616"/>
                    <a:pt x="3352" y="3635"/>
                  </a:cubicBezTo>
                  <a:cubicBezTo>
                    <a:pt x="3345" y="3635"/>
                    <a:pt x="3338" y="3636"/>
                    <a:pt x="3331" y="3636"/>
                  </a:cubicBezTo>
                  <a:cubicBezTo>
                    <a:pt x="3237" y="3636"/>
                    <a:pt x="3154" y="3582"/>
                    <a:pt x="3113" y="3499"/>
                  </a:cubicBezTo>
                  <a:cubicBezTo>
                    <a:pt x="3076" y="3425"/>
                    <a:pt x="3059" y="3338"/>
                    <a:pt x="3046" y="3178"/>
                  </a:cubicBezTo>
                  <a:cubicBezTo>
                    <a:pt x="3037" y="3071"/>
                    <a:pt x="3037" y="3013"/>
                    <a:pt x="3034" y="2905"/>
                  </a:cubicBezTo>
                  <a:cubicBezTo>
                    <a:pt x="2764" y="3083"/>
                    <a:pt x="2644" y="3144"/>
                    <a:pt x="2278" y="3283"/>
                  </a:cubicBezTo>
                  <a:cubicBezTo>
                    <a:pt x="2283" y="3339"/>
                    <a:pt x="2286" y="3386"/>
                    <a:pt x="2288" y="3411"/>
                  </a:cubicBezTo>
                  <a:cubicBezTo>
                    <a:pt x="2345" y="4109"/>
                    <a:pt x="2707" y="4501"/>
                    <a:pt x="3281" y="4501"/>
                  </a:cubicBezTo>
                  <a:cubicBezTo>
                    <a:pt x="3317" y="4501"/>
                    <a:pt x="3354" y="4500"/>
                    <a:pt x="3391" y="4497"/>
                  </a:cubicBezTo>
                  <a:cubicBezTo>
                    <a:pt x="4123" y="4437"/>
                    <a:pt x="4628" y="3846"/>
                    <a:pt x="4569" y="3121"/>
                  </a:cubicBezTo>
                  <a:cubicBezTo>
                    <a:pt x="4540" y="2767"/>
                    <a:pt x="4390" y="2453"/>
                    <a:pt x="4145" y="2239"/>
                  </a:cubicBezTo>
                  <a:cubicBezTo>
                    <a:pt x="3870" y="1999"/>
                    <a:pt x="3478" y="1875"/>
                    <a:pt x="2979" y="1875"/>
                  </a:cubicBezTo>
                  <a:cubicBezTo>
                    <a:pt x="2891" y="1875"/>
                    <a:pt x="2798" y="1879"/>
                    <a:pt x="2703" y="1886"/>
                  </a:cubicBezTo>
                  <a:cubicBezTo>
                    <a:pt x="2429" y="1908"/>
                    <a:pt x="2251" y="1944"/>
                    <a:pt x="1958" y="2035"/>
                  </a:cubicBezTo>
                  <a:lnTo>
                    <a:pt x="1921" y="1582"/>
                  </a:lnTo>
                  <a:cubicBezTo>
                    <a:pt x="2172" y="1536"/>
                    <a:pt x="2493" y="1469"/>
                    <a:pt x="2689" y="1416"/>
                  </a:cubicBezTo>
                  <a:cubicBezTo>
                    <a:pt x="2791" y="1387"/>
                    <a:pt x="2806" y="1386"/>
                    <a:pt x="2882" y="1369"/>
                  </a:cubicBezTo>
                  <a:lnTo>
                    <a:pt x="2789" y="558"/>
                  </a:lnTo>
                  <a:cubicBezTo>
                    <a:pt x="2523" y="658"/>
                    <a:pt x="2209" y="745"/>
                    <a:pt x="1863" y="810"/>
                  </a:cubicBezTo>
                  <a:lnTo>
                    <a:pt x="1849" y="646"/>
                  </a:lnTo>
                  <a:cubicBezTo>
                    <a:pt x="1821" y="307"/>
                    <a:pt x="1818" y="187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-2014187" y="3267228"/>
              <a:ext cx="256452" cy="249982"/>
            </a:xfrm>
            <a:custGeom>
              <a:avLst/>
              <a:gdLst/>
              <a:ahLst/>
              <a:cxnLst/>
              <a:rect l="l" t="t" r="r" b="b"/>
              <a:pathLst>
                <a:path w="4765" h="4645" extrusionOk="0">
                  <a:moveTo>
                    <a:pt x="2225" y="2510"/>
                  </a:moveTo>
                  <a:cubicBezTo>
                    <a:pt x="1976" y="2944"/>
                    <a:pt x="1882" y="3242"/>
                    <a:pt x="1905" y="3540"/>
                  </a:cubicBezTo>
                  <a:cubicBezTo>
                    <a:pt x="1953" y="4115"/>
                    <a:pt x="2375" y="4403"/>
                    <a:pt x="3173" y="4403"/>
                  </a:cubicBezTo>
                  <a:cubicBezTo>
                    <a:pt x="3275" y="4403"/>
                    <a:pt x="3383" y="4398"/>
                    <a:pt x="3497" y="4389"/>
                  </a:cubicBezTo>
                  <a:cubicBezTo>
                    <a:pt x="3811" y="4363"/>
                    <a:pt x="4016" y="4330"/>
                    <a:pt x="4493" y="4224"/>
                  </a:cubicBezTo>
                  <a:cubicBezTo>
                    <a:pt x="4615" y="4198"/>
                    <a:pt x="4662" y="4189"/>
                    <a:pt x="4764" y="4171"/>
                  </a:cubicBezTo>
                  <a:lnTo>
                    <a:pt x="4629" y="3276"/>
                  </a:lnTo>
                  <a:cubicBezTo>
                    <a:pt x="4325" y="3420"/>
                    <a:pt x="3833" y="3544"/>
                    <a:pt x="3431" y="3575"/>
                  </a:cubicBezTo>
                  <a:cubicBezTo>
                    <a:pt x="3373" y="3580"/>
                    <a:pt x="3318" y="3583"/>
                    <a:pt x="3268" y="3583"/>
                  </a:cubicBezTo>
                  <a:cubicBezTo>
                    <a:pt x="2943" y="3583"/>
                    <a:pt x="2776" y="3484"/>
                    <a:pt x="2760" y="3279"/>
                  </a:cubicBezTo>
                  <a:cubicBezTo>
                    <a:pt x="2746" y="3119"/>
                    <a:pt x="2815" y="2943"/>
                    <a:pt x="2992" y="2695"/>
                  </a:cubicBezTo>
                  <a:lnTo>
                    <a:pt x="2225" y="2510"/>
                  </a:lnTo>
                  <a:close/>
                  <a:moveTo>
                    <a:pt x="1870" y="1"/>
                  </a:moveTo>
                  <a:lnTo>
                    <a:pt x="903" y="8"/>
                  </a:lnTo>
                  <a:cubicBezTo>
                    <a:pt x="905" y="43"/>
                    <a:pt x="907" y="69"/>
                    <a:pt x="909" y="85"/>
                  </a:cubicBezTo>
                  <a:cubicBezTo>
                    <a:pt x="921" y="244"/>
                    <a:pt x="917" y="446"/>
                    <a:pt x="884" y="864"/>
                  </a:cubicBezTo>
                  <a:cubicBezTo>
                    <a:pt x="838" y="867"/>
                    <a:pt x="802" y="870"/>
                    <a:pt x="787" y="871"/>
                  </a:cubicBezTo>
                  <a:cubicBezTo>
                    <a:pt x="606" y="886"/>
                    <a:pt x="437" y="893"/>
                    <a:pt x="287" y="893"/>
                  </a:cubicBezTo>
                  <a:cubicBezTo>
                    <a:pt x="181" y="893"/>
                    <a:pt x="84" y="889"/>
                    <a:pt x="0" y="883"/>
                  </a:cubicBezTo>
                  <a:lnTo>
                    <a:pt x="0" y="883"/>
                  </a:lnTo>
                  <a:lnTo>
                    <a:pt x="54" y="1723"/>
                  </a:lnTo>
                  <a:cubicBezTo>
                    <a:pt x="109" y="1714"/>
                    <a:pt x="130" y="1712"/>
                    <a:pt x="171" y="1709"/>
                  </a:cubicBezTo>
                  <a:cubicBezTo>
                    <a:pt x="197" y="1706"/>
                    <a:pt x="218" y="1705"/>
                    <a:pt x="223" y="1705"/>
                  </a:cubicBezTo>
                  <a:cubicBezTo>
                    <a:pt x="445" y="1696"/>
                    <a:pt x="553" y="1693"/>
                    <a:pt x="718" y="1679"/>
                  </a:cubicBezTo>
                  <a:cubicBezTo>
                    <a:pt x="739" y="1678"/>
                    <a:pt x="765" y="1676"/>
                    <a:pt x="800" y="1673"/>
                  </a:cubicBezTo>
                  <a:lnTo>
                    <a:pt x="800" y="1673"/>
                  </a:lnTo>
                  <a:cubicBezTo>
                    <a:pt x="688" y="2640"/>
                    <a:pt x="437" y="3691"/>
                    <a:pt x="152" y="4378"/>
                  </a:cubicBezTo>
                  <a:lnTo>
                    <a:pt x="1126" y="4645"/>
                  </a:lnTo>
                  <a:cubicBezTo>
                    <a:pt x="1143" y="4561"/>
                    <a:pt x="1172" y="4434"/>
                    <a:pt x="1214" y="4265"/>
                  </a:cubicBezTo>
                  <a:cubicBezTo>
                    <a:pt x="1381" y="3583"/>
                    <a:pt x="1403" y="3467"/>
                    <a:pt x="1495" y="3004"/>
                  </a:cubicBezTo>
                  <a:cubicBezTo>
                    <a:pt x="1595" y="2457"/>
                    <a:pt x="1656" y="2069"/>
                    <a:pt x="1704" y="1578"/>
                  </a:cubicBezTo>
                  <a:cubicBezTo>
                    <a:pt x="1862" y="1555"/>
                    <a:pt x="1923" y="1545"/>
                    <a:pt x="2169" y="1499"/>
                  </a:cubicBezTo>
                  <a:lnTo>
                    <a:pt x="2280" y="2225"/>
                  </a:lnTo>
                  <a:cubicBezTo>
                    <a:pt x="2786" y="2085"/>
                    <a:pt x="3149" y="2025"/>
                    <a:pt x="3714" y="1978"/>
                  </a:cubicBezTo>
                  <a:cubicBezTo>
                    <a:pt x="3911" y="1962"/>
                    <a:pt x="4041" y="1954"/>
                    <a:pt x="4186" y="1954"/>
                  </a:cubicBezTo>
                  <a:cubicBezTo>
                    <a:pt x="4250" y="1954"/>
                    <a:pt x="4316" y="1956"/>
                    <a:pt x="4392" y="1959"/>
                  </a:cubicBezTo>
                  <a:lnTo>
                    <a:pt x="4305" y="1091"/>
                  </a:lnTo>
                  <a:cubicBezTo>
                    <a:pt x="4197" y="1095"/>
                    <a:pt x="4088" y="1104"/>
                    <a:pt x="4053" y="1107"/>
                  </a:cubicBezTo>
                  <a:cubicBezTo>
                    <a:pt x="3404" y="1159"/>
                    <a:pt x="3180" y="1193"/>
                    <a:pt x="2696" y="1296"/>
                  </a:cubicBezTo>
                  <a:lnTo>
                    <a:pt x="2696" y="1295"/>
                  </a:lnTo>
                  <a:lnTo>
                    <a:pt x="2614" y="551"/>
                  </a:lnTo>
                  <a:cubicBezTo>
                    <a:pt x="2336" y="642"/>
                    <a:pt x="2133" y="688"/>
                    <a:pt x="1782" y="754"/>
                  </a:cubicBezTo>
                  <a:cubicBezTo>
                    <a:pt x="1806" y="488"/>
                    <a:pt x="1824" y="336"/>
                    <a:pt x="1828" y="305"/>
                  </a:cubicBezTo>
                  <a:cubicBezTo>
                    <a:pt x="1837" y="159"/>
                    <a:pt x="1848" y="106"/>
                    <a:pt x="1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-1730672" y="3235583"/>
              <a:ext cx="184118" cy="262468"/>
            </a:xfrm>
            <a:custGeom>
              <a:avLst/>
              <a:gdLst/>
              <a:ahLst/>
              <a:cxnLst/>
              <a:rect l="l" t="t" r="r" b="b"/>
              <a:pathLst>
                <a:path w="3421" h="4877" extrusionOk="0">
                  <a:moveTo>
                    <a:pt x="2094" y="0"/>
                  </a:moveTo>
                  <a:cubicBezTo>
                    <a:pt x="2021" y="125"/>
                    <a:pt x="1975" y="186"/>
                    <a:pt x="1861" y="319"/>
                  </a:cubicBezTo>
                  <a:cubicBezTo>
                    <a:pt x="1535" y="703"/>
                    <a:pt x="1243" y="996"/>
                    <a:pt x="601" y="1567"/>
                  </a:cubicBezTo>
                  <a:cubicBezTo>
                    <a:pt x="302" y="1835"/>
                    <a:pt x="230" y="1908"/>
                    <a:pt x="165" y="1991"/>
                  </a:cubicBezTo>
                  <a:cubicBezTo>
                    <a:pt x="53" y="2145"/>
                    <a:pt x="1" y="2320"/>
                    <a:pt x="15" y="2501"/>
                  </a:cubicBezTo>
                  <a:cubicBezTo>
                    <a:pt x="24" y="2613"/>
                    <a:pt x="65" y="2740"/>
                    <a:pt x="120" y="2834"/>
                  </a:cubicBezTo>
                  <a:cubicBezTo>
                    <a:pt x="197" y="2957"/>
                    <a:pt x="297" y="3041"/>
                    <a:pt x="571" y="3222"/>
                  </a:cubicBezTo>
                  <a:cubicBezTo>
                    <a:pt x="1523" y="3842"/>
                    <a:pt x="1715" y="3977"/>
                    <a:pt x="2192" y="4358"/>
                  </a:cubicBezTo>
                  <a:cubicBezTo>
                    <a:pt x="2485" y="4598"/>
                    <a:pt x="2610" y="4716"/>
                    <a:pt x="2746" y="4876"/>
                  </a:cubicBezTo>
                  <a:lnTo>
                    <a:pt x="3420" y="4066"/>
                  </a:lnTo>
                  <a:cubicBezTo>
                    <a:pt x="3332" y="4000"/>
                    <a:pt x="3284" y="3968"/>
                    <a:pt x="3251" y="3945"/>
                  </a:cubicBezTo>
                  <a:cubicBezTo>
                    <a:pt x="2639" y="3493"/>
                    <a:pt x="2173" y="3173"/>
                    <a:pt x="1578" y="2813"/>
                  </a:cubicBezTo>
                  <a:cubicBezTo>
                    <a:pt x="1236" y="2602"/>
                    <a:pt x="1064" y="2477"/>
                    <a:pt x="1060" y="2436"/>
                  </a:cubicBezTo>
                  <a:cubicBezTo>
                    <a:pt x="1057" y="2389"/>
                    <a:pt x="1086" y="2356"/>
                    <a:pt x="1215" y="2242"/>
                  </a:cubicBezTo>
                  <a:cubicBezTo>
                    <a:pt x="1728" y="1796"/>
                    <a:pt x="2118" y="1427"/>
                    <a:pt x="2395" y="1140"/>
                  </a:cubicBezTo>
                  <a:cubicBezTo>
                    <a:pt x="2837" y="675"/>
                    <a:pt x="2885" y="624"/>
                    <a:pt x="3002" y="537"/>
                  </a:cubicBezTo>
                  <a:lnTo>
                    <a:pt x="3002" y="537"/>
                  </a:lnTo>
                  <a:lnTo>
                    <a:pt x="3003" y="537"/>
                  </a:lnTo>
                  <a:lnTo>
                    <a:pt x="3003" y="536"/>
                  </a:lnTo>
                  <a:cubicBezTo>
                    <a:pt x="3002" y="536"/>
                    <a:pt x="3002" y="537"/>
                    <a:pt x="3002" y="537"/>
                  </a:cubicBezTo>
                  <a:lnTo>
                    <a:pt x="3002" y="53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2298994" y="2458722"/>
              <a:ext cx="105326" cy="237066"/>
            </a:xfrm>
            <a:custGeom>
              <a:avLst/>
              <a:gdLst/>
              <a:ahLst/>
              <a:cxnLst/>
              <a:rect l="l" t="t" r="r" b="b"/>
              <a:pathLst>
                <a:path w="1957" h="4405" extrusionOk="0">
                  <a:moveTo>
                    <a:pt x="1888" y="0"/>
                  </a:moveTo>
                  <a:cubicBezTo>
                    <a:pt x="1849" y="0"/>
                    <a:pt x="1790" y="20"/>
                    <a:pt x="1711" y="59"/>
                  </a:cubicBezTo>
                  <a:cubicBezTo>
                    <a:pt x="1652" y="87"/>
                    <a:pt x="1582" y="127"/>
                    <a:pt x="1509" y="183"/>
                  </a:cubicBezTo>
                  <a:cubicBezTo>
                    <a:pt x="1436" y="240"/>
                    <a:pt x="1348" y="302"/>
                    <a:pt x="1266" y="384"/>
                  </a:cubicBezTo>
                  <a:cubicBezTo>
                    <a:pt x="1182" y="464"/>
                    <a:pt x="1091" y="555"/>
                    <a:pt x="1005" y="662"/>
                  </a:cubicBezTo>
                  <a:cubicBezTo>
                    <a:pt x="913" y="765"/>
                    <a:pt x="832" y="887"/>
                    <a:pt x="743" y="1015"/>
                  </a:cubicBezTo>
                  <a:cubicBezTo>
                    <a:pt x="664" y="1146"/>
                    <a:pt x="577" y="1285"/>
                    <a:pt x="506" y="1436"/>
                  </a:cubicBezTo>
                  <a:cubicBezTo>
                    <a:pt x="430" y="1586"/>
                    <a:pt x="367" y="1747"/>
                    <a:pt x="305" y="1912"/>
                  </a:cubicBezTo>
                  <a:cubicBezTo>
                    <a:pt x="67" y="2581"/>
                    <a:pt x="1" y="3216"/>
                    <a:pt x="5" y="3669"/>
                  </a:cubicBezTo>
                  <a:cubicBezTo>
                    <a:pt x="7" y="3896"/>
                    <a:pt x="25" y="4081"/>
                    <a:pt x="55" y="4206"/>
                  </a:cubicBezTo>
                  <a:cubicBezTo>
                    <a:pt x="84" y="4333"/>
                    <a:pt x="118" y="4403"/>
                    <a:pt x="158" y="4404"/>
                  </a:cubicBezTo>
                  <a:cubicBezTo>
                    <a:pt x="159" y="4404"/>
                    <a:pt x="159" y="4404"/>
                    <a:pt x="160" y="4404"/>
                  </a:cubicBezTo>
                  <a:cubicBezTo>
                    <a:pt x="200" y="4404"/>
                    <a:pt x="242" y="4338"/>
                    <a:pt x="282" y="4219"/>
                  </a:cubicBezTo>
                  <a:cubicBezTo>
                    <a:pt x="322" y="4099"/>
                    <a:pt x="367" y="3926"/>
                    <a:pt x="416" y="3714"/>
                  </a:cubicBezTo>
                  <a:cubicBezTo>
                    <a:pt x="515" y="3291"/>
                    <a:pt x="641" y="2713"/>
                    <a:pt x="856" y="2110"/>
                  </a:cubicBezTo>
                  <a:cubicBezTo>
                    <a:pt x="913" y="1961"/>
                    <a:pt x="965" y="1813"/>
                    <a:pt x="1028" y="1678"/>
                  </a:cubicBezTo>
                  <a:cubicBezTo>
                    <a:pt x="1083" y="1537"/>
                    <a:pt x="1151" y="1410"/>
                    <a:pt x="1210" y="1286"/>
                  </a:cubicBezTo>
                  <a:cubicBezTo>
                    <a:pt x="1277" y="1166"/>
                    <a:pt x="1334" y="1048"/>
                    <a:pt x="1400" y="944"/>
                  </a:cubicBezTo>
                  <a:cubicBezTo>
                    <a:pt x="1461" y="837"/>
                    <a:pt x="1523" y="741"/>
                    <a:pt x="1582" y="652"/>
                  </a:cubicBezTo>
                  <a:cubicBezTo>
                    <a:pt x="1636" y="561"/>
                    <a:pt x="1696" y="486"/>
                    <a:pt x="1742" y="414"/>
                  </a:cubicBezTo>
                  <a:cubicBezTo>
                    <a:pt x="1785" y="350"/>
                    <a:pt x="1825" y="287"/>
                    <a:pt x="1864" y="227"/>
                  </a:cubicBezTo>
                  <a:cubicBezTo>
                    <a:pt x="1930" y="122"/>
                    <a:pt x="1957" y="48"/>
                    <a:pt x="1931" y="16"/>
                  </a:cubicBezTo>
                  <a:cubicBezTo>
                    <a:pt x="1923" y="5"/>
                    <a:pt x="1908" y="0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1717218" y="2380632"/>
              <a:ext cx="159092" cy="167588"/>
            </a:xfrm>
            <a:custGeom>
              <a:avLst/>
              <a:gdLst/>
              <a:ahLst/>
              <a:cxnLst/>
              <a:rect l="l" t="t" r="r" b="b"/>
              <a:pathLst>
                <a:path w="2956" h="3114" extrusionOk="0">
                  <a:moveTo>
                    <a:pt x="252" y="0"/>
                  </a:moveTo>
                  <a:cubicBezTo>
                    <a:pt x="237" y="0"/>
                    <a:pt x="223" y="1"/>
                    <a:pt x="210" y="1"/>
                  </a:cubicBezTo>
                  <a:cubicBezTo>
                    <a:pt x="89" y="5"/>
                    <a:pt x="20" y="25"/>
                    <a:pt x="11" y="64"/>
                  </a:cubicBezTo>
                  <a:cubicBezTo>
                    <a:pt x="1" y="105"/>
                    <a:pt x="52" y="158"/>
                    <a:pt x="149" y="221"/>
                  </a:cubicBezTo>
                  <a:cubicBezTo>
                    <a:pt x="205" y="254"/>
                    <a:pt x="262" y="289"/>
                    <a:pt x="323" y="324"/>
                  </a:cubicBezTo>
                  <a:cubicBezTo>
                    <a:pt x="389" y="366"/>
                    <a:pt x="470" y="403"/>
                    <a:pt x="550" y="454"/>
                  </a:cubicBezTo>
                  <a:cubicBezTo>
                    <a:pt x="632" y="504"/>
                    <a:pt x="724" y="552"/>
                    <a:pt x="815" y="615"/>
                  </a:cubicBezTo>
                  <a:cubicBezTo>
                    <a:pt x="909" y="671"/>
                    <a:pt x="1003" y="741"/>
                    <a:pt x="1102" y="813"/>
                  </a:cubicBezTo>
                  <a:cubicBezTo>
                    <a:pt x="1197" y="889"/>
                    <a:pt x="1300" y="965"/>
                    <a:pt x="1394" y="1057"/>
                  </a:cubicBezTo>
                  <a:cubicBezTo>
                    <a:pt x="1493" y="1144"/>
                    <a:pt x="1586" y="1244"/>
                    <a:pt x="1680" y="1348"/>
                  </a:cubicBezTo>
                  <a:cubicBezTo>
                    <a:pt x="1772" y="1453"/>
                    <a:pt x="1857" y="1561"/>
                    <a:pt x="1937" y="1667"/>
                  </a:cubicBezTo>
                  <a:cubicBezTo>
                    <a:pt x="2013" y="1779"/>
                    <a:pt x="2091" y="1882"/>
                    <a:pt x="2154" y="1991"/>
                  </a:cubicBezTo>
                  <a:cubicBezTo>
                    <a:pt x="2291" y="2201"/>
                    <a:pt x="2397" y="2404"/>
                    <a:pt x="2496" y="2573"/>
                  </a:cubicBezTo>
                  <a:cubicBezTo>
                    <a:pt x="2589" y="2745"/>
                    <a:pt x="2673" y="2885"/>
                    <a:pt x="2738" y="2980"/>
                  </a:cubicBezTo>
                  <a:cubicBezTo>
                    <a:pt x="2798" y="3066"/>
                    <a:pt x="2849" y="3113"/>
                    <a:pt x="2888" y="3113"/>
                  </a:cubicBezTo>
                  <a:cubicBezTo>
                    <a:pt x="2892" y="3113"/>
                    <a:pt x="2896" y="3113"/>
                    <a:pt x="2899" y="3112"/>
                  </a:cubicBezTo>
                  <a:cubicBezTo>
                    <a:pt x="2937" y="3100"/>
                    <a:pt x="2955" y="3030"/>
                    <a:pt x="2955" y="2910"/>
                  </a:cubicBezTo>
                  <a:cubicBezTo>
                    <a:pt x="2955" y="2792"/>
                    <a:pt x="2930" y="2625"/>
                    <a:pt x="2881" y="2422"/>
                  </a:cubicBezTo>
                  <a:cubicBezTo>
                    <a:pt x="2827" y="2221"/>
                    <a:pt x="2752" y="1981"/>
                    <a:pt x="2627" y="1730"/>
                  </a:cubicBezTo>
                  <a:cubicBezTo>
                    <a:pt x="2568" y="1602"/>
                    <a:pt x="2490" y="1475"/>
                    <a:pt x="2410" y="1343"/>
                  </a:cubicBezTo>
                  <a:cubicBezTo>
                    <a:pt x="2324" y="1214"/>
                    <a:pt x="2229" y="1084"/>
                    <a:pt x="2118" y="961"/>
                  </a:cubicBezTo>
                  <a:cubicBezTo>
                    <a:pt x="2007" y="837"/>
                    <a:pt x="1892" y="721"/>
                    <a:pt x="1769" y="624"/>
                  </a:cubicBezTo>
                  <a:cubicBezTo>
                    <a:pt x="1650" y="520"/>
                    <a:pt x="1522" y="439"/>
                    <a:pt x="1400" y="364"/>
                  </a:cubicBezTo>
                  <a:cubicBezTo>
                    <a:pt x="1275" y="293"/>
                    <a:pt x="1156" y="228"/>
                    <a:pt x="1037" y="183"/>
                  </a:cubicBezTo>
                  <a:cubicBezTo>
                    <a:pt x="921" y="132"/>
                    <a:pt x="808" y="100"/>
                    <a:pt x="707" y="70"/>
                  </a:cubicBezTo>
                  <a:cubicBezTo>
                    <a:pt x="604" y="39"/>
                    <a:pt x="508" y="28"/>
                    <a:pt x="426" y="14"/>
                  </a:cubicBezTo>
                  <a:cubicBezTo>
                    <a:pt x="361" y="3"/>
                    <a:pt x="303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7157188" y="2290918"/>
            <a:ext cx="1150513" cy="1763084"/>
            <a:chOff x="8430775" y="2359521"/>
            <a:chExt cx="1150513" cy="1763084"/>
          </a:xfrm>
        </p:grpSpPr>
        <p:sp>
          <p:nvSpPr>
            <p:cNvPr id="669" name="Google Shape;669;p36"/>
            <p:cNvSpPr/>
            <p:nvPr/>
          </p:nvSpPr>
          <p:spPr>
            <a:xfrm>
              <a:off x="8430775" y="2359521"/>
              <a:ext cx="1109215" cy="1763084"/>
            </a:xfrm>
            <a:custGeom>
              <a:avLst/>
              <a:gdLst/>
              <a:ahLst/>
              <a:cxnLst/>
              <a:rect l="l" t="t" r="r" b="b"/>
              <a:pathLst>
                <a:path w="16516" h="26252" extrusionOk="0">
                  <a:moveTo>
                    <a:pt x="0" y="1"/>
                  </a:moveTo>
                  <a:lnTo>
                    <a:pt x="409" y="21419"/>
                  </a:lnTo>
                  <a:lnTo>
                    <a:pt x="16515" y="26251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520030" y="2454754"/>
              <a:ext cx="946486" cy="1572619"/>
            </a:xfrm>
            <a:custGeom>
              <a:avLst/>
              <a:gdLst/>
              <a:ahLst/>
              <a:cxnLst/>
              <a:rect l="l" t="t" r="r" b="b"/>
              <a:pathLst>
                <a:path w="14093" h="23416" extrusionOk="0">
                  <a:moveTo>
                    <a:pt x="1" y="0"/>
                  </a:moveTo>
                  <a:lnTo>
                    <a:pt x="1" y="19143"/>
                  </a:lnTo>
                  <a:lnTo>
                    <a:pt x="14092" y="23416"/>
                  </a:lnTo>
                  <a:lnTo>
                    <a:pt x="1409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0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825875" y="3475446"/>
              <a:ext cx="400677" cy="340501"/>
            </a:xfrm>
            <a:custGeom>
              <a:avLst/>
              <a:gdLst/>
              <a:ahLst/>
              <a:cxnLst/>
              <a:rect l="l" t="t" r="r" b="b"/>
              <a:pathLst>
                <a:path w="5966" h="5070" extrusionOk="0">
                  <a:moveTo>
                    <a:pt x="5932" y="4197"/>
                  </a:moveTo>
                  <a:cubicBezTo>
                    <a:pt x="5932" y="4197"/>
                    <a:pt x="5932" y="4197"/>
                    <a:pt x="5932" y="4197"/>
                  </a:cubicBezTo>
                  <a:lnTo>
                    <a:pt x="5932" y="4197"/>
                  </a:lnTo>
                  <a:cubicBezTo>
                    <a:pt x="5933" y="4197"/>
                    <a:pt x="5933" y="4197"/>
                    <a:pt x="5933" y="4197"/>
                  </a:cubicBezTo>
                  <a:close/>
                  <a:moveTo>
                    <a:pt x="3550" y="0"/>
                  </a:moveTo>
                  <a:cubicBezTo>
                    <a:pt x="3389" y="0"/>
                    <a:pt x="3208" y="39"/>
                    <a:pt x="3044" y="135"/>
                  </a:cubicBezTo>
                  <a:cubicBezTo>
                    <a:pt x="2867" y="236"/>
                    <a:pt x="2711" y="394"/>
                    <a:pt x="2604" y="594"/>
                  </a:cubicBezTo>
                  <a:cubicBezTo>
                    <a:pt x="2577" y="645"/>
                    <a:pt x="2552" y="697"/>
                    <a:pt x="2533" y="752"/>
                  </a:cubicBezTo>
                  <a:cubicBezTo>
                    <a:pt x="2523" y="780"/>
                    <a:pt x="2512" y="807"/>
                    <a:pt x="2505" y="836"/>
                  </a:cubicBezTo>
                  <a:lnTo>
                    <a:pt x="2494" y="880"/>
                  </a:lnTo>
                  <a:cubicBezTo>
                    <a:pt x="2492" y="888"/>
                    <a:pt x="2491" y="890"/>
                    <a:pt x="2491" y="890"/>
                  </a:cubicBezTo>
                  <a:cubicBezTo>
                    <a:pt x="2491" y="890"/>
                    <a:pt x="2491" y="890"/>
                    <a:pt x="2491" y="890"/>
                  </a:cubicBezTo>
                  <a:lnTo>
                    <a:pt x="2490" y="894"/>
                  </a:lnTo>
                  <a:cubicBezTo>
                    <a:pt x="2484" y="914"/>
                    <a:pt x="2482" y="933"/>
                    <a:pt x="2483" y="947"/>
                  </a:cubicBezTo>
                  <a:cubicBezTo>
                    <a:pt x="2483" y="949"/>
                    <a:pt x="2484" y="952"/>
                    <a:pt x="2483" y="952"/>
                  </a:cubicBezTo>
                  <a:cubicBezTo>
                    <a:pt x="2483" y="952"/>
                    <a:pt x="2483" y="952"/>
                    <a:pt x="2483" y="952"/>
                  </a:cubicBezTo>
                  <a:lnTo>
                    <a:pt x="2475" y="944"/>
                  </a:lnTo>
                  <a:lnTo>
                    <a:pt x="2462" y="929"/>
                  </a:lnTo>
                  <a:cubicBezTo>
                    <a:pt x="2453" y="919"/>
                    <a:pt x="2446" y="912"/>
                    <a:pt x="2438" y="905"/>
                  </a:cubicBezTo>
                  <a:cubicBezTo>
                    <a:pt x="2430" y="900"/>
                    <a:pt x="2439" y="905"/>
                    <a:pt x="2420" y="892"/>
                  </a:cubicBezTo>
                  <a:cubicBezTo>
                    <a:pt x="2405" y="881"/>
                    <a:pt x="2389" y="869"/>
                    <a:pt x="2370" y="861"/>
                  </a:cubicBezTo>
                  <a:lnTo>
                    <a:pt x="2265" y="802"/>
                  </a:lnTo>
                  <a:cubicBezTo>
                    <a:pt x="2193" y="767"/>
                    <a:pt x="2119" y="731"/>
                    <a:pt x="2041" y="704"/>
                  </a:cubicBezTo>
                  <a:cubicBezTo>
                    <a:pt x="1830" y="628"/>
                    <a:pt x="1600" y="585"/>
                    <a:pt x="1364" y="585"/>
                  </a:cubicBezTo>
                  <a:cubicBezTo>
                    <a:pt x="1253" y="585"/>
                    <a:pt x="1141" y="595"/>
                    <a:pt x="1029" y="614"/>
                  </a:cubicBezTo>
                  <a:cubicBezTo>
                    <a:pt x="853" y="642"/>
                    <a:pt x="677" y="699"/>
                    <a:pt x="510" y="784"/>
                  </a:cubicBezTo>
                  <a:cubicBezTo>
                    <a:pt x="424" y="824"/>
                    <a:pt x="347" y="878"/>
                    <a:pt x="267" y="931"/>
                  </a:cubicBezTo>
                  <a:cubicBezTo>
                    <a:pt x="191" y="990"/>
                    <a:pt x="81" y="1078"/>
                    <a:pt x="39" y="1242"/>
                  </a:cubicBezTo>
                  <a:cubicBezTo>
                    <a:pt x="1" y="1404"/>
                    <a:pt x="53" y="1533"/>
                    <a:pt x="93" y="1625"/>
                  </a:cubicBezTo>
                  <a:cubicBezTo>
                    <a:pt x="140" y="1715"/>
                    <a:pt x="184" y="1797"/>
                    <a:pt x="238" y="1878"/>
                  </a:cubicBezTo>
                  <a:cubicBezTo>
                    <a:pt x="343" y="2040"/>
                    <a:pt x="476" y="2183"/>
                    <a:pt x="617" y="2315"/>
                  </a:cubicBezTo>
                  <a:cubicBezTo>
                    <a:pt x="1001" y="2652"/>
                    <a:pt x="1452" y="2845"/>
                    <a:pt x="1887" y="2975"/>
                  </a:cubicBezTo>
                  <a:cubicBezTo>
                    <a:pt x="2106" y="3040"/>
                    <a:pt x="2324" y="3085"/>
                    <a:pt x="2539" y="3119"/>
                  </a:cubicBezTo>
                  <a:cubicBezTo>
                    <a:pt x="2645" y="3138"/>
                    <a:pt x="2753" y="3150"/>
                    <a:pt x="2855" y="3163"/>
                  </a:cubicBezTo>
                  <a:cubicBezTo>
                    <a:pt x="2955" y="3174"/>
                    <a:pt x="3043" y="3188"/>
                    <a:pt x="3109" y="3212"/>
                  </a:cubicBezTo>
                  <a:cubicBezTo>
                    <a:pt x="3179" y="3239"/>
                    <a:pt x="3212" y="3261"/>
                    <a:pt x="3251" y="3316"/>
                  </a:cubicBezTo>
                  <a:cubicBezTo>
                    <a:pt x="3289" y="3372"/>
                    <a:pt x="3333" y="3467"/>
                    <a:pt x="3376" y="3549"/>
                  </a:cubicBezTo>
                  <a:cubicBezTo>
                    <a:pt x="3462" y="3719"/>
                    <a:pt x="3546" y="3887"/>
                    <a:pt x="3640" y="4047"/>
                  </a:cubicBezTo>
                  <a:cubicBezTo>
                    <a:pt x="3825" y="4367"/>
                    <a:pt x="4059" y="4656"/>
                    <a:pt x="4341" y="4837"/>
                  </a:cubicBezTo>
                  <a:cubicBezTo>
                    <a:pt x="4570" y="4990"/>
                    <a:pt x="4827" y="5070"/>
                    <a:pt x="5063" y="5070"/>
                  </a:cubicBezTo>
                  <a:cubicBezTo>
                    <a:pt x="5112" y="5070"/>
                    <a:pt x="5160" y="5066"/>
                    <a:pt x="5207" y="5059"/>
                  </a:cubicBezTo>
                  <a:cubicBezTo>
                    <a:pt x="5481" y="5017"/>
                    <a:pt x="5678" y="4871"/>
                    <a:pt x="5796" y="4728"/>
                  </a:cubicBezTo>
                  <a:cubicBezTo>
                    <a:pt x="5915" y="4583"/>
                    <a:pt x="5956" y="4437"/>
                    <a:pt x="5961" y="4341"/>
                  </a:cubicBezTo>
                  <a:cubicBezTo>
                    <a:pt x="5966" y="4246"/>
                    <a:pt x="5943" y="4199"/>
                    <a:pt x="5932" y="4197"/>
                  </a:cubicBezTo>
                  <a:lnTo>
                    <a:pt x="5932" y="4197"/>
                  </a:lnTo>
                  <a:cubicBezTo>
                    <a:pt x="5916" y="4199"/>
                    <a:pt x="5908" y="4247"/>
                    <a:pt x="5879" y="4326"/>
                  </a:cubicBezTo>
                  <a:cubicBezTo>
                    <a:pt x="5850" y="4404"/>
                    <a:pt x="5793" y="4514"/>
                    <a:pt x="5678" y="4617"/>
                  </a:cubicBezTo>
                  <a:cubicBezTo>
                    <a:pt x="5566" y="4719"/>
                    <a:pt x="5391" y="4816"/>
                    <a:pt x="5182" y="4829"/>
                  </a:cubicBezTo>
                  <a:cubicBezTo>
                    <a:pt x="5170" y="4829"/>
                    <a:pt x="5158" y="4829"/>
                    <a:pt x="5146" y="4829"/>
                  </a:cubicBezTo>
                  <a:cubicBezTo>
                    <a:pt x="4946" y="4829"/>
                    <a:pt x="4717" y="4753"/>
                    <a:pt x="4509" y="4595"/>
                  </a:cubicBezTo>
                  <a:cubicBezTo>
                    <a:pt x="4287" y="4432"/>
                    <a:pt x="4102" y="4183"/>
                    <a:pt x="3942" y="3879"/>
                  </a:cubicBezTo>
                  <a:cubicBezTo>
                    <a:pt x="3862" y="3727"/>
                    <a:pt x="3787" y="3562"/>
                    <a:pt x="3706" y="3389"/>
                  </a:cubicBezTo>
                  <a:cubicBezTo>
                    <a:pt x="3663" y="3302"/>
                    <a:pt x="3632" y="3219"/>
                    <a:pt x="3564" y="3110"/>
                  </a:cubicBezTo>
                  <a:cubicBezTo>
                    <a:pt x="3532" y="3057"/>
                    <a:pt x="3483" y="2998"/>
                    <a:pt x="3425" y="2954"/>
                  </a:cubicBezTo>
                  <a:cubicBezTo>
                    <a:pt x="3369" y="2909"/>
                    <a:pt x="3307" y="2876"/>
                    <a:pt x="3246" y="2853"/>
                  </a:cubicBezTo>
                  <a:cubicBezTo>
                    <a:pt x="3125" y="2807"/>
                    <a:pt x="3009" y="2790"/>
                    <a:pt x="2905" y="2775"/>
                  </a:cubicBezTo>
                  <a:cubicBezTo>
                    <a:pt x="2805" y="2760"/>
                    <a:pt x="2706" y="2747"/>
                    <a:pt x="2606" y="2727"/>
                  </a:cubicBezTo>
                  <a:cubicBezTo>
                    <a:pt x="2406" y="2691"/>
                    <a:pt x="2203" y="2646"/>
                    <a:pt x="2004" y="2583"/>
                  </a:cubicBezTo>
                  <a:cubicBezTo>
                    <a:pt x="1607" y="2460"/>
                    <a:pt x="1211" y="2282"/>
                    <a:pt x="894" y="2002"/>
                  </a:cubicBezTo>
                  <a:cubicBezTo>
                    <a:pt x="777" y="1894"/>
                    <a:pt x="669" y="1778"/>
                    <a:pt x="584" y="1648"/>
                  </a:cubicBezTo>
                  <a:cubicBezTo>
                    <a:pt x="542" y="1585"/>
                    <a:pt x="504" y="1514"/>
                    <a:pt x="469" y="1452"/>
                  </a:cubicBezTo>
                  <a:cubicBezTo>
                    <a:pt x="439" y="1389"/>
                    <a:pt x="434" y="1345"/>
                    <a:pt x="438" y="1340"/>
                  </a:cubicBezTo>
                  <a:cubicBezTo>
                    <a:pt x="437" y="1336"/>
                    <a:pt x="459" y="1299"/>
                    <a:pt x="513" y="1259"/>
                  </a:cubicBezTo>
                  <a:cubicBezTo>
                    <a:pt x="572" y="1220"/>
                    <a:pt x="631" y="1176"/>
                    <a:pt x="697" y="1145"/>
                  </a:cubicBezTo>
                  <a:cubicBezTo>
                    <a:pt x="822" y="1078"/>
                    <a:pt x="959" y="1029"/>
                    <a:pt x="1099" y="1005"/>
                  </a:cubicBezTo>
                  <a:cubicBezTo>
                    <a:pt x="1201" y="985"/>
                    <a:pt x="1304" y="976"/>
                    <a:pt x="1406" y="976"/>
                  </a:cubicBezTo>
                  <a:cubicBezTo>
                    <a:pt x="1583" y="976"/>
                    <a:pt x="1758" y="1004"/>
                    <a:pt x="1919" y="1057"/>
                  </a:cubicBezTo>
                  <a:cubicBezTo>
                    <a:pt x="1982" y="1077"/>
                    <a:pt x="2042" y="1104"/>
                    <a:pt x="2102" y="1130"/>
                  </a:cubicBezTo>
                  <a:lnTo>
                    <a:pt x="2187" y="1174"/>
                  </a:lnTo>
                  <a:cubicBezTo>
                    <a:pt x="2203" y="1182"/>
                    <a:pt x="2215" y="1190"/>
                    <a:pt x="2229" y="1199"/>
                  </a:cubicBezTo>
                  <a:lnTo>
                    <a:pt x="2302" y="1246"/>
                  </a:lnTo>
                  <a:cubicBezTo>
                    <a:pt x="2410" y="1318"/>
                    <a:pt x="2523" y="1444"/>
                    <a:pt x="2630" y="1543"/>
                  </a:cubicBezTo>
                  <a:cubicBezTo>
                    <a:pt x="2681" y="1592"/>
                    <a:pt x="2731" y="1641"/>
                    <a:pt x="2779" y="1688"/>
                  </a:cubicBezTo>
                  <a:lnTo>
                    <a:pt x="2853" y="1759"/>
                  </a:lnTo>
                  <a:cubicBezTo>
                    <a:pt x="2875" y="1781"/>
                    <a:pt x="2891" y="1793"/>
                    <a:pt x="2910" y="1809"/>
                  </a:cubicBezTo>
                  <a:cubicBezTo>
                    <a:pt x="2884" y="1664"/>
                    <a:pt x="2860" y="1520"/>
                    <a:pt x="2836" y="1377"/>
                  </a:cubicBezTo>
                  <a:cubicBezTo>
                    <a:pt x="2826" y="1309"/>
                    <a:pt x="2808" y="1229"/>
                    <a:pt x="2805" y="1173"/>
                  </a:cubicBezTo>
                  <a:cubicBezTo>
                    <a:pt x="2804" y="1121"/>
                    <a:pt x="2804" y="1067"/>
                    <a:pt x="2803" y="1014"/>
                  </a:cubicBezTo>
                  <a:lnTo>
                    <a:pt x="2806" y="979"/>
                  </a:lnTo>
                  <a:lnTo>
                    <a:pt x="2812" y="950"/>
                  </a:lnTo>
                  <a:lnTo>
                    <a:pt x="2819" y="918"/>
                  </a:lnTo>
                  <a:cubicBezTo>
                    <a:pt x="2822" y="896"/>
                    <a:pt x="2831" y="876"/>
                    <a:pt x="2836" y="856"/>
                  </a:cubicBezTo>
                  <a:cubicBezTo>
                    <a:pt x="2848" y="814"/>
                    <a:pt x="2864" y="774"/>
                    <a:pt x="2882" y="736"/>
                  </a:cubicBezTo>
                  <a:cubicBezTo>
                    <a:pt x="2954" y="582"/>
                    <a:pt x="3064" y="454"/>
                    <a:pt x="3190" y="371"/>
                  </a:cubicBezTo>
                  <a:cubicBezTo>
                    <a:pt x="3328" y="276"/>
                    <a:pt x="3482" y="240"/>
                    <a:pt x="3628" y="240"/>
                  </a:cubicBezTo>
                  <a:cubicBezTo>
                    <a:pt x="3746" y="240"/>
                    <a:pt x="3859" y="263"/>
                    <a:pt x="3954" y="299"/>
                  </a:cubicBezTo>
                  <a:cubicBezTo>
                    <a:pt x="4171" y="378"/>
                    <a:pt x="4312" y="509"/>
                    <a:pt x="4395" y="605"/>
                  </a:cubicBezTo>
                  <a:cubicBezTo>
                    <a:pt x="4472" y="698"/>
                    <a:pt x="4508" y="761"/>
                    <a:pt x="4528" y="761"/>
                  </a:cubicBezTo>
                  <a:cubicBezTo>
                    <a:pt x="4529" y="761"/>
                    <a:pt x="4530" y="761"/>
                    <a:pt x="4531" y="761"/>
                  </a:cubicBezTo>
                  <a:cubicBezTo>
                    <a:pt x="4545" y="756"/>
                    <a:pt x="4544" y="677"/>
                    <a:pt x="4480" y="548"/>
                  </a:cubicBezTo>
                  <a:cubicBezTo>
                    <a:pt x="4417" y="422"/>
                    <a:pt x="4280" y="244"/>
                    <a:pt x="4032" y="120"/>
                  </a:cubicBezTo>
                  <a:cubicBezTo>
                    <a:pt x="3909" y="57"/>
                    <a:pt x="3759" y="8"/>
                    <a:pt x="3586" y="1"/>
                  </a:cubicBezTo>
                  <a:cubicBezTo>
                    <a:pt x="3575" y="1"/>
                    <a:pt x="3563" y="0"/>
                    <a:pt x="3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9128631" y="3507481"/>
              <a:ext cx="252051" cy="295034"/>
            </a:xfrm>
            <a:custGeom>
              <a:avLst/>
              <a:gdLst/>
              <a:ahLst/>
              <a:cxnLst/>
              <a:rect l="l" t="t" r="r" b="b"/>
              <a:pathLst>
                <a:path w="3753" h="4393" extrusionOk="0">
                  <a:moveTo>
                    <a:pt x="608" y="1"/>
                  </a:moveTo>
                  <a:cubicBezTo>
                    <a:pt x="565" y="1"/>
                    <a:pt x="522" y="4"/>
                    <a:pt x="481" y="10"/>
                  </a:cubicBezTo>
                  <a:cubicBezTo>
                    <a:pt x="275" y="42"/>
                    <a:pt x="121" y="153"/>
                    <a:pt x="61" y="260"/>
                  </a:cubicBezTo>
                  <a:cubicBezTo>
                    <a:pt x="0" y="370"/>
                    <a:pt x="26" y="442"/>
                    <a:pt x="50" y="446"/>
                  </a:cubicBezTo>
                  <a:cubicBezTo>
                    <a:pt x="52" y="446"/>
                    <a:pt x="54" y="447"/>
                    <a:pt x="57" y="447"/>
                  </a:cubicBezTo>
                  <a:cubicBezTo>
                    <a:pt x="85" y="447"/>
                    <a:pt x="119" y="404"/>
                    <a:pt x="182" y="369"/>
                  </a:cubicBezTo>
                  <a:cubicBezTo>
                    <a:pt x="242" y="334"/>
                    <a:pt x="336" y="303"/>
                    <a:pt x="454" y="303"/>
                  </a:cubicBezTo>
                  <a:cubicBezTo>
                    <a:pt x="469" y="303"/>
                    <a:pt x="485" y="303"/>
                    <a:pt x="501" y="304"/>
                  </a:cubicBezTo>
                  <a:cubicBezTo>
                    <a:pt x="639" y="316"/>
                    <a:pt x="808" y="370"/>
                    <a:pt x="956" y="487"/>
                  </a:cubicBezTo>
                  <a:cubicBezTo>
                    <a:pt x="1105" y="602"/>
                    <a:pt x="1242" y="776"/>
                    <a:pt x="1303" y="979"/>
                  </a:cubicBezTo>
                  <a:cubicBezTo>
                    <a:pt x="1335" y="1081"/>
                    <a:pt x="1347" y="1183"/>
                    <a:pt x="1340" y="1279"/>
                  </a:cubicBezTo>
                  <a:cubicBezTo>
                    <a:pt x="1336" y="1377"/>
                    <a:pt x="1308" y="1465"/>
                    <a:pt x="1276" y="1512"/>
                  </a:cubicBezTo>
                  <a:cubicBezTo>
                    <a:pt x="1246" y="1557"/>
                    <a:pt x="1202" y="1583"/>
                    <a:pt x="1134" y="1591"/>
                  </a:cubicBezTo>
                  <a:cubicBezTo>
                    <a:pt x="1120" y="1593"/>
                    <a:pt x="1106" y="1594"/>
                    <a:pt x="1091" y="1594"/>
                  </a:cubicBezTo>
                  <a:cubicBezTo>
                    <a:pt x="1039" y="1594"/>
                    <a:pt x="984" y="1582"/>
                    <a:pt x="938" y="1564"/>
                  </a:cubicBezTo>
                  <a:cubicBezTo>
                    <a:pt x="810" y="1514"/>
                    <a:pt x="707" y="1423"/>
                    <a:pt x="629" y="1365"/>
                  </a:cubicBezTo>
                  <a:cubicBezTo>
                    <a:pt x="567" y="1318"/>
                    <a:pt x="521" y="1290"/>
                    <a:pt x="493" y="1290"/>
                  </a:cubicBezTo>
                  <a:cubicBezTo>
                    <a:pt x="486" y="1290"/>
                    <a:pt x="480" y="1292"/>
                    <a:pt x="475" y="1296"/>
                  </a:cubicBezTo>
                  <a:cubicBezTo>
                    <a:pt x="452" y="1313"/>
                    <a:pt x="461" y="1371"/>
                    <a:pt x="502" y="1465"/>
                  </a:cubicBezTo>
                  <a:cubicBezTo>
                    <a:pt x="546" y="1557"/>
                    <a:pt x="618" y="1697"/>
                    <a:pt x="794" y="1822"/>
                  </a:cubicBezTo>
                  <a:cubicBezTo>
                    <a:pt x="884" y="1883"/>
                    <a:pt x="1000" y="1931"/>
                    <a:pt x="1139" y="1937"/>
                  </a:cubicBezTo>
                  <a:cubicBezTo>
                    <a:pt x="1147" y="1937"/>
                    <a:pt x="1156" y="1937"/>
                    <a:pt x="1164" y="1937"/>
                  </a:cubicBezTo>
                  <a:cubicBezTo>
                    <a:pt x="1227" y="1937"/>
                    <a:pt x="1295" y="1928"/>
                    <a:pt x="1363" y="1902"/>
                  </a:cubicBezTo>
                  <a:cubicBezTo>
                    <a:pt x="1440" y="1873"/>
                    <a:pt x="1517" y="1821"/>
                    <a:pt x="1572" y="1756"/>
                  </a:cubicBezTo>
                  <a:cubicBezTo>
                    <a:pt x="1579" y="1749"/>
                    <a:pt x="1583" y="1740"/>
                    <a:pt x="1589" y="1733"/>
                  </a:cubicBezTo>
                  <a:cubicBezTo>
                    <a:pt x="1706" y="1782"/>
                    <a:pt x="1941" y="1847"/>
                    <a:pt x="2230" y="2003"/>
                  </a:cubicBezTo>
                  <a:cubicBezTo>
                    <a:pt x="2437" y="2115"/>
                    <a:pt x="2667" y="2278"/>
                    <a:pt x="2874" y="2502"/>
                  </a:cubicBezTo>
                  <a:cubicBezTo>
                    <a:pt x="2977" y="2614"/>
                    <a:pt x="3073" y="2742"/>
                    <a:pt x="3155" y="2883"/>
                  </a:cubicBezTo>
                  <a:cubicBezTo>
                    <a:pt x="3238" y="3022"/>
                    <a:pt x="3303" y="3176"/>
                    <a:pt x="3324" y="3324"/>
                  </a:cubicBezTo>
                  <a:cubicBezTo>
                    <a:pt x="3345" y="3474"/>
                    <a:pt x="3316" y="3602"/>
                    <a:pt x="3243" y="3711"/>
                  </a:cubicBezTo>
                  <a:cubicBezTo>
                    <a:pt x="3170" y="3820"/>
                    <a:pt x="3055" y="3907"/>
                    <a:pt x="2932" y="3962"/>
                  </a:cubicBezTo>
                  <a:cubicBezTo>
                    <a:pt x="2813" y="4015"/>
                    <a:pt x="2688" y="4039"/>
                    <a:pt x="2571" y="4039"/>
                  </a:cubicBezTo>
                  <a:cubicBezTo>
                    <a:pt x="2565" y="4039"/>
                    <a:pt x="2560" y="4039"/>
                    <a:pt x="2554" y="4039"/>
                  </a:cubicBezTo>
                  <a:cubicBezTo>
                    <a:pt x="2429" y="4035"/>
                    <a:pt x="2309" y="4011"/>
                    <a:pt x="2200" y="3976"/>
                  </a:cubicBezTo>
                  <a:cubicBezTo>
                    <a:pt x="1983" y="3905"/>
                    <a:pt x="1814" y="3802"/>
                    <a:pt x="1694" y="3735"/>
                  </a:cubicBezTo>
                  <a:cubicBezTo>
                    <a:pt x="1597" y="3679"/>
                    <a:pt x="1531" y="3644"/>
                    <a:pt x="1498" y="3644"/>
                  </a:cubicBezTo>
                  <a:cubicBezTo>
                    <a:pt x="1491" y="3644"/>
                    <a:pt x="1485" y="3646"/>
                    <a:pt x="1481" y="3650"/>
                  </a:cubicBezTo>
                  <a:cubicBezTo>
                    <a:pt x="1462" y="3670"/>
                    <a:pt x="1496" y="3746"/>
                    <a:pt x="1590" y="3860"/>
                  </a:cubicBezTo>
                  <a:cubicBezTo>
                    <a:pt x="1685" y="3969"/>
                    <a:pt x="1840" y="4123"/>
                    <a:pt x="2087" y="4248"/>
                  </a:cubicBezTo>
                  <a:cubicBezTo>
                    <a:pt x="2210" y="4309"/>
                    <a:pt x="2358" y="4361"/>
                    <a:pt x="2526" y="4383"/>
                  </a:cubicBezTo>
                  <a:cubicBezTo>
                    <a:pt x="2572" y="4389"/>
                    <a:pt x="2619" y="4392"/>
                    <a:pt x="2666" y="4392"/>
                  </a:cubicBezTo>
                  <a:cubicBezTo>
                    <a:pt x="2799" y="4392"/>
                    <a:pt x="2938" y="4369"/>
                    <a:pt x="3073" y="4319"/>
                  </a:cubicBezTo>
                  <a:cubicBezTo>
                    <a:pt x="3258" y="4250"/>
                    <a:pt x="3442" y="4133"/>
                    <a:pt x="3577" y="3945"/>
                  </a:cubicBezTo>
                  <a:cubicBezTo>
                    <a:pt x="3645" y="3852"/>
                    <a:pt x="3696" y="3741"/>
                    <a:pt x="3724" y="3623"/>
                  </a:cubicBezTo>
                  <a:lnTo>
                    <a:pt x="3723" y="3621"/>
                  </a:lnTo>
                  <a:cubicBezTo>
                    <a:pt x="3750" y="3504"/>
                    <a:pt x="3752" y="3382"/>
                    <a:pt x="3736" y="3267"/>
                  </a:cubicBezTo>
                  <a:cubicBezTo>
                    <a:pt x="3702" y="3035"/>
                    <a:pt x="3609" y="2839"/>
                    <a:pt x="3504" y="2672"/>
                  </a:cubicBezTo>
                  <a:cubicBezTo>
                    <a:pt x="3399" y="2504"/>
                    <a:pt x="3277" y="2357"/>
                    <a:pt x="3146" y="2232"/>
                  </a:cubicBezTo>
                  <a:cubicBezTo>
                    <a:pt x="2885" y="1984"/>
                    <a:pt x="2601" y="1824"/>
                    <a:pt x="2349" y="1734"/>
                  </a:cubicBezTo>
                  <a:cubicBezTo>
                    <a:pt x="2107" y="1646"/>
                    <a:pt x="1899" y="1618"/>
                    <a:pt x="1752" y="1618"/>
                  </a:cubicBezTo>
                  <a:cubicBezTo>
                    <a:pt x="1746" y="1618"/>
                    <a:pt x="1740" y="1618"/>
                    <a:pt x="1734" y="1618"/>
                  </a:cubicBezTo>
                  <a:cubicBezTo>
                    <a:pt x="1706" y="1618"/>
                    <a:pt x="1681" y="1620"/>
                    <a:pt x="1658" y="1622"/>
                  </a:cubicBezTo>
                  <a:cubicBezTo>
                    <a:pt x="1708" y="1524"/>
                    <a:pt x="1735" y="1421"/>
                    <a:pt x="1746" y="1320"/>
                  </a:cubicBezTo>
                  <a:cubicBezTo>
                    <a:pt x="1764" y="1167"/>
                    <a:pt x="1749" y="1008"/>
                    <a:pt x="1701" y="855"/>
                  </a:cubicBezTo>
                  <a:cubicBezTo>
                    <a:pt x="1607" y="550"/>
                    <a:pt x="1401" y="315"/>
                    <a:pt x="1174" y="170"/>
                  </a:cubicBezTo>
                  <a:cubicBezTo>
                    <a:pt x="988" y="53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8570064" y="2563149"/>
              <a:ext cx="439495" cy="254604"/>
            </a:xfrm>
            <a:custGeom>
              <a:avLst/>
              <a:gdLst/>
              <a:ahLst/>
              <a:cxnLst/>
              <a:rect l="l" t="t" r="r" b="b"/>
              <a:pathLst>
                <a:path w="6544" h="3791" extrusionOk="0">
                  <a:moveTo>
                    <a:pt x="2896" y="1"/>
                  </a:moveTo>
                  <a:cubicBezTo>
                    <a:pt x="2876" y="1"/>
                    <a:pt x="2855" y="1"/>
                    <a:pt x="2834" y="3"/>
                  </a:cubicBezTo>
                  <a:cubicBezTo>
                    <a:pt x="2702" y="10"/>
                    <a:pt x="2553" y="40"/>
                    <a:pt x="2407" y="117"/>
                  </a:cubicBezTo>
                  <a:cubicBezTo>
                    <a:pt x="2262" y="194"/>
                    <a:pt x="2115" y="319"/>
                    <a:pt x="2019" y="488"/>
                  </a:cubicBezTo>
                  <a:cubicBezTo>
                    <a:pt x="1920" y="657"/>
                    <a:pt x="1865" y="864"/>
                    <a:pt x="1871" y="1083"/>
                  </a:cubicBezTo>
                  <a:cubicBezTo>
                    <a:pt x="1872" y="1138"/>
                    <a:pt x="1877" y="1193"/>
                    <a:pt x="1888" y="1249"/>
                  </a:cubicBezTo>
                  <a:cubicBezTo>
                    <a:pt x="1893" y="1276"/>
                    <a:pt x="1897" y="1305"/>
                    <a:pt x="1905" y="1332"/>
                  </a:cubicBezTo>
                  <a:lnTo>
                    <a:pt x="1917" y="1374"/>
                  </a:lnTo>
                  <a:cubicBezTo>
                    <a:pt x="1919" y="1381"/>
                    <a:pt x="1920" y="1384"/>
                    <a:pt x="1920" y="1384"/>
                  </a:cubicBezTo>
                  <a:cubicBezTo>
                    <a:pt x="1920" y="1384"/>
                    <a:pt x="1920" y="1384"/>
                    <a:pt x="1920" y="1383"/>
                  </a:cubicBezTo>
                  <a:lnTo>
                    <a:pt x="1920" y="1387"/>
                  </a:lnTo>
                  <a:cubicBezTo>
                    <a:pt x="1925" y="1408"/>
                    <a:pt x="1932" y="1424"/>
                    <a:pt x="1940" y="1436"/>
                  </a:cubicBezTo>
                  <a:cubicBezTo>
                    <a:pt x="1940" y="1437"/>
                    <a:pt x="1944" y="1440"/>
                    <a:pt x="1942" y="1440"/>
                  </a:cubicBezTo>
                  <a:lnTo>
                    <a:pt x="1932" y="1436"/>
                  </a:lnTo>
                  <a:lnTo>
                    <a:pt x="1914" y="1430"/>
                  </a:lnTo>
                  <a:cubicBezTo>
                    <a:pt x="1901" y="1426"/>
                    <a:pt x="1892" y="1422"/>
                    <a:pt x="1881" y="1421"/>
                  </a:cubicBezTo>
                  <a:cubicBezTo>
                    <a:pt x="1873" y="1421"/>
                    <a:pt x="1882" y="1421"/>
                    <a:pt x="1861" y="1419"/>
                  </a:cubicBezTo>
                  <a:cubicBezTo>
                    <a:pt x="1843" y="1418"/>
                    <a:pt x="1823" y="1416"/>
                    <a:pt x="1804" y="1416"/>
                  </a:cubicBezTo>
                  <a:lnTo>
                    <a:pt x="1689" y="1419"/>
                  </a:lnTo>
                  <a:cubicBezTo>
                    <a:pt x="1611" y="1424"/>
                    <a:pt x="1533" y="1430"/>
                    <a:pt x="1455" y="1444"/>
                  </a:cubicBezTo>
                  <a:cubicBezTo>
                    <a:pt x="1143" y="1499"/>
                    <a:pt x="832" y="1635"/>
                    <a:pt x="568" y="1853"/>
                  </a:cubicBezTo>
                  <a:cubicBezTo>
                    <a:pt x="434" y="1961"/>
                    <a:pt x="315" y="2094"/>
                    <a:pt x="217" y="2244"/>
                  </a:cubicBezTo>
                  <a:cubicBezTo>
                    <a:pt x="165" y="2319"/>
                    <a:pt x="126" y="2400"/>
                    <a:pt x="85" y="2483"/>
                  </a:cubicBezTo>
                  <a:cubicBezTo>
                    <a:pt x="49" y="2569"/>
                    <a:pt x="0" y="2695"/>
                    <a:pt x="43" y="2852"/>
                  </a:cubicBezTo>
                  <a:cubicBezTo>
                    <a:pt x="90" y="3005"/>
                    <a:pt x="195" y="3088"/>
                    <a:pt x="273" y="3145"/>
                  </a:cubicBezTo>
                  <a:cubicBezTo>
                    <a:pt x="355" y="3198"/>
                    <a:pt x="430" y="3244"/>
                    <a:pt x="513" y="3287"/>
                  </a:cubicBezTo>
                  <a:cubicBezTo>
                    <a:pt x="679" y="3371"/>
                    <a:pt x="858" y="3427"/>
                    <a:pt x="1039" y="3467"/>
                  </a:cubicBezTo>
                  <a:cubicBezTo>
                    <a:pt x="1216" y="3503"/>
                    <a:pt x="1391" y="3519"/>
                    <a:pt x="1563" y="3519"/>
                  </a:cubicBezTo>
                  <a:cubicBezTo>
                    <a:pt x="1859" y="3519"/>
                    <a:pt x="2145" y="3473"/>
                    <a:pt x="2414" y="3410"/>
                  </a:cubicBezTo>
                  <a:cubicBezTo>
                    <a:pt x="2628" y="3360"/>
                    <a:pt x="2832" y="3293"/>
                    <a:pt x="3027" y="3220"/>
                  </a:cubicBezTo>
                  <a:cubicBezTo>
                    <a:pt x="3125" y="3184"/>
                    <a:pt x="3220" y="3143"/>
                    <a:pt x="3313" y="3104"/>
                  </a:cubicBezTo>
                  <a:cubicBezTo>
                    <a:pt x="3401" y="3066"/>
                    <a:pt x="3480" y="3034"/>
                    <a:pt x="3547" y="3022"/>
                  </a:cubicBezTo>
                  <a:cubicBezTo>
                    <a:pt x="3571" y="3019"/>
                    <a:pt x="3591" y="3017"/>
                    <a:pt x="3610" y="3017"/>
                  </a:cubicBezTo>
                  <a:cubicBezTo>
                    <a:pt x="3646" y="3017"/>
                    <a:pt x="3676" y="3024"/>
                    <a:pt x="3714" y="3043"/>
                  </a:cubicBezTo>
                  <a:cubicBezTo>
                    <a:pt x="3773" y="3069"/>
                    <a:pt x="3856" y="3128"/>
                    <a:pt x="3932" y="3177"/>
                  </a:cubicBezTo>
                  <a:cubicBezTo>
                    <a:pt x="4083" y="3276"/>
                    <a:pt x="4236" y="3376"/>
                    <a:pt x="4390" y="3465"/>
                  </a:cubicBezTo>
                  <a:cubicBezTo>
                    <a:pt x="4697" y="3642"/>
                    <a:pt x="5031" y="3771"/>
                    <a:pt x="5352" y="3787"/>
                  </a:cubicBezTo>
                  <a:cubicBezTo>
                    <a:pt x="5383" y="3789"/>
                    <a:pt x="5414" y="3790"/>
                    <a:pt x="5445" y="3790"/>
                  </a:cubicBezTo>
                  <a:cubicBezTo>
                    <a:pt x="5730" y="3790"/>
                    <a:pt x="5993" y="3705"/>
                    <a:pt x="6181" y="3558"/>
                  </a:cubicBezTo>
                  <a:cubicBezTo>
                    <a:pt x="6389" y="3391"/>
                    <a:pt x="6482" y="3176"/>
                    <a:pt x="6514" y="3000"/>
                  </a:cubicBezTo>
                  <a:cubicBezTo>
                    <a:pt x="6543" y="2822"/>
                    <a:pt x="6508" y="2680"/>
                    <a:pt x="6465" y="2598"/>
                  </a:cubicBezTo>
                  <a:cubicBezTo>
                    <a:pt x="6427" y="2522"/>
                    <a:pt x="6389" y="2491"/>
                    <a:pt x="6375" y="2491"/>
                  </a:cubicBezTo>
                  <a:cubicBezTo>
                    <a:pt x="6374" y="2491"/>
                    <a:pt x="6373" y="2491"/>
                    <a:pt x="6372" y="2492"/>
                  </a:cubicBezTo>
                  <a:cubicBezTo>
                    <a:pt x="6359" y="2501"/>
                    <a:pt x="6376" y="2543"/>
                    <a:pt x="6388" y="2624"/>
                  </a:cubicBezTo>
                  <a:cubicBezTo>
                    <a:pt x="6403" y="2703"/>
                    <a:pt x="6407" y="2823"/>
                    <a:pt x="6363" y="2963"/>
                  </a:cubicBezTo>
                  <a:cubicBezTo>
                    <a:pt x="6316" y="3102"/>
                    <a:pt x="6217" y="3267"/>
                    <a:pt x="6049" y="3377"/>
                  </a:cubicBezTo>
                  <a:cubicBezTo>
                    <a:pt x="5914" y="3464"/>
                    <a:pt x="5734" y="3516"/>
                    <a:pt x="5533" y="3516"/>
                  </a:cubicBezTo>
                  <a:cubicBezTo>
                    <a:pt x="5483" y="3516"/>
                    <a:pt x="5430" y="3512"/>
                    <a:pt x="5377" y="3505"/>
                  </a:cubicBezTo>
                  <a:cubicBezTo>
                    <a:pt x="5112" y="3475"/>
                    <a:pt x="4840" y="3356"/>
                    <a:pt x="4561" y="3179"/>
                  </a:cubicBezTo>
                  <a:cubicBezTo>
                    <a:pt x="4421" y="3091"/>
                    <a:pt x="4278" y="2990"/>
                    <a:pt x="4130" y="2885"/>
                  </a:cubicBezTo>
                  <a:cubicBezTo>
                    <a:pt x="4051" y="2833"/>
                    <a:pt x="3987" y="2779"/>
                    <a:pt x="3877" y="2719"/>
                  </a:cubicBezTo>
                  <a:cubicBezTo>
                    <a:pt x="3824" y="2691"/>
                    <a:pt x="3756" y="2667"/>
                    <a:pt x="3688" y="2657"/>
                  </a:cubicBezTo>
                  <a:cubicBezTo>
                    <a:pt x="3656" y="2652"/>
                    <a:pt x="3625" y="2650"/>
                    <a:pt x="3594" y="2650"/>
                  </a:cubicBezTo>
                  <a:cubicBezTo>
                    <a:pt x="3558" y="2650"/>
                    <a:pt x="3522" y="2653"/>
                    <a:pt x="3489" y="2658"/>
                  </a:cubicBezTo>
                  <a:cubicBezTo>
                    <a:pt x="3365" y="2678"/>
                    <a:pt x="3261" y="2719"/>
                    <a:pt x="3167" y="2756"/>
                  </a:cubicBezTo>
                  <a:cubicBezTo>
                    <a:pt x="3076" y="2792"/>
                    <a:pt x="2988" y="2828"/>
                    <a:pt x="2895" y="2861"/>
                  </a:cubicBezTo>
                  <a:cubicBezTo>
                    <a:pt x="2711" y="2925"/>
                    <a:pt x="2520" y="2985"/>
                    <a:pt x="2325" y="3028"/>
                  </a:cubicBezTo>
                  <a:cubicBezTo>
                    <a:pt x="2082" y="3083"/>
                    <a:pt x="1828" y="3120"/>
                    <a:pt x="1575" y="3120"/>
                  </a:cubicBezTo>
                  <a:cubicBezTo>
                    <a:pt x="1422" y="3120"/>
                    <a:pt x="1270" y="3106"/>
                    <a:pt x="1121" y="3076"/>
                  </a:cubicBezTo>
                  <a:cubicBezTo>
                    <a:pt x="971" y="3041"/>
                    <a:pt x="825" y="2997"/>
                    <a:pt x="693" y="2929"/>
                  </a:cubicBezTo>
                  <a:cubicBezTo>
                    <a:pt x="627" y="2897"/>
                    <a:pt x="561" y="2856"/>
                    <a:pt x="502" y="2819"/>
                  </a:cubicBezTo>
                  <a:cubicBezTo>
                    <a:pt x="447" y="2784"/>
                    <a:pt x="423" y="2748"/>
                    <a:pt x="423" y="2742"/>
                  </a:cubicBezTo>
                  <a:cubicBezTo>
                    <a:pt x="419" y="2739"/>
                    <a:pt x="420" y="2698"/>
                    <a:pt x="447" y="2637"/>
                  </a:cubicBezTo>
                  <a:cubicBezTo>
                    <a:pt x="478" y="2577"/>
                    <a:pt x="505" y="2513"/>
                    <a:pt x="545" y="2455"/>
                  </a:cubicBezTo>
                  <a:cubicBezTo>
                    <a:pt x="618" y="2339"/>
                    <a:pt x="709" y="2233"/>
                    <a:pt x="814" y="2145"/>
                  </a:cubicBezTo>
                  <a:cubicBezTo>
                    <a:pt x="1021" y="1967"/>
                    <a:pt x="1271" y="1850"/>
                    <a:pt x="1522" y="1797"/>
                  </a:cubicBezTo>
                  <a:cubicBezTo>
                    <a:pt x="1584" y="1784"/>
                    <a:pt x="1647" y="1777"/>
                    <a:pt x="1710" y="1770"/>
                  </a:cubicBezTo>
                  <a:lnTo>
                    <a:pt x="1803" y="1766"/>
                  </a:lnTo>
                  <a:cubicBezTo>
                    <a:pt x="1807" y="1765"/>
                    <a:pt x="1812" y="1765"/>
                    <a:pt x="1816" y="1765"/>
                  </a:cubicBezTo>
                  <a:cubicBezTo>
                    <a:pt x="1827" y="1765"/>
                    <a:pt x="1838" y="1766"/>
                    <a:pt x="1849" y="1767"/>
                  </a:cubicBezTo>
                  <a:lnTo>
                    <a:pt x="1932" y="1770"/>
                  </a:lnTo>
                  <a:cubicBezTo>
                    <a:pt x="2056" y="1780"/>
                    <a:pt x="2212" y="1830"/>
                    <a:pt x="2348" y="1861"/>
                  </a:cubicBezTo>
                  <a:cubicBezTo>
                    <a:pt x="2413" y="1878"/>
                    <a:pt x="2478" y="1895"/>
                    <a:pt x="2542" y="1911"/>
                  </a:cubicBezTo>
                  <a:lnTo>
                    <a:pt x="2636" y="1935"/>
                  </a:lnTo>
                  <a:cubicBezTo>
                    <a:pt x="2666" y="1943"/>
                    <a:pt x="2685" y="1944"/>
                    <a:pt x="2708" y="1949"/>
                  </a:cubicBezTo>
                  <a:cubicBezTo>
                    <a:pt x="2618" y="1840"/>
                    <a:pt x="2528" y="1731"/>
                    <a:pt x="2439" y="1625"/>
                  </a:cubicBezTo>
                  <a:cubicBezTo>
                    <a:pt x="2398" y="1573"/>
                    <a:pt x="2345" y="1515"/>
                    <a:pt x="2317" y="1470"/>
                  </a:cubicBezTo>
                  <a:cubicBezTo>
                    <a:pt x="2290" y="1425"/>
                    <a:pt x="2264" y="1381"/>
                    <a:pt x="2238" y="1338"/>
                  </a:cubicBezTo>
                  <a:lnTo>
                    <a:pt x="2225" y="1306"/>
                  </a:lnTo>
                  <a:lnTo>
                    <a:pt x="2215" y="1280"/>
                  </a:lnTo>
                  <a:lnTo>
                    <a:pt x="2205" y="1250"/>
                  </a:lnTo>
                  <a:cubicBezTo>
                    <a:pt x="2198" y="1231"/>
                    <a:pt x="2196" y="1209"/>
                    <a:pt x="2190" y="1189"/>
                  </a:cubicBezTo>
                  <a:cubicBezTo>
                    <a:pt x="2180" y="1149"/>
                    <a:pt x="2174" y="1107"/>
                    <a:pt x="2171" y="1067"/>
                  </a:cubicBezTo>
                  <a:cubicBezTo>
                    <a:pt x="2157" y="905"/>
                    <a:pt x="2188" y="745"/>
                    <a:pt x="2253" y="617"/>
                  </a:cubicBezTo>
                  <a:cubicBezTo>
                    <a:pt x="2379" y="353"/>
                    <a:pt x="2640" y="225"/>
                    <a:pt x="2855" y="191"/>
                  </a:cubicBezTo>
                  <a:cubicBezTo>
                    <a:pt x="2916" y="180"/>
                    <a:pt x="2974" y="175"/>
                    <a:pt x="3029" y="175"/>
                  </a:cubicBezTo>
                  <a:cubicBezTo>
                    <a:pt x="3170" y="175"/>
                    <a:pt x="3286" y="205"/>
                    <a:pt x="3369" y="235"/>
                  </a:cubicBezTo>
                  <a:cubicBezTo>
                    <a:pt x="3467" y="270"/>
                    <a:pt x="3525" y="301"/>
                    <a:pt x="3548" y="301"/>
                  </a:cubicBezTo>
                  <a:cubicBezTo>
                    <a:pt x="3552" y="301"/>
                    <a:pt x="3555" y="300"/>
                    <a:pt x="3557" y="298"/>
                  </a:cubicBezTo>
                  <a:cubicBezTo>
                    <a:pt x="3567" y="287"/>
                    <a:pt x="3528" y="224"/>
                    <a:pt x="3413" y="145"/>
                  </a:cubicBezTo>
                  <a:cubicBezTo>
                    <a:pt x="3308" y="77"/>
                    <a:pt x="3132" y="1"/>
                    <a:pt x="2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8810227" y="2539710"/>
              <a:ext cx="316324" cy="199197"/>
            </a:xfrm>
            <a:custGeom>
              <a:avLst/>
              <a:gdLst/>
              <a:ahLst/>
              <a:cxnLst/>
              <a:rect l="l" t="t" r="r" b="b"/>
              <a:pathLst>
                <a:path w="4710" h="2966" extrusionOk="0">
                  <a:moveTo>
                    <a:pt x="840" y="0"/>
                  </a:moveTo>
                  <a:cubicBezTo>
                    <a:pt x="596" y="0"/>
                    <a:pt x="382" y="82"/>
                    <a:pt x="232" y="200"/>
                  </a:cubicBezTo>
                  <a:cubicBezTo>
                    <a:pt x="75" y="326"/>
                    <a:pt x="0" y="491"/>
                    <a:pt x="3" y="609"/>
                  </a:cubicBezTo>
                  <a:cubicBezTo>
                    <a:pt x="4" y="721"/>
                    <a:pt x="51" y="770"/>
                    <a:pt x="77" y="770"/>
                  </a:cubicBezTo>
                  <a:cubicBezTo>
                    <a:pt x="79" y="770"/>
                    <a:pt x="81" y="770"/>
                    <a:pt x="82" y="769"/>
                  </a:cubicBezTo>
                  <a:cubicBezTo>
                    <a:pt x="110" y="762"/>
                    <a:pt x="116" y="707"/>
                    <a:pt x="156" y="642"/>
                  </a:cubicBezTo>
                  <a:cubicBezTo>
                    <a:pt x="191" y="577"/>
                    <a:pt x="268" y="496"/>
                    <a:pt x="390" y="435"/>
                  </a:cubicBezTo>
                  <a:cubicBezTo>
                    <a:pt x="482" y="392"/>
                    <a:pt x="602" y="361"/>
                    <a:pt x="735" y="361"/>
                  </a:cubicBezTo>
                  <a:cubicBezTo>
                    <a:pt x="775" y="361"/>
                    <a:pt x="816" y="364"/>
                    <a:pt x="858" y="370"/>
                  </a:cubicBezTo>
                  <a:cubicBezTo>
                    <a:pt x="1036" y="395"/>
                    <a:pt x="1232" y="474"/>
                    <a:pt x="1381" y="614"/>
                  </a:cubicBezTo>
                  <a:cubicBezTo>
                    <a:pt x="1457" y="684"/>
                    <a:pt x="1516" y="763"/>
                    <a:pt x="1556" y="846"/>
                  </a:cubicBezTo>
                  <a:cubicBezTo>
                    <a:pt x="1600" y="930"/>
                    <a:pt x="1618" y="1017"/>
                    <a:pt x="1613" y="1071"/>
                  </a:cubicBezTo>
                  <a:cubicBezTo>
                    <a:pt x="1610" y="1123"/>
                    <a:pt x="1586" y="1165"/>
                    <a:pt x="1534" y="1205"/>
                  </a:cubicBezTo>
                  <a:cubicBezTo>
                    <a:pt x="1484" y="1244"/>
                    <a:pt x="1418" y="1268"/>
                    <a:pt x="1357" y="1277"/>
                  </a:cubicBezTo>
                  <a:cubicBezTo>
                    <a:pt x="1324" y="1282"/>
                    <a:pt x="1291" y="1284"/>
                    <a:pt x="1259" y="1284"/>
                  </a:cubicBezTo>
                  <a:cubicBezTo>
                    <a:pt x="1164" y="1284"/>
                    <a:pt x="1074" y="1267"/>
                    <a:pt x="1005" y="1259"/>
                  </a:cubicBezTo>
                  <a:cubicBezTo>
                    <a:pt x="970" y="1254"/>
                    <a:pt x="940" y="1252"/>
                    <a:pt x="916" y="1252"/>
                  </a:cubicBezTo>
                  <a:cubicBezTo>
                    <a:pt x="875" y="1252"/>
                    <a:pt x="850" y="1259"/>
                    <a:pt x="843" y="1275"/>
                  </a:cubicBezTo>
                  <a:cubicBezTo>
                    <a:pt x="832" y="1299"/>
                    <a:pt x="867" y="1345"/>
                    <a:pt x="947" y="1404"/>
                  </a:cubicBezTo>
                  <a:cubicBezTo>
                    <a:pt x="1027" y="1459"/>
                    <a:pt x="1154" y="1541"/>
                    <a:pt x="1361" y="1560"/>
                  </a:cubicBezTo>
                  <a:cubicBezTo>
                    <a:pt x="1377" y="1561"/>
                    <a:pt x="1393" y="1562"/>
                    <a:pt x="1410" y="1562"/>
                  </a:cubicBezTo>
                  <a:cubicBezTo>
                    <a:pt x="1502" y="1562"/>
                    <a:pt x="1602" y="1543"/>
                    <a:pt x="1704" y="1491"/>
                  </a:cubicBezTo>
                  <a:cubicBezTo>
                    <a:pt x="1763" y="1460"/>
                    <a:pt x="1823" y="1416"/>
                    <a:pt x="1873" y="1355"/>
                  </a:cubicBezTo>
                  <a:cubicBezTo>
                    <a:pt x="1923" y="1294"/>
                    <a:pt x="1962" y="1213"/>
                    <a:pt x="1978" y="1132"/>
                  </a:cubicBezTo>
                  <a:cubicBezTo>
                    <a:pt x="1980" y="1123"/>
                    <a:pt x="1980" y="1115"/>
                    <a:pt x="1981" y="1106"/>
                  </a:cubicBezTo>
                  <a:cubicBezTo>
                    <a:pt x="2102" y="1089"/>
                    <a:pt x="2330" y="1033"/>
                    <a:pt x="2644" y="1023"/>
                  </a:cubicBezTo>
                  <a:cubicBezTo>
                    <a:pt x="2661" y="1023"/>
                    <a:pt x="2679" y="1022"/>
                    <a:pt x="2697" y="1022"/>
                  </a:cubicBezTo>
                  <a:cubicBezTo>
                    <a:pt x="2912" y="1022"/>
                    <a:pt x="3162" y="1050"/>
                    <a:pt x="3420" y="1130"/>
                  </a:cubicBezTo>
                  <a:cubicBezTo>
                    <a:pt x="3561" y="1174"/>
                    <a:pt x="3701" y="1235"/>
                    <a:pt x="3838" y="1314"/>
                  </a:cubicBezTo>
                  <a:cubicBezTo>
                    <a:pt x="3973" y="1391"/>
                    <a:pt x="4100" y="1487"/>
                    <a:pt x="4189" y="1601"/>
                  </a:cubicBezTo>
                  <a:cubicBezTo>
                    <a:pt x="4279" y="1715"/>
                    <a:pt x="4316" y="1836"/>
                    <a:pt x="4307" y="1962"/>
                  </a:cubicBezTo>
                  <a:cubicBezTo>
                    <a:pt x="4299" y="2089"/>
                    <a:pt x="4244" y="2216"/>
                    <a:pt x="4167" y="2321"/>
                  </a:cubicBezTo>
                  <a:cubicBezTo>
                    <a:pt x="4090" y="2426"/>
                    <a:pt x="3993" y="2509"/>
                    <a:pt x="3890" y="2565"/>
                  </a:cubicBezTo>
                  <a:cubicBezTo>
                    <a:pt x="3784" y="2622"/>
                    <a:pt x="3672" y="2659"/>
                    <a:pt x="3566" y="2682"/>
                  </a:cubicBezTo>
                  <a:cubicBezTo>
                    <a:pt x="3351" y="2727"/>
                    <a:pt x="3160" y="2723"/>
                    <a:pt x="3027" y="2724"/>
                  </a:cubicBezTo>
                  <a:cubicBezTo>
                    <a:pt x="2895" y="2724"/>
                    <a:pt x="2816" y="2727"/>
                    <a:pt x="2809" y="2755"/>
                  </a:cubicBezTo>
                  <a:cubicBezTo>
                    <a:pt x="2802" y="2781"/>
                    <a:pt x="2867" y="2829"/>
                    <a:pt x="3000" y="2878"/>
                  </a:cubicBezTo>
                  <a:cubicBezTo>
                    <a:pt x="3117" y="2919"/>
                    <a:pt x="3289" y="2966"/>
                    <a:pt x="3512" y="2966"/>
                  </a:cubicBezTo>
                  <a:cubicBezTo>
                    <a:pt x="3541" y="2966"/>
                    <a:pt x="3570" y="2965"/>
                    <a:pt x="3601" y="2963"/>
                  </a:cubicBezTo>
                  <a:cubicBezTo>
                    <a:pt x="3733" y="2956"/>
                    <a:pt x="3882" y="2928"/>
                    <a:pt x="4032" y="2865"/>
                  </a:cubicBezTo>
                  <a:cubicBezTo>
                    <a:pt x="4186" y="2801"/>
                    <a:pt x="4336" y="2694"/>
                    <a:pt x="4457" y="2549"/>
                  </a:cubicBezTo>
                  <a:cubicBezTo>
                    <a:pt x="4578" y="2405"/>
                    <a:pt x="4675" y="2217"/>
                    <a:pt x="4697" y="1996"/>
                  </a:cubicBezTo>
                  <a:cubicBezTo>
                    <a:pt x="4709" y="1886"/>
                    <a:pt x="4700" y="1769"/>
                    <a:pt x="4666" y="1658"/>
                  </a:cubicBezTo>
                  <a:lnTo>
                    <a:pt x="4666" y="1657"/>
                  </a:lnTo>
                  <a:cubicBezTo>
                    <a:pt x="4631" y="1547"/>
                    <a:pt x="4575" y="1443"/>
                    <a:pt x="4506" y="1355"/>
                  </a:cubicBezTo>
                  <a:cubicBezTo>
                    <a:pt x="4366" y="1178"/>
                    <a:pt x="4195" y="1058"/>
                    <a:pt x="4027" y="971"/>
                  </a:cubicBezTo>
                  <a:cubicBezTo>
                    <a:pt x="3860" y="880"/>
                    <a:pt x="3688" y="815"/>
                    <a:pt x="3519" y="775"/>
                  </a:cubicBezTo>
                  <a:cubicBezTo>
                    <a:pt x="3330" y="729"/>
                    <a:pt x="3148" y="710"/>
                    <a:pt x="2980" y="710"/>
                  </a:cubicBezTo>
                  <a:cubicBezTo>
                    <a:pt x="2849" y="710"/>
                    <a:pt x="2726" y="722"/>
                    <a:pt x="2616" y="741"/>
                  </a:cubicBezTo>
                  <a:cubicBezTo>
                    <a:pt x="2362" y="786"/>
                    <a:pt x="2169" y="868"/>
                    <a:pt x="2047" y="940"/>
                  </a:cubicBezTo>
                  <a:cubicBezTo>
                    <a:pt x="2024" y="953"/>
                    <a:pt x="2004" y="967"/>
                    <a:pt x="1986" y="979"/>
                  </a:cubicBezTo>
                  <a:cubicBezTo>
                    <a:pt x="1981" y="874"/>
                    <a:pt x="1953" y="775"/>
                    <a:pt x="1914" y="685"/>
                  </a:cubicBezTo>
                  <a:cubicBezTo>
                    <a:pt x="1856" y="549"/>
                    <a:pt x="1766" y="424"/>
                    <a:pt x="1654" y="320"/>
                  </a:cubicBezTo>
                  <a:cubicBezTo>
                    <a:pt x="1429" y="111"/>
                    <a:pt x="1144" y="13"/>
                    <a:pt x="886" y="1"/>
                  </a:cubicBezTo>
                  <a:cubicBezTo>
                    <a:pt x="870" y="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8603913" y="2938236"/>
              <a:ext cx="762736" cy="477105"/>
            </a:xfrm>
            <a:custGeom>
              <a:avLst/>
              <a:gdLst/>
              <a:ahLst/>
              <a:cxnLst/>
              <a:rect l="l" t="t" r="r" b="b"/>
              <a:pathLst>
                <a:path w="11357" h="7104" extrusionOk="0">
                  <a:moveTo>
                    <a:pt x="3822" y="0"/>
                  </a:moveTo>
                  <a:cubicBezTo>
                    <a:pt x="2477" y="0"/>
                    <a:pt x="1205" y="133"/>
                    <a:pt x="12" y="411"/>
                  </a:cubicBezTo>
                  <a:lnTo>
                    <a:pt x="1" y="5031"/>
                  </a:lnTo>
                  <a:cubicBezTo>
                    <a:pt x="1" y="5031"/>
                    <a:pt x="3072" y="4198"/>
                    <a:pt x="4411" y="4198"/>
                  </a:cubicBezTo>
                  <a:cubicBezTo>
                    <a:pt x="4529" y="4198"/>
                    <a:pt x="4633" y="4205"/>
                    <a:pt x="4721" y="4219"/>
                  </a:cubicBezTo>
                  <a:cubicBezTo>
                    <a:pt x="5679" y="4370"/>
                    <a:pt x="8446" y="6904"/>
                    <a:pt x="11356" y="7104"/>
                  </a:cubicBezTo>
                  <a:lnTo>
                    <a:pt x="11356" y="1112"/>
                  </a:lnTo>
                  <a:cubicBezTo>
                    <a:pt x="8655" y="392"/>
                    <a:pt x="6132" y="0"/>
                    <a:pt x="3822" y="0"/>
                  </a:cubicBezTo>
                  <a:close/>
                </a:path>
              </a:pathLst>
            </a:custGeom>
            <a:solidFill>
              <a:srgbClr val="FF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8604584" y="2938236"/>
              <a:ext cx="762065" cy="145066"/>
            </a:xfrm>
            <a:custGeom>
              <a:avLst/>
              <a:gdLst/>
              <a:ahLst/>
              <a:cxnLst/>
              <a:rect l="l" t="t" r="r" b="b"/>
              <a:pathLst>
                <a:path w="11347" h="2160" extrusionOk="0">
                  <a:moveTo>
                    <a:pt x="3812" y="0"/>
                  </a:moveTo>
                  <a:cubicBezTo>
                    <a:pt x="2467" y="0"/>
                    <a:pt x="1195" y="133"/>
                    <a:pt x="2" y="411"/>
                  </a:cubicBezTo>
                  <a:lnTo>
                    <a:pt x="0" y="882"/>
                  </a:lnTo>
                  <a:cubicBezTo>
                    <a:pt x="1484" y="801"/>
                    <a:pt x="2974" y="682"/>
                    <a:pt x="4460" y="682"/>
                  </a:cubicBezTo>
                  <a:cubicBezTo>
                    <a:pt x="5552" y="682"/>
                    <a:pt x="6641" y="746"/>
                    <a:pt x="7724" y="937"/>
                  </a:cubicBezTo>
                  <a:cubicBezTo>
                    <a:pt x="8768" y="1122"/>
                    <a:pt x="9758" y="1450"/>
                    <a:pt x="10731" y="1863"/>
                  </a:cubicBezTo>
                  <a:cubicBezTo>
                    <a:pt x="10941" y="1952"/>
                    <a:pt x="11148" y="2048"/>
                    <a:pt x="11346" y="2159"/>
                  </a:cubicBezTo>
                  <a:lnTo>
                    <a:pt x="11346" y="1112"/>
                  </a:lnTo>
                  <a:cubicBezTo>
                    <a:pt x="8645" y="392"/>
                    <a:pt x="6122" y="0"/>
                    <a:pt x="3812" y="0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8603913" y="3191092"/>
              <a:ext cx="762736" cy="224247"/>
            </a:xfrm>
            <a:custGeom>
              <a:avLst/>
              <a:gdLst/>
              <a:ahLst/>
              <a:cxnLst/>
              <a:rect l="l" t="t" r="r" b="b"/>
              <a:pathLst>
                <a:path w="11357" h="3339" extrusionOk="0">
                  <a:moveTo>
                    <a:pt x="4303" y="1"/>
                  </a:moveTo>
                  <a:cubicBezTo>
                    <a:pt x="4219" y="1"/>
                    <a:pt x="4135" y="5"/>
                    <a:pt x="4050" y="14"/>
                  </a:cubicBezTo>
                  <a:cubicBezTo>
                    <a:pt x="3478" y="78"/>
                    <a:pt x="2902" y="239"/>
                    <a:pt x="2341" y="368"/>
                  </a:cubicBezTo>
                  <a:cubicBezTo>
                    <a:pt x="1561" y="548"/>
                    <a:pt x="785" y="738"/>
                    <a:pt x="2" y="903"/>
                  </a:cubicBezTo>
                  <a:lnTo>
                    <a:pt x="1" y="1266"/>
                  </a:lnTo>
                  <a:cubicBezTo>
                    <a:pt x="1" y="1266"/>
                    <a:pt x="3072" y="433"/>
                    <a:pt x="4412" y="433"/>
                  </a:cubicBezTo>
                  <a:cubicBezTo>
                    <a:pt x="4530" y="433"/>
                    <a:pt x="4634" y="440"/>
                    <a:pt x="4722" y="454"/>
                  </a:cubicBezTo>
                  <a:cubicBezTo>
                    <a:pt x="5679" y="607"/>
                    <a:pt x="8446" y="3139"/>
                    <a:pt x="11356" y="3339"/>
                  </a:cubicBezTo>
                  <a:lnTo>
                    <a:pt x="11356" y="2516"/>
                  </a:lnTo>
                  <a:cubicBezTo>
                    <a:pt x="11223" y="2536"/>
                    <a:pt x="11087" y="2544"/>
                    <a:pt x="10952" y="2544"/>
                  </a:cubicBezTo>
                  <a:cubicBezTo>
                    <a:pt x="10663" y="2544"/>
                    <a:pt x="10374" y="2505"/>
                    <a:pt x="10110" y="2444"/>
                  </a:cubicBezTo>
                  <a:cubicBezTo>
                    <a:pt x="8420" y="2059"/>
                    <a:pt x="7066" y="898"/>
                    <a:pt x="5486" y="256"/>
                  </a:cubicBezTo>
                  <a:cubicBezTo>
                    <a:pt x="5110" y="103"/>
                    <a:pt x="4710" y="1"/>
                    <a:pt x="4303" y="1"/>
                  </a:cubicBezTo>
                  <a:close/>
                </a:path>
              </a:pathLst>
            </a:custGeom>
            <a:solidFill>
              <a:srgbClr val="C6B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9111639" y="2966040"/>
              <a:ext cx="55877" cy="384088"/>
            </a:xfrm>
            <a:custGeom>
              <a:avLst/>
              <a:gdLst/>
              <a:ahLst/>
              <a:cxnLst/>
              <a:rect l="l" t="t" r="r" b="b"/>
              <a:pathLst>
                <a:path w="832" h="5719" extrusionOk="0">
                  <a:moveTo>
                    <a:pt x="664" y="1"/>
                  </a:moveTo>
                  <a:cubicBezTo>
                    <a:pt x="505" y="1"/>
                    <a:pt x="79" y="1252"/>
                    <a:pt x="18" y="2862"/>
                  </a:cubicBezTo>
                  <a:cubicBezTo>
                    <a:pt x="1" y="3269"/>
                    <a:pt x="8" y="3657"/>
                    <a:pt x="31" y="4010"/>
                  </a:cubicBezTo>
                  <a:cubicBezTo>
                    <a:pt x="54" y="4363"/>
                    <a:pt x="103" y="4691"/>
                    <a:pt x="184" y="4959"/>
                  </a:cubicBezTo>
                  <a:cubicBezTo>
                    <a:pt x="330" y="5462"/>
                    <a:pt x="573" y="5718"/>
                    <a:pt x="657" y="5718"/>
                  </a:cubicBezTo>
                  <a:cubicBezTo>
                    <a:pt x="664" y="5718"/>
                    <a:pt x="670" y="5717"/>
                    <a:pt x="674" y="5713"/>
                  </a:cubicBezTo>
                  <a:cubicBezTo>
                    <a:pt x="746" y="5668"/>
                    <a:pt x="629" y="5373"/>
                    <a:pt x="590" y="4879"/>
                  </a:cubicBezTo>
                  <a:cubicBezTo>
                    <a:pt x="547" y="4391"/>
                    <a:pt x="576" y="3673"/>
                    <a:pt x="602" y="2887"/>
                  </a:cubicBezTo>
                  <a:cubicBezTo>
                    <a:pt x="662" y="1316"/>
                    <a:pt x="832" y="40"/>
                    <a:pt x="671" y="2"/>
                  </a:cubicBezTo>
                  <a:cubicBezTo>
                    <a:pt x="668" y="1"/>
                    <a:pt x="66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9064292" y="3078398"/>
              <a:ext cx="146140" cy="159169"/>
            </a:xfrm>
            <a:custGeom>
              <a:avLst/>
              <a:gdLst/>
              <a:ahLst/>
              <a:cxnLst/>
              <a:rect l="l" t="t" r="r" b="b"/>
              <a:pathLst>
                <a:path w="2176" h="2370" extrusionOk="0">
                  <a:moveTo>
                    <a:pt x="1080" y="1"/>
                  </a:moveTo>
                  <a:cubicBezTo>
                    <a:pt x="64" y="1"/>
                    <a:pt x="1" y="2032"/>
                    <a:pt x="1217" y="2351"/>
                  </a:cubicBezTo>
                  <a:cubicBezTo>
                    <a:pt x="1266" y="2363"/>
                    <a:pt x="1312" y="2369"/>
                    <a:pt x="1356" y="2369"/>
                  </a:cubicBezTo>
                  <a:cubicBezTo>
                    <a:pt x="2176" y="2369"/>
                    <a:pt x="2147" y="265"/>
                    <a:pt x="1321" y="36"/>
                  </a:cubicBezTo>
                  <a:cubicBezTo>
                    <a:pt x="1235" y="12"/>
                    <a:pt x="115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703577" y="3041393"/>
              <a:ext cx="150506" cy="146677"/>
            </a:xfrm>
            <a:custGeom>
              <a:avLst/>
              <a:gdLst/>
              <a:ahLst/>
              <a:cxnLst/>
              <a:rect l="l" t="t" r="r" b="b"/>
              <a:pathLst>
                <a:path w="2241" h="2184" extrusionOk="0">
                  <a:moveTo>
                    <a:pt x="971" y="0"/>
                  </a:moveTo>
                  <a:cubicBezTo>
                    <a:pt x="935" y="0"/>
                    <a:pt x="897" y="2"/>
                    <a:pt x="858" y="6"/>
                  </a:cubicBezTo>
                  <a:cubicBezTo>
                    <a:pt x="1" y="86"/>
                    <a:pt x="6" y="2183"/>
                    <a:pt x="1116" y="2183"/>
                  </a:cubicBezTo>
                  <a:cubicBezTo>
                    <a:pt x="1171" y="2183"/>
                    <a:pt x="1228" y="2178"/>
                    <a:pt x="1288" y="2168"/>
                  </a:cubicBezTo>
                  <a:cubicBezTo>
                    <a:pt x="2240" y="1999"/>
                    <a:pt x="2204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8990148" y="3045288"/>
              <a:ext cx="313704" cy="73406"/>
            </a:xfrm>
            <a:custGeom>
              <a:avLst/>
              <a:gdLst/>
              <a:ahLst/>
              <a:cxnLst/>
              <a:rect l="l" t="t" r="r" b="b"/>
              <a:pathLst>
                <a:path w="4671" h="1093" extrusionOk="0">
                  <a:moveTo>
                    <a:pt x="4045" y="1"/>
                  </a:moveTo>
                  <a:cubicBezTo>
                    <a:pt x="3604" y="1"/>
                    <a:pt x="2963" y="63"/>
                    <a:pt x="2260" y="211"/>
                  </a:cubicBezTo>
                  <a:cubicBezTo>
                    <a:pt x="1938" y="280"/>
                    <a:pt x="1632" y="358"/>
                    <a:pt x="1359" y="441"/>
                  </a:cubicBezTo>
                  <a:cubicBezTo>
                    <a:pt x="1086" y="521"/>
                    <a:pt x="838" y="619"/>
                    <a:pt x="656" y="680"/>
                  </a:cubicBezTo>
                  <a:cubicBezTo>
                    <a:pt x="469" y="745"/>
                    <a:pt x="326" y="770"/>
                    <a:pt x="220" y="779"/>
                  </a:cubicBezTo>
                  <a:cubicBezTo>
                    <a:pt x="114" y="787"/>
                    <a:pt x="40" y="784"/>
                    <a:pt x="20" y="820"/>
                  </a:cubicBezTo>
                  <a:cubicBezTo>
                    <a:pt x="0" y="852"/>
                    <a:pt x="37" y="929"/>
                    <a:pt x="164" y="1000"/>
                  </a:cubicBezTo>
                  <a:cubicBezTo>
                    <a:pt x="266" y="1057"/>
                    <a:pt x="427" y="1093"/>
                    <a:pt x="611" y="1093"/>
                  </a:cubicBezTo>
                  <a:cubicBezTo>
                    <a:pt x="651" y="1093"/>
                    <a:pt x="691" y="1091"/>
                    <a:pt x="733" y="1088"/>
                  </a:cubicBezTo>
                  <a:cubicBezTo>
                    <a:pt x="971" y="1067"/>
                    <a:pt x="1211" y="1015"/>
                    <a:pt x="1488" y="965"/>
                  </a:cubicBezTo>
                  <a:cubicBezTo>
                    <a:pt x="1769" y="908"/>
                    <a:pt x="2067" y="849"/>
                    <a:pt x="2381" y="785"/>
                  </a:cubicBezTo>
                  <a:cubicBezTo>
                    <a:pt x="3642" y="518"/>
                    <a:pt x="4670" y="280"/>
                    <a:pt x="4654" y="117"/>
                  </a:cubicBezTo>
                  <a:lnTo>
                    <a:pt x="4653" y="117"/>
                  </a:lnTo>
                  <a:cubicBezTo>
                    <a:pt x="4646" y="45"/>
                    <a:pt x="4417" y="1"/>
                    <a:pt x="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662476" y="2996665"/>
              <a:ext cx="266021" cy="98792"/>
            </a:xfrm>
            <a:custGeom>
              <a:avLst/>
              <a:gdLst/>
              <a:ahLst/>
              <a:cxnLst/>
              <a:rect l="l" t="t" r="r" b="b"/>
              <a:pathLst>
                <a:path w="3961" h="1471" extrusionOk="0">
                  <a:moveTo>
                    <a:pt x="357" y="1"/>
                  </a:moveTo>
                  <a:cubicBezTo>
                    <a:pt x="288" y="1"/>
                    <a:pt x="227" y="7"/>
                    <a:pt x="176" y="18"/>
                  </a:cubicBezTo>
                  <a:cubicBezTo>
                    <a:pt x="58" y="44"/>
                    <a:pt x="0" y="92"/>
                    <a:pt x="4" y="131"/>
                  </a:cubicBezTo>
                  <a:cubicBezTo>
                    <a:pt x="18" y="212"/>
                    <a:pt x="224" y="256"/>
                    <a:pt x="534" y="427"/>
                  </a:cubicBezTo>
                  <a:cubicBezTo>
                    <a:pt x="854" y="597"/>
                    <a:pt x="1319" y="833"/>
                    <a:pt x="1855" y="1050"/>
                  </a:cubicBezTo>
                  <a:cubicBezTo>
                    <a:pt x="2392" y="1269"/>
                    <a:pt x="2913" y="1411"/>
                    <a:pt x="3303" y="1454"/>
                  </a:cubicBezTo>
                  <a:cubicBezTo>
                    <a:pt x="3408" y="1466"/>
                    <a:pt x="3502" y="1471"/>
                    <a:pt x="3584" y="1471"/>
                  </a:cubicBezTo>
                  <a:cubicBezTo>
                    <a:pt x="3809" y="1471"/>
                    <a:pt x="3943" y="1432"/>
                    <a:pt x="3950" y="1375"/>
                  </a:cubicBezTo>
                  <a:cubicBezTo>
                    <a:pt x="3961" y="1293"/>
                    <a:pt x="3745" y="1193"/>
                    <a:pt x="3406" y="1052"/>
                  </a:cubicBezTo>
                  <a:cubicBezTo>
                    <a:pt x="3011" y="891"/>
                    <a:pt x="2566" y="708"/>
                    <a:pt x="2074" y="507"/>
                  </a:cubicBezTo>
                  <a:cubicBezTo>
                    <a:pt x="1545" y="293"/>
                    <a:pt x="1056" y="118"/>
                    <a:pt x="668" y="35"/>
                  </a:cubicBezTo>
                  <a:cubicBezTo>
                    <a:pt x="555" y="1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675773" y="3132461"/>
              <a:ext cx="184354" cy="78040"/>
            </a:xfrm>
            <a:custGeom>
              <a:avLst/>
              <a:gdLst/>
              <a:ahLst/>
              <a:cxnLst/>
              <a:rect l="l" t="t" r="r" b="b"/>
              <a:pathLst>
                <a:path w="2745" h="1162" extrusionOk="0">
                  <a:moveTo>
                    <a:pt x="108" y="1"/>
                  </a:moveTo>
                  <a:cubicBezTo>
                    <a:pt x="90" y="1"/>
                    <a:pt x="76" y="5"/>
                    <a:pt x="64" y="13"/>
                  </a:cubicBezTo>
                  <a:cubicBezTo>
                    <a:pt x="0" y="56"/>
                    <a:pt x="31" y="250"/>
                    <a:pt x="213" y="492"/>
                  </a:cubicBezTo>
                  <a:cubicBezTo>
                    <a:pt x="390" y="731"/>
                    <a:pt x="738" y="1011"/>
                    <a:pt x="1208" y="1118"/>
                  </a:cubicBezTo>
                  <a:cubicBezTo>
                    <a:pt x="1340" y="1148"/>
                    <a:pt x="1470" y="1162"/>
                    <a:pt x="1594" y="1162"/>
                  </a:cubicBezTo>
                  <a:cubicBezTo>
                    <a:pt x="1913" y="1162"/>
                    <a:pt x="2194" y="1074"/>
                    <a:pt x="2382" y="962"/>
                  </a:cubicBezTo>
                  <a:cubicBezTo>
                    <a:pt x="2650" y="806"/>
                    <a:pt x="2745" y="630"/>
                    <a:pt x="2700" y="569"/>
                  </a:cubicBezTo>
                  <a:cubicBezTo>
                    <a:pt x="2680" y="542"/>
                    <a:pt x="2642" y="532"/>
                    <a:pt x="2588" y="532"/>
                  </a:cubicBezTo>
                  <a:cubicBezTo>
                    <a:pt x="2506" y="532"/>
                    <a:pt x="2386" y="555"/>
                    <a:pt x="2241" y="574"/>
                  </a:cubicBezTo>
                  <a:cubicBezTo>
                    <a:pt x="2126" y="589"/>
                    <a:pt x="1992" y="602"/>
                    <a:pt x="1846" y="602"/>
                  </a:cubicBezTo>
                  <a:cubicBezTo>
                    <a:pt x="1687" y="602"/>
                    <a:pt x="1514" y="587"/>
                    <a:pt x="1337" y="547"/>
                  </a:cubicBezTo>
                  <a:cubicBezTo>
                    <a:pt x="712" y="40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052942" y="3154960"/>
              <a:ext cx="258969" cy="96307"/>
            </a:xfrm>
            <a:custGeom>
              <a:avLst/>
              <a:gdLst/>
              <a:ahLst/>
              <a:cxnLst/>
              <a:rect l="l" t="t" r="r" b="b"/>
              <a:pathLst>
                <a:path w="3856" h="1434" extrusionOk="0">
                  <a:moveTo>
                    <a:pt x="3759" y="0"/>
                  </a:moveTo>
                  <a:cubicBezTo>
                    <a:pt x="3668" y="0"/>
                    <a:pt x="3470" y="115"/>
                    <a:pt x="3206" y="289"/>
                  </a:cubicBezTo>
                  <a:cubicBezTo>
                    <a:pt x="2888" y="493"/>
                    <a:pt x="2469" y="773"/>
                    <a:pt x="1968" y="833"/>
                  </a:cubicBezTo>
                  <a:cubicBezTo>
                    <a:pt x="1838" y="850"/>
                    <a:pt x="1704" y="856"/>
                    <a:pt x="1571" y="856"/>
                  </a:cubicBezTo>
                  <a:cubicBezTo>
                    <a:pt x="1446" y="856"/>
                    <a:pt x="1322" y="851"/>
                    <a:pt x="1202" y="845"/>
                  </a:cubicBezTo>
                  <a:cubicBezTo>
                    <a:pt x="962" y="833"/>
                    <a:pt x="757" y="805"/>
                    <a:pt x="595" y="762"/>
                  </a:cubicBezTo>
                  <a:cubicBezTo>
                    <a:pt x="299" y="690"/>
                    <a:pt x="151" y="540"/>
                    <a:pt x="68" y="540"/>
                  </a:cubicBezTo>
                  <a:cubicBezTo>
                    <a:pt x="60" y="540"/>
                    <a:pt x="52" y="542"/>
                    <a:pt x="46" y="545"/>
                  </a:cubicBezTo>
                  <a:cubicBezTo>
                    <a:pt x="11" y="562"/>
                    <a:pt x="0" y="639"/>
                    <a:pt x="53" y="759"/>
                  </a:cubicBezTo>
                  <a:cubicBezTo>
                    <a:pt x="104" y="875"/>
                    <a:pt x="231" y="1027"/>
                    <a:pt x="426" y="1141"/>
                  </a:cubicBezTo>
                  <a:cubicBezTo>
                    <a:pt x="621" y="1256"/>
                    <a:pt x="871" y="1336"/>
                    <a:pt x="1142" y="1381"/>
                  </a:cubicBezTo>
                  <a:cubicBezTo>
                    <a:pt x="1318" y="1410"/>
                    <a:pt x="1511" y="1433"/>
                    <a:pt x="1720" y="1433"/>
                  </a:cubicBezTo>
                  <a:cubicBezTo>
                    <a:pt x="1824" y="1433"/>
                    <a:pt x="1933" y="1427"/>
                    <a:pt x="2045" y="1413"/>
                  </a:cubicBezTo>
                  <a:cubicBezTo>
                    <a:pt x="2384" y="1373"/>
                    <a:pt x="2692" y="1235"/>
                    <a:pt x="2927" y="1081"/>
                  </a:cubicBezTo>
                  <a:cubicBezTo>
                    <a:pt x="3164" y="925"/>
                    <a:pt x="3342" y="753"/>
                    <a:pt x="3477" y="601"/>
                  </a:cubicBezTo>
                  <a:cubicBezTo>
                    <a:pt x="3745" y="296"/>
                    <a:pt x="3856" y="73"/>
                    <a:pt x="3802" y="15"/>
                  </a:cubicBezTo>
                  <a:cubicBezTo>
                    <a:pt x="3793" y="5"/>
                    <a:pt x="3778" y="0"/>
                    <a:pt x="3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9130646" y="3118962"/>
              <a:ext cx="44863" cy="53124"/>
            </a:xfrm>
            <a:custGeom>
              <a:avLst/>
              <a:gdLst/>
              <a:ahLst/>
              <a:cxnLst/>
              <a:rect l="l" t="t" r="r" b="b"/>
              <a:pathLst>
                <a:path w="668" h="791" extrusionOk="0">
                  <a:moveTo>
                    <a:pt x="295" y="0"/>
                  </a:moveTo>
                  <a:cubicBezTo>
                    <a:pt x="279" y="0"/>
                    <a:pt x="263" y="2"/>
                    <a:pt x="247" y="5"/>
                  </a:cubicBezTo>
                  <a:cubicBezTo>
                    <a:pt x="90" y="40"/>
                    <a:pt x="1" y="242"/>
                    <a:pt x="48" y="458"/>
                  </a:cubicBezTo>
                  <a:cubicBezTo>
                    <a:pt x="91" y="652"/>
                    <a:pt x="231" y="791"/>
                    <a:pt x="373" y="791"/>
                  </a:cubicBezTo>
                  <a:cubicBezTo>
                    <a:pt x="389" y="791"/>
                    <a:pt x="404" y="789"/>
                    <a:pt x="420" y="786"/>
                  </a:cubicBezTo>
                  <a:cubicBezTo>
                    <a:pt x="578" y="750"/>
                    <a:pt x="667" y="548"/>
                    <a:pt x="620" y="331"/>
                  </a:cubicBezTo>
                  <a:cubicBezTo>
                    <a:pt x="577" y="138"/>
                    <a:pt x="438" y="0"/>
                    <a:pt x="29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8760932" y="3085853"/>
              <a:ext cx="45199" cy="44393"/>
            </a:xfrm>
            <a:custGeom>
              <a:avLst/>
              <a:gdLst/>
              <a:ahLst/>
              <a:cxnLst/>
              <a:rect l="l" t="t" r="r" b="b"/>
              <a:pathLst>
                <a:path w="673" h="661" extrusionOk="0">
                  <a:moveTo>
                    <a:pt x="305" y="0"/>
                  </a:moveTo>
                  <a:cubicBezTo>
                    <a:pt x="295" y="0"/>
                    <a:pt x="285" y="1"/>
                    <a:pt x="275" y="2"/>
                  </a:cubicBezTo>
                  <a:cubicBezTo>
                    <a:pt x="115" y="14"/>
                    <a:pt x="1" y="207"/>
                    <a:pt x="73" y="419"/>
                  </a:cubicBezTo>
                  <a:cubicBezTo>
                    <a:pt x="126" y="574"/>
                    <a:pt x="253" y="660"/>
                    <a:pt x="370" y="660"/>
                  </a:cubicBezTo>
                  <a:cubicBezTo>
                    <a:pt x="412" y="660"/>
                    <a:pt x="453" y="649"/>
                    <a:pt x="489" y="625"/>
                  </a:cubicBezTo>
                  <a:cubicBezTo>
                    <a:pt x="626" y="536"/>
                    <a:pt x="672" y="367"/>
                    <a:pt x="627" y="230"/>
                  </a:cubicBezTo>
                  <a:cubicBezTo>
                    <a:pt x="582" y="102"/>
                    <a:pt x="455" y="0"/>
                    <a:pt x="305" y="0"/>
                  </a:cubicBezTo>
                  <a:close/>
                </a:path>
              </a:pathLst>
            </a:custGeom>
            <a:solidFill>
              <a:srgbClr val="F0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8470601" y="2379803"/>
              <a:ext cx="194965" cy="145603"/>
            </a:xfrm>
            <a:custGeom>
              <a:avLst/>
              <a:gdLst/>
              <a:ahLst/>
              <a:cxnLst/>
              <a:rect l="l" t="t" r="r" b="b"/>
              <a:pathLst>
                <a:path w="2903" h="2168" extrusionOk="0">
                  <a:moveTo>
                    <a:pt x="2463" y="0"/>
                  </a:moveTo>
                  <a:cubicBezTo>
                    <a:pt x="2382" y="0"/>
                    <a:pt x="2290" y="10"/>
                    <a:pt x="2191" y="31"/>
                  </a:cubicBezTo>
                  <a:cubicBezTo>
                    <a:pt x="1867" y="95"/>
                    <a:pt x="1459" y="272"/>
                    <a:pt x="1065" y="553"/>
                  </a:cubicBezTo>
                  <a:cubicBezTo>
                    <a:pt x="672" y="834"/>
                    <a:pt x="372" y="1164"/>
                    <a:pt x="206" y="1448"/>
                  </a:cubicBezTo>
                  <a:cubicBezTo>
                    <a:pt x="37" y="1733"/>
                    <a:pt x="1" y="1971"/>
                    <a:pt x="110" y="2088"/>
                  </a:cubicBezTo>
                  <a:cubicBezTo>
                    <a:pt x="162" y="2143"/>
                    <a:pt x="240" y="2168"/>
                    <a:pt x="337" y="2168"/>
                  </a:cubicBezTo>
                  <a:cubicBezTo>
                    <a:pt x="451" y="2168"/>
                    <a:pt x="590" y="2134"/>
                    <a:pt x="746" y="2074"/>
                  </a:cubicBezTo>
                  <a:cubicBezTo>
                    <a:pt x="1037" y="1962"/>
                    <a:pt x="1387" y="1763"/>
                    <a:pt x="1745" y="1507"/>
                  </a:cubicBezTo>
                  <a:cubicBezTo>
                    <a:pt x="2104" y="1250"/>
                    <a:pt x="2407" y="984"/>
                    <a:pt x="2607" y="746"/>
                  </a:cubicBezTo>
                  <a:cubicBezTo>
                    <a:pt x="2807" y="507"/>
                    <a:pt x="2903" y="293"/>
                    <a:pt x="2827" y="149"/>
                  </a:cubicBezTo>
                  <a:cubicBezTo>
                    <a:pt x="2775" y="51"/>
                    <a:pt x="2645" y="0"/>
                    <a:pt x="2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9381420" y="3906342"/>
              <a:ext cx="199868" cy="179653"/>
            </a:xfrm>
            <a:custGeom>
              <a:avLst/>
              <a:gdLst/>
              <a:ahLst/>
              <a:cxnLst/>
              <a:rect l="l" t="t" r="r" b="b"/>
              <a:pathLst>
                <a:path w="2976" h="2675" extrusionOk="0">
                  <a:moveTo>
                    <a:pt x="2557" y="0"/>
                  </a:moveTo>
                  <a:cubicBezTo>
                    <a:pt x="2227" y="0"/>
                    <a:pt x="1632" y="360"/>
                    <a:pt x="1072" y="926"/>
                  </a:cubicBezTo>
                  <a:cubicBezTo>
                    <a:pt x="378" y="1628"/>
                    <a:pt x="0" y="2382"/>
                    <a:pt x="230" y="2609"/>
                  </a:cubicBezTo>
                  <a:cubicBezTo>
                    <a:pt x="275" y="2653"/>
                    <a:pt x="339" y="2675"/>
                    <a:pt x="419" y="2675"/>
                  </a:cubicBezTo>
                  <a:cubicBezTo>
                    <a:pt x="750" y="2675"/>
                    <a:pt x="1345" y="2314"/>
                    <a:pt x="1904" y="1749"/>
                  </a:cubicBezTo>
                  <a:cubicBezTo>
                    <a:pt x="2600" y="1047"/>
                    <a:pt x="2976" y="294"/>
                    <a:pt x="2746" y="66"/>
                  </a:cubicBezTo>
                  <a:cubicBezTo>
                    <a:pt x="2701" y="21"/>
                    <a:pt x="2637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36"/>
          <p:cNvSpPr/>
          <p:nvPr/>
        </p:nvSpPr>
        <p:spPr>
          <a:xfrm>
            <a:off x="7443587" y="4537262"/>
            <a:ext cx="109323" cy="142646"/>
          </a:xfrm>
          <a:custGeom>
            <a:avLst/>
            <a:gdLst/>
            <a:ahLst/>
            <a:cxnLst/>
            <a:rect l="l" t="t" r="r" b="b"/>
            <a:pathLst>
              <a:path w="2551" h="3328" extrusionOk="0">
                <a:moveTo>
                  <a:pt x="1215" y="1013"/>
                </a:moveTo>
                <a:cubicBezTo>
                  <a:pt x="1218" y="1015"/>
                  <a:pt x="1219" y="1028"/>
                  <a:pt x="1221" y="1037"/>
                </a:cubicBezTo>
                <a:cubicBezTo>
                  <a:pt x="1226" y="1055"/>
                  <a:pt x="1232" y="1079"/>
                  <a:pt x="1241" y="1103"/>
                </a:cubicBezTo>
                <a:cubicBezTo>
                  <a:pt x="1251" y="1130"/>
                  <a:pt x="1258" y="1149"/>
                  <a:pt x="1280" y="1195"/>
                </a:cubicBezTo>
                <a:cubicBezTo>
                  <a:pt x="1363" y="1353"/>
                  <a:pt x="1464" y="1516"/>
                  <a:pt x="1597" y="1668"/>
                </a:cubicBezTo>
                <a:cubicBezTo>
                  <a:pt x="1663" y="1742"/>
                  <a:pt x="1741" y="1817"/>
                  <a:pt x="1823" y="1878"/>
                </a:cubicBezTo>
                <a:cubicBezTo>
                  <a:pt x="1826" y="1886"/>
                  <a:pt x="1832" y="1894"/>
                  <a:pt x="1829" y="1897"/>
                </a:cubicBezTo>
                <a:cubicBezTo>
                  <a:pt x="1822" y="1899"/>
                  <a:pt x="1815" y="1900"/>
                  <a:pt x="1811" y="1900"/>
                </a:cubicBezTo>
                <a:cubicBezTo>
                  <a:pt x="1811" y="1900"/>
                  <a:pt x="1811" y="1900"/>
                  <a:pt x="1811" y="1900"/>
                </a:cubicBezTo>
                <a:lnTo>
                  <a:pt x="1811" y="1900"/>
                </a:lnTo>
                <a:cubicBezTo>
                  <a:pt x="1811" y="1900"/>
                  <a:pt x="1802" y="1906"/>
                  <a:pt x="1795" y="1910"/>
                </a:cubicBezTo>
                <a:lnTo>
                  <a:pt x="1784" y="1919"/>
                </a:lnTo>
                <a:lnTo>
                  <a:pt x="1745" y="1956"/>
                </a:lnTo>
                <a:cubicBezTo>
                  <a:pt x="1640" y="2057"/>
                  <a:pt x="1550" y="2169"/>
                  <a:pt x="1478" y="2286"/>
                </a:cubicBezTo>
                <a:cubicBezTo>
                  <a:pt x="1380" y="2446"/>
                  <a:pt x="1311" y="2612"/>
                  <a:pt x="1270" y="2774"/>
                </a:cubicBezTo>
                <a:lnTo>
                  <a:pt x="1270" y="2774"/>
                </a:lnTo>
                <a:cubicBezTo>
                  <a:pt x="1255" y="2736"/>
                  <a:pt x="1238" y="2699"/>
                  <a:pt x="1219" y="2665"/>
                </a:cubicBezTo>
                <a:cubicBezTo>
                  <a:pt x="1129" y="2491"/>
                  <a:pt x="969" y="2253"/>
                  <a:pt x="757" y="2057"/>
                </a:cubicBezTo>
                <a:lnTo>
                  <a:pt x="678" y="1984"/>
                </a:lnTo>
                <a:lnTo>
                  <a:pt x="607" y="1927"/>
                </a:lnTo>
                <a:cubicBezTo>
                  <a:pt x="586" y="1911"/>
                  <a:pt x="572" y="1901"/>
                  <a:pt x="553" y="1889"/>
                </a:cubicBezTo>
                <a:lnTo>
                  <a:pt x="527" y="1873"/>
                </a:lnTo>
                <a:cubicBezTo>
                  <a:pt x="523" y="1871"/>
                  <a:pt x="517" y="1868"/>
                  <a:pt x="517" y="1865"/>
                </a:cubicBezTo>
                <a:lnTo>
                  <a:pt x="530" y="1861"/>
                </a:lnTo>
                <a:cubicBezTo>
                  <a:pt x="549" y="1856"/>
                  <a:pt x="566" y="1851"/>
                  <a:pt x="580" y="1843"/>
                </a:cubicBezTo>
                <a:cubicBezTo>
                  <a:pt x="599" y="1836"/>
                  <a:pt x="602" y="1833"/>
                  <a:pt x="622" y="1821"/>
                </a:cubicBezTo>
                <a:cubicBezTo>
                  <a:pt x="655" y="1799"/>
                  <a:pt x="685" y="1784"/>
                  <a:pt x="709" y="1763"/>
                </a:cubicBezTo>
                <a:cubicBezTo>
                  <a:pt x="948" y="1577"/>
                  <a:pt x="1064" y="1372"/>
                  <a:pt x="1155" y="1182"/>
                </a:cubicBezTo>
                <a:cubicBezTo>
                  <a:pt x="1171" y="1148"/>
                  <a:pt x="1181" y="1120"/>
                  <a:pt x="1192" y="1087"/>
                </a:cubicBezTo>
                <a:cubicBezTo>
                  <a:pt x="1197" y="1071"/>
                  <a:pt x="1202" y="1054"/>
                  <a:pt x="1207" y="1037"/>
                </a:cubicBezTo>
                <a:lnTo>
                  <a:pt x="1215" y="1013"/>
                </a:lnTo>
                <a:close/>
                <a:moveTo>
                  <a:pt x="1253" y="0"/>
                </a:moveTo>
                <a:cubicBezTo>
                  <a:pt x="1180" y="181"/>
                  <a:pt x="1118" y="380"/>
                  <a:pt x="1031" y="632"/>
                </a:cubicBezTo>
                <a:cubicBezTo>
                  <a:pt x="995" y="767"/>
                  <a:pt x="954" y="886"/>
                  <a:pt x="911" y="999"/>
                </a:cubicBezTo>
                <a:lnTo>
                  <a:pt x="862" y="1105"/>
                </a:lnTo>
                <a:cubicBezTo>
                  <a:pt x="849" y="1132"/>
                  <a:pt x="833" y="1158"/>
                  <a:pt x="818" y="1184"/>
                </a:cubicBezTo>
                <a:cubicBezTo>
                  <a:pt x="760" y="1276"/>
                  <a:pt x="693" y="1365"/>
                  <a:pt x="613" y="1433"/>
                </a:cubicBezTo>
                <a:cubicBezTo>
                  <a:pt x="577" y="1469"/>
                  <a:pt x="533" y="1495"/>
                  <a:pt x="491" y="1524"/>
                </a:cubicBezTo>
                <a:lnTo>
                  <a:pt x="397" y="1577"/>
                </a:lnTo>
                <a:cubicBezTo>
                  <a:pt x="341" y="1604"/>
                  <a:pt x="270" y="1618"/>
                  <a:pt x="206" y="1640"/>
                </a:cubicBezTo>
                <a:cubicBezTo>
                  <a:pt x="0" y="1696"/>
                  <a:pt x="61" y="1750"/>
                  <a:pt x="38" y="1806"/>
                </a:cubicBezTo>
                <a:lnTo>
                  <a:pt x="38" y="1807"/>
                </a:lnTo>
                <a:lnTo>
                  <a:pt x="38" y="1809"/>
                </a:lnTo>
                <a:cubicBezTo>
                  <a:pt x="38" y="1809"/>
                  <a:pt x="37" y="1809"/>
                  <a:pt x="37" y="1809"/>
                </a:cubicBezTo>
                <a:lnTo>
                  <a:pt x="37" y="1809"/>
                </a:lnTo>
                <a:cubicBezTo>
                  <a:pt x="37" y="1809"/>
                  <a:pt x="103" y="1816"/>
                  <a:pt x="102" y="1816"/>
                </a:cubicBezTo>
                <a:cubicBezTo>
                  <a:pt x="102" y="1816"/>
                  <a:pt x="99" y="1816"/>
                  <a:pt x="91" y="1815"/>
                </a:cubicBezTo>
                <a:lnTo>
                  <a:pt x="88" y="1818"/>
                </a:lnTo>
                <a:lnTo>
                  <a:pt x="85" y="1823"/>
                </a:lnTo>
                <a:lnTo>
                  <a:pt x="80" y="1832"/>
                </a:lnTo>
                <a:lnTo>
                  <a:pt x="69" y="1850"/>
                </a:lnTo>
                <a:cubicBezTo>
                  <a:pt x="60" y="1862"/>
                  <a:pt x="52" y="1878"/>
                  <a:pt x="48" y="1895"/>
                </a:cubicBezTo>
                <a:cubicBezTo>
                  <a:pt x="55" y="1932"/>
                  <a:pt x="86" y="1976"/>
                  <a:pt x="152" y="2016"/>
                </a:cubicBezTo>
                <a:cubicBezTo>
                  <a:pt x="248" y="2076"/>
                  <a:pt x="353" y="2147"/>
                  <a:pt x="413" y="2196"/>
                </a:cubicBezTo>
                <a:cubicBezTo>
                  <a:pt x="452" y="2226"/>
                  <a:pt x="489" y="2258"/>
                  <a:pt x="525" y="2292"/>
                </a:cubicBezTo>
                <a:cubicBezTo>
                  <a:pt x="597" y="2359"/>
                  <a:pt x="666" y="2433"/>
                  <a:pt x="732" y="2514"/>
                </a:cubicBezTo>
                <a:cubicBezTo>
                  <a:pt x="864" y="2679"/>
                  <a:pt x="986" y="2878"/>
                  <a:pt x="1088" y="3150"/>
                </a:cubicBezTo>
                <a:cubicBezTo>
                  <a:pt x="1086" y="3147"/>
                  <a:pt x="1085" y="3145"/>
                  <a:pt x="1085" y="3145"/>
                </a:cubicBezTo>
                <a:lnTo>
                  <a:pt x="1085" y="3145"/>
                </a:lnTo>
                <a:cubicBezTo>
                  <a:pt x="1084" y="3145"/>
                  <a:pt x="1171" y="3280"/>
                  <a:pt x="1242" y="3324"/>
                </a:cubicBezTo>
                <a:cubicBezTo>
                  <a:pt x="1248" y="3313"/>
                  <a:pt x="1255" y="3303"/>
                  <a:pt x="1262" y="3293"/>
                </a:cubicBezTo>
                <a:lnTo>
                  <a:pt x="1262" y="3293"/>
                </a:lnTo>
                <a:cubicBezTo>
                  <a:pt x="1266" y="3300"/>
                  <a:pt x="1270" y="3307"/>
                  <a:pt x="1274" y="3312"/>
                </a:cubicBezTo>
                <a:cubicBezTo>
                  <a:pt x="1283" y="3322"/>
                  <a:pt x="1293" y="3328"/>
                  <a:pt x="1303" y="3328"/>
                </a:cubicBezTo>
                <a:cubicBezTo>
                  <a:pt x="1336" y="3328"/>
                  <a:pt x="1376" y="3269"/>
                  <a:pt x="1429" y="3122"/>
                </a:cubicBezTo>
                <a:cubicBezTo>
                  <a:pt x="1506" y="2918"/>
                  <a:pt x="1606" y="2728"/>
                  <a:pt x="1724" y="2556"/>
                </a:cubicBezTo>
                <a:cubicBezTo>
                  <a:pt x="1782" y="2468"/>
                  <a:pt x="1848" y="2389"/>
                  <a:pt x="1915" y="2312"/>
                </a:cubicBezTo>
                <a:cubicBezTo>
                  <a:pt x="1949" y="2274"/>
                  <a:pt x="1984" y="2238"/>
                  <a:pt x="2021" y="2203"/>
                </a:cubicBezTo>
                <a:lnTo>
                  <a:pt x="2034" y="2190"/>
                </a:lnTo>
                <a:lnTo>
                  <a:pt x="2061" y="2168"/>
                </a:lnTo>
                <a:lnTo>
                  <a:pt x="2116" y="2124"/>
                </a:lnTo>
                <a:cubicBezTo>
                  <a:pt x="2150" y="2094"/>
                  <a:pt x="2188" y="2064"/>
                  <a:pt x="2242" y="2032"/>
                </a:cubicBezTo>
                <a:cubicBezTo>
                  <a:pt x="2352" y="1959"/>
                  <a:pt x="2459" y="1892"/>
                  <a:pt x="2551" y="1828"/>
                </a:cubicBezTo>
                <a:lnTo>
                  <a:pt x="2265" y="1729"/>
                </a:lnTo>
                <a:cubicBezTo>
                  <a:pt x="2164" y="1695"/>
                  <a:pt x="2092" y="1658"/>
                  <a:pt x="2010" y="1617"/>
                </a:cubicBezTo>
                <a:cubicBezTo>
                  <a:pt x="1933" y="1569"/>
                  <a:pt x="1872" y="1518"/>
                  <a:pt x="1809" y="1457"/>
                </a:cubicBezTo>
                <a:cubicBezTo>
                  <a:pt x="1750" y="1395"/>
                  <a:pt x="1693" y="1329"/>
                  <a:pt x="1647" y="1254"/>
                </a:cubicBezTo>
                <a:cubicBezTo>
                  <a:pt x="1622" y="1219"/>
                  <a:pt x="1603" y="1179"/>
                  <a:pt x="1583" y="1141"/>
                </a:cubicBezTo>
                <a:lnTo>
                  <a:pt x="1556" y="1081"/>
                </a:lnTo>
                <a:lnTo>
                  <a:pt x="1544" y="1050"/>
                </a:lnTo>
                <a:lnTo>
                  <a:pt x="1522" y="996"/>
                </a:lnTo>
                <a:cubicBezTo>
                  <a:pt x="1473" y="882"/>
                  <a:pt x="1431" y="732"/>
                  <a:pt x="1386" y="552"/>
                </a:cubicBezTo>
                <a:lnTo>
                  <a:pt x="1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36"/>
          <p:cNvSpPr/>
          <p:nvPr/>
        </p:nvSpPr>
        <p:spPr>
          <a:xfrm>
            <a:off x="3523775" y="4150725"/>
            <a:ext cx="1050033" cy="297585"/>
          </a:xfrm>
          <a:custGeom>
            <a:avLst/>
            <a:gdLst/>
            <a:ahLst/>
            <a:cxnLst/>
            <a:rect l="l" t="t" r="r" b="b"/>
            <a:pathLst>
              <a:path w="24502" h="6944" extrusionOk="0">
                <a:moveTo>
                  <a:pt x="15322" y="1"/>
                </a:moveTo>
                <a:cubicBezTo>
                  <a:pt x="11788" y="1"/>
                  <a:pt x="9605" y="2599"/>
                  <a:pt x="8826" y="4423"/>
                </a:cubicBezTo>
                <a:cubicBezTo>
                  <a:pt x="7814" y="3448"/>
                  <a:pt x="6408" y="2910"/>
                  <a:pt x="5005" y="2910"/>
                </a:cubicBezTo>
                <a:cubicBezTo>
                  <a:pt x="4534" y="2910"/>
                  <a:pt x="4064" y="2970"/>
                  <a:pt x="3609" y="3095"/>
                </a:cubicBezTo>
                <a:cubicBezTo>
                  <a:pt x="1800" y="3594"/>
                  <a:pt x="494" y="5134"/>
                  <a:pt x="0" y="6943"/>
                </a:cubicBezTo>
                <a:cubicBezTo>
                  <a:pt x="81" y="6907"/>
                  <a:pt x="2220" y="6894"/>
                  <a:pt x="5044" y="6894"/>
                </a:cubicBezTo>
                <a:cubicBezTo>
                  <a:pt x="9068" y="6894"/>
                  <a:pt x="14485" y="6919"/>
                  <a:pt x="17324" y="6934"/>
                </a:cubicBezTo>
                <a:cubicBezTo>
                  <a:pt x="18506" y="6940"/>
                  <a:pt x="19243" y="6943"/>
                  <a:pt x="19243" y="6943"/>
                </a:cubicBezTo>
                <a:lnTo>
                  <a:pt x="23305" y="6943"/>
                </a:lnTo>
                <a:cubicBezTo>
                  <a:pt x="23305" y="6943"/>
                  <a:pt x="24502" y="3897"/>
                  <a:pt x="20595" y="3897"/>
                </a:cubicBezTo>
                <a:cubicBezTo>
                  <a:pt x="20292" y="3897"/>
                  <a:pt x="19960" y="3915"/>
                  <a:pt x="19593" y="3955"/>
                </a:cubicBezTo>
                <a:cubicBezTo>
                  <a:pt x="19560" y="1963"/>
                  <a:pt x="18355" y="349"/>
                  <a:pt x="16362" y="73"/>
                </a:cubicBezTo>
                <a:cubicBezTo>
                  <a:pt x="16003" y="24"/>
                  <a:pt x="15657" y="1"/>
                  <a:pt x="15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1" name="Google Shape;691;p36"/>
          <p:cNvGrpSpPr/>
          <p:nvPr/>
        </p:nvGrpSpPr>
        <p:grpSpPr>
          <a:xfrm>
            <a:off x="5774409" y="3865678"/>
            <a:ext cx="313522" cy="285052"/>
            <a:chOff x="6004795" y="1272021"/>
            <a:chExt cx="300885" cy="273536"/>
          </a:xfrm>
        </p:grpSpPr>
        <p:sp>
          <p:nvSpPr>
            <p:cNvPr id="692" name="Google Shape;692;p36"/>
            <p:cNvSpPr/>
            <p:nvPr/>
          </p:nvSpPr>
          <p:spPr>
            <a:xfrm>
              <a:off x="6004795" y="1272021"/>
              <a:ext cx="104916" cy="136872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1"/>
                  </a:moveTo>
                  <a:cubicBezTo>
                    <a:pt x="1217" y="1015"/>
                    <a:pt x="1219" y="1028"/>
                    <a:pt x="1221" y="1037"/>
                  </a:cubicBezTo>
                  <a:cubicBezTo>
                    <a:pt x="1226" y="1055"/>
                    <a:pt x="1232" y="1077"/>
                    <a:pt x="1241" y="1103"/>
                  </a:cubicBezTo>
                  <a:cubicBezTo>
                    <a:pt x="1251" y="1129"/>
                    <a:pt x="1257" y="1149"/>
                    <a:pt x="1279" y="1194"/>
                  </a:cubicBezTo>
                  <a:cubicBezTo>
                    <a:pt x="1362" y="1353"/>
                    <a:pt x="1464" y="1515"/>
                    <a:pt x="1597" y="1668"/>
                  </a:cubicBezTo>
                  <a:cubicBezTo>
                    <a:pt x="1664" y="1741"/>
                    <a:pt x="1741" y="1817"/>
                    <a:pt x="1823" y="1878"/>
                  </a:cubicBezTo>
                  <a:cubicBezTo>
                    <a:pt x="1826" y="1885"/>
                    <a:pt x="1831" y="1894"/>
                    <a:pt x="1829" y="1896"/>
                  </a:cubicBezTo>
                  <a:cubicBezTo>
                    <a:pt x="1823" y="1899"/>
                    <a:pt x="1814" y="1900"/>
                    <a:pt x="1810" y="1900"/>
                  </a:cubicBezTo>
                  <a:cubicBezTo>
                    <a:pt x="1810" y="1900"/>
                    <a:pt x="1810" y="1900"/>
                    <a:pt x="1810" y="1900"/>
                  </a:cubicBezTo>
                  <a:lnTo>
                    <a:pt x="1810" y="1900"/>
                  </a:lnTo>
                  <a:cubicBezTo>
                    <a:pt x="1810" y="1900"/>
                    <a:pt x="1801" y="1905"/>
                    <a:pt x="1794" y="1910"/>
                  </a:cubicBezTo>
                  <a:lnTo>
                    <a:pt x="1784" y="1918"/>
                  </a:lnTo>
                  <a:lnTo>
                    <a:pt x="1744" y="1956"/>
                  </a:lnTo>
                  <a:cubicBezTo>
                    <a:pt x="1639" y="2056"/>
                    <a:pt x="1549" y="2168"/>
                    <a:pt x="1477" y="2286"/>
                  </a:cubicBezTo>
                  <a:cubicBezTo>
                    <a:pt x="1379" y="2445"/>
                    <a:pt x="1310" y="2612"/>
                    <a:pt x="1269" y="2775"/>
                  </a:cubicBezTo>
                  <a:lnTo>
                    <a:pt x="1269" y="2775"/>
                  </a:lnTo>
                  <a:cubicBezTo>
                    <a:pt x="1255" y="2736"/>
                    <a:pt x="1238" y="2699"/>
                    <a:pt x="1218" y="2664"/>
                  </a:cubicBezTo>
                  <a:cubicBezTo>
                    <a:pt x="1128" y="2491"/>
                    <a:pt x="968" y="2253"/>
                    <a:pt x="757" y="2056"/>
                  </a:cubicBezTo>
                  <a:lnTo>
                    <a:pt x="677" y="1984"/>
                  </a:lnTo>
                  <a:lnTo>
                    <a:pt x="607" y="1927"/>
                  </a:lnTo>
                  <a:cubicBezTo>
                    <a:pt x="586" y="1910"/>
                    <a:pt x="571" y="1901"/>
                    <a:pt x="553" y="1889"/>
                  </a:cubicBezTo>
                  <a:lnTo>
                    <a:pt x="526" y="1873"/>
                  </a:lnTo>
                  <a:cubicBezTo>
                    <a:pt x="522" y="1871"/>
                    <a:pt x="516" y="1868"/>
                    <a:pt x="516" y="1864"/>
                  </a:cubicBezTo>
                  <a:lnTo>
                    <a:pt x="530" y="1861"/>
                  </a:lnTo>
                  <a:cubicBezTo>
                    <a:pt x="548" y="1856"/>
                    <a:pt x="565" y="1851"/>
                    <a:pt x="580" y="1842"/>
                  </a:cubicBezTo>
                  <a:cubicBezTo>
                    <a:pt x="598" y="1835"/>
                    <a:pt x="602" y="1833"/>
                    <a:pt x="621" y="1820"/>
                  </a:cubicBezTo>
                  <a:cubicBezTo>
                    <a:pt x="654" y="1799"/>
                    <a:pt x="685" y="1784"/>
                    <a:pt x="708" y="1763"/>
                  </a:cubicBezTo>
                  <a:cubicBezTo>
                    <a:pt x="948" y="1576"/>
                    <a:pt x="1063" y="1371"/>
                    <a:pt x="1155" y="1182"/>
                  </a:cubicBezTo>
                  <a:cubicBezTo>
                    <a:pt x="1171" y="1148"/>
                    <a:pt x="1182" y="1120"/>
                    <a:pt x="1191" y="1087"/>
                  </a:cubicBezTo>
                  <a:cubicBezTo>
                    <a:pt x="1196" y="1071"/>
                    <a:pt x="1202" y="1054"/>
                    <a:pt x="1207" y="1037"/>
                  </a:cubicBezTo>
                  <a:lnTo>
                    <a:pt x="1215" y="1011"/>
                  </a:lnTo>
                  <a:close/>
                  <a:moveTo>
                    <a:pt x="1252" y="0"/>
                  </a:moveTo>
                  <a:cubicBezTo>
                    <a:pt x="1180" y="181"/>
                    <a:pt x="1117" y="380"/>
                    <a:pt x="1031" y="631"/>
                  </a:cubicBezTo>
                  <a:cubicBezTo>
                    <a:pt x="995" y="767"/>
                    <a:pt x="953" y="885"/>
                    <a:pt x="911" y="999"/>
                  </a:cubicBezTo>
                  <a:lnTo>
                    <a:pt x="862" y="1105"/>
                  </a:lnTo>
                  <a:cubicBezTo>
                    <a:pt x="850" y="1132"/>
                    <a:pt x="834" y="1158"/>
                    <a:pt x="819" y="1183"/>
                  </a:cubicBezTo>
                  <a:cubicBezTo>
                    <a:pt x="759" y="1276"/>
                    <a:pt x="693" y="1365"/>
                    <a:pt x="613" y="1432"/>
                  </a:cubicBezTo>
                  <a:cubicBezTo>
                    <a:pt x="576" y="1469"/>
                    <a:pt x="532" y="1494"/>
                    <a:pt x="492" y="1524"/>
                  </a:cubicBezTo>
                  <a:lnTo>
                    <a:pt x="397" y="1576"/>
                  </a:lnTo>
                  <a:cubicBezTo>
                    <a:pt x="342" y="1603"/>
                    <a:pt x="270" y="1618"/>
                    <a:pt x="205" y="1640"/>
                  </a:cubicBezTo>
                  <a:cubicBezTo>
                    <a:pt x="1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8"/>
                  </a:lnTo>
                  <a:cubicBezTo>
                    <a:pt x="37" y="1808"/>
                    <a:pt x="37" y="1808"/>
                    <a:pt x="37" y="1808"/>
                  </a:cubicBezTo>
                  <a:lnTo>
                    <a:pt x="37" y="1808"/>
                  </a:lnTo>
                  <a:cubicBezTo>
                    <a:pt x="37" y="1808"/>
                    <a:pt x="103" y="1816"/>
                    <a:pt x="102" y="1816"/>
                  </a:cubicBezTo>
                  <a:cubicBezTo>
                    <a:pt x="101" y="1816"/>
                    <a:pt x="98" y="1815"/>
                    <a:pt x="90" y="1814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79" y="1831"/>
                  </a:lnTo>
                  <a:lnTo>
                    <a:pt x="68" y="1850"/>
                  </a:lnTo>
                  <a:cubicBezTo>
                    <a:pt x="60" y="1862"/>
                    <a:pt x="51" y="1878"/>
                    <a:pt x="47" y="1895"/>
                  </a:cubicBezTo>
                  <a:cubicBezTo>
                    <a:pt x="55" y="1932"/>
                    <a:pt x="85" y="1977"/>
                    <a:pt x="151" y="2016"/>
                  </a:cubicBezTo>
                  <a:cubicBezTo>
                    <a:pt x="249" y="2076"/>
                    <a:pt x="353" y="2146"/>
                    <a:pt x="412" y="2195"/>
                  </a:cubicBezTo>
                  <a:cubicBezTo>
                    <a:pt x="452" y="2226"/>
                    <a:pt x="488" y="2259"/>
                    <a:pt x="525" y="2292"/>
                  </a:cubicBezTo>
                  <a:cubicBezTo>
                    <a:pt x="598" y="2359"/>
                    <a:pt x="666" y="2432"/>
                    <a:pt x="732" y="2514"/>
                  </a:cubicBezTo>
                  <a:cubicBezTo>
                    <a:pt x="862" y="2678"/>
                    <a:pt x="984" y="2878"/>
                    <a:pt x="1086" y="3148"/>
                  </a:cubicBezTo>
                  <a:lnTo>
                    <a:pt x="1086" y="3148"/>
                  </a:lnTo>
                  <a:cubicBezTo>
                    <a:pt x="1085" y="3146"/>
                    <a:pt x="1084" y="3145"/>
                    <a:pt x="1084" y="3145"/>
                  </a:cubicBezTo>
                  <a:lnTo>
                    <a:pt x="1084" y="3145"/>
                  </a:lnTo>
                  <a:cubicBezTo>
                    <a:pt x="1084" y="3145"/>
                    <a:pt x="1085" y="3146"/>
                    <a:pt x="1087" y="3149"/>
                  </a:cubicBezTo>
                  <a:lnTo>
                    <a:pt x="1087" y="3149"/>
                  </a:lnTo>
                  <a:cubicBezTo>
                    <a:pt x="1087" y="3149"/>
                    <a:pt x="1087" y="3150"/>
                    <a:pt x="1088" y="3151"/>
                  </a:cubicBezTo>
                  <a:lnTo>
                    <a:pt x="1088" y="3150"/>
                  </a:lnTo>
                  <a:lnTo>
                    <a:pt x="1088" y="3150"/>
                  </a:lnTo>
                  <a:cubicBezTo>
                    <a:pt x="1104" y="3176"/>
                    <a:pt x="1179" y="3285"/>
                    <a:pt x="1241" y="3323"/>
                  </a:cubicBezTo>
                  <a:cubicBezTo>
                    <a:pt x="1247" y="3313"/>
                    <a:pt x="1254" y="3302"/>
                    <a:pt x="1262" y="3292"/>
                  </a:cubicBezTo>
                  <a:lnTo>
                    <a:pt x="1262" y="3292"/>
                  </a:lnTo>
                  <a:cubicBezTo>
                    <a:pt x="1266" y="3300"/>
                    <a:pt x="1270" y="3306"/>
                    <a:pt x="1274" y="3311"/>
                  </a:cubicBezTo>
                  <a:cubicBezTo>
                    <a:pt x="1284" y="3322"/>
                    <a:pt x="1293" y="3327"/>
                    <a:pt x="1303" y="3327"/>
                  </a:cubicBezTo>
                  <a:cubicBezTo>
                    <a:pt x="1336" y="3327"/>
                    <a:pt x="1375" y="3268"/>
                    <a:pt x="1429" y="3122"/>
                  </a:cubicBezTo>
                  <a:cubicBezTo>
                    <a:pt x="1505" y="2918"/>
                    <a:pt x="1605" y="2728"/>
                    <a:pt x="1724" y="2554"/>
                  </a:cubicBezTo>
                  <a:cubicBezTo>
                    <a:pt x="1781" y="2468"/>
                    <a:pt x="1847" y="2388"/>
                    <a:pt x="1914" y="2311"/>
                  </a:cubicBezTo>
                  <a:cubicBezTo>
                    <a:pt x="1948" y="2273"/>
                    <a:pt x="1984" y="2237"/>
                    <a:pt x="2020" y="2203"/>
                  </a:cubicBezTo>
                  <a:lnTo>
                    <a:pt x="2034" y="2189"/>
                  </a:lnTo>
                  <a:lnTo>
                    <a:pt x="2061" y="2167"/>
                  </a:lnTo>
                  <a:lnTo>
                    <a:pt x="2116" y="2123"/>
                  </a:lnTo>
                  <a:cubicBezTo>
                    <a:pt x="2151" y="2093"/>
                    <a:pt x="2188" y="2063"/>
                    <a:pt x="2241" y="2032"/>
                  </a:cubicBezTo>
                  <a:cubicBezTo>
                    <a:pt x="2351" y="1958"/>
                    <a:pt x="2459" y="1891"/>
                    <a:pt x="2550" y="1828"/>
                  </a:cubicBezTo>
                  <a:lnTo>
                    <a:pt x="2265" y="1729"/>
                  </a:lnTo>
                  <a:cubicBezTo>
                    <a:pt x="2163" y="1695"/>
                    <a:pt x="2091" y="1658"/>
                    <a:pt x="2009" y="1615"/>
                  </a:cubicBezTo>
                  <a:cubicBezTo>
                    <a:pt x="1932" y="1569"/>
                    <a:pt x="1871" y="1516"/>
                    <a:pt x="1808" y="1457"/>
                  </a:cubicBezTo>
                  <a:cubicBezTo>
                    <a:pt x="1749" y="1394"/>
                    <a:pt x="1692" y="1328"/>
                    <a:pt x="1647" y="1254"/>
                  </a:cubicBezTo>
                  <a:cubicBezTo>
                    <a:pt x="1622" y="1219"/>
                    <a:pt x="1603" y="1178"/>
                    <a:pt x="1582" y="1140"/>
                  </a:cubicBezTo>
                  <a:lnTo>
                    <a:pt x="1555" y="1081"/>
                  </a:lnTo>
                  <a:lnTo>
                    <a:pt x="1543" y="1050"/>
                  </a:lnTo>
                  <a:lnTo>
                    <a:pt x="1522" y="995"/>
                  </a:lnTo>
                  <a:cubicBezTo>
                    <a:pt x="1473" y="882"/>
                    <a:pt x="1431" y="731"/>
                    <a:pt x="1385" y="55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02984" y="1408520"/>
              <a:ext cx="102695" cy="137037"/>
            </a:xfrm>
            <a:custGeom>
              <a:avLst/>
              <a:gdLst/>
              <a:ahLst/>
              <a:cxnLst/>
              <a:rect l="l" t="t" r="r" b="b"/>
              <a:pathLst>
                <a:path w="2497" h="3332" extrusionOk="0">
                  <a:moveTo>
                    <a:pt x="1246" y="1"/>
                  </a:moveTo>
                  <a:cubicBezTo>
                    <a:pt x="1214" y="64"/>
                    <a:pt x="1135" y="1327"/>
                    <a:pt x="1" y="1614"/>
                  </a:cubicBezTo>
                  <a:cubicBezTo>
                    <a:pt x="365" y="1784"/>
                    <a:pt x="1090" y="2178"/>
                    <a:pt x="1297" y="3331"/>
                  </a:cubicBezTo>
                  <a:cubicBezTo>
                    <a:pt x="1415" y="2786"/>
                    <a:pt x="1527" y="2046"/>
                    <a:pt x="2496" y="1666"/>
                  </a:cubicBezTo>
                  <a:cubicBezTo>
                    <a:pt x="1470" y="1412"/>
                    <a:pt x="1362" y="544"/>
                    <a:pt x="1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728812" y="396966"/>
            <a:ext cx="422781" cy="515517"/>
            <a:chOff x="4728812" y="396966"/>
            <a:chExt cx="422781" cy="515517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4838072" y="396966"/>
              <a:ext cx="313522" cy="285052"/>
              <a:chOff x="6004795" y="1272021"/>
              <a:chExt cx="300885" cy="273536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6004795" y="1272021"/>
                <a:ext cx="104916" cy="13687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3328" extrusionOk="0">
                    <a:moveTo>
                      <a:pt x="1215" y="1011"/>
                    </a:moveTo>
                    <a:cubicBezTo>
                      <a:pt x="1217" y="1015"/>
                      <a:pt x="1219" y="1028"/>
                      <a:pt x="1221" y="1037"/>
                    </a:cubicBezTo>
                    <a:cubicBezTo>
                      <a:pt x="1226" y="1055"/>
                      <a:pt x="1232" y="1077"/>
                      <a:pt x="1241" y="1103"/>
                    </a:cubicBezTo>
                    <a:cubicBezTo>
                      <a:pt x="1251" y="1129"/>
                      <a:pt x="1257" y="1149"/>
                      <a:pt x="1279" y="1194"/>
                    </a:cubicBezTo>
                    <a:cubicBezTo>
                      <a:pt x="1362" y="1353"/>
                      <a:pt x="1464" y="1515"/>
                      <a:pt x="1597" y="1668"/>
                    </a:cubicBezTo>
                    <a:cubicBezTo>
                      <a:pt x="1664" y="1741"/>
                      <a:pt x="1741" y="1817"/>
                      <a:pt x="1823" y="1878"/>
                    </a:cubicBezTo>
                    <a:cubicBezTo>
                      <a:pt x="1826" y="1885"/>
                      <a:pt x="1831" y="1894"/>
                      <a:pt x="1829" y="1896"/>
                    </a:cubicBezTo>
                    <a:cubicBezTo>
                      <a:pt x="1823" y="1899"/>
                      <a:pt x="1814" y="1900"/>
                      <a:pt x="1810" y="1900"/>
                    </a:cubicBezTo>
                    <a:cubicBezTo>
                      <a:pt x="1810" y="1900"/>
                      <a:pt x="1810" y="1900"/>
                      <a:pt x="1810" y="1900"/>
                    </a:cubicBezTo>
                    <a:lnTo>
                      <a:pt x="1810" y="1900"/>
                    </a:lnTo>
                    <a:cubicBezTo>
                      <a:pt x="1810" y="1900"/>
                      <a:pt x="1801" y="1905"/>
                      <a:pt x="1794" y="1910"/>
                    </a:cubicBezTo>
                    <a:lnTo>
                      <a:pt x="1784" y="1918"/>
                    </a:lnTo>
                    <a:lnTo>
                      <a:pt x="1744" y="1956"/>
                    </a:lnTo>
                    <a:cubicBezTo>
                      <a:pt x="1639" y="2056"/>
                      <a:pt x="1549" y="2168"/>
                      <a:pt x="1477" y="2286"/>
                    </a:cubicBezTo>
                    <a:cubicBezTo>
                      <a:pt x="1379" y="2445"/>
                      <a:pt x="1310" y="2612"/>
                      <a:pt x="1269" y="2775"/>
                    </a:cubicBezTo>
                    <a:lnTo>
                      <a:pt x="1269" y="2775"/>
                    </a:lnTo>
                    <a:cubicBezTo>
                      <a:pt x="1255" y="2736"/>
                      <a:pt x="1238" y="2699"/>
                      <a:pt x="1218" y="2664"/>
                    </a:cubicBezTo>
                    <a:cubicBezTo>
                      <a:pt x="1128" y="2491"/>
                      <a:pt x="968" y="2253"/>
                      <a:pt x="757" y="2056"/>
                    </a:cubicBezTo>
                    <a:lnTo>
                      <a:pt x="677" y="1984"/>
                    </a:lnTo>
                    <a:lnTo>
                      <a:pt x="607" y="1927"/>
                    </a:lnTo>
                    <a:cubicBezTo>
                      <a:pt x="586" y="1910"/>
                      <a:pt x="571" y="1901"/>
                      <a:pt x="553" y="1889"/>
                    </a:cubicBezTo>
                    <a:lnTo>
                      <a:pt x="526" y="1873"/>
                    </a:lnTo>
                    <a:cubicBezTo>
                      <a:pt x="522" y="1871"/>
                      <a:pt x="516" y="1868"/>
                      <a:pt x="516" y="1864"/>
                    </a:cubicBezTo>
                    <a:lnTo>
                      <a:pt x="530" y="1861"/>
                    </a:lnTo>
                    <a:cubicBezTo>
                      <a:pt x="548" y="1856"/>
                      <a:pt x="565" y="1851"/>
                      <a:pt x="580" y="1842"/>
                    </a:cubicBezTo>
                    <a:cubicBezTo>
                      <a:pt x="598" y="1835"/>
                      <a:pt x="602" y="1833"/>
                      <a:pt x="621" y="1820"/>
                    </a:cubicBezTo>
                    <a:cubicBezTo>
                      <a:pt x="654" y="1799"/>
                      <a:pt x="685" y="1784"/>
                      <a:pt x="708" y="1763"/>
                    </a:cubicBezTo>
                    <a:cubicBezTo>
                      <a:pt x="948" y="1576"/>
                      <a:pt x="1063" y="1371"/>
                      <a:pt x="1155" y="1182"/>
                    </a:cubicBezTo>
                    <a:cubicBezTo>
                      <a:pt x="1171" y="1148"/>
                      <a:pt x="1182" y="1120"/>
                      <a:pt x="1191" y="1087"/>
                    </a:cubicBezTo>
                    <a:cubicBezTo>
                      <a:pt x="1196" y="1071"/>
                      <a:pt x="1202" y="1054"/>
                      <a:pt x="1207" y="1037"/>
                    </a:cubicBezTo>
                    <a:lnTo>
                      <a:pt x="1215" y="1011"/>
                    </a:lnTo>
                    <a:close/>
                    <a:moveTo>
                      <a:pt x="1252" y="0"/>
                    </a:moveTo>
                    <a:cubicBezTo>
                      <a:pt x="1180" y="181"/>
                      <a:pt x="1117" y="380"/>
                      <a:pt x="1031" y="631"/>
                    </a:cubicBezTo>
                    <a:cubicBezTo>
                      <a:pt x="995" y="767"/>
                      <a:pt x="953" y="885"/>
                      <a:pt x="911" y="999"/>
                    </a:cubicBezTo>
                    <a:lnTo>
                      <a:pt x="862" y="1105"/>
                    </a:lnTo>
                    <a:cubicBezTo>
                      <a:pt x="850" y="1132"/>
                      <a:pt x="834" y="1158"/>
                      <a:pt x="819" y="1183"/>
                    </a:cubicBezTo>
                    <a:cubicBezTo>
                      <a:pt x="759" y="1276"/>
                      <a:pt x="693" y="1365"/>
                      <a:pt x="613" y="1432"/>
                    </a:cubicBezTo>
                    <a:cubicBezTo>
                      <a:pt x="576" y="1469"/>
                      <a:pt x="532" y="1494"/>
                      <a:pt x="492" y="1524"/>
                    </a:cubicBezTo>
                    <a:lnTo>
                      <a:pt x="397" y="1576"/>
                    </a:lnTo>
                    <a:cubicBezTo>
                      <a:pt x="342" y="1603"/>
                      <a:pt x="270" y="1618"/>
                      <a:pt x="205" y="1640"/>
                    </a:cubicBezTo>
                    <a:cubicBezTo>
                      <a:pt x="1" y="1696"/>
                      <a:pt x="61" y="1750"/>
                      <a:pt x="38" y="1806"/>
                    </a:cubicBezTo>
                    <a:lnTo>
                      <a:pt x="38" y="1807"/>
                    </a:lnTo>
                    <a:lnTo>
                      <a:pt x="38" y="1808"/>
                    </a:lnTo>
                    <a:cubicBezTo>
                      <a:pt x="37" y="1808"/>
                      <a:pt x="37" y="1808"/>
                      <a:pt x="37" y="1808"/>
                    </a:cubicBezTo>
                    <a:lnTo>
                      <a:pt x="37" y="1808"/>
                    </a:lnTo>
                    <a:cubicBezTo>
                      <a:pt x="37" y="1808"/>
                      <a:pt x="103" y="1816"/>
                      <a:pt x="102" y="1816"/>
                    </a:cubicBezTo>
                    <a:cubicBezTo>
                      <a:pt x="101" y="1816"/>
                      <a:pt x="98" y="1815"/>
                      <a:pt x="90" y="1814"/>
                    </a:cubicBezTo>
                    <a:lnTo>
                      <a:pt x="88" y="1818"/>
                    </a:lnTo>
                    <a:lnTo>
                      <a:pt x="85" y="1823"/>
                    </a:lnTo>
                    <a:lnTo>
                      <a:pt x="79" y="1831"/>
                    </a:lnTo>
                    <a:lnTo>
                      <a:pt x="68" y="1850"/>
                    </a:lnTo>
                    <a:cubicBezTo>
                      <a:pt x="60" y="1862"/>
                      <a:pt x="51" y="1878"/>
                      <a:pt x="47" y="1895"/>
                    </a:cubicBezTo>
                    <a:cubicBezTo>
                      <a:pt x="55" y="1932"/>
                      <a:pt x="85" y="1977"/>
                      <a:pt x="151" y="2016"/>
                    </a:cubicBezTo>
                    <a:cubicBezTo>
                      <a:pt x="249" y="2076"/>
                      <a:pt x="353" y="2146"/>
                      <a:pt x="412" y="2195"/>
                    </a:cubicBezTo>
                    <a:cubicBezTo>
                      <a:pt x="452" y="2226"/>
                      <a:pt x="488" y="2259"/>
                      <a:pt x="525" y="2292"/>
                    </a:cubicBezTo>
                    <a:cubicBezTo>
                      <a:pt x="598" y="2359"/>
                      <a:pt x="666" y="2432"/>
                      <a:pt x="732" y="2514"/>
                    </a:cubicBezTo>
                    <a:cubicBezTo>
                      <a:pt x="862" y="2678"/>
                      <a:pt x="984" y="2878"/>
                      <a:pt x="1086" y="3148"/>
                    </a:cubicBezTo>
                    <a:lnTo>
                      <a:pt x="1086" y="3148"/>
                    </a:lnTo>
                    <a:cubicBezTo>
                      <a:pt x="1085" y="3146"/>
                      <a:pt x="1084" y="3145"/>
                      <a:pt x="1084" y="3145"/>
                    </a:cubicBezTo>
                    <a:lnTo>
                      <a:pt x="1084" y="3145"/>
                    </a:lnTo>
                    <a:cubicBezTo>
                      <a:pt x="1084" y="3145"/>
                      <a:pt x="1085" y="3146"/>
                      <a:pt x="1087" y="3149"/>
                    </a:cubicBezTo>
                    <a:lnTo>
                      <a:pt x="1087" y="3149"/>
                    </a:lnTo>
                    <a:cubicBezTo>
                      <a:pt x="1087" y="3149"/>
                      <a:pt x="1087" y="3150"/>
                      <a:pt x="1088" y="3151"/>
                    </a:cubicBezTo>
                    <a:lnTo>
                      <a:pt x="1088" y="3150"/>
                    </a:lnTo>
                    <a:lnTo>
                      <a:pt x="1088" y="3150"/>
                    </a:lnTo>
                    <a:cubicBezTo>
                      <a:pt x="1104" y="3176"/>
                      <a:pt x="1179" y="3285"/>
                      <a:pt x="1241" y="3323"/>
                    </a:cubicBezTo>
                    <a:cubicBezTo>
                      <a:pt x="1247" y="3313"/>
                      <a:pt x="1254" y="3302"/>
                      <a:pt x="1262" y="3292"/>
                    </a:cubicBezTo>
                    <a:lnTo>
                      <a:pt x="1262" y="3292"/>
                    </a:lnTo>
                    <a:cubicBezTo>
                      <a:pt x="1266" y="3300"/>
                      <a:pt x="1270" y="3306"/>
                      <a:pt x="1274" y="3311"/>
                    </a:cubicBezTo>
                    <a:cubicBezTo>
                      <a:pt x="1284" y="3322"/>
                      <a:pt x="1293" y="3327"/>
                      <a:pt x="1303" y="3327"/>
                    </a:cubicBezTo>
                    <a:cubicBezTo>
                      <a:pt x="1336" y="3327"/>
                      <a:pt x="1375" y="3268"/>
                      <a:pt x="1429" y="3122"/>
                    </a:cubicBezTo>
                    <a:cubicBezTo>
                      <a:pt x="1505" y="2918"/>
                      <a:pt x="1605" y="2728"/>
                      <a:pt x="1724" y="2554"/>
                    </a:cubicBezTo>
                    <a:cubicBezTo>
                      <a:pt x="1781" y="2468"/>
                      <a:pt x="1847" y="2388"/>
                      <a:pt x="1914" y="2311"/>
                    </a:cubicBezTo>
                    <a:cubicBezTo>
                      <a:pt x="1948" y="2273"/>
                      <a:pt x="1984" y="2237"/>
                      <a:pt x="2020" y="2203"/>
                    </a:cubicBezTo>
                    <a:lnTo>
                      <a:pt x="2034" y="2189"/>
                    </a:lnTo>
                    <a:lnTo>
                      <a:pt x="2061" y="2167"/>
                    </a:lnTo>
                    <a:lnTo>
                      <a:pt x="2116" y="2123"/>
                    </a:lnTo>
                    <a:cubicBezTo>
                      <a:pt x="2151" y="2093"/>
                      <a:pt x="2188" y="2063"/>
                      <a:pt x="2241" y="2032"/>
                    </a:cubicBezTo>
                    <a:cubicBezTo>
                      <a:pt x="2351" y="1958"/>
                      <a:pt x="2459" y="1891"/>
                      <a:pt x="2550" y="1828"/>
                    </a:cubicBezTo>
                    <a:lnTo>
                      <a:pt x="2265" y="1729"/>
                    </a:lnTo>
                    <a:cubicBezTo>
                      <a:pt x="2163" y="1695"/>
                      <a:pt x="2091" y="1658"/>
                      <a:pt x="2009" y="1615"/>
                    </a:cubicBezTo>
                    <a:cubicBezTo>
                      <a:pt x="1932" y="1569"/>
                      <a:pt x="1871" y="1516"/>
                      <a:pt x="1808" y="1457"/>
                    </a:cubicBezTo>
                    <a:cubicBezTo>
                      <a:pt x="1749" y="1394"/>
                      <a:pt x="1692" y="1328"/>
                      <a:pt x="1647" y="1254"/>
                    </a:cubicBezTo>
                    <a:cubicBezTo>
                      <a:pt x="1622" y="1219"/>
                      <a:pt x="1603" y="1178"/>
                      <a:pt x="1582" y="1140"/>
                    </a:cubicBezTo>
                    <a:lnTo>
                      <a:pt x="1555" y="1081"/>
                    </a:lnTo>
                    <a:lnTo>
                      <a:pt x="1543" y="1050"/>
                    </a:lnTo>
                    <a:lnTo>
                      <a:pt x="1522" y="995"/>
                    </a:lnTo>
                    <a:cubicBezTo>
                      <a:pt x="1473" y="882"/>
                      <a:pt x="1431" y="731"/>
                      <a:pt x="1385" y="552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202984" y="1408520"/>
                <a:ext cx="102695" cy="137037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3332" extrusionOk="0">
                    <a:moveTo>
                      <a:pt x="1246" y="1"/>
                    </a:moveTo>
                    <a:cubicBezTo>
                      <a:pt x="1214" y="64"/>
                      <a:pt x="1135" y="1327"/>
                      <a:pt x="1" y="1614"/>
                    </a:cubicBezTo>
                    <a:cubicBezTo>
                      <a:pt x="365" y="1784"/>
                      <a:pt x="1090" y="2178"/>
                      <a:pt x="1297" y="3331"/>
                    </a:cubicBezTo>
                    <a:cubicBezTo>
                      <a:pt x="1415" y="2786"/>
                      <a:pt x="1527" y="2046"/>
                      <a:pt x="2496" y="1666"/>
                    </a:cubicBezTo>
                    <a:cubicBezTo>
                      <a:pt x="1470" y="1412"/>
                      <a:pt x="1362" y="544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98" name="Google Shape;698;p36"/>
            <p:cNvSpPr/>
            <p:nvPr/>
          </p:nvSpPr>
          <p:spPr>
            <a:xfrm>
              <a:off x="4728812" y="769895"/>
              <a:ext cx="109272" cy="142588"/>
            </a:xfrm>
            <a:custGeom>
              <a:avLst/>
              <a:gdLst/>
              <a:ahLst/>
              <a:cxnLst/>
              <a:rect l="l" t="t" r="r" b="b"/>
              <a:pathLst>
                <a:path w="2551" h="3328" extrusionOk="0">
                  <a:moveTo>
                    <a:pt x="1215" y="1013"/>
                  </a:moveTo>
                  <a:cubicBezTo>
                    <a:pt x="1218" y="1015"/>
                    <a:pt x="1219" y="1028"/>
                    <a:pt x="1221" y="1037"/>
                  </a:cubicBezTo>
                  <a:cubicBezTo>
                    <a:pt x="1226" y="1055"/>
                    <a:pt x="1232" y="1079"/>
                    <a:pt x="1241" y="1103"/>
                  </a:cubicBezTo>
                  <a:cubicBezTo>
                    <a:pt x="1251" y="1130"/>
                    <a:pt x="1258" y="1149"/>
                    <a:pt x="1280" y="1195"/>
                  </a:cubicBezTo>
                  <a:cubicBezTo>
                    <a:pt x="1363" y="1353"/>
                    <a:pt x="1464" y="1516"/>
                    <a:pt x="1597" y="1668"/>
                  </a:cubicBezTo>
                  <a:cubicBezTo>
                    <a:pt x="1663" y="1742"/>
                    <a:pt x="1741" y="1817"/>
                    <a:pt x="1823" y="1878"/>
                  </a:cubicBezTo>
                  <a:cubicBezTo>
                    <a:pt x="1826" y="1886"/>
                    <a:pt x="1832" y="1894"/>
                    <a:pt x="1829" y="1897"/>
                  </a:cubicBezTo>
                  <a:cubicBezTo>
                    <a:pt x="1822" y="1899"/>
                    <a:pt x="1815" y="1900"/>
                    <a:pt x="1811" y="1900"/>
                  </a:cubicBezTo>
                  <a:cubicBezTo>
                    <a:pt x="1811" y="1900"/>
                    <a:pt x="1811" y="1900"/>
                    <a:pt x="1811" y="1900"/>
                  </a:cubicBezTo>
                  <a:lnTo>
                    <a:pt x="1811" y="1900"/>
                  </a:lnTo>
                  <a:cubicBezTo>
                    <a:pt x="1811" y="1900"/>
                    <a:pt x="1802" y="1906"/>
                    <a:pt x="1795" y="1910"/>
                  </a:cubicBezTo>
                  <a:lnTo>
                    <a:pt x="1784" y="1919"/>
                  </a:lnTo>
                  <a:lnTo>
                    <a:pt x="1745" y="1956"/>
                  </a:lnTo>
                  <a:cubicBezTo>
                    <a:pt x="1640" y="2057"/>
                    <a:pt x="1550" y="2169"/>
                    <a:pt x="1478" y="2286"/>
                  </a:cubicBezTo>
                  <a:cubicBezTo>
                    <a:pt x="1380" y="2446"/>
                    <a:pt x="1311" y="2612"/>
                    <a:pt x="1270" y="2774"/>
                  </a:cubicBezTo>
                  <a:lnTo>
                    <a:pt x="1270" y="2774"/>
                  </a:lnTo>
                  <a:cubicBezTo>
                    <a:pt x="1255" y="2736"/>
                    <a:pt x="1238" y="2699"/>
                    <a:pt x="1219" y="2665"/>
                  </a:cubicBezTo>
                  <a:cubicBezTo>
                    <a:pt x="1129" y="2491"/>
                    <a:pt x="969" y="2253"/>
                    <a:pt x="757" y="2057"/>
                  </a:cubicBezTo>
                  <a:lnTo>
                    <a:pt x="678" y="1984"/>
                  </a:lnTo>
                  <a:lnTo>
                    <a:pt x="607" y="1927"/>
                  </a:lnTo>
                  <a:cubicBezTo>
                    <a:pt x="586" y="1911"/>
                    <a:pt x="572" y="1901"/>
                    <a:pt x="553" y="1889"/>
                  </a:cubicBezTo>
                  <a:lnTo>
                    <a:pt x="527" y="1873"/>
                  </a:lnTo>
                  <a:cubicBezTo>
                    <a:pt x="523" y="1871"/>
                    <a:pt x="517" y="1868"/>
                    <a:pt x="517" y="1865"/>
                  </a:cubicBezTo>
                  <a:lnTo>
                    <a:pt x="530" y="1861"/>
                  </a:lnTo>
                  <a:cubicBezTo>
                    <a:pt x="549" y="1856"/>
                    <a:pt x="566" y="1851"/>
                    <a:pt x="580" y="1843"/>
                  </a:cubicBezTo>
                  <a:cubicBezTo>
                    <a:pt x="599" y="1836"/>
                    <a:pt x="602" y="1833"/>
                    <a:pt x="622" y="1821"/>
                  </a:cubicBezTo>
                  <a:cubicBezTo>
                    <a:pt x="655" y="1799"/>
                    <a:pt x="685" y="1784"/>
                    <a:pt x="709" y="1763"/>
                  </a:cubicBezTo>
                  <a:cubicBezTo>
                    <a:pt x="948" y="1577"/>
                    <a:pt x="1064" y="1372"/>
                    <a:pt x="1155" y="1182"/>
                  </a:cubicBezTo>
                  <a:cubicBezTo>
                    <a:pt x="1171" y="1148"/>
                    <a:pt x="1181" y="1120"/>
                    <a:pt x="1192" y="1087"/>
                  </a:cubicBezTo>
                  <a:cubicBezTo>
                    <a:pt x="1197" y="1071"/>
                    <a:pt x="1202" y="1054"/>
                    <a:pt x="1207" y="1037"/>
                  </a:cubicBezTo>
                  <a:lnTo>
                    <a:pt x="1215" y="1013"/>
                  </a:lnTo>
                  <a:close/>
                  <a:moveTo>
                    <a:pt x="1253" y="0"/>
                  </a:moveTo>
                  <a:cubicBezTo>
                    <a:pt x="1180" y="181"/>
                    <a:pt x="1118" y="380"/>
                    <a:pt x="1031" y="632"/>
                  </a:cubicBezTo>
                  <a:cubicBezTo>
                    <a:pt x="995" y="767"/>
                    <a:pt x="954" y="886"/>
                    <a:pt x="911" y="999"/>
                  </a:cubicBezTo>
                  <a:lnTo>
                    <a:pt x="862" y="1105"/>
                  </a:lnTo>
                  <a:cubicBezTo>
                    <a:pt x="849" y="1132"/>
                    <a:pt x="833" y="1158"/>
                    <a:pt x="818" y="1184"/>
                  </a:cubicBezTo>
                  <a:cubicBezTo>
                    <a:pt x="760" y="1276"/>
                    <a:pt x="693" y="1365"/>
                    <a:pt x="613" y="1433"/>
                  </a:cubicBezTo>
                  <a:cubicBezTo>
                    <a:pt x="577" y="1469"/>
                    <a:pt x="533" y="1495"/>
                    <a:pt x="491" y="1524"/>
                  </a:cubicBezTo>
                  <a:lnTo>
                    <a:pt x="397" y="1577"/>
                  </a:lnTo>
                  <a:cubicBezTo>
                    <a:pt x="341" y="1604"/>
                    <a:pt x="270" y="1618"/>
                    <a:pt x="206" y="1640"/>
                  </a:cubicBezTo>
                  <a:cubicBezTo>
                    <a:pt x="0" y="1696"/>
                    <a:pt x="61" y="1750"/>
                    <a:pt x="38" y="1806"/>
                  </a:cubicBezTo>
                  <a:lnTo>
                    <a:pt x="38" y="1807"/>
                  </a:lnTo>
                  <a:lnTo>
                    <a:pt x="38" y="1809"/>
                  </a:lnTo>
                  <a:cubicBezTo>
                    <a:pt x="38" y="1809"/>
                    <a:pt x="37" y="1809"/>
                    <a:pt x="37" y="1809"/>
                  </a:cubicBezTo>
                  <a:lnTo>
                    <a:pt x="37" y="1809"/>
                  </a:lnTo>
                  <a:cubicBezTo>
                    <a:pt x="37" y="1809"/>
                    <a:pt x="103" y="1816"/>
                    <a:pt x="102" y="1816"/>
                  </a:cubicBezTo>
                  <a:cubicBezTo>
                    <a:pt x="102" y="1816"/>
                    <a:pt x="99" y="1816"/>
                    <a:pt x="91" y="1815"/>
                  </a:cubicBezTo>
                  <a:lnTo>
                    <a:pt x="88" y="1818"/>
                  </a:lnTo>
                  <a:lnTo>
                    <a:pt x="85" y="1823"/>
                  </a:lnTo>
                  <a:lnTo>
                    <a:pt x="80" y="1832"/>
                  </a:lnTo>
                  <a:lnTo>
                    <a:pt x="69" y="1850"/>
                  </a:lnTo>
                  <a:cubicBezTo>
                    <a:pt x="60" y="1862"/>
                    <a:pt x="52" y="1878"/>
                    <a:pt x="48" y="1895"/>
                  </a:cubicBezTo>
                  <a:cubicBezTo>
                    <a:pt x="55" y="1932"/>
                    <a:pt x="86" y="1976"/>
                    <a:pt x="152" y="2016"/>
                  </a:cubicBezTo>
                  <a:cubicBezTo>
                    <a:pt x="248" y="2076"/>
                    <a:pt x="353" y="2147"/>
                    <a:pt x="413" y="2196"/>
                  </a:cubicBezTo>
                  <a:cubicBezTo>
                    <a:pt x="452" y="2226"/>
                    <a:pt x="489" y="2258"/>
                    <a:pt x="525" y="2292"/>
                  </a:cubicBezTo>
                  <a:cubicBezTo>
                    <a:pt x="597" y="2359"/>
                    <a:pt x="666" y="2433"/>
                    <a:pt x="732" y="2514"/>
                  </a:cubicBezTo>
                  <a:cubicBezTo>
                    <a:pt x="864" y="2679"/>
                    <a:pt x="986" y="2878"/>
                    <a:pt x="1088" y="3150"/>
                  </a:cubicBezTo>
                  <a:cubicBezTo>
                    <a:pt x="1086" y="3147"/>
                    <a:pt x="1085" y="3145"/>
                    <a:pt x="1085" y="3145"/>
                  </a:cubicBezTo>
                  <a:lnTo>
                    <a:pt x="1085" y="3145"/>
                  </a:lnTo>
                  <a:cubicBezTo>
                    <a:pt x="1084" y="3145"/>
                    <a:pt x="1171" y="3280"/>
                    <a:pt x="1242" y="3324"/>
                  </a:cubicBezTo>
                  <a:cubicBezTo>
                    <a:pt x="1248" y="3313"/>
                    <a:pt x="1255" y="3303"/>
                    <a:pt x="1262" y="3293"/>
                  </a:cubicBezTo>
                  <a:lnTo>
                    <a:pt x="1262" y="3293"/>
                  </a:lnTo>
                  <a:cubicBezTo>
                    <a:pt x="1266" y="3300"/>
                    <a:pt x="1270" y="3307"/>
                    <a:pt x="1274" y="3312"/>
                  </a:cubicBezTo>
                  <a:cubicBezTo>
                    <a:pt x="1283" y="3322"/>
                    <a:pt x="1293" y="3328"/>
                    <a:pt x="1303" y="3328"/>
                  </a:cubicBezTo>
                  <a:cubicBezTo>
                    <a:pt x="1336" y="3328"/>
                    <a:pt x="1376" y="3269"/>
                    <a:pt x="1429" y="3122"/>
                  </a:cubicBezTo>
                  <a:cubicBezTo>
                    <a:pt x="1506" y="2918"/>
                    <a:pt x="1606" y="2728"/>
                    <a:pt x="1724" y="2556"/>
                  </a:cubicBezTo>
                  <a:cubicBezTo>
                    <a:pt x="1782" y="2468"/>
                    <a:pt x="1848" y="2389"/>
                    <a:pt x="1915" y="2312"/>
                  </a:cubicBezTo>
                  <a:cubicBezTo>
                    <a:pt x="1949" y="2274"/>
                    <a:pt x="1984" y="2238"/>
                    <a:pt x="2021" y="2203"/>
                  </a:cubicBezTo>
                  <a:lnTo>
                    <a:pt x="2034" y="2190"/>
                  </a:lnTo>
                  <a:lnTo>
                    <a:pt x="2061" y="2168"/>
                  </a:lnTo>
                  <a:lnTo>
                    <a:pt x="2116" y="2124"/>
                  </a:lnTo>
                  <a:cubicBezTo>
                    <a:pt x="2150" y="2094"/>
                    <a:pt x="2188" y="2064"/>
                    <a:pt x="2242" y="2032"/>
                  </a:cubicBezTo>
                  <a:cubicBezTo>
                    <a:pt x="2352" y="1959"/>
                    <a:pt x="2459" y="1892"/>
                    <a:pt x="2551" y="1828"/>
                  </a:cubicBezTo>
                  <a:lnTo>
                    <a:pt x="2265" y="1729"/>
                  </a:lnTo>
                  <a:cubicBezTo>
                    <a:pt x="2164" y="1695"/>
                    <a:pt x="2092" y="1658"/>
                    <a:pt x="2010" y="1617"/>
                  </a:cubicBezTo>
                  <a:cubicBezTo>
                    <a:pt x="1933" y="1569"/>
                    <a:pt x="1872" y="1518"/>
                    <a:pt x="1809" y="1457"/>
                  </a:cubicBezTo>
                  <a:cubicBezTo>
                    <a:pt x="1750" y="1395"/>
                    <a:pt x="1693" y="1329"/>
                    <a:pt x="1647" y="1254"/>
                  </a:cubicBezTo>
                  <a:cubicBezTo>
                    <a:pt x="1622" y="1219"/>
                    <a:pt x="1603" y="1179"/>
                    <a:pt x="1583" y="1141"/>
                  </a:cubicBezTo>
                  <a:lnTo>
                    <a:pt x="1556" y="1081"/>
                  </a:lnTo>
                  <a:lnTo>
                    <a:pt x="1544" y="1050"/>
                  </a:lnTo>
                  <a:lnTo>
                    <a:pt x="1522" y="996"/>
                  </a:lnTo>
                  <a:cubicBezTo>
                    <a:pt x="1473" y="882"/>
                    <a:pt x="1431" y="732"/>
                    <a:pt x="1386" y="552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Arrow: Curved Right 1"/>
          <p:cNvSpPr/>
          <p:nvPr/>
        </p:nvSpPr>
        <p:spPr>
          <a:xfrm>
            <a:off x="60565" y="1813881"/>
            <a:ext cx="599857" cy="136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hlinkHover r:id="rId1" action="ppaction://hlinksldjump"/>
          </p:cNvPr>
          <p:cNvSpPr/>
          <p:nvPr/>
        </p:nvSpPr>
        <p:spPr>
          <a:xfrm>
            <a:off x="7852964" y="4448310"/>
            <a:ext cx="668298" cy="38003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2" grpId="0" animBg="1"/>
    </p:bldLst>
  </p:timing>
</p:sld>
</file>

<file path=ppt/theme/theme1.xml><?xml version="1.0" encoding="utf-8"?>
<a:theme xmlns:a="http://schemas.openxmlformats.org/drawingml/2006/main" name="Anime Cosplay Workshop by Slidesgo">
  <a:themeElements>
    <a:clrScheme name="Simple Light">
      <a:dk1>
        <a:srgbClr val="191919"/>
      </a:dk1>
      <a:lt1>
        <a:srgbClr val="FFFFFF"/>
      </a:lt1>
      <a:dk2>
        <a:srgbClr val="7EC5F1"/>
      </a:dk2>
      <a:lt2>
        <a:srgbClr val="589CF0"/>
      </a:lt2>
      <a:accent1>
        <a:srgbClr val="D85656"/>
      </a:accent1>
      <a:accent2>
        <a:srgbClr val="BC3580"/>
      </a:accent2>
      <a:accent3>
        <a:srgbClr val="FF86C4"/>
      </a:accent3>
      <a:accent4>
        <a:srgbClr val="FFD2E7"/>
      </a:accent4>
      <a:accent5>
        <a:srgbClr val="E5F7FF"/>
      </a:accent5>
      <a:accent6>
        <a:srgbClr val="FFE00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Presentation</Application>
  <PresentationFormat>On-screen Show (16:9)</PresentationFormat>
  <Paragraphs>143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Arial</vt:lpstr>
      <vt:lpstr>Kavoon</vt:lpstr>
      <vt:lpstr>Comfortaa Medium</vt:lpstr>
      <vt:lpstr>Open Sans</vt:lpstr>
      <vt:lpstr>Bebas Neue</vt:lpstr>
      <vt:lpstr>Times New Roman</vt:lpstr>
      <vt:lpstr>Kavoon</vt:lpstr>
      <vt:lpstr>Century Gothic</vt:lpstr>
      <vt:lpstr>Microsoft YaHei</vt:lpstr>
      <vt:lpstr>Arial Unicode MS</vt:lpstr>
      <vt:lpstr>Anime Cosplay Workshop by Slidesgo</vt:lpstr>
      <vt:lpstr>PowerPoint 演示文稿</vt:lpstr>
      <vt:lpstr>PowerPoint 演示文稿</vt:lpstr>
      <vt:lpstr>PowerPoint 演示文稿</vt:lpstr>
      <vt:lpstr>01: What is the name of your favorite restautant?</vt:lpstr>
      <vt:lpstr>02: What is the location? </vt:lpstr>
      <vt:lpstr>03: How far is it from your house to that restaurant? </vt:lpstr>
      <vt:lpstr>04: How do you go there? </vt:lpstr>
      <vt:lpstr>05: How is it decorated? </vt:lpstr>
      <vt:lpstr>06: What do you think about the decoration? </vt:lpstr>
      <vt:lpstr>PowerPoint 演示文稿</vt:lpstr>
      <vt:lpstr>08: What is your favotive drinks there?</vt:lpstr>
      <vt:lpstr>09: What is your favorite food there? </vt:lpstr>
      <vt:lpstr>10: How is the service? </vt:lpstr>
      <vt:lpstr>11:How is the Staff? </vt:lpstr>
      <vt:lpstr>12:How is the Price? </vt:lpstr>
      <vt:lpstr>13: How often do you go there?  </vt:lpstr>
      <vt:lpstr>14: Do you go there alone or with your friends? </vt:lpstr>
      <vt:lpstr>15: What do you love most about that place? </vt:lpstr>
      <vt:lpstr>16: Are there anything you don’t like about that restaurant?  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Cosplay Workshop</dc:title>
  <dc:creator>tran chung</dc:creator>
  <cp:lastModifiedBy>84356</cp:lastModifiedBy>
  <cp:revision>10</cp:revision>
  <dcterms:created xsi:type="dcterms:W3CDTF">2023-03-20T12:32:00Z</dcterms:created>
  <dcterms:modified xsi:type="dcterms:W3CDTF">2023-03-21T01:32:59Z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606854F99D6144E3AD0FFA0C3B5E3FB9</vt:lpwstr>
  </property>
  <property fmtid="{D5CDD505-2E9C-101B-9397-08002B2CF9AE}" pid="3" name="KSOProductBuildVer">
    <vt:lpwstr>1033-11.2.0.11513</vt:lpwstr>
  </property>
</Properties>
</file>