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4"/>
  </p:notesMasterIdLst>
  <p:sldIdLst>
    <p:sldId id="541" r:id="rId2"/>
    <p:sldId id="542" r:id="rId3"/>
    <p:sldId id="544" r:id="rId4"/>
    <p:sldId id="548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53" r:id="rId21"/>
    <p:sldId id="572" r:id="rId22"/>
    <p:sldId id="570" r:id="rId23"/>
    <p:sldId id="571" r:id="rId24"/>
    <p:sldId id="550" r:id="rId25"/>
    <p:sldId id="546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551" r:id="rId41"/>
    <p:sldId id="545" r:id="rId42"/>
    <p:sldId id="55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105"/>
    <p:restoredTop sz="74021" autoAdjust="0"/>
  </p:normalViewPr>
  <p:slideViewPr>
    <p:cSldViewPr>
      <p:cViewPr varScale="1">
        <p:scale>
          <a:sx n="43" d="100"/>
          <a:sy n="43" d="100"/>
        </p:scale>
        <p:origin x="216" y="1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1975" y="2054424"/>
            <a:ext cx="32800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25880" y="5864424"/>
            <a:ext cx="25010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84555" y="6550224"/>
            <a:ext cx="22156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php1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(associative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: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numeric index. Key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 double arrow operator (=&gt;)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(key)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(value)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5582B-629F-BE43-ACFE-1E0C4005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3260387"/>
            <a:ext cx="5486400" cy="30642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F5A0B7-F779-5F47-B875-A36BFD64B05E}"/>
              </a:ext>
            </a:extLst>
          </p:cNvPr>
          <p:cNvCxnSpPr>
            <a:cxnSpLocks/>
          </p:cNvCxnSpPr>
          <p:nvPr/>
        </p:nvCxnSpPr>
        <p:spPr>
          <a:xfrm flipV="1">
            <a:off x="2438400" y="54864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26EAF7-76D1-0C44-842C-F1904F686DD4}"/>
              </a:ext>
            </a:extLst>
          </p:cNvPr>
          <p:cNvCxnSpPr>
            <a:cxnSpLocks/>
          </p:cNvCxnSpPr>
          <p:nvPr/>
        </p:nvCxnSpPr>
        <p:spPr>
          <a:xfrm flipV="1">
            <a:off x="4575809" y="5486400"/>
            <a:ext cx="3811" cy="91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BC042E-7963-DF45-883A-D4D0CC148A1A}"/>
              </a:ext>
            </a:extLst>
          </p:cNvPr>
          <p:cNvSpPr txBox="1"/>
          <p:nvPr/>
        </p:nvSpPr>
        <p:spPr>
          <a:xfrm>
            <a:off x="2069041" y="6141720"/>
            <a:ext cx="67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0C14B-B549-2143-985D-81B67CA8ABC8}"/>
              </a:ext>
            </a:extLst>
          </p:cNvPr>
          <p:cNvSpPr txBox="1"/>
          <p:nvPr/>
        </p:nvSpPr>
        <p:spPr>
          <a:xfrm>
            <a:off x="4036269" y="6233160"/>
            <a:ext cx="96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9120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(associative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20F97-6CE9-2C4C-954E-83067EC4A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965690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(associative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BB4EB-57E6-A140-8A91-3AE752D1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227509"/>
            <a:ext cx="740441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4E7A6-352D-4F48-BAC8-18732B2E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4953000" cy="8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7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(mixed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PHP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phẩn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63718-39CC-4C41-AFFD-5A7472A5D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7749988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57394-4EE7-3B4B-BF05-4FBA43A5E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9" y="4286250"/>
            <a:ext cx="7477991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0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(multi-dimensional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multi-dimension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41B0C-AAAA-A94A-9955-42B44249F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45281"/>
            <a:ext cx="9296400" cy="997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955E-1FEC-5845-8891-2B81476AC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3416300" cy="2319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F3DE1-B83B-E444-AEF0-ACDE0291D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1" y="5638800"/>
            <a:ext cx="9030519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3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Constants(</a:t>
            </a:r>
            <a:r>
              <a:rPr lang="en-US" dirty="0" err="1"/>
              <a:t>hằng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(constant):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r>
              <a:rPr lang="en-US" dirty="0"/>
              <a:t> PHP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:</a:t>
            </a:r>
          </a:p>
          <a:p>
            <a:pPr lvl="1"/>
            <a:r>
              <a:rPr lang="en-US" b="1" i="1" dirty="0" err="1"/>
              <a:t>Const</a:t>
            </a:r>
            <a:r>
              <a:rPr lang="en-US" dirty="0"/>
              <a:t> modifier</a:t>
            </a:r>
          </a:p>
          <a:p>
            <a:pPr lvl="1"/>
            <a:r>
              <a:rPr lang="en-US" b="1" i="1" dirty="0"/>
              <a:t>Define </a:t>
            </a:r>
            <a:r>
              <a:rPr lang="en-US" dirty="0"/>
              <a:t>function (</a:t>
            </a:r>
            <a:r>
              <a:rPr lang="en-US" dirty="0" err="1"/>
              <a:t>Hàm</a:t>
            </a:r>
            <a:r>
              <a:rPr lang="en-US" dirty="0"/>
              <a:t> define)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32A84-0A98-9C43-BE91-B262977E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02187"/>
            <a:ext cx="4876800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8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Constants(</a:t>
            </a:r>
            <a:r>
              <a:rPr lang="en-US" dirty="0" err="1"/>
              <a:t>hằng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Const</a:t>
            </a:r>
            <a:r>
              <a:rPr lang="en-US" dirty="0"/>
              <a:t> modifier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 variables - parameters). </a:t>
            </a:r>
            <a:r>
              <a:rPr lang="en-US" dirty="0" err="1"/>
              <a:t>Từ</a:t>
            </a:r>
            <a:r>
              <a:rPr lang="en-US" dirty="0"/>
              <a:t> PHP5.3,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(global constants).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E86EB-A09A-DF40-BE16-7DB1E92B6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406900"/>
            <a:ext cx="3695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0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Constants(</a:t>
            </a:r>
            <a:r>
              <a:rPr lang="en-US" dirty="0" err="1"/>
              <a:t>hằng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Define</a:t>
            </a:r>
            <a:r>
              <a:rPr lang="en-US" dirty="0"/>
              <a:t> function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$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define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float, string </a:t>
            </a:r>
            <a:r>
              <a:rPr lang="en-US" dirty="0" err="1"/>
              <a:t>hoặc</a:t>
            </a:r>
            <a:r>
              <a:rPr lang="en-US" dirty="0"/>
              <a:t> bool.</a:t>
            </a:r>
          </a:p>
          <a:p>
            <a:r>
              <a:rPr lang="en-US" dirty="0" err="1"/>
              <a:t>Hàm</a:t>
            </a:r>
            <a:r>
              <a:rPr lang="en-US" dirty="0"/>
              <a:t> define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B6268-53C2-1348-A30D-BD0E52CFA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40005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CF0ED-046D-B842-B929-F07856A82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36" y="3187700"/>
            <a:ext cx="4592864" cy="77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12A4E-7313-E642-9605-1D6A39DA6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36" y="5689600"/>
            <a:ext cx="5094224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Constants(</a:t>
            </a:r>
            <a:r>
              <a:rPr lang="en-US" dirty="0" err="1"/>
              <a:t>hằng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514556-1752-9C40-8876-79CB5D9A54A6}"/>
              </a:ext>
            </a:extLst>
          </p:cNvPr>
          <p:cNvSpPr txBox="1">
            <a:spLocks/>
          </p:cNvSpPr>
          <p:nvPr/>
        </p:nvSpPr>
        <p:spPr>
          <a:xfrm>
            <a:off x="7620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Hằng</a:t>
            </a:r>
            <a:r>
              <a:rPr lang="en-US" b="1" i="1" dirty="0"/>
              <a:t> </a:t>
            </a:r>
            <a:r>
              <a:rPr lang="en-US" b="1" i="1" dirty="0" err="1"/>
              <a:t>số</a:t>
            </a:r>
            <a:r>
              <a:rPr lang="en-US" b="1" i="1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them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là</a:t>
            </a:r>
            <a:r>
              <a:rPr lang="en-US" dirty="0"/>
              <a:t> TRUE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define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hang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,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defined </a:t>
            </a:r>
            <a:r>
              <a:rPr lang="en-US" dirty="0"/>
              <a:t>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 err="1"/>
              <a:t>const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i="1" dirty="0"/>
              <a:t>define</a:t>
            </a:r>
            <a:r>
              <a:rPr lang="en-US" dirty="0"/>
              <a:t>)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EDC59-C9F4-9947-B156-ACB8B132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5311138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F646F-E3EF-0B4B-A7A4-DDF6EE55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241816"/>
            <a:ext cx="4884587" cy="123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9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Constants(</a:t>
            </a:r>
            <a:r>
              <a:rPr lang="en-US" dirty="0" err="1"/>
              <a:t>hằng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514556-1752-9C40-8876-79CB5D9A54A6}"/>
              </a:ext>
            </a:extLst>
          </p:cNvPr>
          <p:cNvSpPr txBox="1">
            <a:spLocks/>
          </p:cNvSpPr>
          <p:nvPr/>
        </p:nvSpPr>
        <p:spPr>
          <a:xfrm>
            <a:off x="7620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Trong</a:t>
            </a:r>
            <a:r>
              <a:rPr lang="en-US" dirty="0"/>
              <a:t> PHP7,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CA81-CD56-774A-94E7-07BCED082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875690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6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Mảng</a:t>
            </a:r>
            <a:r>
              <a:rPr lang="en-US" dirty="0"/>
              <a:t> (array)</a:t>
            </a:r>
          </a:p>
          <a:p>
            <a:r>
              <a:rPr lang="en-US" dirty="0" err="1"/>
              <a:t>Hằng</a:t>
            </a:r>
            <a:r>
              <a:rPr lang="en-US" dirty="0"/>
              <a:t> (constant)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/>
              <a:t>Break, continue, </a:t>
            </a:r>
            <a:r>
              <a:rPr lang="en-US" dirty="0" err="1"/>
              <a:t>goto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If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C2599-8F18-854A-A820-80A0FDAE0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6626440" cy="403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92DCC7-82DA-9740-85CD-D9026E05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60" y="3276600"/>
            <a:ext cx="3600340" cy="26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C90DC-E3EC-7542-AB86-E234C5232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" y="1828800"/>
            <a:ext cx="499262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8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Switch…case</a:t>
            </a:r>
          </a:p>
          <a:p>
            <a:pPr marL="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88F32-24A1-5A46-BD8F-AE8104020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124200"/>
            <a:ext cx="3642360" cy="3810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725814-A40D-014F-ADAB-C70D62A2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54680"/>
            <a:ext cx="4686417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7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B3C01-EF26-F744-80D7-DA1A3081F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5779524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C52C1-9D1E-6144-9D4A-949FDDAB7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656166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9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operator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): (?</a:t>
            </a:r>
            <a:r>
              <a:rPr lang="en-US" dirty="0">
                <a:sym typeface="Wingdings" pitchFamily="2" charset="2"/>
              </a:rPr>
              <a:t>:)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Toán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này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thay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thế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mệnh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đề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if/else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đơn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Toán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cần</a:t>
            </a:r>
            <a:r>
              <a:rPr lang="en-US" dirty="0">
                <a:sym typeface="Wingdings" pitchFamily="2" charset="2"/>
              </a:rPr>
              <a:t> 3 expressions. </a:t>
            </a:r>
            <a:r>
              <a:rPr lang="en-US" dirty="0" err="1">
                <a:sym typeface="Wingdings" pitchFamily="2" charset="2"/>
              </a:rPr>
              <a:t>Nếu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điều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cái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đầu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đánh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true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thì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biểu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thức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thứ</a:t>
            </a:r>
            <a:r>
              <a:rPr lang="en-US" dirty="0">
                <a:sym typeface="Wingdings" pitchFamily="2" charset="2"/>
              </a:rPr>
              <a:t> 2 </a:t>
            </a:r>
            <a:r>
              <a:rPr lang="en-US" dirty="0" err="1">
                <a:sym typeface="Wingdings" pitchFamily="2" charset="2"/>
              </a:rPr>
              <a:t>là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về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và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false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cái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thứ</a:t>
            </a:r>
            <a:r>
              <a:rPr lang="en-US" dirty="0">
                <a:sym typeface="Wingdings" pitchFamily="2" charset="2"/>
              </a:rPr>
              <a:t> 3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về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3FEC9-85EE-A941-A560-D7A6CC56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95700"/>
            <a:ext cx="6439678" cy="128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631FB-AD18-FA48-B7E5-2059B7622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0"/>
            <a:ext cx="569976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8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8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/>
              <a:t>match</a:t>
            </a:r>
            <a:r>
              <a:rPr lang="en-US" dirty="0"/>
              <a:t>. </a:t>
            </a:r>
          </a:p>
          <a:p>
            <a:r>
              <a:rPr lang="en-US" dirty="0"/>
              <a:t>Match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switch,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A9EF4-E055-B34D-BD76-4F6D0F80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2979350"/>
            <a:ext cx="6764157" cy="3022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153B3-793A-2C47-A8F8-0537A95C4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49" y="3048000"/>
            <a:ext cx="4044951" cy="2667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85A3258-CAE6-B34D-A8A2-06726ED17ABC}"/>
              </a:ext>
            </a:extLst>
          </p:cNvPr>
          <p:cNvSpPr/>
          <p:nvPr/>
        </p:nvSpPr>
        <p:spPr>
          <a:xfrm>
            <a:off x="9144000" y="2979350"/>
            <a:ext cx="990600" cy="678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5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 Switch </a:t>
            </a:r>
            <a:r>
              <a:rPr lang="en-US" dirty="0" err="1"/>
              <a:t>dùng</a:t>
            </a:r>
            <a:r>
              <a:rPr lang="en-US" dirty="0"/>
              <a:t> ==, </a:t>
            </a:r>
            <a:r>
              <a:rPr lang="en-US" dirty="0" err="1"/>
              <a:t>còn</a:t>
            </a:r>
            <a:r>
              <a:rPr lang="en-US" dirty="0"/>
              <a:t> match </a:t>
            </a:r>
            <a:r>
              <a:rPr lang="en-US" dirty="0" err="1"/>
              <a:t>dùng</a:t>
            </a:r>
            <a:r>
              <a:rPr lang="en-US" dirty="0"/>
              <a:t> ===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9D73B-A201-864F-9078-C66F31F6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499533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5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phẩy</a:t>
            </a:r>
            <a:r>
              <a:rPr lang="en-US" dirty="0"/>
              <a:t>. </a:t>
            </a:r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match expression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default.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95C4D-6C2A-5F43-ABE3-1322BFD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62300"/>
            <a:ext cx="8012642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1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qua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true.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2BD9C-8C1F-A14A-8A25-0CB216467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399"/>
            <a:ext cx="3200400" cy="47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7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97CBE-6772-9649-8EA3-DD8BD16D2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91375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Do…while: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, do…while </a:t>
            </a:r>
            <a:r>
              <a:rPr lang="en-US" dirty="0" err="1"/>
              <a:t>chạy</a:t>
            </a:r>
            <a:r>
              <a:rPr lang="en-US" dirty="0"/>
              <a:t> qua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8B43E-A9BD-3E40-BE1C-566E46102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5627596" cy="1621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54649-F779-A046-B575-A70AC08E7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38600"/>
            <a:ext cx="7600383" cy="27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7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/>
              <a:t>For: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hoặc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F5535-4AC4-A345-B89E-A42D91B61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4" y="3124200"/>
            <a:ext cx="8776636" cy="1539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C959A-3363-7443-BE8D-7706DE98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1" y="5105400"/>
            <a:ext cx="876389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6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7F06F-AA9A-9142-966A-56D2A68D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651750" cy="25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1A78CE-5E01-D544-AFB8-9FA57A6F7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" y="2057400"/>
            <a:ext cx="6105152" cy="27536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Hoặc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2BB6E-0DF5-8745-910F-6918E6A3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255954"/>
            <a:ext cx="5297432" cy="16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67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3F028-D416-3748-ABD5-94A147DF5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71355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6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: </a:t>
            </a:r>
            <a:r>
              <a:rPr lang="en-US" dirty="0" err="1"/>
              <a:t>Tạm</a:t>
            </a:r>
            <a:r>
              <a:rPr lang="en-US" dirty="0"/>
              <a:t> dung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continue</a:t>
            </a:r>
          </a:p>
        </p:txBody>
      </p:sp>
      <p:pic>
        <p:nvPicPr>
          <p:cNvPr id="6" name="Picture 1" descr="page57image1757248">
            <a:extLst>
              <a:ext uri="{FF2B5EF4-FFF2-40B4-BE49-F238E27FC236}">
                <a16:creationId xmlns:a16="http://schemas.microsoft.com/office/drawing/2014/main" id="{57345EC3-5B8B-934B-A6EF-6EC24900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43769"/>
            <a:ext cx="3134995" cy="309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56image1746048">
            <a:extLst>
              <a:ext uri="{FF2B5EF4-FFF2-40B4-BE49-F238E27FC236}">
                <a16:creationId xmlns:a16="http://schemas.microsoft.com/office/drawing/2014/main" id="{728B7440-0490-3943-9997-DA52C2CD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82" y="3148012"/>
            <a:ext cx="29337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8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Ví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continue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7D661-544C-7A4D-8A70-C445F980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99" y="2268490"/>
            <a:ext cx="4982382" cy="2482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2A2D1-F1A7-F547-91FA-136FE9AC7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70" y="2268490"/>
            <a:ext cx="4917476" cy="2124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FBD0D-B95C-BC48-AE53-022866991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58" y="4983470"/>
            <a:ext cx="1884830" cy="1594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1262A-C107-444F-B7B7-90A4BEB19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7" y="5027099"/>
            <a:ext cx="3634603" cy="5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0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6243-44F1-3749-B4CD-585759B2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F29B-EE13-4444-8895-C854BCDC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label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  <a:p>
            <a:r>
              <a:rPr lang="en-US" dirty="0"/>
              <a:t>Label: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cód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(</a:t>
            </a:r>
            <a:r>
              <a:rPr lang="en-US" dirty="0">
                <a:sym typeface="Wingdings" pitchFamily="2" charset="2"/>
              </a:rPr>
              <a:t>:)</a:t>
            </a:r>
          </a:p>
          <a:p>
            <a:r>
              <a:rPr lang="en-US" dirty="0" err="1">
                <a:sym typeface="Wingdings" pitchFamily="2" charset="2"/>
              </a:rPr>
              <a:t>Cú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pháp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Ví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dụ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B34CE-C034-8F43-95B5-03F38F62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0" y="2667000"/>
            <a:ext cx="713678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DACFD-B702-B546-985B-61DCFD936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0" y="4648200"/>
            <a:ext cx="569741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(array)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b="1" i="1" dirty="0"/>
              <a:t>key-value.</a:t>
            </a:r>
          </a:p>
          <a:p>
            <a:r>
              <a:rPr lang="en-US" b="1" i="1" dirty="0"/>
              <a:t>Key </a:t>
            </a:r>
            <a:r>
              <a:rPr lang="en-US" dirty="0"/>
              <a:t>(</a:t>
            </a:r>
            <a:r>
              <a:rPr lang="en-US" dirty="0" err="1"/>
              <a:t>khoá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– numeric array),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</a:p>
          <a:p>
            <a:r>
              <a:rPr lang="en-US" b="1" i="1" dirty="0"/>
              <a:t>Value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Mảng</a:t>
            </a:r>
            <a:r>
              <a:rPr lang="en-US" dirty="0"/>
              <a:t> (array)</a:t>
            </a:r>
          </a:p>
          <a:p>
            <a:r>
              <a:rPr lang="en-US" dirty="0" err="1"/>
              <a:t>Hằng</a:t>
            </a:r>
            <a:r>
              <a:rPr lang="en-US" dirty="0"/>
              <a:t> (constant)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/>
              <a:t>Break, continue, </a:t>
            </a:r>
            <a:r>
              <a:rPr lang="en-US" dirty="0" err="1"/>
              <a:t>goto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(numeric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i="1" dirty="0"/>
              <a:t>array</a:t>
            </a:r>
            <a:r>
              <a:rPr lang="en-US" dirty="0"/>
              <a:t>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21FC8-81EB-6948-A511-E380D856F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905000"/>
            <a:ext cx="7086600" cy="1497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E1F7A-8A25-A649-B9D7-4B1E9E057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24400"/>
            <a:ext cx="4525248" cy="9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(numeric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PHP5.4,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array constructor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vuông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00704-07FA-AB49-9243-6524A66AE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374900"/>
            <a:ext cx="5956300" cy="1756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CDD33-641D-3444-9EBC-CB4A2B552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179544"/>
            <a:ext cx="4524368" cy="11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0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(numeric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b="1" i="1" dirty="0"/>
              <a:t>index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vuông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index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020BF-A52D-AC40-9E39-A030A8B75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5365754" cy="18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4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(numeric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3B94F-82F8-7640-9572-33560732F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8078"/>
            <a:ext cx="2971800" cy="2029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70532-1991-164F-BBE7-5051AE68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50724"/>
            <a:ext cx="2362200" cy="702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1F490A-0E5F-7847-A5E9-0019783AD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627398"/>
            <a:ext cx="3733800" cy="7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3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(numeric array)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8004B-CB7B-7C42-9342-C4F6EAF3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4" y="1765300"/>
            <a:ext cx="8234866" cy="825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5D7F3F-DAC2-2149-BA0B-F249DD0ED9A8}"/>
              </a:ext>
            </a:extLst>
          </p:cNvPr>
          <p:cNvCxnSpPr>
            <a:cxnSpLocks/>
          </p:cNvCxnSpPr>
          <p:nvPr/>
        </p:nvCxnSpPr>
        <p:spPr>
          <a:xfrm flipV="1">
            <a:off x="3368040" y="2247900"/>
            <a:ext cx="0" cy="247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81D8A2-CD83-A64E-8856-9B5CBC03D8A7}"/>
              </a:ext>
            </a:extLst>
          </p:cNvPr>
          <p:cNvCxnSpPr/>
          <p:nvPr/>
        </p:nvCxnSpPr>
        <p:spPr>
          <a:xfrm flipV="1">
            <a:off x="3810000" y="2286000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7A581C-EE4E-4F46-AE77-8D510BE395EA}"/>
              </a:ext>
            </a:extLst>
          </p:cNvPr>
          <p:cNvSpPr txBox="1"/>
          <p:nvPr/>
        </p:nvSpPr>
        <p:spPr>
          <a:xfrm>
            <a:off x="2887203" y="4683780"/>
            <a:ext cx="1382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Variable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biến</a:t>
            </a:r>
            <a:r>
              <a:rPr lang="en-US" sz="2800" i="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9E4EA-733B-0D4F-A7CD-CA94E4ABE347}"/>
              </a:ext>
            </a:extLst>
          </p:cNvPr>
          <p:cNvSpPr txBox="1"/>
          <p:nvPr/>
        </p:nvSpPr>
        <p:spPr>
          <a:xfrm>
            <a:off x="3772678" y="3606840"/>
            <a:ext cx="954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16336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20958</TotalTime>
  <Words>1215</Words>
  <Application>Microsoft Macintosh PowerPoint</Application>
  <PresentationFormat>Widescreen</PresentationFormat>
  <Paragraphs>251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Segoe UI</vt:lpstr>
      <vt:lpstr>Wingdings</vt:lpstr>
      <vt:lpstr>Custom Design</vt:lpstr>
      <vt:lpstr>Lập trình php1</vt:lpstr>
      <vt:lpstr>Mục tiêu</vt:lpstr>
      <vt:lpstr>Phần 1</vt:lpstr>
      <vt:lpstr>Mảng (array)</vt:lpstr>
      <vt:lpstr>Mảng số (numeric array)</vt:lpstr>
      <vt:lpstr>Mảng số (numeric array)</vt:lpstr>
      <vt:lpstr>Mảng số (numeric array)</vt:lpstr>
      <vt:lpstr>Mảng số (numeric array)</vt:lpstr>
      <vt:lpstr>Mảng số (numeric array)</vt:lpstr>
      <vt:lpstr>Mảng liên kết (associative array)</vt:lpstr>
      <vt:lpstr>Mảng liên kết (associative array)</vt:lpstr>
      <vt:lpstr>Mảng liên kết (associative array)</vt:lpstr>
      <vt:lpstr>Mảng hỗn hợp(mixed array)</vt:lpstr>
      <vt:lpstr>Mảng nhiều chiều(multi-dimensional array)</vt:lpstr>
      <vt:lpstr>Constants(hằng)</vt:lpstr>
      <vt:lpstr>Constants(hằng)</vt:lpstr>
      <vt:lpstr>Constants(hằng)</vt:lpstr>
      <vt:lpstr>Constants(hằng)</vt:lpstr>
      <vt:lpstr>Constants(hằng)</vt:lpstr>
      <vt:lpstr>Conditionals (cấu trúc điều khiển)</vt:lpstr>
      <vt:lpstr>Conditionals (cấu trúc điều khiển)</vt:lpstr>
      <vt:lpstr>Conditionals (cấu trúc điều khiển)</vt:lpstr>
      <vt:lpstr>Conditionals (cấu trúc điều khiển)</vt:lpstr>
      <vt:lpstr> </vt:lpstr>
      <vt:lpstr>Phần 2</vt:lpstr>
      <vt:lpstr>Ternary operator</vt:lpstr>
      <vt:lpstr>MATCH expression</vt:lpstr>
      <vt:lpstr>MATCH expression</vt:lpstr>
      <vt:lpstr>MATCH expression</vt:lpstr>
      <vt:lpstr>Loop (Cấu trúc lặp)</vt:lpstr>
      <vt:lpstr>Loop (Cấu trúc lặp)</vt:lpstr>
      <vt:lpstr>Loop (Cấu trúc lặp)</vt:lpstr>
      <vt:lpstr>Loop (Cấu trúc lặp)</vt:lpstr>
      <vt:lpstr>Loop (Cấu trúc lặp)</vt:lpstr>
      <vt:lpstr>Loop (Cấu trúc lặp)</vt:lpstr>
      <vt:lpstr>Loop (Cấu trúc lặp)</vt:lpstr>
      <vt:lpstr>Break, continue</vt:lpstr>
      <vt:lpstr>Break, continue</vt:lpstr>
      <vt:lpstr>Goto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1527</cp:revision>
  <dcterms:created xsi:type="dcterms:W3CDTF">2013-04-23T08:05:33Z</dcterms:created>
  <dcterms:modified xsi:type="dcterms:W3CDTF">2021-12-10T13:50:02Z</dcterms:modified>
</cp:coreProperties>
</file>