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8"/>
  </p:notesMasterIdLst>
  <p:sldIdLst>
    <p:sldId id="541" r:id="rId2"/>
    <p:sldId id="542" r:id="rId3"/>
    <p:sldId id="544" r:id="rId4"/>
    <p:sldId id="548" r:id="rId5"/>
    <p:sldId id="575" r:id="rId6"/>
    <p:sldId id="577" r:id="rId7"/>
    <p:sldId id="576" r:id="rId8"/>
    <p:sldId id="578" r:id="rId9"/>
    <p:sldId id="579" r:id="rId10"/>
    <p:sldId id="594" r:id="rId11"/>
    <p:sldId id="595" r:id="rId12"/>
    <p:sldId id="596" r:id="rId13"/>
    <p:sldId id="581" r:id="rId14"/>
    <p:sldId id="580" r:id="rId15"/>
    <p:sldId id="583" r:id="rId16"/>
    <p:sldId id="584" r:id="rId17"/>
    <p:sldId id="585" r:id="rId18"/>
    <p:sldId id="586" r:id="rId19"/>
    <p:sldId id="582" r:id="rId20"/>
    <p:sldId id="587" r:id="rId21"/>
    <p:sldId id="588" r:id="rId22"/>
    <p:sldId id="550" r:id="rId23"/>
    <p:sldId id="546" r:id="rId24"/>
    <p:sldId id="597" r:id="rId25"/>
    <p:sldId id="598" r:id="rId26"/>
    <p:sldId id="600" r:id="rId27"/>
    <p:sldId id="599" r:id="rId28"/>
    <p:sldId id="573" r:id="rId29"/>
    <p:sldId id="590" r:id="rId30"/>
    <p:sldId id="591" r:id="rId31"/>
    <p:sldId id="589" r:id="rId32"/>
    <p:sldId id="592" r:id="rId33"/>
    <p:sldId id="593" r:id="rId34"/>
    <p:sldId id="551" r:id="rId35"/>
    <p:sldId id="545" r:id="rId36"/>
    <p:sldId id="55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3"/>
    <p:restoredTop sz="80828" autoAdjust="0"/>
  </p:normalViewPr>
  <p:slideViewPr>
    <p:cSldViewPr>
      <p:cViewPr varScale="1">
        <p:scale>
          <a:sx n="85" d="100"/>
          <a:sy n="85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1975" y="2054424"/>
            <a:ext cx="32800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25880" y="5864424"/>
            <a:ext cx="25010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84555" y="6550224"/>
            <a:ext cx="22156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php1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i="1" dirty="0"/>
              <a:t>Variable parameter lists (</a:t>
            </a:r>
            <a:r>
              <a:rPr lang="en-US" i="1" dirty="0" err="1"/>
              <a:t>Danh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tham</a:t>
            </a:r>
            <a:r>
              <a:rPr lang="en-US" i="1" dirty="0"/>
              <a:t> </a:t>
            </a:r>
            <a:r>
              <a:rPr lang="en-US" i="1" dirty="0" err="1"/>
              <a:t>biến</a:t>
            </a:r>
            <a:r>
              <a:rPr lang="en-US" i="1" dirty="0"/>
              <a:t>):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func_get_arg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.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6A22D-DCD1-F947-ABE8-A35ADC00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634449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1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func_num_args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func_get_args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A3A23-E42E-6245-8C3A-0CE7B266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5410200" cy="31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9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PHP 5.6,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/>
              <a:t>variadic parameter (</a:t>
            </a:r>
            <a:r>
              <a:rPr lang="en-US" i="1" dirty="0" err="1"/>
              <a:t>tham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bất</a:t>
            </a:r>
            <a:r>
              <a:rPr lang="en-US" i="1" dirty="0"/>
              <a:t> </a:t>
            </a:r>
            <a:r>
              <a:rPr lang="en-US" i="1" dirty="0" err="1"/>
              <a:t>định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lửng</a:t>
            </a:r>
            <a:r>
              <a:rPr lang="en-US" dirty="0"/>
              <a:t> (…)</a:t>
            </a:r>
          </a:p>
          <a:p>
            <a:r>
              <a:rPr lang="en-US" i="1" dirty="0"/>
              <a:t>Variadic parameter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0875C-F85B-A148-8D67-B58507CD7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05200"/>
            <a:ext cx="4267200" cy="30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4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Anomynous</a:t>
            </a:r>
            <a:r>
              <a:rPr lang="en-US" dirty="0"/>
              <a:t>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local.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ACA0E-6720-A042-9417-1086123C9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2743200"/>
            <a:ext cx="551729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5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E497A295-8521-1148-B46C-0116AA8B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b="1" i="1" dirty="0"/>
              <a:t>Anonymous function (</a:t>
            </a:r>
            <a:r>
              <a:rPr lang="en-US" b="1" i="1" dirty="0" err="1"/>
              <a:t>hàm</a:t>
            </a:r>
            <a:r>
              <a:rPr lang="en-US" b="1" i="1" dirty="0"/>
              <a:t> </a:t>
            </a:r>
            <a:r>
              <a:rPr lang="en-US" b="1" i="1" dirty="0" err="1"/>
              <a:t>ẩn</a:t>
            </a:r>
            <a:r>
              <a:rPr lang="en-US" b="1" i="1" dirty="0"/>
              <a:t> </a:t>
            </a:r>
            <a:r>
              <a:rPr lang="en-US" b="1" i="1" dirty="0" err="1"/>
              <a:t>danh</a:t>
            </a:r>
            <a:r>
              <a:rPr lang="en-US" b="1" i="1" dirty="0"/>
              <a:t>):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377D00-A3A6-5F4E-AB2A-14EBE631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400"/>
            <a:ext cx="589365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9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E497A295-8521-1148-B46C-0116AA8B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/>
              <a:t>Anonymous function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callback 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0997B-FCE9-EC44-9462-50FD8D6A2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0" y="1676400"/>
            <a:ext cx="619278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1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E497A295-8521-1148-B46C-0116AA8B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b="1" i="1" dirty="0" err="1"/>
              <a:t>Array_map</a:t>
            </a:r>
            <a:r>
              <a:rPr lang="en-US" b="1" i="1" dirty="0"/>
              <a:t>()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arr1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callback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FA9BD-914B-7147-95F1-B4E9CA95E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5249"/>
            <a:ext cx="4191000" cy="28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7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E497A295-8521-1148-B46C-0116AA8B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b="1" i="1" dirty="0" err="1"/>
              <a:t>Array_map</a:t>
            </a:r>
            <a:r>
              <a:rPr lang="en-US" b="1" i="1" dirty="0"/>
              <a:t>() </a:t>
            </a:r>
            <a:r>
              <a:rPr lang="en-US" b="1" i="1" dirty="0" err="1"/>
              <a:t>và</a:t>
            </a:r>
            <a:r>
              <a:rPr lang="en-US" b="1" i="1" dirty="0"/>
              <a:t> anonymous function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58164-4F7A-8E47-AB01-D6F64378D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83" y="2159000"/>
            <a:ext cx="6104817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7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E497A295-8521-1148-B46C-0116AA8B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vi-VN" b="1" i="1" dirty="0"/>
              <a:t>Closure</a:t>
            </a:r>
            <a:r>
              <a:rPr lang="vi-VN" dirty="0"/>
              <a:t> là một anonymous function và nó có thể truy cập các biến bên ngoài phạm vi mà nó được tạo ra. Một đặc điểm nhận dạng </a:t>
            </a:r>
            <a:r>
              <a:rPr lang="vi-VN" b="1" dirty="0"/>
              <a:t>Closure</a:t>
            </a:r>
            <a:r>
              <a:rPr lang="vi-VN" dirty="0"/>
              <a:t> function là nó sẽ có từ khoá </a:t>
            </a:r>
            <a:r>
              <a:rPr lang="vi-VN" b="1" i="1" dirty="0"/>
              <a:t>use</a:t>
            </a:r>
            <a:r>
              <a:rPr lang="vi-VN" dirty="0"/>
              <a:t> phía sau tên của hàm.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53358-2528-FE4D-A7A1-14A5C4D70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00400"/>
            <a:ext cx="550303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E497A295-8521-1148-B46C-0116AA8B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b="1" i="1" dirty="0"/>
              <a:t>Arrow function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anonymous function (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PHP7.4).</a:t>
            </a:r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b="1" dirty="0" err="1"/>
              <a:t>fn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/>
              <a:t>function</a:t>
            </a:r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D7636-B618-F347-8B8A-FD0444698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64" y="3695700"/>
            <a:ext cx="710853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6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  <a:p>
            <a:r>
              <a:rPr lang="en-US" dirty="0"/>
              <a:t>PHP </a:t>
            </a:r>
            <a:r>
              <a:rPr lang="en-US" dirty="0" err="1"/>
              <a:t>và</a:t>
            </a:r>
            <a:r>
              <a:rPr lang="en-U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0D0751-ADF3-3A44-8BE8-4A68FA5A6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/>
          <a:lstStyle/>
          <a:p>
            <a:r>
              <a:rPr lang="en-US" b="1" i="1" dirty="0"/>
              <a:t>Generator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i="1" dirty="0"/>
              <a:t>yield</a:t>
            </a:r>
            <a:r>
              <a:rPr lang="en-US" dirty="0"/>
              <a:t>. 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return, yield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)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7783B-8826-474D-9D10-45A8BE789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3505200"/>
            <a:ext cx="4210352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65F94-B856-DD47-86E4-668B61C83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5" y="5687889"/>
            <a:ext cx="3612376" cy="78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25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0D0751-ADF3-3A44-8BE8-4A68FA5A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Generator: </a:t>
            </a:r>
            <a:r>
              <a:rPr lang="en-US" dirty="0" err="1"/>
              <a:t>Trong</a:t>
            </a:r>
            <a:r>
              <a:rPr lang="en-US" dirty="0"/>
              <a:t> PHP7,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i="1" dirty="0"/>
              <a:t>yield from,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yield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generator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1802B-6ACA-CA48-AA60-C107934F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55900"/>
            <a:ext cx="4738281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6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19076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7B3D-B03B-9A4D-AC5F-0B23834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1222-575A-7344-B462-29F35601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0CC10-120C-C94A-A95A-B7DBDDA5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97" y="1676400"/>
            <a:ext cx="624340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7B3D-B03B-9A4D-AC5F-0B23834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1222-575A-7344-B462-29F35601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PHP7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b="1" i="1" dirty="0" err="1"/>
              <a:t>kiểu</a:t>
            </a:r>
            <a:r>
              <a:rPr lang="en-US" b="1" i="1" dirty="0"/>
              <a:t> </a:t>
            </a:r>
            <a:r>
              <a:rPr lang="en-US" b="1" i="1" dirty="0" err="1"/>
              <a:t>trả</a:t>
            </a:r>
            <a:r>
              <a:rPr lang="en-US" b="1" i="1" dirty="0"/>
              <a:t> </a:t>
            </a:r>
            <a:r>
              <a:rPr lang="en-US" b="1" i="1" dirty="0" err="1"/>
              <a:t>về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hàm</a:t>
            </a:r>
            <a:r>
              <a:rPr lang="en-US" dirty="0"/>
              <a:t>.</a:t>
            </a:r>
          </a:p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ACDFC-D0EC-A14C-8099-CDF930AEC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608749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2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7B3D-B03B-9A4D-AC5F-0B23834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1222-575A-7344-B462-29F35601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PHP7.1,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i="1" dirty="0"/>
              <a:t>nullable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i="1" dirty="0" err="1"/>
              <a:t>đặt</a:t>
            </a:r>
            <a:r>
              <a:rPr lang="en-US" i="1" dirty="0"/>
              <a:t> </a:t>
            </a:r>
            <a:r>
              <a:rPr lang="en-US" i="1" dirty="0" err="1"/>
              <a:t>trước</a:t>
            </a:r>
            <a:r>
              <a:rPr lang="en-US" i="1" dirty="0"/>
              <a:t> </a:t>
            </a:r>
            <a:r>
              <a:rPr lang="en-US" i="1" dirty="0" err="1"/>
              <a:t>kiểu</a:t>
            </a:r>
            <a:r>
              <a:rPr lang="en-US" i="1" dirty="0"/>
              <a:t> </a:t>
            </a:r>
            <a:r>
              <a:rPr lang="en-US" i="1" dirty="0" err="1"/>
              <a:t>đó</a:t>
            </a:r>
            <a:r>
              <a:rPr lang="en-US" i="1" dirty="0"/>
              <a:t> </a:t>
            </a:r>
            <a:r>
              <a:rPr lang="en-US" i="1" dirty="0" err="1"/>
              <a:t>bằng</a:t>
            </a:r>
            <a:r>
              <a:rPr lang="en-US" i="1" dirty="0"/>
              <a:t> </a:t>
            </a:r>
            <a:r>
              <a:rPr lang="en-US" i="1" dirty="0" err="1"/>
              <a:t>dấu</a:t>
            </a:r>
            <a:r>
              <a:rPr lang="en-US" i="1" dirty="0"/>
              <a:t> </a:t>
            </a:r>
            <a:r>
              <a:rPr lang="en-US" i="1" dirty="0" err="1"/>
              <a:t>chấm</a:t>
            </a:r>
            <a:r>
              <a:rPr lang="en-US" i="1" dirty="0"/>
              <a:t> </a:t>
            </a:r>
            <a:r>
              <a:rPr lang="en-US" i="1" dirty="0" err="1"/>
              <a:t>hỏi</a:t>
            </a:r>
            <a:r>
              <a:rPr lang="en-US" dirty="0"/>
              <a:t>.</a:t>
            </a:r>
          </a:p>
          <a:p>
            <a:r>
              <a:rPr lang="en-US" dirty="0" err="1"/>
              <a:t>Kiểu</a:t>
            </a:r>
            <a:r>
              <a:rPr lang="en-US" dirty="0"/>
              <a:t> nullable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null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77613-76AE-6741-B1E5-96C9AE6B9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199"/>
            <a:ext cx="7010400" cy="33913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A98519A-9FD8-0F44-88E1-934BB5D9ED11}"/>
              </a:ext>
            </a:extLst>
          </p:cNvPr>
          <p:cNvSpPr/>
          <p:nvPr/>
        </p:nvSpPr>
        <p:spPr>
          <a:xfrm>
            <a:off x="4191000" y="3124200"/>
            <a:ext cx="14478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7B3D-B03B-9A4D-AC5F-0B23834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1222-575A-7344-B462-29F35601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PHP8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b="1" i="1" dirty="0"/>
              <a:t>union type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i="1" dirty="0" err="1"/>
              <a:t>khai</a:t>
            </a:r>
            <a:r>
              <a:rPr lang="en-US" i="1" dirty="0"/>
              <a:t> </a:t>
            </a:r>
            <a:r>
              <a:rPr lang="en-US" i="1" dirty="0" err="1"/>
              <a:t>báo</a:t>
            </a:r>
            <a:r>
              <a:rPr lang="en-US" i="1" dirty="0"/>
              <a:t> </a:t>
            </a:r>
            <a:r>
              <a:rPr lang="en-US" i="1" dirty="0" err="1"/>
              <a:t>kiểu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nhiều</a:t>
            </a:r>
            <a:r>
              <a:rPr lang="en-US" i="1" dirty="0"/>
              <a:t> </a:t>
            </a:r>
            <a:r>
              <a:rPr lang="en-US" i="1" dirty="0" err="1"/>
              <a:t>kiểu</a:t>
            </a:r>
            <a:r>
              <a:rPr lang="en-US" i="1" dirty="0"/>
              <a:t> </a:t>
            </a:r>
            <a:r>
              <a:rPr lang="en-US" i="1" dirty="0" err="1"/>
              <a:t>hơn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1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union,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(|)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2BDA2-1E5A-7F44-BD46-24658FB0A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76600"/>
            <a:ext cx="66737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63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và</a:t>
            </a:r>
            <a:r>
              <a:rPr lang="en-US" dirty="0"/>
              <a:t> HTML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F4F3AE1F-A897-A04D-87C4-47AE19FBF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6223000" cy="2667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E88BB5-30AB-B948-91FD-C79DFD662F8B}"/>
              </a:ext>
            </a:extLst>
          </p:cNvPr>
          <p:cNvSpPr txBox="1"/>
          <p:nvPr/>
        </p:nvSpPr>
        <p:spPr>
          <a:xfrm>
            <a:off x="7115546" y="1524000"/>
            <a:ext cx="4446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1.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1 </a:t>
            </a:r>
            <a:r>
              <a:rPr lang="en-US" sz="2400" dirty="0" err="1"/>
              <a:t>trang</a:t>
            </a:r>
            <a:r>
              <a:rPr lang="en-US" sz="2400" dirty="0"/>
              <a:t> ( page)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URL. </a:t>
            </a:r>
          </a:p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localhost://</a:t>
            </a:r>
            <a:r>
              <a:rPr lang="en-US" sz="2400" dirty="0" err="1"/>
              <a:t>php</a:t>
            </a:r>
            <a:r>
              <a:rPr lang="en-US" sz="2400" dirty="0"/>
              <a:t>/</a:t>
            </a:r>
            <a:r>
              <a:rPr lang="en-US" sz="2400" dirty="0" err="1"/>
              <a:t>index.php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8CD59-4264-564D-B83E-E2B38E624AFD}"/>
              </a:ext>
            </a:extLst>
          </p:cNvPr>
          <p:cNvSpPr txBox="1"/>
          <p:nvPr/>
        </p:nvSpPr>
        <p:spPr>
          <a:xfrm>
            <a:off x="7149000" y="3352800"/>
            <a:ext cx="4333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index.php</a:t>
            </a:r>
            <a:r>
              <a:rPr lang="en-US" sz="2400" dirty="0"/>
              <a:t> (root </a:t>
            </a:r>
            <a:r>
              <a:rPr lang="en-US" sz="2400" dirty="0" err="1"/>
              <a:t>của</a:t>
            </a:r>
            <a:r>
              <a:rPr lang="en-US" sz="2400" dirty="0"/>
              <a:t> site).</a:t>
            </a:r>
          </a:p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HTML code</a:t>
            </a:r>
          </a:p>
          <a:p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05C20-7627-4C4D-A12E-1A0F6124803B}"/>
              </a:ext>
            </a:extLst>
          </p:cNvPr>
          <p:cNvSpPr txBox="1"/>
          <p:nvPr/>
        </p:nvSpPr>
        <p:spPr>
          <a:xfrm>
            <a:off x="388044" y="4761192"/>
            <a:ext cx="7239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HTML code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client </a:t>
            </a:r>
            <a:r>
              <a:rPr lang="en-US" sz="2400" dirty="0" err="1"/>
              <a:t>thông</a:t>
            </a:r>
            <a:r>
              <a:rPr lang="en-US" sz="2400" dirty="0"/>
              <a:t> qua internet</a:t>
            </a:r>
          </a:p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53737-D56A-504B-8F42-DC4DA1B0012E}"/>
              </a:ext>
            </a:extLst>
          </p:cNvPr>
          <p:cNvSpPr txBox="1"/>
          <p:nvPr/>
        </p:nvSpPr>
        <p:spPr>
          <a:xfrm>
            <a:off x="388044" y="5462701"/>
            <a:ext cx="7016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HTML code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,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(browser)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918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CA930-8B3A-C04B-AA1D-7EC9F11D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HTML </a:t>
            </a:r>
            <a:r>
              <a:rPr lang="en-US" dirty="0" err="1"/>
              <a:t>bằng</a:t>
            </a:r>
            <a:r>
              <a:rPr lang="en-US" dirty="0"/>
              <a:t> code PHP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If…else… </a:t>
            </a:r>
            <a:r>
              <a:rPr lang="en-US" dirty="0" err="1"/>
              <a:t>và</a:t>
            </a:r>
            <a:r>
              <a:rPr lang="en-US" dirty="0"/>
              <a:t> HTML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B415BA-541E-7549-9FC2-1518FA6E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996"/>
            <a:ext cx="9255667" cy="32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9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CA930-8B3A-C04B-AA1D-7EC9F11D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PHP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If…else… </a:t>
            </a:r>
            <a:r>
              <a:rPr lang="en-US" dirty="0" err="1"/>
              <a:t>và</a:t>
            </a:r>
            <a:r>
              <a:rPr lang="en-US" dirty="0"/>
              <a:t>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396A2-448F-0C45-AA8C-ECE2739C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65332"/>
            <a:ext cx="7923566" cy="36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5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If…else… </a:t>
            </a:r>
            <a:r>
              <a:rPr lang="en-US" dirty="0" err="1"/>
              <a:t>và</a:t>
            </a:r>
            <a:r>
              <a:rPr lang="en-US" dirty="0"/>
              <a:t> 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webpage: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HTML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PHP.</a:t>
            </a:r>
          </a:p>
          <a:p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CC02F-B125-0F4C-8B9B-AD11630A6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6" y="2667000"/>
            <a:ext cx="6377354" cy="2590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67D3A1-D754-C947-AA3F-6E3E86D9DD74}"/>
              </a:ext>
            </a:extLst>
          </p:cNvPr>
          <p:cNvCxnSpPr/>
          <p:nvPr/>
        </p:nvCxnSpPr>
        <p:spPr>
          <a:xfrm>
            <a:off x="5486400" y="304800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ECA36A-3E96-BD45-8BDD-210861D5E53E}"/>
              </a:ext>
            </a:extLst>
          </p:cNvPr>
          <p:cNvCxnSpPr/>
          <p:nvPr/>
        </p:nvCxnSpPr>
        <p:spPr>
          <a:xfrm>
            <a:off x="6019800" y="3505200"/>
            <a:ext cx="312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B858EE-C273-3448-AAB9-C1AAA88B5160}"/>
              </a:ext>
            </a:extLst>
          </p:cNvPr>
          <p:cNvSpPr txBox="1"/>
          <p:nvPr/>
        </p:nvSpPr>
        <p:spPr>
          <a:xfrm>
            <a:off x="7772400" y="2590800"/>
            <a:ext cx="156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PHP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5A2DF-A69F-A647-97FF-08F3390316B2}"/>
              </a:ext>
            </a:extLst>
          </p:cNvPr>
          <p:cNvSpPr txBox="1"/>
          <p:nvPr/>
        </p:nvSpPr>
        <p:spPr>
          <a:xfrm>
            <a:off x="9144000" y="328678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816846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If…else… </a:t>
            </a:r>
            <a:r>
              <a:rPr lang="en-US" dirty="0" err="1"/>
              <a:t>và</a:t>
            </a:r>
            <a:r>
              <a:rPr lang="en-US" dirty="0"/>
              <a:t> 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HTML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If </a:t>
            </a:r>
            <a:r>
              <a:rPr lang="en-US" dirty="0" err="1"/>
              <a:t>trong</a:t>
            </a:r>
            <a:r>
              <a:rPr lang="en-US" dirty="0"/>
              <a:t> PHP.</a:t>
            </a:r>
          </a:p>
          <a:p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98FD34-789D-4D48-9ABE-E1DB69CC9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57886"/>
            <a:ext cx="5830231" cy="41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1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và</a:t>
            </a:r>
            <a:r>
              <a:rPr lang="en-US" dirty="0"/>
              <a:t> 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HTML (heading) </a:t>
            </a:r>
            <a:r>
              <a:rPr lang="en-US" dirty="0" err="1"/>
              <a:t>và</a:t>
            </a:r>
            <a:r>
              <a:rPr lang="en-US" dirty="0"/>
              <a:t> For </a:t>
            </a:r>
            <a:r>
              <a:rPr lang="en-US" dirty="0" err="1"/>
              <a:t>trong</a:t>
            </a:r>
            <a:r>
              <a:rPr lang="en-US" dirty="0"/>
              <a:t> PHP.</a:t>
            </a:r>
          </a:p>
          <a:p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DA2E6-1F5F-794A-ABA1-273EA5B9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0" y="2432670"/>
            <a:ext cx="7690980" cy="374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6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  <a:p>
            <a:r>
              <a:rPr lang="en-US" dirty="0"/>
              <a:t>PHP </a:t>
            </a:r>
            <a:r>
              <a:rPr lang="en-US" dirty="0" err="1"/>
              <a:t>và</a:t>
            </a:r>
            <a:r>
              <a:rPr lang="en-U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Hàm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(block code)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.</a:t>
            </a:r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function,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ten_ham</a:t>
            </a:r>
            <a:r>
              <a:rPr lang="en-US" dirty="0">
                <a:latin typeface="Courier" pitchFamily="2" charset="0"/>
              </a:rPr>
              <a:t>(){</a:t>
            </a:r>
          </a:p>
          <a:p>
            <a:pPr marL="400050" lvl="1" indent="0">
              <a:buNone/>
            </a:pPr>
            <a:r>
              <a:rPr lang="en-US" dirty="0">
                <a:latin typeface="Courier" pitchFamily="2" charset="0"/>
              </a:rPr>
              <a:t>	//code here</a:t>
            </a:r>
          </a:p>
          <a:p>
            <a:pPr marL="400050" lvl="1" indent="0">
              <a:buNone/>
            </a:pPr>
            <a:r>
              <a:rPr lang="en-US" dirty="0">
                <a:latin typeface="Courier" pitchFamily="2" charset="0"/>
              </a:rPr>
              <a:t>} </a:t>
            </a:r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 err="1">
                <a:latin typeface="Courier" pitchFamily="2" charset="0"/>
              </a:rPr>
              <a:t>ten_ham</a:t>
            </a:r>
            <a:r>
              <a:rPr lang="en-US" dirty="0">
                <a:latin typeface="Courier" pitchFamily="2" charset="0"/>
              </a:rPr>
              <a:t>();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25B98-6373-534F-8A1F-BA023D67B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41148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2BA205-4982-E546-839D-5E3740229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3657601"/>
            <a:ext cx="455771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2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(function parameter)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if: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1245E-C2CC-9D40-A416-A5B129C7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437432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1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Hàm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</a:t>
            </a:r>
            <a:r>
              <a:rPr lang="en-US" b="1" i="1" dirty="0" err="1"/>
              <a:t>tham</a:t>
            </a:r>
            <a:r>
              <a:rPr lang="en-US" b="1" i="1" dirty="0"/>
              <a:t> </a:t>
            </a:r>
            <a:r>
              <a:rPr lang="en-US" b="1" i="1" dirty="0" err="1"/>
              <a:t>số</a:t>
            </a:r>
            <a:r>
              <a:rPr lang="en-US" b="1" i="1" dirty="0"/>
              <a:t> </a:t>
            </a:r>
            <a:r>
              <a:rPr lang="en-US" b="1" i="1" dirty="0" err="1"/>
              <a:t>và</a:t>
            </a:r>
            <a:r>
              <a:rPr lang="en-US" b="1" i="1" dirty="0"/>
              <a:t> </a:t>
            </a:r>
            <a:r>
              <a:rPr lang="en-US" b="1" i="1" dirty="0" err="1"/>
              <a:t>trả</a:t>
            </a:r>
            <a:r>
              <a:rPr lang="en-US" b="1" i="1" dirty="0"/>
              <a:t> </a:t>
            </a:r>
            <a:r>
              <a:rPr lang="en-US" b="1" i="1" dirty="0" err="1"/>
              <a:t>về</a:t>
            </a:r>
            <a:r>
              <a:rPr lang="en-US" b="1" i="1" dirty="0"/>
              <a:t> </a:t>
            </a:r>
            <a:r>
              <a:rPr lang="en-US" b="1" i="1" dirty="0" err="1"/>
              <a:t>kết</a:t>
            </a:r>
            <a:r>
              <a:rPr lang="en-US" b="1" i="1" dirty="0"/>
              <a:t> </a:t>
            </a:r>
            <a:r>
              <a:rPr lang="en-US" b="1" i="1" dirty="0" err="1"/>
              <a:t>quả</a:t>
            </a:r>
            <a:endParaRPr lang="en-US" b="1" i="1" dirty="0"/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function </a:t>
            </a:r>
            <a:r>
              <a:rPr lang="en-US" dirty="0" err="1">
                <a:latin typeface="Courier" pitchFamily="2" charset="0"/>
              </a:rPr>
              <a:t>ten_ham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tham_so</a:t>
            </a:r>
            <a:r>
              <a:rPr lang="en-US" dirty="0">
                <a:latin typeface="Courier" pitchFamily="2" charset="0"/>
              </a:rPr>
              <a:t>){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>
                <a:solidFill>
                  <a:srgbClr val="0432FF"/>
                </a:solidFill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gia_tri</a:t>
            </a:r>
            <a:r>
              <a:rPr lang="en-US" dirty="0">
                <a:latin typeface="Courier" pitchFamily="2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 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9784A-FAC0-434C-9E3D-E19195BAC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4" y="3688265"/>
            <a:ext cx="4888876" cy="30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3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b="1" i="1" dirty="0" err="1"/>
              <a:t>Hàm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</a:t>
            </a:r>
            <a:r>
              <a:rPr lang="en-US" b="1" i="1" dirty="0" err="1"/>
              <a:t>tham</a:t>
            </a:r>
            <a:r>
              <a:rPr lang="en-US" b="1" i="1" dirty="0"/>
              <a:t> </a:t>
            </a:r>
            <a:r>
              <a:rPr lang="en-US" b="1" i="1" dirty="0" err="1"/>
              <a:t>số</a:t>
            </a:r>
            <a:r>
              <a:rPr lang="en-US" b="1" i="1" dirty="0"/>
              <a:t> </a:t>
            </a:r>
            <a:r>
              <a:rPr lang="en-US" b="1" i="1" dirty="0" err="1"/>
              <a:t>tuỳ</a:t>
            </a:r>
            <a:r>
              <a:rPr lang="en-US" b="1" i="1" dirty="0"/>
              <a:t> </a:t>
            </a:r>
            <a:r>
              <a:rPr lang="en-US" b="1" i="1" dirty="0" err="1"/>
              <a:t>chọn</a:t>
            </a:r>
            <a:r>
              <a:rPr lang="en-US" b="1" i="1" dirty="0"/>
              <a:t> (optional parameter)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Sau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D796F-3FE9-1047-B936-F3EFB462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81400"/>
            <a:ext cx="5772622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9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i="1" dirty="0"/>
              <a:t>Named arguments (</a:t>
            </a:r>
            <a:r>
              <a:rPr lang="en-US" i="1" dirty="0" err="1"/>
              <a:t>đối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 </a:t>
            </a:r>
            <a:r>
              <a:rPr lang="en-US" i="1" dirty="0" err="1"/>
              <a:t>tên</a:t>
            </a:r>
            <a:r>
              <a:rPr lang="en-US" i="1" dirty="0"/>
              <a:t>)</a:t>
            </a:r>
            <a:r>
              <a:rPr lang="en-US" b="1" i="1" dirty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bấy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cho</a:t>
            </a:r>
            <a:r>
              <a:rPr lang="en-US" dirty="0"/>
              <a:t> optional parameter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E337D8-1EE4-A34B-A68A-8211E156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4" y="3505200"/>
            <a:ext cx="520504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25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26699</TotalTime>
  <Words>1083</Words>
  <Application>Microsoft Macintosh PowerPoint</Application>
  <PresentationFormat>Widescreen</PresentationFormat>
  <Paragraphs>119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Segoe UI</vt:lpstr>
      <vt:lpstr>Wingdings</vt:lpstr>
      <vt:lpstr>Custom Design</vt:lpstr>
      <vt:lpstr>Lập trình php1</vt:lpstr>
      <vt:lpstr>Mục tiêu</vt:lpstr>
      <vt:lpstr>Phần 1</vt:lpstr>
      <vt:lpstr>Hàm (function)</vt:lpstr>
      <vt:lpstr>Hàm (function)</vt:lpstr>
      <vt:lpstr>Tham số hàm (function parameter)</vt:lpstr>
      <vt:lpstr>Hàm (function)</vt:lpstr>
      <vt:lpstr>Hàm (function)</vt:lpstr>
      <vt:lpstr>Hàm (function)</vt:lpstr>
      <vt:lpstr>Hàm (function)</vt:lpstr>
      <vt:lpstr>Hàm (function)</vt:lpstr>
      <vt:lpstr>Hàm (function)</vt:lpstr>
      <vt:lpstr>Anomynous functions</vt:lpstr>
      <vt:lpstr>Anonymous function</vt:lpstr>
      <vt:lpstr>Anonymous function</vt:lpstr>
      <vt:lpstr>Anonymous function</vt:lpstr>
      <vt:lpstr>Anonymous function</vt:lpstr>
      <vt:lpstr>Closure</vt:lpstr>
      <vt:lpstr>Arrow function</vt:lpstr>
      <vt:lpstr>Generator</vt:lpstr>
      <vt:lpstr>Generator</vt:lpstr>
      <vt:lpstr> </vt:lpstr>
      <vt:lpstr>Phần 2</vt:lpstr>
      <vt:lpstr>String function</vt:lpstr>
      <vt:lpstr>Return type declarations</vt:lpstr>
      <vt:lpstr>Nullable type</vt:lpstr>
      <vt:lpstr>Union type</vt:lpstr>
      <vt:lpstr>PHP và HTML</vt:lpstr>
      <vt:lpstr>If…else… và HTML</vt:lpstr>
      <vt:lpstr>If…else… và HTML</vt:lpstr>
      <vt:lpstr>If…else… và HTML</vt:lpstr>
      <vt:lpstr>If…else… và HTML</vt:lpstr>
      <vt:lpstr>PHP và HTML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1630</cp:revision>
  <dcterms:created xsi:type="dcterms:W3CDTF">2013-04-23T08:05:33Z</dcterms:created>
  <dcterms:modified xsi:type="dcterms:W3CDTF">2021-12-20T05:34:58Z</dcterms:modified>
</cp:coreProperties>
</file>