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6dd9b8b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6dd9b8b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6dd9b8b1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96dd9b8b1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96dd9b8b1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96dd9b8b1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6dd9b8b1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96dd9b8b1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6dd9b8b1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96dd9b8b1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96dd9b8b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96dd9b8b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932500"/>
            <a:ext cx="4255500" cy="18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MOBILE PROGRAMMING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68400" y="2937625"/>
            <a:ext cx="42555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Members: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Nguyen Manh (leader)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Nguyen Thanh Long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Le Thi Tuong Vy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Dinh Thi Hoa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About project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This is an application about foods ordering.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dirty="0"/>
              <a:t>User can register, login, logout, view homepage, view detail, add to cart, order. </a:t>
            </a:r>
            <a:endParaRPr lang="en-US" dirty="0" smtClean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Link </a:t>
            </a:r>
            <a:r>
              <a:rPr lang="en-US" dirty="0" err="1" smtClean="0"/>
              <a:t>git</a:t>
            </a:r>
            <a:r>
              <a:rPr lang="en-US" dirty="0"/>
              <a:t>: </a:t>
            </a:r>
            <a:r>
              <a:rPr lang="en-US" b="1" i="1" dirty="0"/>
              <a:t>https://github.com/nguyenthanhlong11/Prototype-MobleProject-XD.git</a:t>
            </a:r>
            <a:endParaRPr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Interface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98" y="1398750"/>
            <a:ext cx="1640550" cy="35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048" y="1398760"/>
            <a:ext cx="1640550" cy="355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300" y="1398750"/>
            <a:ext cx="1640550" cy="355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Interface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73" y="1147125"/>
            <a:ext cx="1845625" cy="399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675" y="1147125"/>
            <a:ext cx="1845625" cy="399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825" y="1147125"/>
            <a:ext cx="1845625" cy="399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Target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Consolidate the knowledge learned and applied to the project. Build a complete food app with basic functions such as: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Login. logout, register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View detail/homepage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Add to cart, Order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Tools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625" y="2382975"/>
            <a:ext cx="3063525" cy="2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02" y="2200773"/>
            <a:ext cx="2631025" cy="26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700" y="19743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89" y="11700"/>
            <a:ext cx="82704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MOBILE PROGRAMMING PROJECT</vt:lpstr>
      <vt:lpstr>About project</vt:lpstr>
      <vt:lpstr>Interface</vt:lpstr>
      <vt:lpstr>Interface</vt:lpstr>
      <vt:lpstr>Target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PROJECT</dc:title>
  <cp:lastModifiedBy>Nguyen Thanh Long</cp:lastModifiedBy>
  <cp:revision>2</cp:revision>
  <dcterms:modified xsi:type="dcterms:W3CDTF">2021-01-26T07:24:01Z</dcterms:modified>
</cp:coreProperties>
</file>