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97D0-E6BE-4705-8109-821B7E06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2469-EF7B-43F6-806E-DA6737355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54E9-775D-4C8C-B44D-299A3CC5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7A51-E0C1-4916-91B7-9CD488EC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0CC5-AC0C-428B-9B1D-9F146B4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4A10-857B-492C-A271-DCD4856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7D2B5-7CCB-4F39-9EC1-38F6D24D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9262-2FF6-405D-9EF4-05037A48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C173-5D17-4CA2-9603-E7A2A176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C703-08FE-477D-95BE-6B5322FA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F4F6-19A6-411B-928E-995FC116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BD1B-8955-40D4-9993-BCCF77F10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E6C6-6C38-4371-86EC-F8B66646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7DA1-AE3E-45DF-AC63-5C7F5343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D9D0-00D5-4489-8FC2-EA45548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A37-776D-4616-B212-B9AB667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88B7-EE40-49A4-8C9B-89853671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4524-8EEC-4BEC-8A4D-44BEA983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AC95-26EB-4B5F-A2CB-C2DFE091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66C8-7345-4ED3-B9A0-EB7B5AF7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3304-9204-4F86-8B1D-A8BFBBB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0973-00FB-48FE-B34D-3BB82236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9BF0-3CDE-4D55-94B4-1901943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C656-C1EA-44A8-898E-6CA679AE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5CE5-75EF-4A4D-B615-B9F52335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3DAF-8DBB-4657-9C78-8DCC7572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EAF2-02AF-4829-9166-739BB608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087BB-C595-46C2-BF5F-EF2E6DFA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998A-D3C2-4887-A91F-F09693EB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521D-8AE9-4378-945D-6D14F5D9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38FA8-98A1-459C-8FE7-D9502ED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05F2-B33B-41BF-83F4-E8E40F8B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962F-7C9B-4970-9287-D371B6E5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90C1E-AFAA-4D66-9093-D1624C23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865A9-7046-4D5B-BB84-F9B458FDC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4FFE0-C5E7-4D37-BF1D-17A387647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D9847-7453-4157-971D-6B2E050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E91A2-2DDC-43F2-B51C-9AC62473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CD161-6C48-46C2-ACFA-04346558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7EE-1C12-4025-A246-62BB272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A6F44-8699-45AF-874C-20B61D27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96996-7787-48E7-AA02-742DCBC9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80C5-8C9C-4172-9648-BC4C5C79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4A358-E67A-4AFB-BD28-A672199F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9887B-D329-4F76-91BD-0AC4EF1D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23DF-CF45-493C-BC88-4DB2698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9383-1B0C-46F3-A74F-955A24F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68D0-B81F-4343-A278-00691BFC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7D1F-087B-4601-B050-B825B799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7F3B-0734-4748-90E0-A5234F03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87E8-1B0D-41FA-8EAB-460EA33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1553-DF2B-4F91-BF7C-31FC41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30A5-9F17-42AF-9D82-AA464B2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31539-EA17-477C-BA7C-1ABA00DEB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03C2E-63D7-4038-AFDE-8A35F1B7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18DD-628C-428E-AE40-CE81F930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CD91-E6EB-4EBE-90F1-A708B103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05A22-7CB1-4435-8571-B49D033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0A673-5AFB-4C06-88DF-7C91F0B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FCB5-CC42-403D-99E6-419186BC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BF3D-A646-4622-B016-BF9906E7E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CDEE-13DB-4FDF-B0C9-255455A0950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1503-9059-480E-A5F1-AEC4591EA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290C-CDEA-4BC7-AF9C-B278CE827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4FA9-FE9C-4AAC-82C6-9291E96B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DB5A-6FA0-4C66-8E72-9BB9898F7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Scrum</a:t>
            </a:r>
          </a:p>
        </p:txBody>
      </p:sp>
    </p:spTree>
    <p:extLst>
      <p:ext uri="{BB962C8B-B14F-4D97-AF65-F5344CB8AC3E}">
        <p14:creationId xmlns:p14="http://schemas.microsoft.com/office/powerpoint/2010/main" val="21902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E564-64D0-4EAF-B9E1-3E1EA30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Scrum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2F7E8-1B87-4D8D-8957-B47FDEBC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90" y="1690687"/>
            <a:ext cx="5166084" cy="40611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24BF4D-1447-46E9-A045-4B7672B9CE74}"/>
              </a:ext>
            </a:extLst>
          </p:cNvPr>
          <p:cNvSpPr/>
          <p:nvPr/>
        </p:nvSpPr>
        <p:spPr>
          <a:xfrm>
            <a:off x="5722374" y="192078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Scrum : A framework within which people can address complex adaptive problems, while productively and creatively delivering products of the highest possible value. </a:t>
            </a:r>
          </a:p>
          <a:p>
            <a:r>
              <a:rPr lang="en-US" sz="2400" dirty="0"/>
              <a:t>Scrum is:</a:t>
            </a:r>
          </a:p>
          <a:p>
            <a:r>
              <a:rPr lang="en-US" sz="2400" dirty="0"/>
              <a:t> • Lightweight </a:t>
            </a:r>
          </a:p>
          <a:p>
            <a:r>
              <a:rPr lang="en-US" sz="2400" dirty="0"/>
              <a:t>• Simple to understand </a:t>
            </a:r>
          </a:p>
          <a:p>
            <a:r>
              <a:rPr lang="en-US" sz="2400" dirty="0"/>
              <a:t>• Difficult to master</a:t>
            </a:r>
          </a:p>
        </p:txBody>
      </p:sp>
    </p:spTree>
    <p:extLst>
      <p:ext uri="{BB962C8B-B14F-4D97-AF65-F5344CB8AC3E}">
        <p14:creationId xmlns:p14="http://schemas.microsoft.com/office/powerpoint/2010/main" val="37762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9265-6C6D-4337-8321-D29867A0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DFCF7-5BD3-470D-B341-8FCBA3AB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2586831"/>
            <a:ext cx="10515600" cy="41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B6E143-309B-48F4-B99A-2E45C98F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62" y="606699"/>
            <a:ext cx="8721969" cy="63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7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7618-E959-41BD-86EB-1173A2E2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9EADD-A4B3-4DF5-B1AA-E4C1F05A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0" y="1690688"/>
            <a:ext cx="11225980" cy="49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62D06A-124D-4BE2-9836-2666DE15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3821"/>
            <a:ext cx="12295239" cy="63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1983-3E5E-4036-92D1-2F9A48D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Team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83242D-144A-4F2B-88B2-DD2F56BA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6737"/>
            <a:ext cx="6875052" cy="44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 of Scrum</vt:lpstr>
      <vt:lpstr>Definition of Scrum</vt:lpstr>
      <vt:lpstr>Scrum Theory</vt:lpstr>
      <vt:lpstr>PowerPoint Presentation</vt:lpstr>
      <vt:lpstr>Scrum values</vt:lpstr>
      <vt:lpstr>PowerPoint Presentation</vt:lpstr>
      <vt:lpstr>The Scrum Team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Scrum</dc:title>
  <dc:creator>p</dc:creator>
  <cp:lastModifiedBy>p</cp:lastModifiedBy>
  <cp:revision>10</cp:revision>
  <dcterms:created xsi:type="dcterms:W3CDTF">2019-06-21T04:02:06Z</dcterms:created>
  <dcterms:modified xsi:type="dcterms:W3CDTF">2019-06-24T06:32:59Z</dcterms:modified>
</cp:coreProperties>
</file>