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61" r:id="rId2"/>
    <p:sldId id="257" r:id="rId3"/>
    <p:sldId id="264" r:id="rId4"/>
    <p:sldId id="265" r:id="rId5"/>
    <p:sldId id="269" r:id="rId6"/>
    <p:sldId id="270" r:id="rId7"/>
    <p:sldId id="271" r:id="rId8"/>
    <p:sldId id="266" r:id="rId9"/>
    <p:sldId id="272" r:id="rId10"/>
    <p:sldId id="273" r:id="rId11"/>
    <p:sldId id="274" r:id="rId12"/>
    <p:sldId id="277" r:id="rId13"/>
    <p:sldId id="267" r:id="rId14"/>
    <p:sldId id="268" r:id="rId15"/>
    <p:sldId id="275" r:id="rId16"/>
    <p:sldId id="276" r:id="rId17"/>
    <p:sldId id="260" r:id="rId18"/>
    <p:sldId id="258" r:id="rId19"/>
    <p:sldId id="263"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D78"/>
    <a:srgbClr val="A9B2BD"/>
    <a:srgbClr val="F6F7FA"/>
    <a:srgbClr val="AD92ED"/>
    <a:srgbClr val="4FC1E9"/>
    <a:srgbClr val="C4C7CE"/>
    <a:srgbClr val="CDD0DA"/>
    <a:srgbClr val="FA8150"/>
    <a:srgbClr val="E37553"/>
    <a:srgbClr val="E06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72" autoAdjust="0"/>
    <p:restoredTop sz="94674" autoAdjust="0"/>
  </p:normalViewPr>
  <p:slideViewPr>
    <p:cSldViewPr>
      <p:cViewPr>
        <p:scale>
          <a:sx n="88" d="100"/>
          <a:sy n="88" d="100"/>
        </p:scale>
        <p:origin x="-822" y="-94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C72D6C-5805-49F4-937B-D3E5DB7D240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0D9E4CB-DBBA-446C-9272-FCF62A473CBE}">
      <dgm:prSet phldrT="[Text]"/>
      <dgm:spPr>
        <a:solidFill>
          <a:srgbClr val="92D050"/>
        </a:solidFill>
      </dgm:spPr>
      <dgm:t>
        <a:bodyPr/>
        <a:lstStyle/>
        <a:p>
          <a:r>
            <a:rPr lang="en-US" smtClean="0"/>
            <a:t>1</a:t>
          </a:r>
          <a:endParaRPr lang="en-US"/>
        </a:p>
      </dgm:t>
    </dgm:pt>
    <dgm:pt modelId="{CB015E39-FF05-4C1C-8B22-3C7F65BEE571}" type="parTrans" cxnId="{695204BB-D8BD-4215-BF1F-7F3ED8A447AB}">
      <dgm:prSet/>
      <dgm:spPr/>
      <dgm:t>
        <a:bodyPr/>
        <a:lstStyle/>
        <a:p>
          <a:endParaRPr lang="en-US"/>
        </a:p>
      </dgm:t>
    </dgm:pt>
    <dgm:pt modelId="{642A3B51-92F6-4CCD-9BB1-3139E4C9F9C5}" type="sibTrans" cxnId="{695204BB-D8BD-4215-BF1F-7F3ED8A447AB}">
      <dgm:prSet/>
      <dgm:spPr/>
      <dgm:t>
        <a:bodyPr/>
        <a:lstStyle/>
        <a:p>
          <a:endParaRPr lang="en-US"/>
        </a:p>
      </dgm:t>
    </dgm:pt>
    <dgm:pt modelId="{A6FAC0A3-DD35-4519-B6D1-1FCB8BB18EA7}">
      <dgm:prSet phldrT="[Text]"/>
      <dgm:spPr/>
      <dgm:t>
        <a:bodyPr/>
        <a:lstStyle/>
        <a:p>
          <a:r>
            <a:rPr lang="en-US" smtClean="0"/>
            <a:t>Quản lý khách hàng</a:t>
          </a:r>
          <a:endParaRPr lang="en-US"/>
        </a:p>
      </dgm:t>
    </dgm:pt>
    <dgm:pt modelId="{B2AB44C3-F456-494F-BE39-C50BA590EADC}" type="parTrans" cxnId="{9D265BD6-D4EE-4C02-9CAC-0F31DF620B8D}">
      <dgm:prSet/>
      <dgm:spPr/>
      <dgm:t>
        <a:bodyPr/>
        <a:lstStyle/>
        <a:p>
          <a:endParaRPr lang="en-US"/>
        </a:p>
      </dgm:t>
    </dgm:pt>
    <dgm:pt modelId="{E8DD64F6-E007-4109-A0B2-71B83DF625C4}" type="sibTrans" cxnId="{9D265BD6-D4EE-4C02-9CAC-0F31DF620B8D}">
      <dgm:prSet/>
      <dgm:spPr/>
      <dgm:t>
        <a:bodyPr/>
        <a:lstStyle/>
        <a:p>
          <a:endParaRPr lang="en-US"/>
        </a:p>
      </dgm:t>
    </dgm:pt>
    <dgm:pt modelId="{4D362236-C404-47D2-BA6D-E21703B585B3}">
      <dgm:prSet phldrT="[Text]"/>
      <dgm:spPr>
        <a:solidFill>
          <a:srgbClr val="00B0F0"/>
        </a:solidFill>
      </dgm:spPr>
      <dgm:t>
        <a:bodyPr/>
        <a:lstStyle/>
        <a:p>
          <a:r>
            <a:rPr lang="en-US" smtClean="0"/>
            <a:t>2</a:t>
          </a:r>
          <a:endParaRPr lang="en-US"/>
        </a:p>
      </dgm:t>
    </dgm:pt>
    <dgm:pt modelId="{615D27FA-E7B2-4CE5-A165-A479A7C99C9F}" type="parTrans" cxnId="{2F4765B3-3858-4B36-AB73-69975D26A911}">
      <dgm:prSet/>
      <dgm:spPr/>
      <dgm:t>
        <a:bodyPr/>
        <a:lstStyle/>
        <a:p>
          <a:endParaRPr lang="en-US"/>
        </a:p>
      </dgm:t>
    </dgm:pt>
    <dgm:pt modelId="{C5BA5535-CE7F-4B96-8B68-E4B31A815B6A}" type="sibTrans" cxnId="{2F4765B3-3858-4B36-AB73-69975D26A911}">
      <dgm:prSet/>
      <dgm:spPr/>
      <dgm:t>
        <a:bodyPr/>
        <a:lstStyle/>
        <a:p>
          <a:endParaRPr lang="en-US"/>
        </a:p>
      </dgm:t>
    </dgm:pt>
    <dgm:pt modelId="{B2C7F434-9D83-4A70-B6A4-02122CE3ADFD}">
      <dgm:prSet phldrT="[Text]"/>
      <dgm:spPr/>
      <dgm:t>
        <a:bodyPr/>
        <a:lstStyle/>
        <a:p>
          <a:r>
            <a:rPr lang="en-US" smtClean="0"/>
            <a:t>Quản lý sản phẩm</a:t>
          </a:r>
          <a:endParaRPr lang="en-US"/>
        </a:p>
      </dgm:t>
    </dgm:pt>
    <dgm:pt modelId="{76C03451-C048-415D-8C85-EC5392A07ACF}" type="parTrans" cxnId="{86CBC421-26CF-4719-BE1A-E89E1165ACCF}">
      <dgm:prSet/>
      <dgm:spPr/>
      <dgm:t>
        <a:bodyPr/>
        <a:lstStyle/>
        <a:p>
          <a:endParaRPr lang="en-US"/>
        </a:p>
      </dgm:t>
    </dgm:pt>
    <dgm:pt modelId="{677B9C08-B4EA-420D-B74E-217EA1A160C8}" type="sibTrans" cxnId="{86CBC421-26CF-4719-BE1A-E89E1165ACCF}">
      <dgm:prSet/>
      <dgm:spPr/>
      <dgm:t>
        <a:bodyPr/>
        <a:lstStyle/>
        <a:p>
          <a:endParaRPr lang="en-US"/>
        </a:p>
      </dgm:t>
    </dgm:pt>
    <dgm:pt modelId="{DC321B47-5883-43D0-ABE5-CCE3C26DA045}">
      <dgm:prSet phldrT="[Text]"/>
      <dgm:spPr/>
      <dgm:t>
        <a:bodyPr/>
        <a:lstStyle/>
        <a:p>
          <a:r>
            <a:rPr lang="en-US" smtClean="0"/>
            <a:t>3</a:t>
          </a:r>
          <a:endParaRPr lang="en-US"/>
        </a:p>
      </dgm:t>
    </dgm:pt>
    <dgm:pt modelId="{F3281699-974C-4108-B55D-F31772572102}" type="parTrans" cxnId="{564A21B2-CD8A-46BF-819B-60BDC4E857EF}">
      <dgm:prSet/>
      <dgm:spPr/>
      <dgm:t>
        <a:bodyPr/>
        <a:lstStyle/>
        <a:p>
          <a:endParaRPr lang="en-US"/>
        </a:p>
      </dgm:t>
    </dgm:pt>
    <dgm:pt modelId="{7B59354D-E4F3-428D-AA44-535A423ADDEF}" type="sibTrans" cxnId="{564A21B2-CD8A-46BF-819B-60BDC4E857EF}">
      <dgm:prSet/>
      <dgm:spPr/>
      <dgm:t>
        <a:bodyPr/>
        <a:lstStyle/>
        <a:p>
          <a:endParaRPr lang="en-US"/>
        </a:p>
      </dgm:t>
    </dgm:pt>
    <dgm:pt modelId="{F865B163-8C2B-4C16-8097-686007C10DB1}">
      <dgm:prSet phldrT="[Text]"/>
      <dgm:spPr/>
      <dgm:t>
        <a:bodyPr/>
        <a:lstStyle/>
        <a:p>
          <a:r>
            <a:rPr lang="en-US" dirty="0" err="1" smtClean="0"/>
            <a:t>Quản</a:t>
          </a:r>
          <a:r>
            <a:rPr lang="en-US" dirty="0" smtClean="0"/>
            <a:t> </a:t>
          </a:r>
          <a:r>
            <a:rPr lang="en-US" dirty="0" err="1" smtClean="0"/>
            <a:t>lý</a:t>
          </a:r>
          <a:r>
            <a:rPr lang="en-US" dirty="0" smtClean="0"/>
            <a:t> </a:t>
          </a:r>
          <a:r>
            <a:rPr lang="en-US" dirty="0" err="1" smtClean="0"/>
            <a:t>hóa</a:t>
          </a:r>
          <a:r>
            <a:rPr lang="en-US" dirty="0" smtClean="0"/>
            <a:t> </a:t>
          </a:r>
          <a:r>
            <a:rPr lang="en-US" dirty="0" err="1" smtClean="0"/>
            <a:t>đơn</a:t>
          </a:r>
          <a:endParaRPr lang="en-US" dirty="0"/>
        </a:p>
      </dgm:t>
    </dgm:pt>
    <dgm:pt modelId="{7FF1628F-5D77-4DEF-9F3D-A17414EF0EDE}" type="sibTrans" cxnId="{22F82358-9F38-49D6-85F3-911BE243B01C}">
      <dgm:prSet/>
      <dgm:spPr/>
      <dgm:t>
        <a:bodyPr/>
        <a:lstStyle/>
        <a:p>
          <a:endParaRPr lang="en-US"/>
        </a:p>
      </dgm:t>
    </dgm:pt>
    <dgm:pt modelId="{6ACAC5C8-DEBD-4E7B-9A40-B29E047BDBCD}" type="parTrans" cxnId="{22F82358-9F38-49D6-85F3-911BE243B01C}">
      <dgm:prSet/>
      <dgm:spPr/>
      <dgm:t>
        <a:bodyPr/>
        <a:lstStyle/>
        <a:p>
          <a:endParaRPr lang="en-US"/>
        </a:p>
      </dgm:t>
    </dgm:pt>
    <dgm:pt modelId="{B7E3A94D-CB22-4711-AA61-2AC06B5A85F1}" type="pres">
      <dgm:prSet presAssocID="{2EC72D6C-5805-49F4-937B-D3E5DB7D2402}" presName="linearFlow" presStyleCnt="0">
        <dgm:presLayoutVars>
          <dgm:dir/>
          <dgm:animLvl val="lvl"/>
          <dgm:resizeHandles val="exact"/>
        </dgm:presLayoutVars>
      </dgm:prSet>
      <dgm:spPr/>
      <dgm:t>
        <a:bodyPr/>
        <a:lstStyle/>
        <a:p>
          <a:endParaRPr lang="en-US"/>
        </a:p>
      </dgm:t>
    </dgm:pt>
    <dgm:pt modelId="{1B2127F9-6A77-4E48-AC7D-DBFBDF140B3E}" type="pres">
      <dgm:prSet presAssocID="{90D9E4CB-DBBA-446C-9272-FCF62A473CBE}" presName="composite" presStyleCnt="0"/>
      <dgm:spPr/>
    </dgm:pt>
    <dgm:pt modelId="{D238615B-12A6-4C43-B275-2522E523429F}" type="pres">
      <dgm:prSet presAssocID="{90D9E4CB-DBBA-446C-9272-FCF62A473CBE}" presName="parentText" presStyleLbl="alignNode1" presStyleIdx="0" presStyleCnt="3">
        <dgm:presLayoutVars>
          <dgm:chMax val="1"/>
          <dgm:bulletEnabled val="1"/>
        </dgm:presLayoutVars>
      </dgm:prSet>
      <dgm:spPr/>
      <dgm:t>
        <a:bodyPr/>
        <a:lstStyle/>
        <a:p>
          <a:endParaRPr lang="en-US"/>
        </a:p>
      </dgm:t>
    </dgm:pt>
    <dgm:pt modelId="{B65EF1F9-C7BB-4F70-8CB7-7E9EE5C0ABBF}" type="pres">
      <dgm:prSet presAssocID="{90D9E4CB-DBBA-446C-9272-FCF62A473CBE}" presName="descendantText" presStyleLbl="alignAcc1" presStyleIdx="0" presStyleCnt="3">
        <dgm:presLayoutVars>
          <dgm:bulletEnabled val="1"/>
        </dgm:presLayoutVars>
      </dgm:prSet>
      <dgm:spPr/>
      <dgm:t>
        <a:bodyPr/>
        <a:lstStyle/>
        <a:p>
          <a:endParaRPr lang="en-US"/>
        </a:p>
      </dgm:t>
    </dgm:pt>
    <dgm:pt modelId="{136FAA9A-8922-45AB-9EE2-3E4C0319595B}" type="pres">
      <dgm:prSet presAssocID="{642A3B51-92F6-4CCD-9BB1-3139E4C9F9C5}" presName="sp" presStyleCnt="0"/>
      <dgm:spPr/>
    </dgm:pt>
    <dgm:pt modelId="{F35ED6F9-8BE1-4079-AAED-864A36BE9512}" type="pres">
      <dgm:prSet presAssocID="{4D362236-C404-47D2-BA6D-E21703B585B3}" presName="composite" presStyleCnt="0"/>
      <dgm:spPr/>
    </dgm:pt>
    <dgm:pt modelId="{B5B0F262-9A85-424D-BC12-C508331406C5}" type="pres">
      <dgm:prSet presAssocID="{4D362236-C404-47D2-BA6D-E21703B585B3}" presName="parentText" presStyleLbl="alignNode1" presStyleIdx="1" presStyleCnt="3">
        <dgm:presLayoutVars>
          <dgm:chMax val="1"/>
          <dgm:bulletEnabled val="1"/>
        </dgm:presLayoutVars>
      </dgm:prSet>
      <dgm:spPr/>
      <dgm:t>
        <a:bodyPr/>
        <a:lstStyle/>
        <a:p>
          <a:endParaRPr lang="en-US"/>
        </a:p>
      </dgm:t>
    </dgm:pt>
    <dgm:pt modelId="{490A9AF7-0840-4164-9E17-D1AB58CBB536}" type="pres">
      <dgm:prSet presAssocID="{4D362236-C404-47D2-BA6D-E21703B585B3}" presName="descendantText" presStyleLbl="alignAcc1" presStyleIdx="1" presStyleCnt="3">
        <dgm:presLayoutVars>
          <dgm:bulletEnabled val="1"/>
        </dgm:presLayoutVars>
      </dgm:prSet>
      <dgm:spPr/>
      <dgm:t>
        <a:bodyPr/>
        <a:lstStyle/>
        <a:p>
          <a:endParaRPr lang="en-US"/>
        </a:p>
      </dgm:t>
    </dgm:pt>
    <dgm:pt modelId="{CE5684D3-1DAE-4545-9A9F-BAE5C06A40C2}" type="pres">
      <dgm:prSet presAssocID="{C5BA5535-CE7F-4B96-8B68-E4B31A815B6A}" presName="sp" presStyleCnt="0"/>
      <dgm:spPr/>
    </dgm:pt>
    <dgm:pt modelId="{C2D8C84D-DB27-48F7-AC72-2124BC29B132}" type="pres">
      <dgm:prSet presAssocID="{DC321B47-5883-43D0-ABE5-CCE3C26DA045}" presName="composite" presStyleCnt="0"/>
      <dgm:spPr/>
    </dgm:pt>
    <dgm:pt modelId="{81DB7B3C-9387-435B-9326-EA2233B6786B}" type="pres">
      <dgm:prSet presAssocID="{DC321B47-5883-43D0-ABE5-CCE3C26DA045}" presName="parentText" presStyleLbl="alignNode1" presStyleIdx="2" presStyleCnt="3">
        <dgm:presLayoutVars>
          <dgm:chMax val="1"/>
          <dgm:bulletEnabled val="1"/>
        </dgm:presLayoutVars>
      </dgm:prSet>
      <dgm:spPr/>
      <dgm:t>
        <a:bodyPr/>
        <a:lstStyle/>
        <a:p>
          <a:endParaRPr lang="en-US"/>
        </a:p>
      </dgm:t>
    </dgm:pt>
    <dgm:pt modelId="{524473D4-BA2A-45C0-8AA2-AF2C4E4F0ED6}" type="pres">
      <dgm:prSet presAssocID="{DC321B47-5883-43D0-ABE5-CCE3C26DA045}" presName="descendantText" presStyleLbl="alignAcc1" presStyleIdx="2" presStyleCnt="3">
        <dgm:presLayoutVars>
          <dgm:bulletEnabled val="1"/>
        </dgm:presLayoutVars>
      </dgm:prSet>
      <dgm:spPr/>
      <dgm:t>
        <a:bodyPr/>
        <a:lstStyle/>
        <a:p>
          <a:endParaRPr lang="en-US"/>
        </a:p>
      </dgm:t>
    </dgm:pt>
  </dgm:ptLst>
  <dgm:cxnLst>
    <dgm:cxn modelId="{AE429EF2-7548-4E38-96E4-0D1EB42B7318}" type="presOf" srcId="{F865B163-8C2B-4C16-8097-686007C10DB1}" destId="{524473D4-BA2A-45C0-8AA2-AF2C4E4F0ED6}" srcOrd="0" destOrd="0" presId="urn:microsoft.com/office/officeart/2005/8/layout/chevron2"/>
    <dgm:cxn modelId="{C0FC013B-BBAF-4B6B-BFCE-8E0E3303550C}" type="presOf" srcId="{B2C7F434-9D83-4A70-B6A4-02122CE3ADFD}" destId="{490A9AF7-0840-4164-9E17-D1AB58CBB536}" srcOrd="0" destOrd="0" presId="urn:microsoft.com/office/officeart/2005/8/layout/chevron2"/>
    <dgm:cxn modelId="{9D265BD6-D4EE-4C02-9CAC-0F31DF620B8D}" srcId="{90D9E4CB-DBBA-446C-9272-FCF62A473CBE}" destId="{A6FAC0A3-DD35-4519-B6D1-1FCB8BB18EA7}" srcOrd="0" destOrd="0" parTransId="{B2AB44C3-F456-494F-BE39-C50BA590EADC}" sibTransId="{E8DD64F6-E007-4109-A0B2-71B83DF625C4}"/>
    <dgm:cxn modelId="{3AF3344B-A485-4551-BA3E-C1798C8FBF7D}" type="presOf" srcId="{90D9E4CB-DBBA-446C-9272-FCF62A473CBE}" destId="{D238615B-12A6-4C43-B275-2522E523429F}" srcOrd="0" destOrd="0" presId="urn:microsoft.com/office/officeart/2005/8/layout/chevron2"/>
    <dgm:cxn modelId="{22F82358-9F38-49D6-85F3-911BE243B01C}" srcId="{DC321B47-5883-43D0-ABE5-CCE3C26DA045}" destId="{F865B163-8C2B-4C16-8097-686007C10DB1}" srcOrd="0" destOrd="0" parTransId="{6ACAC5C8-DEBD-4E7B-9A40-B29E047BDBCD}" sibTransId="{7FF1628F-5D77-4DEF-9F3D-A17414EF0EDE}"/>
    <dgm:cxn modelId="{57ECCD53-8AA9-446B-A6BE-B01EDA92DADF}" type="presOf" srcId="{DC321B47-5883-43D0-ABE5-CCE3C26DA045}" destId="{81DB7B3C-9387-435B-9326-EA2233B6786B}" srcOrd="0" destOrd="0" presId="urn:microsoft.com/office/officeart/2005/8/layout/chevron2"/>
    <dgm:cxn modelId="{695204BB-D8BD-4215-BF1F-7F3ED8A447AB}" srcId="{2EC72D6C-5805-49F4-937B-D3E5DB7D2402}" destId="{90D9E4CB-DBBA-446C-9272-FCF62A473CBE}" srcOrd="0" destOrd="0" parTransId="{CB015E39-FF05-4C1C-8B22-3C7F65BEE571}" sibTransId="{642A3B51-92F6-4CCD-9BB1-3139E4C9F9C5}"/>
    <dgm:cxn modelId="{055A8CBB-9AEF-4117-AABA-889D7D63CD3D}" type="presOf" srcId="{A6FAC0A3-DD35-4519-B6D1-1FCB8BB18EA7}" destId="{B65EF1F9-C7BB-4F70-8CB7-7E9EE5C0ABBF}" srcOrd="0" destOrd="0" presId="urn:microsoft.com/office/officeart/2005/8/layout/chevron2"/>
    <dgm:cxn modelId="{2CDDB1DD-3141-40BD-865F-8A063E41E0C4}" type="presOf" srcId="{4D362236-C404-47D2-BA6D-E21703B585B3}" destId="{B5B0F262-9A85-424D-BC12-C508331406C5}" srcOrd="0" destOrd="0" presId="urn:microsoft.com/office/officeart/2005/8/layout/chevron2"/>
    <dgm:cxn modelId="{2F4765B3-3858-4B36-AB73-69975D26A911}" srcId="{2EC72D6C-5805-49F4-937B-D3E5DB7D2402}" destId="{4D362236-C404-47D2-BA6D-E21703B585B3}" srcOrd="1" destOrd="0" parTransId="{615D27FA-E7B2-4CE5-A165-A479A7C99C9F}" sibTransId="{C5BA5535-CE7F-4B96-8B68-E4B31A815B6A}"/>
    <dgm:cxn modelId="{564A21B2-CD8A-46BF-819B-60BDC4E857EF}" srcId="{2EC72D6C-5805-49F4-937B-D3E5DB7D2402}" destId="{DC321B47-5883-43D0-ABE5-CCE3C26DA045}" srcOrd="2" destOrd="0" parTransId="{F3281699-974C-4108-B55D-F31772572102}" sibTransId="{7B59354D-E4F3-428D-AA44-535A423ADDEF}"/>
    <dgm:cxn modelId="{86CBC421-26CF-4719-BE1A-E89E1165ACCF}" srcId="{4D362236-C404-47D2-BA6D-E21703B585B3}" destId="{B2C7F434-9D83-4A70-B6A4-02122CE3ADFD}" srcOrd="0" destOrd="0" parTransId="{76C03451-C048-415D-8C85-EC5392A07ACF}" sibTransId="{677B9C08-B4EA-420D-B74E-217EA1A160C8}"/>
    <dgm:cxn modelId="{695C58A5-0AEB-4003-A460-043150DE7675}" type="presOf" srcId="{2EC72D6C-5805-49F4-937B-D3E5DB7D2402}" destId="{B7E3A94D-CB22-4711-AA61-2AC06B5A85F1}" srcOrd="0" destOrd="0" presId="urn:microsoft.com/office/officeart/2005/8/layout/chevron2"/>
    <dgm:cxn modelId="{A87AB1F2-7C04-4DBC-978D-491830AAB9DF}" type="presParOf" srcId="{B7E3A94D-CB22-4711-AA61-2AC06B5A85F1}" destId="{1B2127F9-6A77-4E48-AC7D-DBFBDF140B3E}" srcOrd="0" destOrd="0" presId="urn:microsoft.com/office/officeart/2005/8/layout/chevron2"/>
    <dgm:cxn modelId="{95540AC8-37DE-416D-A1D8-0419B209BFF8}" type="presParOf" srcId="{1B2127F9-6A77-4E48-AC7D-DBFBDF140B3E}" destId="{D238615B-12A6-4C43-B275-2522E523429F}" srcOrd="0" destOrd="0" presId="urn:microsoft.com/office/officeart/2005/8/layout/chevron2"/>
    <dgm:cxn modelId="{5481FDA5-8F98-46C4-980F-90F47AB1B892}" type="presParOf" srcId="{1B2127F9-6A77-4E48-AC7D-DBFBDF140B3E}" destId="{B65EF1F9-C7BB-4F70-8CB7-7E9EE5C0ABBF}" srcOrd="1" destOrd="0" presId="urn:microsoft.com/office/officeart/2005/8/layout/chevron2"/>
    <dgm:cxn modelId="{289A50B9-9034-440A-8A33-F4C64FA06F35}" type="presParOf" srcId="{B7E3A94D-CB22-4711-AA61-2AC06B5A85F1}" destId="{136FAA9A-8922-45AB-9EE2-3E4C0319595B}" srcOrd="1" destOrd="0" presId="urn:microsoft.com/office/officeart/2005/8/layout/chevron2"/>
    <dgm:cxn modelId="{64088566-E416-402C-8863-433BF80B2100}" type="presParOf" srcId="{B7E3A94D-CB22-4711-AA61-2AC06B5A85F1}" destId="{F35ED6F9-8BE1-4079-AAED-864A36BE9512}" srcOrd="2" destOrd="0" presId="urn:microsoft.com/office/officeart/2005/8/layout/chevron2"/>
    <dgm:cxn modelId="{ABD61F41-CAC8-4516-9792-DEF0A1CD5E34}" type="presParOf" srcId="{F35ED6F9-8BE1-4079-AAED-864A36BE9512}" destId="{B5B0F262-9A85-424D-BC12-C508331406C5}" srcOrd="0" destOrd="0" presId="urn:microsoft.com/office/officeart/2005/8/layout/chevron2"/>
    <dgm:cxn modelId="{929804CE-DED6-4D22-AE5C-E4CE051F449C}" type="presParOf" srcId="{F35ED6F9-8BE1-4079-AAED-864A36BE9512}" destId="{490A9AF7-0840-4164-9E17-D1AB58CBB536}" srcOrd="1" destOrd="0" presId="urn:microsoft.com/office/officeart/2005/8/layout/chevron2"/>
    <dgm:cxn modelId="{B90B08B5-20C1-489D-8562-4D1461744E85}" type="presParOf" srcId="{B7E3A94D-CB22-4711-AA61-2AC06B5A85F1}" destId="{CE5684D3-1DAE-4545-9A9F-BAE5C06A40C2}" srcOrd="3" destOrd="0" presId="urn:microsoft.com/office/officeart/2005/8/layout/chevron2"/>
    <dgm:cxn modelId="{B174705C-4D20-462F-B19F-F06D30514715}" type="presParOf" srcId="{B7E3A94D-CB22-4711-AA61-2AC06B5A85F1}" destId="{C2D8C84D-DB27-48F7-AC72-2124BC29B132}" srcOrd="4" destOrd="0" presId="urn:microsoft.com/office/officeart/2005/8/layout/chevron2"/>
    <dgm:cxn modelId="{33BCBAC9-E89D-49DE-8B37-7DDD5D09919E}" type="presParOf" srcId="{C2D8C84D-DB27-48F7-AC72-2124BC29B132}" destId="{81DB7B3C-9387-435B-9326-EA2233B6786B}" srcOrd="0" destOrd="0" presId="urn:microsoft.com/office/officeart/2005/8/layout/chevron2"/>
    <dgm:cxn modelId="{F9E0285E-7673-4C94-8430-520205D98D84}" type="presParOf" srcId="{C2D8C84D-DB27-48F7-AC72-2124BC29B132}" destId="{524473D4-BA2A-45C0-8AA2-AF2C4E4F0ED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38615B-12A6-4C43-B275-2522E523429F}">
      <dsp:nvSpPr>
        <dsp:cNvPr id="0" name=""/>
        <dsp:cNvSpPr/>
      </dsp:nvSpPr>
      <dsp:spPr>
        <a:xfrm rot="5400000">
          <a:off x="-222646" y="223826"/>
          <a:ext cx="1484312" cy="1039018"/>
        </a:xfrm>
        <a:prstGeom prst="chevron">
          <a:avLst/>
        </a:prstGeom>
        <a:solidFill>
          <a:srgbClr val="92D05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smtClean="0"/>
            <a:t>1</a:t>
          </a:r>
          <a:endParaRPr lang="en-US" sz="2900" kern="1200"/>
        </a:p>
      </dsp:txBody>
      <dsp:txXfrm rot="-5400000">
        <a:off x="1" y="520688"/>
        <a:ext cx="1039018" cy="445294"/>
      </dsp:txXfrm>
    </dsp:sp>
    <dsp:sp modelId="{B65EF1F9-C7BB-4F70-8CB7-7E9EE5C0ABBF}">
      <dsp:nvSpPr>
        <dsp:cNvPr id="0" name=""/>
        <dsp:cNvSpPr/>
      </dsp:nvSpPr>
      <dsp:spPr>
        <a:xfrm rot="5400000">
          <a:off x="3085107" y="-2044909"/>
          <a:ext cx="964803" cy="505698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5816" tIns="27305" rIns="27305" bIns="27305" numCol="1" spcCol="1270" anchor="ctr" anchorCtr="0">
          <a:noAutofit/>
        </a:bodyPr>
        <a:lstStyle/>
        <a:p>
          <a:pPr marL="285750" lvl="1" indent="-285750" algn="l" defTabSz="1911350">
            <a:lnSpc>
              <a:spcPct val="90000"/>
            </a:lnSpc>
            <a:spcBef>
              <a:spcPct val="0"/>
            </a:spcBef>
            <a:spcAft>
              <a:spcPct val="15000"/>
            </a:spcAft>
            <a:buChar char="••"/>
          </a:pPr>
          <a:r>
            <a:rPr lang="en-US" sz="4300" kern="1200" smtClean="0"/>
            <a:t>Quản lý khách hàng</a:t>
          </a:r>
          <a:endParaRPr lang="en-US" sz="4300" kern="1200"/>
        </a:p>
      </dsp:txBody>
      <dsp:txXfrm rot="-5400000">
        <a:off x="1039018" y="48278"/>
        <a:ext cx="5009883" cy="870607"/>
      </dsp:txXfrm>
    </dsp:sp>
    <dsp:sp modelId="{B5B0F262-9A85-424D-BC12-C508331406C5}">
      <dsp:nvSpPr>
        <dsp:cNvPr id="0" name=""/>
        <dsp:cNvSpPr/>
      </dsp:nvSpPr>
      <dsp:spPr>
        <a:xfrm rot="5400000">
          <a:off x="-222646" y="1512490"/>
          <a:ext cx="1484312" cy="1039018"/>
        </a:xfrm>
        <a:prstGeom prst="chevron">
          <a:avLst/>
        </a:prstGeom>
        <a:solidFill>
          <a:srgbClr val="00B0F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smtClean="0"/>
            <a:t>2</a:t>
          </a:r>
          <a:endParaRPr lang="en-US" sz="2900" kern="1200"/>
        </a:p>
      </dsp:txBody>
      <dsp:txXfrm rot="-5400000">
        <a:off x="1" y="1809352"/>
        <a:ext cx="1039018" cy="445294"/>
      </dsp:txXfrm>
    </dsp:sp>
    <dsp:sp modelId="{490A9AF7-0840-4164-9E17-D1AB58CBB536}">
      <dsp:nvSpPr>
        <dsp:cNvPr id="0" name=""/>
        <dsp:cNvSpPr/>
      </dsp:nvSpPr>
      <dsp:spPr>
        <a:xfrm rot="5400000">
          <a:off x="3085107" y="-756245"/>
          <a:ext cx="964803" cy="505698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5816" tIns="27305" rIns="27305" bIns="27305" numCol="1" spcCol="1270" anchor="ctr" anchorCtr="0">
          <a:noAutofit/>
        </a:bodyPr>
        <a:lstStyle/>
        <a:p>
          <a:pPr marL="285750" lvl="1" indent="-285750" algn="l" defTabSz="1911350">
            <a:lnSpc>
              <a:spcPct val="90000"/>
            </a:lnSpc>
            <a:spcBef>
              <a:spcPct val="0"/>
            </a:spcBef>
            <a:spcAft>
              <a:spcPct val="15000"/>
            </a:spcAft>
            <a:buChar char="••"/>
          </a:pPr>
          <a:r>
            <a:rPr lang="en-US" sz="4300" kern="1200" smtClean="0"/>
            <a:t>Quản lý sản phẩm</a:t>
          </a:r>
          <a:endParaRPr lang="en-US" sz="4300" kern="1200"/>
        </a:p>
      </dsp:txBody>
      <dsp:txXfrm rot="-5400000">
        <a:off x="1039018" y="1336942"/>
        <a:ext cx="5009883" cy="870607"/>
      </dsp:txXfrm>
    </dsp:sp>
    <dsp:sp modelId="{81DB7B3C-9387-435B-9326-EA2233B6786B}">
      <dsp:nvSpPr>
        <dsp:cNvPr id="0" name=""/>
        <dsp:cNvSpPr/>
      </dsp:nvSpPr>
      <dsp:spPr>
        <a:xfrm rot="5400000">
          <a:off x="-222646" y="2801154"/>
          <a:ext cx="1484312" cy="103901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smtClean="0"/>
            <a:t>3</a:t>
          </a:r>
          <a:endParaRPr lang="en-US" sz="2900" kern="1200"/>
        </a:p>
      </dsp:txBody>
      <dsp:txXfrm rot="-5400000">
        <a:off x="1" y="3098016"/>
        <a:ext cx="1039018" cy="445294"/>
      </dsp:txXfrm>
    </dsp:sp>
    <dsp:sp modelId="{524473D4-BA2A-45C0-8AA2-AF2C4E4F0ED6}">
      <dsp:nvSpPr>
        <dsp:cNvPr id="0" name=""/>
        <dsp:cNvSpPr/>
      </dsp:nvSpPr>
      <dsp:spPr>
        <a:xfrm rot="5400000">
          <a:off x="3085107" y="532418"/>
          <a:ext cx="964803" cy="505698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5816" tIns="27305" rIns="27305" bIns="27305" numCol="1" spcCol="1270" anchor="ctr" anchorCtr="0">
          <a:noAutofit/>
        </a:bodyPr>
        <a:lstStyle/>
        <a:p>
          <a:pPr marL="285750" lvl="1" indent="-285750" algn="l" defTabSz="1911350">
            <a:lnSpc>
              <a:spcPct val="90000"/>
            </a:lnSpc>
            <a:spcBef>
              <a:spcPct val="0"/>
            </a:spcBef>
            <a:spcAft>
              <a:spcPct val="15000"/>
            </a:spcAft>
            <a:buChar char="••"/>
          </a:pPr>
          <a:r>
            <a:rPr lang="en-US" sz="4300" kern="1200" dirty="0" err="1" smtClean="0"/>
            <a:t>Quản</a:t>
          </a:r>
          <a:r>
            <a:rPr lang="en-US" sz="4300" kern="1200" dirty="0" smtClean="0"/>
            <a:t> </a:t>
          </a:r>
          <a:r>
            <a:rPr lang="en-US" sz="4300" kern="1200" dirty="0" err="1" smtClean="0"/>
            <a:t>lý</a:t>
          </a:r>
          <a:r>
            <a:rPr lang="en-US" sz="4300" kern="1200" dirty="0" smtClean="0"/>
            <a:t> </a:t>
          </a:r>
          <a:r>
            <a:rPr lang="en-US" sz="4300" kern="1200" dirty="0" err="1" smtClean="0"/>
            <a:t>hóa</a:t>
          </a:r>
          <a:r>
            <a:rPr lang="en-US" sz="4300" kern="1200" dirty="0" smtClean="0"/>
            <a:t> </a:t>
          </a:r>
          <a:r>
            <a:rPr lang="en-US" sz="4300" kern="1200" dirty="0" err="1" smtClean="0"/>
            <a:t>đơn</a:t>
          </a:r>
          <a:endParaRPr lang="en-US" sz="4300" kern="1200" dirty="0"/>
        </a:p>
      </dsp:txBody>
      <dsp:txXfrm rot="-5400000">
        <a:off x="1039018" y="2625605"/>
        <a:ext cx="5009883" cy="87060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8/15/2020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8/15/2020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Machine Learning PP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E35B0F5B-1F51-4F07-9BC5-565764121C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64"/>
            <a:ext cx="9144000" cy="5142971"/>
          </a:xfrm>
          <a:prstGeom prst="rect">
            <a:avLst/>
          </a:prstGeom>
        </p:spPr>
      </p:pic>
      <p:pic>
        <p:nvPicPr>
          <p:cNvPr id="305" name="Picture 304">
            <a:extLst>
              <a:ext uri="{FF2B5EF4-FFF2-40B4-BE49-F238E27FC236}">
                <a16:creationId xmlns:a16="http://schemas.microsoft.com/office/drawing/2014/main" xmlns="" id="{3D5F88F3-6355-4E24-ACCB-8680BE8B0C1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8/15/2020</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128" name="Title 1">
            <a:extLst>
              <a:ext uri="{FF2B5EF4-FFF2-40B4-BE49-F238E27FC236}">
                <a16:creationId xmlns:a16="http://schemas.microsoft.com/office/drawing/2014/main" xmlns="" id="{8F0D60C6-8501-4D6D-8057-7CDBF8F5453E}"/>
              </a:ext>
            </a:extLst>
          </p:cNvPr>
          <p:cNvSpPr>
            <a:spLocks noGrp="1"/>
          </p:cNvSpPr>
          <p:nvPr userDrawn="1">
            <p:ph type="title" hasCustomPrompt="1"/>
          </p:nvPr>
        </p:nvSpPr>
        <p:spPr>
          <a:xfrm>
            <a:off x="4860032" y="1779662"/>
            <a:ext cx="3848291" cy="857250"/>
          </a:xfrm>
        </p:spPr>
        <p:txBody>
          <a:bodyPr>
            <a:noAutofit/>
          </a:bodyPr>
          <a:lstStyle>
            <a:lvl1pPr algn="l">
              <a:defRPr sz="3900" baseline="0">
                <a:solidFill>
                  <a:schemeClr val="bg1"/>
                </a:solidFill>
              </a:defRPr>
            </a:lvl1pPr>
          </a:lstStyle>
          <a:p>
            <a:r>
              <a:rPr lang="en-US" dirty="0"/>
              <a:t>Machine Learning</a:t>
            </a:r>
            <a:endParaRPr lang="en-US" noProof="0" dirty="0"/>
          </a:p>
        </p:txBody>
      </p:sp>
      <p:sp>
        <p:nvSpPr>
          <p:cNvPr id="129" name="Text Placeholder 4">
            <a:extLst>
              <a:ext uri="{FF2B5EF4-FFF2-40B4-BE49-F238E27FC236}">
                <a16:creationId xmlns:a16="http://schemas.microsoft.com/office/drawing/2014/main" xmlns="" id="{8EC25800-91F8-45D6-87F4-8C499CA81027}"/>
              </a:ext>
            </a:extLst>
          </p:cNvPr>
          <p:cNvSpPr>
            <a:spLocks noGrp="1"/>
          </p:cNvSpPr>
          <p:nvPr userDrawn="1">
            <p:ph type="body" sz="quarter" idx="35" hasCustomPrompt="1"/>
          </p:nvPr>
        </p:nvSpPr>
        <p:spPr>
          <a:xfrm>
            <a:off x="5024120" y="2427734"/>
            <a:ext cx="3672408" cy="452437"/>
          </a:xfrm>
        </p:spPr>
        <p:txBody>
          <a:bodyPr anchor="ctr">
            <a:noAutofit/>
          </a:bodyPr>
          <a:lstStyle>
            <a:lvl1pPr marL="0" indent="0" algn="l">
              <a:buNone/>
              <a:defRPr sz="1800">
                <a:solidFill>
                  <a:schemeClr val="bg1"/>
                </a:solidFill>
                <a:latin typeface="+mj-lt"/>
              </a:defRPr>
            </a:lvl1pPr>
          </a:lstStyle>
          <a:p>
            <a:r>
              <a:rPr lang="en-US" dirty="0"/>
              <a:t>PowerPoint template</a:t>
            </a:r>
          </a:p>
        </p:txBody>
      </p:sp>
      <p:grpSp>
        <p:nvGrpSpPr>
          <p:cNvPr id="379" name="Group 378">
            <a:extLst>
              <a:ext uri="{FF2B5EF4-FFF2-40B4-BE49-F238E27FC236}">
                <a16:creationId xmlns:a16="http://schemas.microsoft.com/office/drawing/2014/main" xmlns="" id="{5EFE17CA-9B2C-4214-86AB-24D59D14F4A9}"/>
              </a:ext>
            </a:extLst>
          </p:cNvPr>
          <p:cNvGrpSpPr/>
          <p:nvPr userDrawn="1"/>
        </p:nvGrpSpPr>
        <p:grpSpPr>
          <a:xfrm>
            <a:off x="6958036" y="2967073"/>
            <a:ext cx="808040" cy="808047"/>
            <a:chOff x="6958036" y="2967073"/>
            <a:chExt cx="808040" cy="808047"/>
          </a:xfrm>
        </p:grpSpPr>
        <p:sp>
          <p:nvSpPr>
            <p:cNvPr id="312" name="Freeform 209">
              <a:extLst>
                <a:ext uri="{FF2B5EF4-FFF2-40B4-BE49-F238E27FC236}">
                  <a16:creationId xmlns:a16="http://schemas.microsoft.com/office/drawing/2014/main" xmlns="" id="{B7EDEA35-2645-47DB-BCDF-9C7C2664619E}"/>
                </a:ext>
              </a:extLst>
            </p:cNvPr>
            <p:cNvSpPr>
              <a:spLocks/>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210">
              <a:extLst>
                <a:ext uri="{FF2B5EF4-FFF2-40B4-BE49-F238E27FC236}">
                  <a16:creationId xmlns:a16="http://schemas.microsoft.com/office/drawing/2014/main" xmlns="" id="{3A131A28-A969-430F-AF64-5E0F21D646AC}"/>
                </a:ext>
              </a:extLst>
            </p:cNvPr>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0" name="Group 379">
            <a:extLst>
              <a:ext uri="{FF2B5EF4-FFF2-40B4-BE49-F238E27FC236}">
                <a16:creationId xmlns:a16="http://schemas.microsoft.com/office/drawing/2014/main" xmlns="" id="{7E9CB719-72BE-45F6-99B3-6D38E7DF4C0C}"/>
              </a:ext>
            </a:extLst>
          </p:cNvPr>
          <p:cNvGrpSpPr/>
          <p:nvPr userDrawn="1"/>
        </p:nvGrpSpPr>
        <p:grpSpPr>
          <a:xfrm>
            <a:off x="5967433" y="2967073"/>
            <a:ext cx="808040" cy="808047"/>
            <a:chOff x="5967433" y="2967073"/>
            <a:chExt cx="808040" cy="808047"/>
          </a:xfrm>
        </p:grpSpPr>
        <p:sp>
          <p:nvSpPr>
            <p:cNvPr id="311" name="Freeform 208">
              <a:extLst>
                <a:ext uri="{FF2B5EF4-FFF2-40B4-BE49-F238E27FC236}">
                  <a16:creationId xmlns:a16="http://schemas.microsoft.com/office/drawing/2014/main" xmlns="" id="{05EFCEF5-D342-47DF-AA10-72E4E33E542F}"/>
                </a:ext>
              </a:extLst>
            </p:cNvPr>
            <p:cNvSpPr>
              <a:spLocks/>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212">
              <a:extLst>
                <a:ext uri="{FF2B5EF4-FFF2-40B4-BE49-F238E27FC236}">
                  <a16:creationId xmlns:a16="http://schemas.microsoft.com/office/drawing/2014/main" xmlns="" id="{8E9BEAC3-3E89-4520-8E85-50E08075465A}"/>
                </a:ext>
              </a:extLst>
            </p:cNvPr>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Freeform 213">
              <a:extLst>
                <a:ext uri="{FF2B5EF4-FFF2-40B4-BE49-F238E27FC236}">
                  <a16:creationId xmlns:a16="http://schemas.microsoft.com/office/drawing/2014/main" xmlns="" id="{97769BBC-F8FB-4337-A318-F36F27E0EF3B}"/>
                </a:ext>
              </a:extLst>
            </p:cNvPr>
            <p:cNvSpPr>
              <a:spLocks/>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214">
              <a:extLst>
                <a:ext uri="{FF2B5EF4-FFF2-40B4-BE49-F238E27FC236}">
                  <a16:creationId xmlns:a16="http://schemas.microsoft.com/office/drawing/2014/main" xmlns="" id="{937F110C-8A75-40CF-B8FB-49996C676BC0}"/>
                </a:ext>
              </a:extLst>
            </p:cNvPr>
            <p:cNvSpPr>
              <a:spLocks/>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215">
              <a:extLst>
                <a:ext uri="{FF2B5EF4-FFF2-40B4-BE49-F238E27FC236}">
                  <a16:creationId xmlns:a16="http://schemas.microsoft.com/office/drawing/2014/main" xmlns="" id="{C7AFF641-B25A-43C0-995A-3F7277C33A93}"/>
                </a:ext>
              </a:extLst>
            </p:cNvPr>
            <p:cNvSpPr>
              <a:spLocks/>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216">
              <a:extLst>
                <a:ext uri="{FF2B5EF4-FFF2-40B4-BE49-F238E27FC236}">
                  <a16:creationId xmlns:a16="http://schemas.microsoft.com/office/drawing/2014/main" xmlns="" id="{3E7F35EF-D1DE-42A9-82FC-EEC44FB1AD4D}"/>
                </a:ext>
              </a:extLst>
            </p:cNvPr>
            <p:cNvSpPr>
              <a:spLocks/>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217">
              <a:extLst>
                <a:ext uri="{FF2B5EF4-FFF2-40B4-BE49-F238E27FC236}">
                  <a16:creationId xmlns:a16="http://schemas.microsoft.com/office/drawing/2014/main" xmlns="" id="{CF5A6E20-C256-469C-AC32-FBFF14564ACA}"/>
                </a:ext>
              </a:extLst>
            </p:cNvPr>
            <p:cNvSpPr>
              <a:spLocks/>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218">
              <a:extLst>
                <a:ext uri="{FF2B5EF4-FFF2-40B4-BE49-F238E27FC236}">
                  <a16:creationId xmlns:a16="http://schemas.microsoft.com/office/drawing/2014/main" xmlns="" id="{E1E2EDD4-5E96-4056-8797-9A5C942F2CD5}"/>
                </a:ext>
              </a:extLst>
            </p:cNvPr>
            <p:cNvSpPr>
              <a:spLocks/>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219">
              <a:extLst>
                <a:ext uri="{FF2B5EF4-FFF2-40B4-BE49-F238E27FC236}">
                  <a16:creationId xmlns:a16="http://schemas.microsoft.com/office/drawing/2014/main" xmlns="" id="{9B8F6332-58D5-4C77-88F8-F8CB19179C3C}"/>
                </a:ext>
              </a:extLst>
            </p:cNvPr>
            <p:cNvSpPr>
              <a:spLocks/>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220">
              <a:extLst>
                <a:ext uri="{FF2B5EF4-FFF2-40B4-BE49-F238E27FC236}">
                  <a16:creationId xmlns:a16="http://schemas.microsoft.com/office/drawing/2014/main" xmlns="" id="{C2317824-232E-4367-9685-8B76F7D8683D}"/>
                </a:ext>
              </a:extLst>
            </p:cNvPr>
            <p:cNvSpPr>
              <a:spLocks/>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221">
              <a:extLst>
                <a:ext uri="{FF2B5EF4-FFF2-40B4-BE49-F238E27FC236}">
                  <a16:creationId xmlns:a16="http://schemas.microsoft.com/office/drawing/2014/main" xmlns="" id="{E32A2936-192F-4AE3-9D23-A6456292FCEC}"/>
                </a:ext>
              </a:extLst>
            </p:cNvPr>
            <p:cNvSpPr>
              <a:spLocks/>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222">
              <a:extLst>
                <a:ext uri="{FF2B5EF4-FFF2-40B4-BE49-F238E27FC236}">
                  <a16:creationId xmlns:a16="http://schemas.microsoft.com/office/drawing/2014/main" xmlns="" id="{FF2AAED4-6FE3-4C8D-A2AF-8B2F54FE3005}"/>
                </a:ext>
              </a:extLst>
            </p:cNvPr>
            <p:cNvSpPr>
              <a:spLocks/>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223">
              <a:extLst>
                <a:ext uri="{FF2B5EF4-FFF2-40B4-BE49-F238E27FC236}">
                  <a16:creationId xmlns:a16="http://schemas.microsoft.com/office/drawing/2014/main" xmlns="" id="{9B8D8A00-1ED8-4BCD-A28A-09C27082E0A7}"/>
                </a:ext>
              </a:extLst>
            </p:cNvPr>
            <p:cNvSpPr>
              <a:spLocks/>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224">
              <a:extLst>
                <a:ext uri="{FF2B5EF4-FFF2-40B4-BE49-F238E27FC236}">
                  <a16:creationId xmlns:a16="http://schemas.microsoft.com/office/drawing/2014/main" xmlns="" id="{B4C12122-4997-43FB-B20C-896D0CD7A814}"/>
                </a:ext>
              </a:extLst>
            </p:cNvPr>
            <p:cNvSpPr>
              <a:spLocks/>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225">
              <a:extLst>
                <a:ext uri="{FF2B5EF4-FFF2-40B4-BE49-F238E27FC236}">
                  <a16:creationId xmlns:a16="http://schemas.microsoft.com/office/drawing/2014/main" xmlns="" id="{C3FC627A-31A5-4149-B3B1-3FAE68F76204}"/>
                </a:ext>
              </a:extLst>
            </p:cNvPr>
            <p:cNvSpPr>
              <a:spLocks/>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226">
              <a:extLst>
                <a:ext uri="{FF2B5EF4-FFF2-40B4-BE49-F238E27FC236}">
                  <a16:creationId xmlns:a16="http://schemas.microsoft.com/office/drawing/2014/main" xmlns="" id="{8F4A4E8B-D9D9-4578-8122-67D1F22316BB}"/>
                </a:ext>
              </a:extLst>
            </p:cNvPr>
            <p:cNvSpPr>
              <a:spLocks/>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27">
              <a:extLst>
                <a:ext uri="{FF2B5EF4-FFF2-40B4-BE49-F238E27FC236}">
                  <a16:creationId xmlns:a16="http://schemas.microsoft.com/office/drawing/2014/main" xmlns="" id="{F5722369-6715-44E5-8539-7C46F9029EED}"/>
                </a:ext>
              </a:extLst>
            </p:cNvPr>
            <p:cNvSpPr>
              <a:spLocks/>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228">
              <a:extLst>
                <a:ext uri="{FF2B5EF4-FFF2-40B4-BE49-F238E27FC236}">
                  <a16:creationId xmlns:a16="http://schemas.microsoft.com/office/drawing/2014/main" xmlns="" id="{F9F871AE-C94A-4169-B4FD-80D46EB4C590}"/>
                </a:ext>
              </a:extLst>
            </p:cNvPr>
            <p:cNvSpPr>
              <a:spLocks/>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229">
              <a:extLst>
                <a:ext uri="{FF2B5EF4-FFF2-40B4-BE49-F238E27FC236}">
                  <a16:creationId xmlns:a16="http://schemas.microsoft.com/office/drawing/2014/main" xmlns="" id="{A10189DC-D7AE-41EC-A7CB-A01DE58AF571}"/>
                </a:ext>
              </a:extLst>
            </p:cNvPr>
            <p:cNvSpPr>
              <a:spLocks/>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230">
              <a:extLst>
                <a:ext uri="{FF2B5EF4-FFF2-40B4-BE49-F238E27FC236}">
                  <a16:creationId xmlns:a16="http://schemas.microsoft.com/office/drawing/2014/main" xmlns="" id="{2C30EAE7-954D-4821-B120-8AB1410F7489}"/>
                </a:ext>
              </a:extLst>
            </p:cNvPr>
            <p:cNvSpPr>
              <a:spLocks/>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231">
              <a:extLst>
                <a:ext uri="{FF2B5EF4-FFF2-40B4-BE49-F238E27FC236}">
                  <a16:creationId xmlns:a16="http://schemas.microsoft.com/office/drawing/2014/main" xmlns="" id="{78967020-CEC9-44DB-97B5-56393E8B21E2}"/>
                </a:ext>
              </a:extLst>
            </p:cNvPr>
            <p:cNvSpPr>
              <a:spLocks/>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232">
              <a:extLst>
                <a:ext uri="{FF2B5EF4-FFF2-40B4-BE49-F238E27FC236}">
                  <a16:creationId xmlns:a16="http://schemas.microsoft.com/office/drawing/2014/main" xmlns="" id="{06AA2F9B-532A-48F4-BE94-A578EF618EDA}"/>
                </a:ext>
              </a:extLst>
            </p:cNvPr>
            <p:cNvSpPr>
              <a:spLocks/>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233">
              <a:extLst>
                <a:ext uri="{FF2B5EF4-FFF2-40B4-BE49-F238E27FC236}">
                  <a16:creationId xmlns:a16="http://schemas.microsoft.com/office/drawing/2014/main" xmlns="" id="{B4BAA03E-7506-44D3-B7BB-8231541E8662}"/>
                </a:ext>
              </a:extLst>
            </p:cNvPr>
            <p:cNvSpPr>
              <a:spLocks/>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234">
              <a:extLst>
                <a:ext uri="{FF2B5EF4-FFF2-40B4-BE49-F238E27FC236}">
                  <a16:creationId xmlns:a16="http://schemas.microsoft.com/office/drawing/2014/main" xmlns="" id="{4495226A-D4C6-46B2-B779-25CE0DE0BEFC}"/>
                </a:ext>
              </a:extLst>
            </p:cNvPr>
            <p:cNvSpPr>
              <a:spLocks/>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235">
              <a:extLst>
                <a:ext uri="{FF2B5EF4-FFF2-40B4-BE49-F238E27FC236}">
                  <a16:creationId xmlns:a16="http://schemas.microsoft.com/office/drawing/2014/main" xmlns="" id="{34BAC1E5-2C0F-46BF-BAE4-7C62671DB415}"/>
                </a:ext>
              </a:extLst>
            </p:cNvPr>
            <p:cNvSpPr>
              <a:spLocks/>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236">
              <a:extLst>
                <a:ext uri="{FF2B5EF4-FFF2-40B4-BE49-F238E27FC236}">
                  <a16:creationId xmlns:a16="http://schemas.microsoft.com/office/drawing/2014/main" xmlns="" id="{BA91F17B-FABA-4DBF-B7E1-BEEE9196A335}"/>
                </a:ext>
              </a:extLst>
            </p:cNvPr>
            <p:cNvSpPr>
              <a:spLocks/>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237">
              <a:extLst>
                <a:ext uri="{FF2B5EF4-FFF2-40B4-BE49-F238E27FC236}">
                  <a16:creationId xmlns:a16="http://schemas.microsoft.com/office/drawing/2014/main" xmlns="" id="{EDD73D04-31D4-4567-8D6C-24B0501A4E61}"/>
                </a:ext>
              </a:extLst>
            </p:cNvPr>
            <p:cNvSpPr>
              <a:spLocks/>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238">
              <a:extLst>
                <a:ext uri="{FF2B5EF4-FFF2-40B4-BE49-F238E27FC236}">
                  <a16:creationId xmlns:a16="http://schemas.microsoft.com/office/drawing/2014/main" xmlns="" id="{258D139F-A952-4BFB-A8C8-F8BE5D4F8F33}"/>
                </a:ext>
              </a:extLst>
            </p:cNvPr>
            <p:cNvSpPr>
              <a:spLocks/>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239">
              <a:extLst>
                <a:ext uri="{FF2B5EF4-FFF2-40B4-BE49-F238E27FC236}">
                  <a16:creationId xmlns:a16="http://schemas.microsoft.com/office/drawing/2014/main" xmlns="" id="{6A29198C-48B2-498E-9AED-E93CD67064DB}"/>
                </a:ext>
              </a:extLst>
            </p:cNvPr>
            <p:cNvSpPr>
              <a:spLocks/>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240">
              <a:extLst>
                <a:ext uri="{FF2B5EF4-FFF2-40B4-BE49-F238E27FC236}">
                  <a16:creationId xmlns:a16="http://schemas.microsoft.com/office/drawing/2014/main" xmlns="" id="{A1820CF0-26AF-4C4F-A207-CF660A6DA090}"/>
                </a:ext>
              </a:extLst>
            </p:cNvPr>
            <p:cNvSpPr>
              <a:spLocks/>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241">
              <a:extLst>
                <a:ext uri="{FF2B5EF4-FFF2-40B4-BE49-F238E27FC236}">
                  <a16:creationId xmlns:a16="http://schemas.microsoft.com/office/drawing/2014/main" xmlns="" id="{E0CC82B2-4AAB-4F8C-B7D0-A3035CA11EC9}"/>
                </a:ext>
              </a:extLst>
            </p:cNvPr>
            <p:cNvSpPr>
              <a:spLocks/>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242">
              <a:extLst>
                <a:ext uri="{FF2B5EF4-FFF2-40B4-BE49-F238E27FC236}">
                  <a16:creationId xmlns:a16="http://schemas.microsoft.com/office/drawing/2014/main" xmlns="" id="{6FCB1B0A-F8FD-4085-AD9C-0981CFB21246}"/>
                </a:ext>
              </a:extLst>
            </p:cNvPr>
            <p:cNvSpPr>
              <a:spLocks/>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243">
              <a:extLst>
                <a:ext uri="{FF2B5EF4-FFF2-40B4-BE49-F238E27FC236}">
                  <a16:creationId xmlns:a16="http://schemas.microsoft.com/office/drawing/2014/main" xmlns="" id="{7E6FED05-0B15-4BDD-B359-F6B2E29B80D8}"/>
                </a:ext>
              </a:extLst>
            </p:cNvPr>
            <p:cNvSpPr>
              <a:spLocks/>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244">
              <a:extLst>
                <a:ext uri="{FF2B5EF4-FFF2-40B4-BE49-F238E27FC236}">
                  <a16:creationId xmlns:a16="http://schemas.microsoft.com/office/drawing/2014/main" xmlns="" id="{27B7B5A3-3FB0-4BFA-8F52-6847FBB68A47}"/>
                </a:ext>
              </a:extLst>
            </p:cNvPr>
            <p:cNvSpPr>
              <a:spLocks/>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245">
              <a:extLst>
                <a:ext uri="{FF2B5EF4-FFF2-40B4-BE49-F238E27FC236}">
                  <a16:creationId xmlns:a16="http://schemas.microsoft.com/office/drawing/2014/main" xmlns="" id="{35326841-DC53-438F-B032-D29EC4877D43}"/>
                </a:ext>
              </a:extLst>
            </p:cNvPr>
            <p:cNvSpPr>
              <a:spLocks/>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246">
              <a:extLst>
                <a:ext uri="{FF2B5EF4-FFF2-40B4-BE49-F238E27FC236}">
                  <a16:creationId xmlns:a16="http://schemas.microsoft.com/office/drawing/2014/main" xmlns="" id="{EAB9169E-5402-4689-AB24-02A606114C49}"/>
                </a:ext>
              </a:extLst>
            </p:cNvPr>
            <p:cNvSpPr>
              <a:spLocks/>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247">
              <a:extLst>
                <a:ext uri="{FF2B5EF4-FFF2-40B4-BE49-F238E27FC236}">
                  <a16:creationId xmlns:a16="http://schemas.microsoft.com/office/drawing/2014/main" xmlns="" id="{B13E59DD-8939-4CE4-A2F3-EC53B2EC3A70}"/>
                </a:ext>
              </a:extLst>
            </p:cNvPr>
            <p:cNvSpPr>
              <a:spLocks/>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248">
              <a:extLst>
                <a:ext uri="{FF2B5EF4-FFF2-40B4-BE49-F238E27FC236}">
                  <a16:creationId xmlns:a16="http://schemas.microsoft.com/office/drawing/2014/main" xmlns="" id="{B19E6561-2E25-4C3E-AB5C-9F3AAADCF6D4}"/>
                </a:ext>
              </a:extLst>
            </p:cNvPr>
            <p:cNvSpPr>
              <a:spLocks/>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249">
              <a:extLst>
                <a:ext uri="{FF2B5EF4-FFF2-40B4-BE49-F238E27FC236}">
                  <a16:creationId xmlns:a16="http://schemas.microsoft.com/office/drawing/2014/main" xmlns="" id="{F9DB65A3-380E-442E-BA78-88BA9EAE3C5E}"/>
                </a:ext>
              </a:extLst>
            </p:cNvPr>
            <p:cNvSpPr>
              <a:spLocks/>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250">
              <a:extLst>
                <a:ext uri="{FF2B5EF4-FFF2-40B4-BE49-F238E27FC236}">
                  <a16:creationId xmlns:a16="http://schemas.microsoft.com/office/drawing/2014/main" xmlns="" id="{5CB7BC7B-EFBA-4B26-B0C4-0D62B1AB9B4D}"/>
                </a:ext>
              </a:extLst>
            </p:cNvPr>
            <p:cNvSpPr>
              <a:spLocks/>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Freeform 251">
              <a:extLst>
                <a:ext uri="{FF2B5EF4-FFF2-40B4-BE49-F238E27FC236}">
                  <a16:creationId xmlns:a16="http://schemas.microsoft.com/office/drawing/2014/main" xmlns="" id="{1E9538DD-5BAA-4EF3-8156-92998A355991}"/>
                </a:ext>
              </a:extLst>
            </p:cNvPr>
            <p:cNvSpPr>
              <a:spLocks/>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252">
              <a:extLst>
                <a:ext uri="{FF2B5EF4-FFF2-40B4-BE49-F238E27FC236}">
                  <a16:creationId xmlns:a16="http://schemas.microsoft.com/office/drawing/2014/main" xmlns="" id="{2F6995FC-BE45-4BEC-AE8D-2AFA16E79D23}"/>
                </a:ext>
              </a:extLst>
            </p:cNvPr>
            <p:cNvSpPr>
              <a:spLocks/>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1" name="Group 380">
            <a:extLst>
              <a:ext uri="{FF2B5EF4-FFF2-40B4-BE49-F238E27FC236}">
                <a16:creationId xmlns:a16="http://schemas.microsoft.com/office/drawing/2014/main" xmlns="" id="{1A909330-67FB-4AA2-A1D6-918C768AAFA9}"/>
              </a:ext>
            </a:extLst>
          </p:cNvPr>
          <p:cNvGrpSpPr/>
          <p:nvPr userDrawn="1"/>
        </p:nvGrpSpPr>
        <p:grpSpPr>
          <a:xfrm>
            <a:off x="4978417" y="2967073"/>
            <a:ext cx="808040" cy="808047"/>
            <a:chOff x="4978417" y="2967073"/>
            <a:chExt cx="808040" cy="808047"/>
          </a:xfrm>
        </p:grpSpPr>
        <p:sp>
          <p:nvSpPr>
            <p:cNvPr id="314" name="Freeform 211">
              <a:extLst>
                <a:ext uri="{FF2B5EF4-FFF2-40B4-BE49-F238E27FC236}">
                  <a16:creationId xmlns:a16="http://schemas.microsoft.com/office/drawing/2014/main" xmlns="" id="{703FF4DA-DE81-465F-8819-1BA5B7D2A754}"/>
                </a:ext>
              </a:extLst>
            </p:cNvPr>
            <p:cNvSpPr>
              <a:spLocks/>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253">
              <a:extLst>
                <a:ext uri="{FF2B5EF4-FFF2-40B4-BE49-F238E27FC236}">
                  <a16:creationId xmlns:a16="http://schemas.microsoft.com/office/drawing/2014/main" xmlns="" id="{0DCEB80E-6578-4215-BE93-740814AA6972}"/>
                </a:ext>
              </a:extLst>
            </p:cNvPr>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254">
              <a:extLst>
                <a:ext uri="{FF2B5EF4-FFF2-40B4-BE49-F238E27FC236}">
                  <a16:creationId xmlns:a16="http://schemas.microsoft.com/office/drawing/2014/main" xmlns="" id="{0D85F58C-72F1-42DA-B2CB-2A60BE257FE0}"/>
                </a:ext>
              </a:extLst>
            </p:cNvPr>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255">
              <a:extLst>
                <a:ext uri="{FF2B5EF4-FFF2-40B4-BE49-F238E27FC236}">
                  <a16:creationId xmlns:a16="http://schemas.microsoft.com/office/drawing/2014/main" xmlns="" id="{042AFE8B-CDA2-4E2B-A24D-7BDDDA5ED13B}"/>
                </a:ext>
              </a:extLst>
            </p:cNvPr>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256">
              <a:extLst>
                <a:ext uri="{FF2B5EF4-FFF2-40B4-BE49-F238E27FC236}">
                  <a16:creationId xmlns:a16="http://schemas.microsoft.com/office/drawing/2014/main" xmlns="" id="{BF9276E7-0431-4086-869C-940EFA28F010}"/>
                </a:ext>
              </a:extLst>
            </p:cNvPr>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257">
              <a:extLst>
                <a:ext uri="{FF2B5EF4-FFF2-40B4-BE49-F238E27FC236}">
                  <a16:creationId xmlns:a16="http://schemas.microsoft.com/office/drawing/2014/main" xmlns="" id="{51A4F7EB-B16D-4352-BFAB-53EEE0392697}"/>
                </a:ext>
              </a:extLst>
            </p:cNvPr>
            <p:cNvSpPr>
              <a:spLocks/>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chine Learning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8/15/2020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xmlns="" id="{537BF1B0-5E15-4C9E-A9F7-992312E946E1}"/>
              </a:ext>
            </a:extLst>
          </p:cNvPr>
          <p:cNvSpPr>
            <a:spLocks noGrp="1"/>
          </p:cNvSpPr>
          <p:nvPr>
            <p:ph type="body" sz="quarter" idx="39" hasCustomPrompt="1"/>
          </p:nvPr>
        </p:nvSpPr>
        <p:spPr>
          <a:xfrm>
            <a:off x="3454400"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xmlns="" id="{F726E919-B4D5-4C49-AFDB-F02778346EC4}"/>
              </a:ext>
            </a:extLst>
          </p:cNvPr>
          <p:cNvSpPr>
            <a:spLocks noGrp="1"/>
          </p:cNvSpPr>
          <p:nvPr>
            <p:ph type="body" sz="quarter" idx="40" hasCustomPrompt="1"/>
          </p:nvPr>
        </p:nvSpPr>
        <p:spPr>
          <a:xfrm>
            <a:off x="3454400"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xmlns="" id="{72F6A280-C1C4-4059-B2CA-1B93B2BC0D92}"/>
              </a:ext>
            </a:extLst>
          </p:cNvPr>
          <p:cNvSpPr>
            <a:spLocks noGrp="1"/>
          </p:cNvSpPr>
          <p:nvPr>
            <p:ph type="body" sz="quarter" idx="41" hasCustomPrompt="1"/>
          </p:nvPr>
        </p:nvSpPr>
        <p:spPr>
          <a:xfrm>
            <a:off x="6131478"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xmlns="" id="{E8800583-4DB0-45E5-A2AB-02DAECB70D67}"/>
              </a:ext>
            </a:extLst>
          </p:cNvPr>
          <p:cNvSpPr>
            <a:spLocks noGrp="1"/>
          </p:cNvSpPr>
          <p:nvPr>
            <p:ph type="body" sz="quarter" idx="42" hasCustomPrompt="1"/>
          </p:nvPr>
        </p:nvSpPr>
        <p:spPr>
          <a:xfrm>
            <a:off x="6131478"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xmlns="" id="{0580999F-0C11-4C8B-AF27-38FF9B461EF2}"/>
              </a:ext>
            </a:extLst>
          </p:cNvPr>
          <p:cNvSpPr>
            <a:spLocks noGrp="1"/>
          </p:cNvSpPr>
          <p:nvPr>
            <p:ph type="body" sz="quarter" idx="43" hasCustomPrompt="1"/>
          </p:nvPr>
        </p:nvSpPr>
        <p:spPr>
          <a:xfrm>
            <a:off x="755576"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xmlns="" id="{53DAC3CB-F19B-42EC-A3C2-1AE4349B56D9}"/>
              </a:ext>
            </a:extLst>
          </p:cNvPr>
          <p:cNvSpPr>
            <a:spLocks noGrp="1"/>
          </p:cNvSpPr>
          <p:nvPr>
            <p:ph type="body" sz="quarter" idx="44" hasCustomPrompt="1"/>
          </p:nvPr>
        </p:nvSpPr>
        <p:spPr>
          <a:xfrm>
            <a:off x="755576"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grpSp>
        <p:nvGrpSpPr>
          <p:cNvPr id="148" name="Group 147">
            <a:extLst>
              <a:ext uri="{FF2B5EF4-FFF2-40B4-BE49-F238E27FC236}">
                <a16:creationId xmlns:a16="http://schemas.microsoft.com/office/drawing/2014/main" xmlns="" id="{C94A0A30-C664-4A7B-9DF0-4D0D46AF0D88}"/>
              </a:ext>
            </a:extLst>
          </p:cNvPr>
          <p:cNvGrpSpPr/>
          <p:nvPr userDrawn="1"/>
        </p:nvGrpSpPr>
        <p:grpSpPr>
          <a:xfrm>
            <a:off x="6625641" y="1529963"/>
            <a:ext cx="1266206" cy="1266218"/>
            <a:chOff x="6958036" y="2967073"/>
            <a:chExt cx="808040" cy="808047"/>
          </a:xfrm>
        </p:grpSpPr>
        <p:sp>
          <p:nvSpPr>
            <p:cNvPr id="149" name="Freeform 209">
              <a:extLst>
                <a:ext uri="{FF2B5EF4-FFF2-40B4-BE49-F238E27FC236}">
                  <a16:creationId xmlns:a16="http://schemas.microsoft.com/office/drawing/2014/main" xmlns="" id="{D5F9CD2F-3415-407E-8B43-364BC4FBD5B5}"/>
                </a:ext>
              </a:extLst>
            </p:cNvPr>
            <p:cNvSpPr>
              <a:spLocks/>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210">
              <a:extLst>
                <a:ext uri="{FF2B5EF4-FFF2-40B4-BE49-F238E27FC236}">
                  <a16:creationId xmlns:a16="http://schemas.microsoft.com/office/drawing/2014/main" xmlns="" id="{2D236453-01DB-4DA5-9787-E3DBB212664B}"/>
                </a:ext>
              </a:extLst>
            </p:cNvPr>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1" name="Group 150">
            <a:extLst>
              <a:ext uri="{FF2B5EF4-FFF2-40B4-BE49-F238E27FC236}">
                <a16:creationId xmlns:a16="http://schemas.microsoft.com/office/drawing/2014/main" xmlns="" id="{3C85A1A7-6DCA-4903-9CD5-BAA0D8CB59BE}"/>
              </a:ext>
            </a:extLst>
          </p:cNvPr>
          <p:cNvGrpSpPr/>
          <p:nvPr userDrawn="1"/>
        </p:nvGrpSpPr>
        <p:grpSpPr>
          <a:xfrm>
            <a:off x="3929507" y="1529963"/>
            <a:ext cx="1266206" cy="1266218"/>
            <a:chOff x="5967433" y="2967073"/>
            <a:chExt cx="808040" cy="808047"/>
          </a:xfrm>
        </p:grpSpPr>
        <p:sp>
          <p:nvSpPr>
            <p:cNvPr id="152" name="Freeform 208">
              <a:extLst>
                <a:ext uri="{FF2B5EF4-FFF2-40B4-BE49-F238E27FC236}">
                  <a16:creationId xmlns:a16="http://schemas.microsoft.com/office/drawing/2014/main" xmlns="" id="{4A1C6B0F-16BE-4552-808A-6E3FF9EE4243}"/>
                </a:ext>
              </a:extLst>
            </p:cNvPr>
            <p:cNvSpPr>
              <a:spLocks/>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12">
              <a:extLst>
                <a:ext uri="{FF2B5EF4-FFF2-40B4-BE49-F238E27FC236}">
                  <a16:creationId xmlns:a16="http://schemas.microsoft.com/office/drawing/2014/main" xmlns="" id="{1E68706D-B270-496B-A63C-54C6E1C7ED78}"/>
                </a:ext>
              </a:extLst>
            </p:cNvPr>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3">
              <a:extLst>
                <a:ext uri="{FF2B5EF4-FFF2-40B4-BE49-F238E27FC236}">
                  <a16:creationId xmlns:a16="http://schemas.microsoft.com/office/drawing/2014/main" xmlns="" id="{D9406B8B-DFBB-4FA0-87E9-F51404D81BAB}"/>
                </a:ext>
              </a:extLst>
            </p:cNvPr>
            <p:cNvSpPr>
              <a:spLocks/>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14">
              <a:extLst>
                <a:ext uri="{FF2B5EF4-FFF2-40B4-BE49-F238E27FC236}">
                  <a16:creationId xmlns:a16="http://schemas.microsoft.com/office/drawing/2014/main" xmlns="" id="{48DFE147-BE91-4C5A-8AEF-8ACB673F41A8}"/>
                </a:ext>
              </a:extLst>
            </p:cNvPr>
            <p:cNvSpPr>
              <a:spLocks/>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5">
              <a:extLst>
                <a:ext uri="{FF2B5EF4-FFF2-40B4-BE49-F238E27FC236}">
                  <a16:creationId xmlns:a16="http://schemas.microsoft.com/office/drawing/2014/main" xmlns="" id="{79FC0CEF-8A50-47B4-9C5F-819E6F58F09A}"/>
                </a:ext>
              </a:extLst>
            </p:cNvPr>
            <p:cNvSpPr>
              <a:spLocks/>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16">
              <a:extLst>
                <a:ext uri="{FF2B5EF4-FFF2-40B4-BE49-F238E27FC236}">
                  <a16:creationId xmlns:a16="http://schemas.microsoft.com/office/drawing/2014/main" xmlns="" id="{DF03ED6A-7101-40A0-B321-93FE6467463A}"/>
                </a:ext>
              </a:extLst>
            </p:cNvPr>
            <p:cNvSpPr>
              <a:spLocks/>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17">
              <a:extLst>
                <a:ext uri="{FF2B5EF4-FFF2-40B4-BE49-F238E27FC236}">
                  <a16:creationId xmlns:a16="http://schemas.microsoft.com/office/drawing/2014/main" xmlns="" id="{5718941F-6E12-43D9-A6D7-8DEC6C6D5514}"/>
                </a:ext>
              </a:extLst>
            </p:cNvPr>
            <p:cNvSpPr>
              <a:spLocks/>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18">
              <a:extLst>
                <a:ext uri="{FF2B5EF4-FFF2-40B4-BE49-F238E27FC236}">
                  <a16:creationId xmlns:a16="http://schemas.microsoft.com/office/drawing/2014/main" xmlns="" id="{D84D0B2C-CB7D-43CE-BCD8-E3643F7543EC}"/>
                </a:ext>
              </a:extLst>
            </p:cNvPr>
            <p:cNvSpPr>
              <a:spLocks/>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19">
              <a:extLst>
                <a:ext uri="{FF2B5EF4-FFF2-40B4-BE49-F238E27FC236}">
                  <a16:creationId xmlns:a16="http://schemas.microsoft.com/office/drawing/2014/main" xmlns="" id="{3E4BB7C4-14F4-43AE-8150-B2541C6F949A}"/>
                </a:ext>
              </a:extLst>
            </p:cNvPr>
            <p:cNvSpPr>
              <a:spLocks/>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20">
              <a:extLst>
                <a:ext uri="{FF2B5EF4-FFF2-40B4-BE49-F238E27FC236}">
                  <a16:creationId xmlns:a16="http://schemas.microsoft.com/office/drawing/2014/main" xmlns="" id="{D79FDA04-E3BE-4350-965E-8EC7E3FEC164}"/>
                </a:ext>
              </a:extLst>
            </p:cNvPr>
            <p:cNvSpPr>
              <a:spLocks/>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21">
              <a:extLst>
                <a:ext uri="{FF2B5EF4-FFF2-40B4-BE49-F238E27FC236}">
                  <a16:creationId xmlns:a16="http://schemas.microsoft.com/office/drawing/2014/main" xmlns="" id="{686A4D42-953B-43FB-9DEE-65BD7E5C5B84}"/>
                </a:ext>
              </a:extLst>
            </p:cNvPr>
            <p:cNvSpPr>
              <a:spLocks/>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22">
              <a:extLst>
                <a:ext uri="{FF2B5EF4-FFF2-40B4-BE49-F238E27FC236}">
                  <a16:creationId xmlns:a16="http://schemas.microsoft.com/office/drawing/2014/main" xmlns="" id="{35198ED2-468F-4014-B746-627C17301D58}"/>
                </a:ext>
              </a:extLst>
            </p:cNvPr>
            <p:cNvSpPr>
              <a:spLocks/>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23">
              <a:extLst>
                <a:ext uri="{FF2B5EF4-FFF2-40B4-BE49-F238E27FC236}">
                  <a16:creationId xmlns:a16="http://schemas.microsoft.com/office/drawing/2014/main" xmlns="" id="{4509E093-A0C5-45E8-BA97-2141FCF700CF}"/>
                </a:ext>
              </a:extLst>
            </p:cNvPr>
            <p:cNvSpPr>
              <a:spLocks/>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24">
              <a:extLst>
                <a:ext uri="{FF2B5EF4-FFF2-40B4-BE49-F238E27FC236}">
                  <a16:creationId xmlns:a16="http://schemas.microsoft.com/office/drawing/2014/main" xmlns="" id="{AFF8CB61-601A-4767-99CE-D9ACBEB6D6AE}"/>
                </a:ext>
              </a:extLst>
            </p:cNvPr>
            <p:cNvSpPr>
              <a:spLocks/>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25">
              <a:extLst>
                <a:ext uri="{FF2B5EF4-FFF2-40B4-BE49-F238E27FC236}">
                  <a16:creationId xmlns:a16="http://schemas.microsoft.com/office/drawing/2014/main" xmlns="" id="{F7E2AB8B-4384-4318-AE3B-2BD13788D34D}"/>
                </a:ext>
              </a:extLst>
            </p:cNvPr>
            <p:cNvSpPr>
              <a:spLocks/>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26">
              <a:extLst>
                <a:ext uri="{FF2B5EF4-FFF2-40B4-BE49-F238E27FC236}">
                  <a16:creationId xmlns:a16="http://schemas.microsoft.com/office/drawing/2014/main" xmlns="" id="{871B9DA1-8B72-411E-A856-3449E2CD8F90}"/>
                </a:ext>
              </a:extLst>
            </p:cNvPr>
            <p:cNvSpPr>
              <a:spLocks/>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27">
              <a:extLst>
                <a:ext uri="{FF2B5EF4-FFF2-40B4-BE49-F238E27FC236}">
                  <a16:creationId xmlns:a16="http://schemas.microsoft.com/office/drawing/2014/main" xmlns="" id="{D52F04E9-868A-46E4-89C0-8F9B5A271646}"/>
                </a:ext>
              </a:extLst>
            </p:cNvPr>
            <p:cNvSpPr>
              <a:spLocks/>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28">
              <a:extLst>
                <a:ext uri="{FF2B5EF4-FFF2-40B4-BE49-F238E27FC236}">
                  <a16:creationId xmlns:a16="http://schemas.microsoft.com/office/drawing/2014/main" xmlns="" id="{EB0D5DDF-8E43-4D28-BD67-D55562438407}"/>
                </a:ext>
              </a:extLst>
            </p:cNvPr>
            <p:cNvSpPr>
              <a:spLocks/>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29">
              <a:extLst>
                <a:ext uri="{FF2B5EF4-FFF2-40B4-BE49-F238E27FC236}">
                  <a16:creationId xmlns:a16="http://schemas.microsoft.com/office/drawing/2014/main" xmlns="" id="{D95D7660-916D-4F00-A43A-382863445183}"/>
                </a:ext>
              </a:extLst>
            </p:cNvPr>
            <p:cNvSpPr>
              <a:spLocks/>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30">
              <a:extLst>
                <a:ext uri="{FF2B5EF4-FFF2-40B4-BE49-F238E27FC236}">
                  <a16:creationId xmlns:a16="http://schemas.microsoft.com/office/drawing/2014/main" xmlns="" id="{94409655-4FAC-4F45-B589-B9A3B44435EF}"/>
                </a:ext>
              </a:extLst>
            </p:cNvPr>
            <p:cNvSpPr>
              <a:spLocks/>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31">
              <a:extLst>
                <a:ext uri="{FF2B5EF4-FFF2-40B4-BE49-F238E27FC236}">
                  <a16:creationId xmlns:a16="http://schemas.microsoft.com/office/drawing/2014/main" xmlns="" id="{37906DFF-92B9-44EF-A054-A12790760A16}"/>
                </a:ext>
              </a:extLst>
            </p:cNvPr>
            <p:cNvSpPr>
              <a:spLocks/>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32">
              <a:extLst>
                <a:ext uri="{FF2B5EF4-FFF2-40B4-BE49-F238E27FC236}">
                  <a16:creationId xmlns:a16="http://schemas.microsoft.com/office/drawing/2014/main" xmlns="" id="{7D5501A2-9A19-4A2D-A352-C7EA3A20CE7A}"/>
                </a:ext>
              </a:extLst>
            </p:cNvPr>
            <p:cNvSpPr>
              <a:spLocks/>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33">
              <a:extLst>
                <a:ext uri="{FF2B5EF4-FFF2-40B4-BE49-F238E27FC236}">
                  <a16:creationId xmlns:a16="http://schemas.microsoft.com/office/drawing/2014/main" xmlns="" id="{26E68B0A-19FA-4BB9-AD26-C0163D0080A9}"/>
                </a:ext>
              </a:extLst>
            </p:cNvPr>
            <p:cNvSpPr>
              <a:spLocks/>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34">
              <a:extLst>
                <a:ext uri="{FF2B5EF4-FFF2-40B4-BE49-F238E27FC236}">
                  <a16:creationId xmlns:a16="http://schemas.microsoft.com/office/drawing/2014/main" xmlns="" id="{F0872902-5AF3-47E9-9164-850C8B1D0EB0}"/>
                </a:ext>
              </a:extLst>
            </p:cNvPr>
            <p:cNvSpPr>
              <a:spLocks/>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35">
              <a:extLst>
                <a:ext uri="{FF2B5EF4-FFF2-40B4-BE49-F238E27FC236}">
                  <a16:creationId xmlns:a16="http://schemas.microsoft.com/office/drawing/2014/main" xmlns="" id="{502EDE89-C697-4CAD-B51A-D398DAC09F40}"/>
                </a:ext>
              </a:extLst>
            </p:cNvPr>
            <p:cNvSpPr>
              <a:spLocks/>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36">
              <a:extLst>
                <a:ext uri="{FF2B5EF4-FFF2-40B4-BE49-F238E27FC236}">
                  <a16:creationId xmlns:a16="http://schemas.microsoft.com/office/drawing/2014/main" xmlns="" id="{DCFE4D00-392B-43CE-BACB-0CD6287B4953}"/>
                </a:ext>
              </a:extLst>
            </p:cNvPr>
            <p:cNvSpPr>
              <a:spLocks/>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37">
              <a:extLst>
                <a:ext uri="{FF2B5EF4-FFF2-40B4-BE49-F238E27FC236}">
                  <a16:creationId xmlns:a16="http://schemas.microsoft.com/office/drawing/2014/main" xmlns="" id="{9873F800-E038-4620-B284-9F397741C0E1}"/>
                </a:ext>
              </a:extLst>
            </p:cNvPr>
            <p:cNvSpPr>
              <a:spLocks/>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38">
              <a:extLst>
                <a:ext uri="{FF2B5EF4-FFF2-40B4-BE49-F238E27FC236}">
                  <a16:creationId xmlns:a16="http://schemas.microsoft.com/office/drawing/2014/main" xmlns="" id="{C524F82A-FC39-4530-8738-879EB85CE6EC}"/>
                </a:ext>
              </a:extLst>
            </p:cNvPr>
            <p:cNvSpPr>
              <a:spLocks/>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39">
              <a:extLst>
                <a:ext uri="{FF2B5EF4-FFF2-40B4-BE49-F238E27FC236}">
                  <a16:creationId xmlns:a16="http://schemas.microsoft.com/office/drawing/2014/main" xmlns="" id="{7389E4C1-03EE-4709-A9AA-5E629545CE0C}"/>
                </a:ext>
              </a:extLst>
            </p:cNvPr>
            <p:cNvSpPr>
              <a:spLocks/>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40">
              <a:extLst>
                <a:ext uri="{FF2B5EF4-FFF2-40B4-BE49-F238E27FC236}">
                  <a16:creationId xmlns:a16="http://schemas.microsoft.com/office/drawing/2014/main" xmlns="" id="{5E0AD0ED-8726-4480-B2A9-FB0FDA199578}"/>
                </a:ext>
              </a:extLst>
            </p:cNvPr>
            <p:cNvSpPr>
              <a:spLocks/>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41">
              <a:extLst>
                <a:ext uri="{FF2B5EF4-FFF2-40B4-BE49-F238E27FC236}">
                  <a16:creationId xmlns:a16="http://schemas.microsoft.com/office/drawing/2014/main" xmlns="" id="{0B1DB695-1D7A-4C84-AA86-7D045AF53A04}"/>
                </a:ext>
              </a:extLst>
            </p:cNvPr>
            <p:cNvSpPr>
              <a:spLocks/>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242">
              <a:extLst>
                <a:ext uri="{FF2B5EF4-FFF2-40B4-BE49-F238E27FC236}">
                  <a16:creationId xmlns:a16="http://schemas.microsoft.com/office/drawing/2014/main" xmlns="" id="{6AE87875-E4E5-440B-9BE9-C2A66CA12009}"/>
                </a:ext>
              </a:extLst>
            </p:cNvPr>
            <p:cNvSpPr>
              <a:spLocks/>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43">
              <a:extLst>
                <a:ext uri="{FF2B5EF4-FFF2-40B4-BE49-F238E27FC236}">
                  <a16:creationId xmlns:a16="http://schemas.microsoft.com/office/drawing/2014/main" xmlns="" id="{FB5C89D2-47DE-4474-8F8F-F985204E0933}"/>
                </a:ext>
              </a:extLst>
            </p:cNvPr>
            <p:cNvSpPr>
              <a:spLocks/>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44">
              <a:extLst>
                <a:ext uri="{FF2B5EF4-FFF2-40B4-BE49-F238E27FC236}">
                  <a16:creationId xmlns:a16="http://schemas.microsoft.com/office/drawing/2014/main" xmlns="" id="{0DE3A1F0-D9EE-4E46-A275-BB86A575119D}"/>
                </a:ext>
              </a:extLst>
            </p:cNvPr>
            <p:cNvSpPr>
              <a:spLocks/>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45">
              <a:extLst>
                <a:ext uri="{FF2B5EF4-FFF2-40B4-BE49-F238E27FC236}">
                  <a16:creationId xmlns:a16="http://schemas.microsoft.com/office/drawing/2014/main" xmlns="" id="{BE5448AF-D9CD-4FE9-B2D5-22F376C062B3}"/>
                </a:ext>
              </a:extLst>
            </p:cNvPr>
            <p:cNvSpPr>
              <a:spLocks/>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46">
              <a:extLst>
                <a:ext uri="{FF2B5EF4-FFF2-40B4-BE49-F238E27FC236}">
                  <a16:creationId xmlns:a16="http://schemas.microsoft.com/office/drawing/2014/main" xmlns="" id="{34FE5BC6-5D82-48EF-8BEF-C063DDD24C16}"/>
                </a:ext>
              </a:extLst>
            </p:cNvPr>
            <p:cNvSpPr>
              <a:spLocks/>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47">
              <a:extLst>
                <a:ext uri="{FF2B5EF4-FFF2-40B4-BE49-F238E27FC236}">
                  <a16:creationId xmlns:a16="http://schemas.microsoft.com/office/drawing/2014/main" xmlns="" id="{59B42F3D-40A1-4F4A-BD9A-F9A3A3002CB1}"/>
                </a:ext>
              </a:extLst>
            </p:cNvPr>
            <p:cNvSpPr>
              <a:spLocks/>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48">
              <a:extLst>
                <a:ext uri="{FF2B5EF4-FFF2-40B4-BE49-F238E27FC236}">
                  <a16:creationId xmlns:a16="http://schemas.microsoft.com/office/drawing/2014/main" xmlns="" id="{908CE878-5D52-4C5A-B0E0-622304D9A82C}"/>
                </a:ext>
              </a:extLst>
            </p:cNvPr>
            <p:cNvSpPr>
              <a:spLocks/>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49">
              <a:extLst>
                <a:ext uri="{FF2B5EF4-FFF2-40B4-BE49-F238E27FC236}">
                  <a16:creationId xmlns:a16="http://schemas.microsoft.com/office/drawing/2014/main" xmlns="" id="{7E647BB8-5FD1-4011-BD10-61006B416A82}"/>
                </a:ext>
              </a:extLst>
            </p:cNvPr>
            <p:cNvSpPr>
              <a:spLocks/>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50">
              <a:extLst>
                <a:ext uri="{FF2B5EF4-FFF2-40B4-BE49-F238E27FC236}">
                  <a16:creationId xmlns:a16="http://schemas.microsoft.com/office/drawing/2014/main" xmlns="" id="{18E907E3-4FCD-4204-AB00-6605B3B110EE}"/>
                </a:ext>
              </a:extLst>
            </p:cNvPr>
            <p:cNvSpPr>
              <a:spLocks/>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51">
              <a:extLst>
                <a:ext uri="{FF2B5EF4-FFF2-40B4-BE49-F238E27FC236}">
                  <a16:creationId xmlns:a16="http://schemas.microsoft.com/office/drawing/2014/main" xmlns="" id="{98902307-152C-469C-9C4D-B39833354DB7}"/>
                </a:ext>
              </a:extLst>
            </p:cNvPr>
            <p:cNvSpPr>
              <a:spLocks/>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52">
              <a:extLst>
                <a:ext uri="{FF2B5EF4-FFF2-40B4-BE49-F238E27FC236}">
                  <a16:creationId xmlns:a16="http://schemas.microsoft.com/office/drawing/2014/main" xmlns="" id="{EAE75CBB-ABA4-4C48-9237-B4783FBA7567}"/>
                </a:ext>
              </a:extLst>
            </p:cNvPr>
            <p:cNvSpPr>
              <a:spLocks/>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4" name="Group 193">
            <a:extLst>
              <a:ext uri="{FF2B5EF4-FFF2-40B4-BE49-F238E27FC236}">
                <a16:creationId xmlns:a16="http://schemas.microsoft.com/office/drawing/2014/main" xmlns="" id="{F8D4092C-FCF0-4032-A283-A78BB289F884}"/>
              </a:ext>
            </a:extLst>
          </p:cNvPr>
          <p:cNvGrpSpPr/>
          <p:nvPr userDrawn="1"/>
        </p:nvGrpSpPr>
        <p:grpSpPr>
          <a:xfrm>
            <a:off x="1233373" y="1529963"/>
            <a:ext cx="1266206" cy="1266218"/>
            <a:chOff x="4978417" y="2967073"/>
            <a:chExt cx="808040" cy="808047"/>
          </a:xfrm>
        </p:grpSpPr>
        <p:sp>
          <p:nvSpPr>
            <p:cNvPr id="195" name="Freeform 211">
              <a:extLst>
                <a:ext uri="{FF2B5EF4-FFF2-40B4-BE49-F238E27FC236}">
                  <a16:creationId xmlns:a16="http://schemas.microsoft.com/office/drawing/2014/main" xmlns="" id="{04526D32-E13D-4E2E-AAE2-270AA9F95229}"/>
                </a:ext>
              </a:extLst>
            </p:cNvPr>
            <p:cNvSpPr>
              <a:spLocks/>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53">
              <a:extLst>
                <a:ext uri="{FF2B5EF4-FFF2-40B4-BE49-F238E27FC236}">
                  <a16:creationId xmlns:a16="http://schemas.microsoft.com/office/drawing/2014/main" xmlns="" id="{2CF53438-8348-4F0B-BAC3-5E68B546AD52}"/>
                </a:ext>
              </a:extLst>
            </p:cNvPr>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54">
              <a:extLst>
                <a:ext uri="{FF2B5EF4-FFF2-40B4-BE49-F238E27FC236}">
                  <a16:creationId xmlns:a16="http://schemas.microsoft.com/office/drawing/2014/main" xmlns="" id="{8C7701A4-DA55-4D75-82FC-0131A0ECB9B2}"/>
                </a:ext>
              </a:extLst>
            </p:cNvPr>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55">
              <a:extLst>
                <a:ext uri="{FF2B5EF4-FFF2-40B4-BE49-F238E27FC236}">
                  <a16:creationId xmlns:a16="http://schemas.microsoft.com/office/drawing/2014/main" xmlns="" id="{3871790A-CC20-4F4B-B2E8-76C084DFCCF4}"/>
                </a:ext>
              </a:extLst>
            </p:cNvPr>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56">
              <a:extLst>
                <a:ext uri="{FF2B5EF4-FFF2-40B4-BE49-F238E27FC236}">
                  <a16:creationId xmlns:a16="http://schemas.microsoft.com/office/drawing/2014/main" xmlns="" id="{CB4DC264-E8E6-41C6-9E9C-E8ABAD46B6CF}"/>
                </a:ext>
              </a:extLst>
            </p:cNvPr>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57">
              <a:extLst>
                <a:ext uri="{FF2B5EF4-FFF2-40B4-BE49-F238E27FC236}">
                  <a16:creationId xmlns:a16="http://schemas.microsoft.com/office/drawing/2014/main" xmlns="" id="{090A6583-7376-40DC-967C-76C02AA3F10C}"/>
                </a:ext>
              </a:extLst>
            </p:cNvPr>
            <p:cNvSpPr>
              <a:spLocks/>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96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chine Learning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8/15/2020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chine Learning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8/15/2020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 Placeholder 4"/>
          <p:cNvSpPr>
            <a:spLocks noGrp="1"/>
          </p:cNvSpPr>
          <p:nvPr>
            <p:ph type="body" sz="quarter" idx="39" hasCustomPrompt="1"/>
          </p:nvPr>
        </p:nvSpPr>
        <p:spPr>
          <a:xfrm>
            <a:off x="4067944" y="1746440"/>
            <a:ext cx="4608512" cy="505509"/>
          </a:xfrm>
        </p:spPr>
        <p:txBody>
          <a:bodyPr anchor="ctr">
            <a:noAutofit/>
          </a:bodyPr>
          <a:lstStyle>
            <a:lvl1pPr marL="0" indent="0" algn="l">
              <a:buNone/>
              <a:defRPr sz="2800">
                <a:solidFill>
                  <a:schemeClr val="accent5"/>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grpSp>
        <p:nvGrpSpPr>
          <p:cNvPr id="7" name="Group 6">
            <a:extLst>
              <a:ext uri="{FF2B5EF4-FFF2-40B4-BE49-F238E27FC236}">
                <a16:creationId xmlns:a16="http://schemas.microsoft.com/office/drawing/2014/main" xmlns="" id="{540B2E6F-6FDA-46D2-BC57-8BE8E00104F2}"/>
              </a:ext>
            </a:extLst>
          </p:cNvPr>
          <p:cNvGrpSpPr/>
          <p:nvPr userDrawn="1"/>
        </p:nvGrpSpPr>
        <p:grpSpPr>
          <a:xfrm>
            <a:off x="769526" y="1498605"/>
            <a:ext cx="2866370" cy="2866370"/>
            <a:chOff x="769526" y="1498605"/>
            <a:chExt cx="2866370" cy="2866370"/>
          </a:xfrm>
        </p:grpSpPr>
        <p:sp>
          <p:nvSpPr>
            <p:cNvPr id="11" name="Oval 10"/>
            <p:cNvSpPr/>
            <p:nvPr userDrawn="1"/>
          </p:nvSpPr>
          <p:spPr>
            <a:xfrm>
              <a:off x="769526" y="1498605"/>
              <a:ext cx="2866370" cy="2866370"/>
            </a:xfrm>
            <a:prstGeom prst="ellipse">
              <a:avLst/>
            </a:prstGeom>
            <a:solidFill>
              <a:srgbClr val="646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xmlns="" id="{2AA3E500-A74F-4C20-84A6-8EC81ADA2DF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7271" y="1827527"/>
              <a:ext cx="2733632" cy="2203052"/>
            </a:xfrm>
            <a:prstGeom prst="rect">
              <a:avLst/>
            </a:prstGeom>
          </p:spPr>
        </p:pic>
      </p:grpSp>
    </p:spTree>
    <p:extLst>
      <p:ext uri="{BB962C8B-B14F-4D97-AF65-F5344CB8AC3E}">
        <p14:creationId xmlns:p14="http://schemas.microsoft.com/office/powerpoint/2010/main" val="17661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chine Learning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8/15/2020</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8/15/2020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Lst>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4E7C5B-A9BA-45D4-AB6C-21E22D7C32DC}"/>
              </a:ext>
            </a:extLst>
          </p:cNvPr>
          <p:cNvSpPr>
            <a:spLocks noGrp="1"/>
          </p:cNvSpPr>
          <p:nvPr>
            <p:ph type="title"/>
          </p:nvPr>
        </p:nvSpPr>
        <p:spPr>
          <a:xfrm>
            <a:off x="4876800" y="1352550"/>
            <a:ext cx="3848291" cy="857250"/>
          </a:xfrm>
        </p:spPr>
        <p:txBody>
          <a:bodyPr/>
          <a:lstStyle/>
          <a:p>
            <a:r>
              <a:rPr lang="en-US" smtClean="0"/>
              <a:t>QUẢN LÝ ĐẶT HÀNG SẢN PHẨM</a:t>
            </a:r>
            <a:endParaRPr lang="en-US" dirty="0"/>
          </a:p>
        </p:txBody>
      </p:sp>
      <p:sp>
        <p:nvSpPr>
          <p:cNvPr id="3" name="Text Placeholder 2">
            <a:extLst>
              <a:ext uri="{FF2B5EF4-FFF2-40B4-BE49-F238E27FC236}">
                <a16:creationId xmlns:a16="http://schemas.microsoft.com/office/drawing/2014/main" xmlns="" id="{294BE9DB-4CC8-4CBE-BDFA-C332A5F9EA6F}"/>
              </a:ext>
            </a:extLst>
          </p:cNvPr>
          <p:cNvSpPr>
            <a:spLocks noGrp="1"/>
          </p:cNvSpPr>
          <p:nvPr>
            <p:ph type="body" sz="quarter" idx="35"/>
          </p:nvPr>
        </p:nvSpPr>
        <p:spPr>
          <a:xfrm>
            <a:off x="4953000" y="2419350"/>
            <a:ext cx="3672408" cy="452437"/>
          </a:xfrm>
        </p:spPr>
        <p:txBody>
          <a:bodyPr/>
          <a:lstStyle/>
          <a:p>
            <a:r>
              <a:rPr lang="en-US" smtClean="0"/>
              <a:t>Lập trình di động 2</a:t>
            </a:r>
            <a:endParaRPr lang="en-US" dirty="0"/>
          </a:p>
        </p:txBody>
      </p:sp>
    </p:spTree>
    <p:extLst>
      <p:ext uri="{BB962C8B-B14F-4D97-AF65-F5344CB8AC3E}">
        <p14:creationId xmlns:p14="http://schemas.microsoft.com/office/powerpoint/2010/main" val="3446047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07"/>
            <a:ext cx="4789714" cy="857250"/>
          </a:xfrm>
        </p:spPr>
        <p:txBody>
          <a:bodyPr/>
          <a:lstStyle/>
          <a:p>
            <a:r>
              <a:rPr lang="en-US" dirty="0" err="1" smtClean="0"/>
              <a:t>Danh</a:t>
            </a:r>
            <a:r>
              <a:rPr lang="en-US" dirty="0" smtClean="0"/>
              <a:t> </a:t>
            </a:r>
            <a:r>
              <a:rPr lang="en-US" dirty="0" err="1" smtClean="0"/>
              <a:t>sách</a:t>
            </a:r>
            <a:r>
              <a:rPr lang="en-US" dirty="0" smtClean="0"/>
              <a:t> </a:t>
            </a:r>
            <a:r>
              <a:rPr lang="en-US" dirty="0" err="1" smtClean="0"/>
              <a:t>sản</a:t>
            </a:r>
            <a:r>
              <a:rPr lang="en-US" dirty="0" smtClean="0"/>
              <a:t> </a:t>
            </a:r>
            <a:r>
              <a:rPr lang="en-US" dirty="0" err="1" smtClean="0"/>
              <a:t>phẩm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285750"/>
            <a:ext cx="2621575" cy="4686300"/>
          </a:xfrm>
          <a:prstGeom prst="rect">
            <a:avLst/>
          </a:prstGeom>
        </p:spPr>
      </p:pic>
    </p:spTree>
    <p:extLst>
      <p:ext uri="{BB962C8B-B14F-4D97-AF65-F5344CB8AC3E}">
        <p14:creationId xmlns:p14="http://schemas.microsoft.com/office/powerpoint/2010/main" val="1824526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648200" cy="857250"/>
          </a:xfrm>
        </p:spPr>
        <p:txBody>
          <a:bodyPr/>
          <a:lstStyle/>
          <a:p>
            <a:r>
              <a:rPr lang="en-US" dirty="0" err="1" smtClean="0"/>
              <a:t>Chỉnh</a:t>
            </a:r>
            <a:r>
              <a:rPr lang="en-US" dirty="0" smtClean="0"/>
              <a:t> </a:t>
            </a:r>
            <a:r>
              <a:rPr lang="en-US" dirty="0" err="1" smtClean="0"/>
              <a:t>sửa</a:t>
            </a:r>
            <a:r>
              <a:rPr lang="en-US" dirty="0" smtClean="0"/>
              <a:t> </a:t>
            </a:r>
            <a:r>
              <a:rPr lang="en-US" dirty="0" err="1" smtClean="0"/>
              <a:t>sản</a:t>
            </a:r>
            <a:r>
              <a:rPr lang="en-US" dirty="0" smtClean="0"/>
              <a:t> </a:t>
            </a:r>
            <a:r>
              <a:rPr lang="en-US" dirty="0" err="1" smtClean="0"/>
              <a:t>phẩm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086" y="187779"/>
            <a:ext cx="2667283" cy="4675414"/>
          </a:xfrm>
          <a:prstGeom prst="rect">
            <a:avLst/>
          </a:prstGeom>
        </p:spPr>
      </p:pic>
    </p:spTree>
    <p:extLst>
      <p:ext uri="{BB962C8B-B14F-4D97-AF65-F5344CB8AC3E}">
        <p14:creationId xmlns:p14="http://schemas.microsoft.com/office/powerpoint/2010/main" val="640930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 y="0"/>
            <a:ext cx="6829002" cy="857250"/>
          </a:xfrm>
        </p:spPr>
        <p:txBody>
          <a:bodyPr/>
          <a:lstStyle/>
          <a:p>
            <a:r>
              <a:rPr lang="en-US" dirty="0" smtClean="0"/>
              <a:t>3. </a:t>
            </a:r>
            <a:r>
              <a:rPr lang="en-US" dirty="0" err="1" smtClean="0"/>
              <a:t>Quản</a:t>
            </a:r>
            <a:r>
              <a:rPr lang="en-US" dirty="0" smtClean="0"/>
              <a:t> </a:t>
            </a:r>
            <a:r>
              <a:rPr lang="en-US" dirty="0" err="1" smtClean="0"/>
              <a:t>lý</a:t>
            </a:r>
            <a:r>
              <a:rPr lang="en-US" dirty="0" smtClean="0"/>
              <a:t> </a:t>
            </a:r>
            <a:r>
              <a:rPr lang="en-US" dirty="0" err="1" smtClean="0"/>
              <a:t>hóa</a:t>
            </a:r>
            <a:r>
              <a:rPr lang="en-US" dirty="0" smtClean="0"/>
              <a:t> </a:t>
            </a:r>
            <a:r>
              <a:rPr lang="en-US" dirty="0" err="1" smtClean="0"/>
              <a:t>đơn</a:t>
            </a:r>
            <a:endParaRPr lang="en-US" dirty="0"/>
          </a:p>
        </p:txBody>
      </p:sp>
      <p:sp>
        <p:nvSpPr>
          <p:cNvPr id="3" name="Text Placeholder 2"/>
          <p:cNvSpPr>
            <a:spLocks noGrp="1"/>
          </p:cNvSpPr>
          <p:nvPr>
            <p:ph type="body" sz="quarter" idx="35"/>
          </p:nvPr>
        </p:nvSpPr>
        <p:spPr>
          <a:xfrm>
            <a:off x="533400" y="819150"/>
            <a:ext cx="6818658" cy="1524000"/>
          </a:xfrm>
        </p:spPr>
        <p:txBody>
          <a:bodyPr/>
          <a:lstStyle/>
          <a:p>
            <a:pPr marL="342900" indent="-342900">
              <a:buFont typeface="Arial" pitchFamily="34" charset="0"/>
              <a:buChar char="•"/>
            </a:pPr>
            <a:r>
              <a:rPr lang="en-US" dirty="0" err="1" smtClean="0"/>
              <a:t>Tạo</a:t>
            </a:r>
            <a:r>
              <a:rPr lang="en-US" dirty="0" smtClean="0"/>
              <a:t> </a:t>
            </a:r>
            <a:r>
              <a:rPr lang="en-US" dirty="0" err="1" smtClean="0"/>
              <a:t>hóa</a:t>
            </a:r>
            <a:r>
              <a:rPr lang="en-US" dirty="0" smtClean="0"/>
              <a:t> </a:t>
            </a:r>
            <a:r>
              <a:rPr lang="en-US" dirty="0" err="1" smtClean="0"/>
              <a:t>đơn</a:t>
            </a:r>
            <a:r>
              <a:rPr lang="en-US" dirty="0" smtClean="0"/>
              <a:t> </a:t>
            </a:r>
            <a:r>
              <a:rPr lang="en-US" dirty="0" err="1" smtClean="0"/>
              <a:t>cho</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cho</a:t>
            </a:r>
            <a:r>
              <a:rPr lang="en-US" dirty="0" smtClean="0"/>
              <a:t> </a:t>
            </a:r>
            <a:r>
              <a:rPr lang="en-US" dirty="0" err="1" smtClean="0"/>
              <a:t>phép</a:t>
            </a:r>
            <a:r>
              <a:rPr lang="en-US" dirty="0" smtClean="0"/>
              <a:t> </a:t>
            </a:r>
            <a:r>
              <a:rPr lang="en-US" dirty="0" err="1" smtClean="0"/>
              <a:t>chọn</a:t>
            </a:r>
            <a:r>
              <a:rPr lang="en-US" dirty="0" smtClean="0"/>
              <a:t> 1 </a:t>
            </a:r>
            <a:r>
              <a:rPr lang="en-US" dirty="0" err="1" smtClean="0"/>
              <a:t>hoặc</a:t>
            </a:r>
            <a:r>
              <a:rPr lang="en-US" dirty="0" smtClean="0"/>
              <a:t> </a:t>
            </a:r>
            <a:r>
              <a:rPr lang="en-US" dirty="0" err="1" smtClean="0"/>
              <a:t>nhiều</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trong</a:t>
            </a:r>
            <a:r>
              <a:rPr lang="en-US" dirty="0" smtClean="0"/>
              <a:t> 1 </a:t>
            </a:r>
            <a:r>
              <a:rPr lang="en-US" dirty="0" err="1" smtClean="0"/>
              <a:t>hóa</a:t>
            </a:r>
            <a:r>
              <a:rPr lang="en-US" dirty="0" smtClean="0"/>
              <a:t> </a:t>
            </a:r>
            <a:r>
              <a:rPr lang="en-US" dirty="0" err="1" smtClean="0"/>
              <a:t>đơn</a:t>
            </a:r>
            <a:r>
              <a:rPr lang="en-US" dirty="0" smtClean="0"/>
              <a:t> </a:t>
            </a:r>
          </a:p>
          <a:p>
            <a:pPr marL="342900" indent="-342900">
              <a:buFont typeface="Arial" pitchFamily="34" charset="0"/>
              <a:buChar char="•"/>
            </a:pPr>
            <a:r>
              <a:rPr lang="en-US" dirty="0" err="1" smtClean="0"/>
              <a:t>Dữ</a:t>
            </a:r>
            <a:r>
              <a:rPr lang="en-US" dirty="0" smtClean="0"/>
              <a:t> </a:t>
            </a:r>
            <a:r>
              <a:rPr lang="en-US" dirty="0" err="1" smtClean="0"/>
              <a:t>liệu</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lưu</a:t>
            </a:r>
            <a:r>
              <a:rPr lang="en-US" dirty="0" smtClean="0"/>
              <a:t> </a:t>
            </a:r>
            <a:r>
              <a:rPr lang="en-US" dirty="0" err="1" smtClean="0"/>
              <a:t>xuống</a:t>
            </a:r>
            <a:r>
              <a:rPr lang="en-US" dirty="0" smtClean="0"/>
              <a:t> 2 table </a:t>
            </a:r>
            <a:r>
              <a:rPr lang="en-US" dirty="0" err="1" smtClean="0"/>
              <a:t>là</a:t>
            </a:r>
            <a:r>
              <a:rPr lang="en-US" dirty="0" smtClean="0"/>
              <a:t> Bill </a:t>
            </a:r>
            <a:r>
              <a:rPr lang="en-US" dirty="0" err="1" smtClean="0"/>
              <a:t>và</a:t>
            </a:r>
            <a:r>
              <a:rPr lang="en-US" dirty="0" smtClean="0"/>
              <a:t> </a:t>
            </a:r>
            <a:r>
              <a:rPr lang="en-US" dirty="0" err="1" smtClean="0"/>
              <a:t>DetailBill</a:t>
            </a:r>
            <a:r>
              <a:rPr lang="en-US" dirty="0" smtClean="0"/>
              <a:t> </a:t>
            </a:r>
            <a:endParaRPr lang="en-US" dirty="0"/>
          </a:p>
        </p:txBody>
      </p:sp>
    </p:spTree>
    <p:extLst>
      <p:ext uri="{BB962C8B-B14F-4D97-AF65-F5344CB8AC3E}">
        <p14:creationId xmlns:p14="http://schemas.microsoft.com/office/powerpoint/2010/main" val="686901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a:spLocks noGrp="1"/>
          </p:cNvSpPr>
          <p:nvPr>
            <p:ph type="body" sz="quarter" idx="35"/>
          </p:nvPr>
        </p:nvSpPr>
        <p:spPr>
          <a:xfrm>
            <a:off x="1371600" y="0"/>
            <a:ext cx="3581400" cy="1143000"/>
          </a:xfrm>
        </p:spPr>
        <p:txBody>
          <a:bodyPr/>
          <a:lstStyle/>
          <a:p>
            <a:r>
              <a:rPr lang="en-US" sz="4000" dirty="0" smtClean="0"/>
              <a:t>Them </a:t>
            </a:r>
            <a:r>
              <a:rPr lang="en-US" sz="4000" dirty="0" err="1" smtClean="0"/>
              <a:t>hoa</a:t>
            </a:r>
            <a:r>
              <a:rPr lang="en-US" sz="4000" dirty="0" smtClean="0"/>
              <a:t> don</a:t>
            </a:r>
            <a:endParaRPr lang="en-US"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95250"/>
            <a:ext cx="2636520" cy="5143500"/>
          </a:xfrm>
          <a:prstGeom prst="rect">
            <a:avLst/>
          </a:prstGeom>
        </p:spPr>
      </p:pic>
      <p:sp>
        <p:nvSpPr>
          <p:cNvPr id="6" name="TextBox 5"/>
          <p:cNvSpPr txBox="1"/>
          <p:nvPr/>
        </p:nvSpPr>
        <p:spPr>
          <a:xfrm>
            <a:off x="0" y="735781"/>
            <a:ext cx="5105400" cy="5078313"/>
          </a:xfrm>
          <a:prstGeom prst="rect">
            <a:avLst/>
          </a:prstGeom>
          <a:noFill/>
        </p:spPr>
        <p:txBody>
          <a:bodyPr wrap="square" rtlCol="0">
            <a:spAutoFit/>
          </a:bodyPr>
          <a:lstStyle/>
          <a:p>
            <a:pPr marL="285750" indent="-285750">
              <a:buFont typeface="Arial" pitchFamily="34" charset="0"/>
              <a:buChar char="•"/>
            </a:pPr>
            <a:r>
              <a:rPr lang="en-US" dirty="0" smtClean="0"/>
              <a:t>Cho </a:t>
            </a:r>
            <a:r>
              <a:rPr lang="en-US" dirty="0" err="1" smtClean="0"/>
              <a:t>phép</a:t>
            </a:r>
            <a:r>
              <a:rPr lang="en-US" dirty="0" smtClean="0"/>
              <a:t> </a:t>
            </a:r>
            <a:r>
              <a:rPr lang="en-US" dirty="0" err="1" smtClean="0"/>
              <a:t>nhập</a:t>
            </a:r>
            <a:r>
              <a:rPr lang="en-US" dirty="0" smtClean="0"/>
              <a:t> </a:t>
            </a:r>
            <a:r>
              <a:rPr lang="en-US" dirty="0" err="1" smtClean="0"/>
              <a:t>mã</a:t>
            </a:r>
            <a:r>
              <a:rPr lang="en-US" dirty="0" smtClean="0"/>
              <a:t> </a:t>
            </a:r>
            <a:r>
              <a:rPr lang="en-US" dirty="0" err="1" smtClean="0"/>
              <a:t>hóa</a:t>
            </a:r>
            <a:r>
              <a:rPr lang="en-US" dirty="0" smtClean="0"/>
              <a:t> </a:t>
            </a:r>
            <a:r>
              <a:rPr lang="en-US" dirty="0" err="1" smtClean="0"/>
              <a:t>đơn</a:t>
            </a:r>
            <a:endParaRPr lang="en-US" dirty="0" smtClean="0"/>
          </a:p>
          <a:p>
            <a:pPr marL="285750" indent="-285750">
              <a:buFont typeface="Arial" pitchFamily="34" charset="0"/>
              <a:buChar char="•"/>
            </a:pPr>
            <a:endParaRPr lang="en-US" dirty="0" smtClean="0"/>
          </a:p>
          <a:p>
            <a:pPr marL="285750" indent="-285750">
              <a:buFont typeface="Arial" pitchFamily="34" charset="0"/>
              <a:buChar char="•"/>
            </a:pPr>
            <a:r>
              <a:rPr lang="en-US" dirty="0" err="1" smtClean="0"/>
              <a:t>Chọn</a:t>
            </a:r>
            <a:r>
              <a:rPr lang="en-US" dirty="0" smtClean="0"/>
              <a:t> </a:t>
            </a:r>
            <a:r>
              <a:rPr lang="en-US" dirty="0" err="1" smtClean="0"/>
              <a:t>mã</a:t>
            </a:r>
            <a:r>
              <a:rPr lang="en-US" dirty="0" smtClean="0"/>
              <a:t> </a:t>
            </a:r>
            <a:r>
              <a:rPr lang="en-US" dirty="0" err="1" smtClean="0"/>
              <a:t>khách</a:t>
            </a:r>
            <a:r>
              <a:rPr lang="en-US" dirty="0" smtClean="0"/>
              <a:t> </a:t>
            </a:r>
            <a:r>
              <a:rPr lang="en-US" dirty="0" err="1" smtClean="0"/>
              <a:t>hàng</a:t>
            </a:r>
            <a:r>
              <a:rPr lang="en-US" dirty="0" smtClean="0"/>
              <a:t>(</a:t>
            </a:r>
            <a:r>
              <a:rPr lang="en-US" dirty="0" err="1" smtClean="0"/>
              <a:t>mã</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sẽ</a:t>
            </a:r>
            <a:r>
              <a:rPr lang="en-US" dirty="0" smtClean="0"/>
              <a:t> </a:t>
            </a:r>
            <a:r>
              <a:rPr lang="en-US" dirty="0" err="1" smtClean="0"/>
              <a:t>được</a:t>
            </a:r>
            <a:r>
              <a:rPr lang="en-US" dirty="0" smtClean="0"/>
              <a:t> load </a:t>
            </a:r>
            <a:r>
              <a:rPr lang="en-US" dirty="0" err="1" smtClean="0"/>
              <a:t>từ</a:t>
            </a:r>
            <a:r>
              <a:rPr lang="en-US" dirty="0" smtClean="0"/>
              <a:t> table Customer </a:t>
            </a:r>
            <a:r>
              <a:rPr lang="en-US" dirty="0" err="1" smtClean="0"/>
              <a:t>trong</a:t>
            </a:r>
            <a:r>
              <a:rPr lang="en-US" dirty="0" smtClean="0"/>
              <a:t> database)</a:t>
            </a:r>
          </a:p>
          <a:p>
            <a:pPr marL="285750" indent="-285750">
              <a:buFont typeface="Arial" pitchFamily="34" charset="0"/>
              <a:buChar char="•"/>
            </a:pPr>
            <a:endParaRPr lang="en-US" dirty="0" smtClean="0"/>
          </a:p>
          <a:p>
            <a:pPr marL="285750" indent="-285750">
              <a:buFont typeface="Arial" pitchFamily="34" charset="0"/>
              <a:buChar char="•"/>
            </a:pPr>
            <a:r>
              <a:rPr lang="en-US" dirty="0" err="1" smtClean="0"/>
              <a:t>Chọn</a:t>
            </a:r>
            <a:r>
              <a:rPr lang="en-US" dirty="0" smtClean="0"/>
              <a:t> </a:t>
            </a:r>
            <a:r>
              <a:rPr lang="en-US" dirty="0" err="1" smtClean="0"/>
              <a:t>sản</a:t>
            </a:r>
            <a:r>
              <a:rPr lang="en-US" dirty="0" smtClean="0"/>
              <a:t> </a:t>
            </a:r>
            <a:r>
              <a:rPr lang="en-US" dirty="0" err="1" smtClean="0"/>
              <a:t>phẩm</a:t>
            </a:r>
            <a:r>
              <a:rPr lang="en-US" dirty="0" smtClean="0"/>
              <a:t>(</a:t>
            </a:r>
            <a:r>
              <a:rPr lang="en-US" dirty="0" err="1" smtClean="0"/>
              <a:t>Tên</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và</a:t>
            </a:r>
            <a:r>
              <a:rPr lang="en-US" dirty="0" smtClean="0"/>
              <a:t> </a:t>
            </a:r>
            <a:r>
              <a:rPr lang="en-US" dirty="0" err="1" smtClean="0"/>
              <a:t>hình</a:t>
            </a:r>
            <a:r>
              <a:rPr lang="en-US" dirty="0" smtClean="0"/>
              <a:t> </a:t>
            </a:r>
            <a:r>
              <a:rPr lang="en-US" dirty="0" err="1" smtClean="0"/>
              <a:t>sẽ</a:t>
            </a:r>
            <a:r>
              <a:rPr lang="en-US" dirty="0" smtClean="0"/>
              <a:t> load </a:t>
            </a:r>
            <a:r>
              <a:rPr lang="en-US" dirty="0" err="1" smtClean="0"/>
              <a:t>lên</a:t>
            </a:r>
            <a:r>
              <a:rPr lang="en-US" dirty="0" smtClean="0"/>
              <a:t> </a:t>
            </a:r>
            <a:r>
              <a:rPr lang="en-US" dirty="0" err="1" smtClean="0"/>
              <a:t>spiner</a:t>
            </a:r>
            <a:r>
              <a:rPr lang="en-US" dirty="0"/>
              <a:t> </a:t>
            </a:r>
            <a:r>
              <a:rPr lang="en-US" dirty="0" err="1" smtClean="0"/>
              <a:t>từ</a:t>
            </a:r>
            <a:r>
              <a:rPr lang="en-US" dirty="0" smtClean="0"/>
              <a:t> table Product)</a:t>
            </a:r>
          </a:p>
          <a:p>
            <a:pPr marL="285750" indent="-285750">
              <a:buFont typeface="Arial" pitchFamily="34" charset="0"/>
              <a:buChar char="•"/>
            </a:pPr>
            <a:endParaRPr lang="en-US" dirty="0"/>
          </a:p>
          <a:p>
            <a:pPr marL="285750" indent="-285750">
              <a:buFont typeface="Arial" pitchFamily="34" charset="0"/>
              <a:buChar char="•"/>
            </a:pPr>
            <a:r>
              <a:rPr lang="en-US" dirty="0" err="1" smtClean="0"/>
              <a:t>Nút</a:t>
            </a:r>
            <a:r>
              <a:rPr lang="en-US" dirty="0" smtClean="0"/>
              <a:t> </a:t>
            </a:r>
            <a:r>
              <a:rPr lang="en-US" dirty="0" err="1" smtClean="0"/>
              <a:t>thêm</a:t>
            </a:r>
            <a:r>
              <a:rPr lang="en-US" dirty="0" smtClean="0"/>
              <a:t> </a:t>
            </a:r>
            <a:r>
              <a:rPr lang="en-US" dirty="0" err="1" smtClean="0"/>
              <a:t>sẽ</a:t>
            </a:r>
            <a:r>
              <a:rPr lang="en-US" dirty="0" smtClean="0"/>
              <a:t> </a:t>
            </a:r>
            <a:r>
              <a:rPr lang="en-US" dirty="0" err="1" smtClean="0"/>
              <a:t>tiến</a:t>
            </a:r>
            <a:r>
              <a:rPr lang="en-US" dirty="0" smtClean="0"/>
              <a:t> </a:t>
            </a:r>
            <a:r>
              <a:rPr lang="en-US" dirty="0" err="1" smtClean="0"/>
              <a:t>hành</a:t>
            </a:r>
            <a:r>
              <a:rPr lang="en-US" dirty="0" smtClean="0"/>
              <a:t> </a:t>
            </a:r>
            <a:r>
              <a:rPr lang="en-US" dirty="0" err="1" smtClean="0"/>
              <a:t>thêm</a:t>
            </a:r>
            <a:r>
              <a:rPr lang="en-US" dirty="0" smtClean="0"/>
              <a:t> </a:t>
            </a:r>
            <a:r>
              <a:rPr lang="en-US" dirty="0" err="1" smtClean="0"/>
              <a:t>vào</a:t>
            </a:r>
            <a:r>
              <a:rPr lang="en-US" dirty="0" smtClean="0"/>
              <a:t> </a:t>
            </a:r>
            <a:r>
              <a:rPr lang="en-US" dirty="0" err="1" smtClean="0"/>
              <a:t>mảng</a:t>
            </a:r>
            <a:r>
              <a:rPr lang="en-US" dirty="0" smtClean="0"/>
              <a:t> </a:t>
            </a:r>
            <a:r>
              <a:rPr lang="en-US" dirty="0" err="1" smtClean="0"/>
              <a:t>tạm</a:t>
            </a:r>
            <a:r>
              <a:rPr lang="en-US" dirty="0" smtClean="0"/>
              <a:t> </a:t>
            </a:r>
            <a:r>
              <a:rPr lang="en-US" dirty="0" err="1" smtClean="0"/>
              <a:t>thời</a:t>
            </a:r>
            <a:r>
              <a:rPr lang="en-US" dirty="0" smtClean="0"/>
              <a:t> </a:t>
            </a:r>
            <a:r>
              <a:rPr lang="en-US" dirty="0" err="1" smtClean="0"/>
              <a:t>và</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lên</a:t>
            </a:r>
            <a:r>
              <a:rPr lang="en-US" dirty="0" smtClean="0"/>
              <a:t> </a:t>
            </a:r>
            <a:r>
              <a:rPr lang="en-US" dirty="0" err="1" smtClean="0"/>
              <a:t>gridView</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chọn</a:t>
            </a:r>
            <a:r>
              <a:rPr lang="en-US" dirty="0" smtClean="0"/>
              <a:t> 1 </a:t>
            </a:r>
            <a:r>
              <a:rPr lang="en-US" dirty="0" err="1" smtClean="0"/>
              <a:t>hoặc</a:t>
            </a:r>
            <a:r>
              <a:rPr lang="en-US" dirty="0" smtClean="0"/>
              <a:t> </a:t>
            </a:r>
            <a:r>
              <a:rPr lang="en-US" dirty="0" err="1" smtClean="0"/>
              <a:t>nhiều</a:t>
            </a:r>
            <a:r>
              <a:rPr lang="en-US" dirty="0" smtClean="0"/>
              <a:t> </a:t>
            </a:r>
            <a:r>
              <a:rPr lang="en-US" dirty="0" err="1" smtClean="0"/>
              <a:t>sản</a:t>
            </a:r>
            <a:r>
              <a:rPr lang="en-US" dirty="0" smtClean="0"/>
              <a:t> </a:t>
            </a:r>
            <a:r>
              <a:rPr lang="en-US" dirty="0" err="1" smtClean="0"/>
              <a:t>phẩm</a:t>
            </a:r>
            <a:r>
              <a:rPr lang="en-US" dirty="0" smtClean="0"/>
              <a:t>)</a:t>
            </a:r>
          </a:p>
          <a:p>
            <a:endParaRPr lang="en-US" dirty="0" smtClean="0"/>
          </a:p>
          <a:p>
            <a:pPr marL="285750" indent="-285750">
              <a:buFont typeface="Arial" pitchFamily="34" charset="0"/>
              <a:buChar char="•"/>
            </a:pPr>
            <a:r>
              <a:rPr lang="en-US" dirty="0" err="1" smtClean="0"/>
              <a:t>Nút</a:t>
            </a:r>
            <a:r>
              <a:rPr lang="en-US" dirty="0" smtClean="0"/>
              <a:t> </a:t>
            </a:r>
            <a:r>
              <a:rPr lang="en-US" dirty="0" err="1" smtClean="0"/>
              <a:t>tạo</a:t>
            </a:r>
            <a:r>
              <a:rPr lang="en-US" dirty="0" smtClean="0"/>
              <a:t> </a:t>
            </a:r>
            <a:r>
              <a:rPr lang="en-US" dirty="0" err="1" smtClean="0"/>
              <a:t>hóa</a:t>
            </a:r>
            <a:r>
              <a:rPr lang="en-US" dirty="0" smtClean="0"/>
              <a:t> </a:t>
            </a:r>
            <a:r>
              <a:rPr lang="en-US" dirty="0" err="1" smtClean="0"/>
              <a:t>đơn</a:t>
            </a:r>
            <a:r>
              <a:rPr lang="en-US" dirty="0" smtClean="0"/>
              <a:t>: </a:t>
            </a:r>
          </a:p>
          <a:p>
            <a:pPr marL="285750" indent="-285750">
              <a:buFont typeface="Arial" pitchFamily="34" charset="0"/>
              <a:buChar char="•"/>
            </a:pPr>
            <a:r>
              <a:rPr lang="en-US" dirty="0" smtClean="0"/>
              <a:t>+ </a:t>
            </a:r>
            <a:r>
              <a:rPr lang="en-US" dirty="0" err="1" smtClean="0"/>
              <a:t>Lưu</a:t>
            </a:r>
            <a:r>
              <a:rPr lang="en-US" dirty="0" smtClean="0"/>
              <a:t> </a:t>
            </a:r>
            <a:r>
              <a:rPr lang="en-US" dirty="0" err="1" smtClean="0"/>
              <a:t>xuống</a:t>
            </a:r>
            <a:r>
              <a:rPr lang="en-US" dirty="0" smtClean="0"/>
              <a:t> table Bill </a:t>
            </a:r>
            <a:r>
              <a:rPr lang="en-US" dirty="0" err="1" smtClean="0"/>
              <a:t>và</a:t>
            </a:r>
            <a:r>
              <a:rPr lang="en-US" dirty="0" smtClean="0"/>
              <a:t> </a:t>
            </a:r>
            <a:r>
              <a:rPr lang="en-US" dirty="0" err="1" smtClean="0"/>
              <a:t>DetailBill</a:t>
            </a:r>
            <a:endParaRPr lang="en-US" dirty="0" smtClean="0"/>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1119131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52400" y="361950"/>
            <a:ext cx="6400800" cy="857250"/>
          </a:xfrm>
        </p:spPr>
        <p:txBody>
          <a:bodyPr/>
          <a:lstStyle/>
          <a:p>
            <a:r>
              <a:rPr lang="en-US" dirty="0" err="1" smtClean="0"/>
              <a:t>Hiển</a:t>
            </a:r>
            <a:r>
              <a:rPr lang="en-US" dirty="0" smtClean="0"/>
              <a:t> </a:t>
            </a:r>
            <a:r>
              <a:rPr lang="en-US" dirty="0" err="1" smtClean="0"/>
              <a:t>thị</a:t>
            </a:r>
            <a:r>
              <a:rPr lang="en-US" dirty="0" smtClean="0"/>
              <a:t> </a:t>
            </a:r>
            <a:r>
              <a:rPr lang="en-US" dirty="0" err="1" smtClean="0"/>
              <a:t>danh</a:t>
            </a:r>
            <a:r>
              <a:rPr lang="en-US" dirty="0" smtClean="0"/>
              <a:t> </a:t>
            </a:r>
            <a:r>
              <a:rPr lang="en-US" dirty="0" err="1" smtClean="0"/>
              <a:t>sách</a:t>
            </a:r>
            <a:r>
              <a:rPr lang="en-US" dirty="0" smtClean="0"/>
              <a:t> </a:t>
            </a:r>
            <a:r>
              <a:rPr lang="en-US" dirty="0" err="1" smtClean="0"/>
              <a:t>hóa</a:t>
            </a:r>
            <a:r>
              <a:rPr lang="en-US" dirty="0" smtClean="0"/>
              <a:t> </a:t>
            </a:r>
            <a:r>
              <a:rPr lang="en-US" dirty="0" err="1" smtClean="0"/>
              <a:t>đơn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8164"/>
            <a:ext cx="2628731" cy="5143500"/>
          </a:xfrm>
          <a:prstGeom prst="rect">
            <a:avLst/>
          </a:prstGeom>
        </p:spPr>
      </p:pic>
      <p:sp>
        <p:nvSpPr>
          <p:cNvPr id="4" name="TextBox 3"/>
          <p:cNvSpPr txBox="1"/>
          <p:nvPr/>
        </p:nvSpPr>
        <p:spPr>
          <a:xfrm>
            <a:off x="0" y="1352550"/>
            <a:ext cx="6096000" cy="646331"/>
          </a:xfrm>
          <a:prstGeom prst="rect">
            <a:avLst/>
          </a:prstGeom>
          <a:noFill/>
        </p:spPr>
        <p:txBody>
          <a:bodyPr wrap="square" rtlCol="0">
            <a:spAutoFit/>
          </a:bodyPr>
          <a:lstStyle/>
          <a:p>
            <a:r>
              <a:rPr lang="en-US" dirty="0" err="1" smtClean="0"/>
              <a:t>Dữ</a:t>
            </a:r>
            <a:r>
              <a:rPr lang="en-US" dirty="0" smtClean="0"/>
              <a:t> </a:t>
            </a:r>
            <a:r>
              <a:rPr lang="en-US" dirty="0" err="1" smtClean="0"/>
              <a:t>liệu</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lấy</a:t>
            </a:r>
            <a:r>
              <a:rPr lang="en-US" dirty="0" smtClean="0"/>
              <a:t> </a:t>
            </a:r>
            <a:r>
              <a:rPr lang="en-US" dirty="0" err="1" smtClean="0"/>
              <a:t>từ</a:t>
            </a:r>
            <a:r>
              <a:rPr lang="en-US" dirty="0" smtClean="0"/>
              <a:t> table Bill </a:t>
            </a:r>
            <a:r>
              <a:rPr lang="en-US" dirty="0" err="1" smtClean="0"/>
              <a:t>và</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lên</a:t>
            </a:r>
            <a:r>
              <a:rPr lang="en-US" dirty="0" smtClean="0"/>
              <a:t> </a:t>
            </a:r>
            <a:r>
              <a:rPr lang="en-US" dirty="0" err="1" smtClean="0"/>
              <a:t>listView</a:t>
            </a:r>
            <a:r>
              <a:rPr lang="en-US" dirty="0" smtClean="0"/>
              <a:t> </a:t>
            </a:r>
            <a:r>
              <a:rPr lang="en-US" dirty="0" err="1" smtClean="0"/>
              <a:t>như</a:t>
            </a:r>
            <a:r>
              <a:rPr lang="en-US" dirty="0" smtClean="0"/>
              <a:t> </a:t>
            </a:r>
            <a:r>
              <a:rPr lang="en-US" dirty="0" err="1" smtClean="0"/>
              <a:t>hình</a:t>
            </a:r>
            <a:endParaRPr lang="en-US" dirty="0"/>
          </a:p>
        </p:txBody>
      </p:sp>
    </p:spTree>
    <p:extLst>
      <p:ext uri="{BB962C8B-B14F-4D97-AF65-F5344CB8AC3E}">
        <p14:creationId xmlns:p14="http://schemas.microsoft.com/office/powerpoint/2010/main" val="21853129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1950"/>
            <a:ext cx="4441371" cy="857250"/>
          </a:xfrm>
        </p:spPr>
        <p:txBody>
          <a:bodyPr/>
          <a:lstStyle/>
          <a:p>
            <a:r>
              <a:rPr lang="en-US" dirty="0" err="1" smtClean="0"/>
              <a:t>Chỉnh</a:t>
            </a:r>
            <a:r>
              <a:rPr lang="en-US" dirty="0" smtClean="0"/>
              <a:t> </a:t>
            </a:r>
            <a:r>
              <a:rPr lang="en-US" dirty="0" err="1" smtClean="0"/>
              <a:t>sửa</a:t>
            </a:r>
            <a:r>
              <a:rPr lang="en-US" dirty="0" smtClean="0"/>
              <a:t> </a:t>
            </a:r>
            <a:r>
              <a:rPr lang="en-US" dirty="0" err="1" smtClean="0"/>
              <a:t>hóa</a:t>
            </a:r>
            <a:r>
              <a:rPr lang="en-US" dirty="0" smtClean="0"/>
              <a:t> </a:t>
            </a:r>
            <a:r>
              <a:rPr lang="en-US" dirty="0" err="1" smtClean="0"/>
              <a:t>đơn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0"/>
            <a:ext cx="2636906" cy="5143500"/>
          </a:xfrm>
          <a:prstGeom prst="rect">
            <a:avLst/>
          </a:prstGeom>
        </p:spPr>
      </p:pic>
      <p:sp>
        <p:nvSpPr>
          <p:cNvPr id="5" name="TextBox 4"/>
          <p:cNvSpPr txBox="1"/>
          <p:nvPr/>
        </p:nvSpPr>
        <p:spPr>
          <a:xfrm>
            <a:off x="228600" y="1657350"/>
            <a:ext cx="4800600" cy="1754326"/>
          </a:xfrm>
          <a:prstGeom prst="rect">
            <a:avLst/>
          </a:prstGeom>
          <a:noFill/>
        </p:spPr>
        <p:txBody>
          <a:bodyPr wrap="square" rtlCol="0">
            <a:spAutoFit/>
          </a:bodyPr>
          <a:lstStyle/>
          <a:p>
            <a:r>
              <a:rPr lang="en-US" dirty="0" err="1" smtClean="0"/>
              <a:t>Khi</a:t>
            </a:r>
            <a:r>
              <a:rPr lang="en-US" dirty="0" smtClean="0"/>
              <a:t> </a:t>
            </a:r>
            <a:r>
              <a:rPr lang="en-US" dirty="0" err="1" smtClean="0"/>
              <a:t>người</a:t>
            </a:r>
            <a:r>
              <a:rPr lang="en-US" dirty="0" smtClean="0"/>
              <a:t> </a:t>
            </a:r>
            <a:r>
              <a:rPr lang="en-US" dirty="0" err="1" smtClean="0"/>
              <a:t>dùng</a:t>
            </a:r>
            <a:r>
              <a:rPr lang="en-US" dirty="0" smtClean="0"/>
              <a:t> selected </a:t>
            </a:r>
            <a:r>
              <a:rPr lang="en-US" dirty="0" err="1" smtClean="0"/>
              <a:t>vào</a:t>
            </a:r>
            <a:r>
              <a:rPr lang="en-US" dirty="0" smtClean="0"/>
              <a:t> item </a:t>
            </a:r>
            <a:r>
              <a:rPr lang="en-US" dirty="0" err="1" smtClean="0"/>
              <a:t>thì</a:t>
            </a:r>
            <a:r>
              <a:rPr lang="en-US" dirty="0" smtClean="0"/>
              <a:t> </a:t>
            </a:r>
            <a:r>
              <a:rPr lang="en-US" dirty="0" err="1" smtClean="0"/>
              <a:t>sẽ</a:t>
            </a:r>
            <a:r>
              <a:rPr lang="en-US" dirty="0" smtClean="0"/>
              <a:t> </a:t>
            </a:r>
            <a:r>
              <a:rPr lang="en-US" dirty="0" err="1" smtClean="0"/>
              <a:t>chuyển</a:t>
            </a:r>
            <a:r>
              <a:rPr lang="en-US" dirty="0" smtClean="0"/>
              <a:t> </a:t>
            </a:r>
            <a:r>
              <a:rPr lang="en-US" dirty="0" err="1" smtClean="0"/>
              <a:t>hướng</a:t>
            </a:r>
            <a:r>
              <a:rPr lang="en-US" dirty="0" smtClean="0"/>
              <a:t> </a:t>
            </a:r>
            <a:r>
              <a:rPr lang="en-US" dirty="0" err="1" smtClean="0"/>
              <a:t>đến</a:t>
            </a:r>
            <a:r>
              <a:rPr lang="en-US" dirty="0" smtClean="0"/>
              <a:t> </a:t>
            </a:r>
            <a:r>
              <a:rPr lang="en-US" dirty="0" err="1" smtClean="0"/>
              <a:t>màn</a:t>
            </a:r>
            <a:r>
              <a:rPr lang="en-US" dirty="0" smtClean="0"/>
              <a:t> </a:t>
            </a:r>
            <a:r>
              <a:rPr lang="en-US" dirty="0" err="1" smtClean="0"/>
              <a:t>hình</a:t>
            </a:r>
            <a:r>
              <a:rPr lang="en-US" dirty="0" smtClean="0"/>
              <a:t> </a:t>
            </a:r>
            <a:r>
              <a:rPr lang="en-US" dirty="0" err="1" smtClean="0"/>
              <a:t>chỉnh</a:t>
            </a:r>
            <a:r>
              <a:rPr lang="en-US" dirty="0" smtClean="0"/>
              <a:t> </a:t>
            </a:r>
            <a:r>
              <a:rPr lang="en-US" dirty="0" err="1" smtClean="0"/>
              <a:t>sửa</a:t>
            </a:r>
            <a:r>
              <a:rPr lang="en-US" dirty="0" smtClean="0"/>
              <a:t> </a:t>
            </a:r>
            <a:r>
              <a:rPr lang="en-US" dirty="0" err="1" smtClean="0"/>
              <a:t>hóa</a:t>
            </a:r>
            <a:r>
              <a:rPr lang="en-US" dirty="0" smtClean="0"/>
              <a:t> </a:t>
            </a:r>
            <a:r>
              <a:rPr lang="en-US" dirty="0" err="1" smtClean="0"/>
              <a:t>đơn</a:t>
            </a:r>
            <a:r>
              <a:rPr lang="en-US" dirty="0" smtClean="0"/>
              <a:t> </a:t>
            </a:r>
          </a:p>
          <a:p>
            <a:endParaRPr lang="en-US" dirty="0"/>
          </a:p>
          <a:p>
            <a:r>
              <a:rPr lang="en-US" dirty="0" err="1" smtClean="0"/>
              <a:t>Dữ</a:t>
            </a:r>
            <a:r>
              <a:rPr lang="en-US" dirty="0" smtClean="0"/>
              <a:t> </a:t>
            </a:r>
            <a:r>
              <a:rPr lang="en-US" dirty="0" err="1" smtClean="0"/>
              <a:t>liệu</a:t>
            </a:r>
            <a:r>
              <a:rPr lang="en-US" dirty="0" smtClean="0"/>
              <a:t> </a:t>
            </a:r>
            <a:r>
              <a:rPr lang="en-US" dirty="0" err="1" smtClean="0"/>
              <a:t>mặc</a:t>
            </a:r>
            <a:r>
              <a:rPr lang="en-US" dirty="0" smtClean="0"/>
              <a:t> </a:t>
            </a:r>
            <a:r>
              <a:rPr lang="en-US" dirty="0" err="1" smtClean="0"/>
              <a:t>định</a:t>
            </a:r>
            <a:r>
              <a:rPr lang="en-US" dirty="0" smtClean="0"/>
              <a:t> </a:t>
            </a:r>
            <a:r>
              <a:rPr lang="en-US" dirty="0" err="1" smtClean="0"/>
              <a:t>sẽ</a:t>
            </a:r>
            <a:r>
              <a:rPr lang="en-US" dirty="0" smtClean="0"/>
              <a:t> load </a:t>
            </a:r>
            <a:r>
              <a:rPr lang="en-US" dirty="0" err="1" smtClean="0"/>
              <a:t>lên</a:t>
            </a:r>
            <a:r>
              <a:rPr lang="en-US" dirty="0" smtClean="0"/>
              <a:t> </a:t>
            </a:r>
            <a:r>
              <a:rPr lang="en-US" dirty="0" err="1" smtClean="0"/>
              <a:t>từ</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đã</a:t>
            </a:r>
            <a:r>
              <a:rPr lang="en-US" dirty="0" smtClean="0"/>
              <a:t> </a:t>
            </a:r>
            <a:r>
              <a:rPr lang="en-US" dirty="0" err="1" smtClean="0"/>
              <a:t>chọn</a:t>
            </a:r>
            <a:r>
              <a:rPr lang="en-US" dirty="0" smtClean="0"/>
              <a:t> </a:t>
            </a:r>
            <a:r>
              <a:rPr lang="en-US" dirty="0" err="1" smtClean="0"/>
              <a:t>và</a:t>
            </a:r>
            <a:r>
              <a:rPr lang="en-US" dirty="0" smtClean="0"/>
              <a:t> ở </a:t>
            </a:r>
            <a:r>
              <a:rPr lang="en-US" dirty="0" err="1" smtClean="0"/>
              <a:t>đây</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có</a:t>
            </a:r>
            <a:r>
              <a:rPr lang="en-US" dirty="0" smtClean="0"/>
              <a:t> </a:t>
            </a:r>
            <a:r>
              <a:rPr lang="en-US" dirty="0" err="1" smtClean="0"/>
              <a:t>quyền</a:t>
            </a:r>
            <a:r>
              <a:rPr lang="en-US" dirty="0" smtClean="0"/>
              <a:t> </a:t>
            </a:r>
            <a:r>
              <a:rPr lang="en-US" dirty="0" err="1" smtClean="0"/>
              <a:t>xóa</a:t>
            </a:r>
            <a:r>
              <a:rPr lang="en-US" dirty="0" smtClean="0"/>
              <a:t> </a:t>
            </a:r>
            <a:r>
              <a:rPr lang="en-US" dirty="0" err="1" smtClean="0"/>
              <a:t>và</a:t>
            </a:r>
            <a:r>
              <a:rPr lang="en-US" dirty="0" smtClean="0"/>
              <a:t> </a:t>
            </a:r>
            <a:r>
              <a:rPr lang="en-US" dirty="0" err="1" smtClean="0"/>
              <a:t>cập</a:t>
            </a:r>
            <a:r>
              <a:rPr lang="en-US" dirty="0" smtClean="0"/>
              <a:t> </a:t>
            </a:r>
            <a:r>
              <a:rPr lang="en-US" dirty="0" err="1" smtClean="0"/>
              <a:t>nhật</a:t>
            </a:r>
            <a:endParaRPr lang="en-US" dirty="0"/>
          </a:p>
        </p:txBody>
      </p:sp>
    </p:spTree>
    <p:extLst>
      <p:ext uri="{BB962C8B-B14F-4D97-AF65-F5344CB8AC3E}">
        <p14:creationId xmlns:p14="http://schemas.microsoft.com/office/powerpoint/2010/main" val="2281409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404" y="1809750"/>
            <a:ext cx="6371802" cy="857250"/>
          </a:xfrm>
        </p:spPr>
        <p:txBody>
          <a:bodyPr>
            <a:normAutofit/>
          </a:bodyPr>
          <a:lstStyle/>
          <a:p>
            <a:r>
              <a:rPr lang="en-US" dirty="0" err="1" smtClean="0"/>
              <a:t>Danh</a:t>
            </a:r>
            <a:r>
              <a:rPr lang="en-US" dirty="0" smtClean="0"/>
              <a:t> </a:t>
            </a:r>
            <a:r>
              <a:rPr lang="en-US" dirty="0" err="1" smtClean="0"/>
              <a:t>sách</a:t>
            </a:r>
            <a:r>
              <a:rPr lang="en-US" dirty="0" smtClean="0"/>
              <a:t> chi </a:t>
            </a:r>
            <a:r>
              <a:rPr lang="en-US" dirty="0" err="1" smtClean="0"/>
              <a:t>tiết</a:t>
            </a:r>
            <a:r>
              <a:rPr lang="en-US" dirty="0" smtClean="0"/>
              <a:t> </a:t>
            </a:r>
            <a:r>
              <a:rPr lang="en-US" dirty="0" err="1" smtClean="0"/>
              <a:t>hóa</a:t>
            </a:r>
            <a:r>
              <a:rPr lang="en-US" dirty="0" smtClean="0"/>
              <a:t> </a:t>
            </a:r>
            <a:r>
              <a:rPr lang="en-US" dirty="0" err="1" smtClean="0"/>
              <a:t>đơn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206" y="0"/>
            <a:ext cx="2609794" cy="5143500"/>
          </a:xfrm>
          <a:prstGeom prst="rect">
            <a:avLst/>
          </a:prstGeom>
        </p:spPr>
      </p:pic>
    </p:spTree>
    <p:extLst>
      <p:ext uri="{BB962C8B-B14F-4D97-AF65-F5344CB8AC3E}">
        <p14:creationId xmlns:p14="http://schemas.microsoft.com/office/powerpoint/2010/main" val="2243888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6EE3F0-D9B7-45B3-8CCE-FC38C8A8890A}"/>
              </a:ext>
            </a:extLst>
          </p:cNvPr>
          <p:cNvSpPr>
            <a:spLocks noGrp="1"/>
          </p:cNvSpPr>
          <p:nvPr>
            <p:ph type="title"/>
          </p:nvPr>
        </p:nvSpPr>
        <p:spPr/>
        <p:txBody>
          <a:bodyPr/>
          <a:lstStyle/>
          <a:p>
            <a:pPr algn="l"/>
            <a:r>
              <a:rPr lang="en-US" smtClean="0"/>
              <a:t>Tính năng</a:t>
            </a:r>
            <a:endParaRPr lang="en-US" dirty="0"/>
          </a:p>
        </p:txBody>
      </p:sp>
      <p:sp>
        <p:nvSpPr>
          <p:cNvPr id="3" name="Text Placeholder 2">
            <a:extLst>
              <a:ext uri="{FF2B5EF4-FFF2-40B4-BE49-F238E27FC236}">
                <a16:creationId xmlns:a16="http://schemas.microsoft.com/office/drawing/2014/main" xmlns="" id="{63E1FDC2-331B-4EC8-8BDC-D4816A14D16B}"/>
              </a:ext>
            </a:extLst>
          </p:cNvPr>
          <p:cNvSpPr>
            <a:spLocks noGrp="1"/>
          </p:cNvSpPr>
          <p:nvPr>
            <p:ph type="body" sz="quarter" idx="39"/>
          </p:nvPr>
        </p:nvSpPr>
        <p:spPr/>
        <p:txBody>
          <a:bodyPr/>
          <a:lstStyle/>
          <a:p>
            <a:r>
              <a:rPr lang="en-US" smtClean="0"/>
              <a:t>Hạn chế</a:t>
            </a:r>
            <a:endParaRPr lang="en-US" dirty="0"/>
          </a:p>
        </p:txBody>
      </p:sp>
      <p:sp>
        <p:nvSpPr>
          <p:cNvPr id="4" name="Text Placeholder 3">
            <a:extLst>
              <a:ext uri="{FF2B5EF4-FFF2-40B4-BE49-F238E27FC236}">
                <a16:creationId xmlns:a16="http://schemas.microsoft.com/office/drawing/2014/main" xmlns="" id="{22B323A3-8C91-4A5C-86F6-5B68E13893E2}"/>
              </a:ext>
            </a:extLst>
          </p:cNvPr>
          <p:cNvSpPr>
            <a:spLocks noGrp="1"/>
          </p:cNvSpPr>
          <p:nvPr>
            <p:ph type="body" sz="quarter" idx="40"/>
          </p:nvPr>
        </p:nvSpPr>
        <p:spPr/>
        <p:txBody>
          <a:bodyPr/>
          <a:lstStyle/>
          <a:p>
            <a:r>
              <a:rPr lang="en-US" smtClean="0"/>
              <a:t>-Chỉ sử dụng được trên app android</a:t>
            </a:r>
          </a:p>
          <a:p>
            <a:endParaRPr lang="en-US" dirty="0"/>
          </a:p>
        </p:txBody>
      </p:sp>
      <p:sp>
        <p:nvSpPr>
          <p:cNvPr id="5" name="Text Placeholder 4">
            <a:extLst>
              <a:ext uri="{FF2B5EF4-FFF2-40B4-BE49-F238E27FC236}">
                <a16:creationId xmlns:a16="http://schemas.microsoft.com/office/drawing/2014/main" xmlns="" id="{908B9FBC-F2B3-4AD2-A6CD-9D9D33149A01}"/>
              </a:ext>
            </a:extLst>
          </p:cNvPr>
          <p:cNvSpPr>
            <a:spLocks noGrp="1"/>
          </p:cNvSpPr>
          <p:nvPr>
            <p:ph type="body" sz="quarter" idx="41"/>
          </p:nvPr>
        </p:nvSpPr>
        <p:spPr/>
        <p:txBody>
          <a:bodyPr/>
          <a:lstStyle/>
          <a:p>
            <a:r>
              <a:rPr lang="en-US" smtClean="0"/>
              <a:t>Hiệu năng</a:t>
            </a:r>
            <a:endParaRPr lang="en-US" dirty="0"/>
          </a:p>
        </p:txBody>
      </p:sp>
      <p:sp>
        <p:nvSpPr>
          <p:cNvPr id="6" name="Text Placeholder 5">
            <a:extLst>
              <a:ext uri="{FF2B5EF4-FFF2-40B4-BE49-F238E27FC236}">
                <a16:creationId xmlns:a16="http://schemas.microsoft.com/office/drawing/2014/main" xmlns="" id="{BD68768B-CE0A-4805-BD29-5B604E656D6C}"/>
              </a:ext>
            </a:extLst>
          </p:cNvPr>
          <p:cNvSpPr>
            <a:spLocks noGrp="1"/>
          </p:cNvSpPr>
          <p:nvPr>
            <p:ph type="body" sz="quarter" idx="42"/>
          </p:nvPr>
        </p:nvSpPr>
        <p:spPr/>
        <p:txBody>
          <a:bodyPr/>
          <a:lstStyle/>
          <a:p>
            <a:r>
              <a:rPr lang="en-US" smtClean="0"/>
              <a:t>Thân thiện với quy mô doanh nghiệp nhỏ</a:t>
            </a:r>
            <a:endParaRPr lang="en-US" dirty="0"/>
          </a:p>
        </p:txBody>
      </p:sp>
      <p:sp>
        <p:nvSpPr>
          <p:cNvPr id="7" name="Text Placeholder 6">
            <a:extLst>
              <a:ext uri="{FF2B5EF4-FFF2-40B4-BE49-F238E27FC236}">
                <a16:creationId xmlns:a16="http://schemas.microsoft.com/office/drawing/2014/main" xmlns="" id="{534E2141-CD40-4CB3-A583-A8D31B831E47}"/>
              </a:ext>
            </a:extLst>
          </p:cNvPr>
          <p:cNvSpPr>
            <a:spLocks noGrp="1"/>
          </p:cNvSpPr>
          <p:nvPr>
            <p:ph type="body" sz="quarter" idx="43"/>
          </p:nvPr>
        </p:nvSpPr>
        <p:spPr/>
        <p:txBody>
          <a:bodyPr/>
          <a:lstStyle/>
          <a:p>
            <a:r>
              <a:rPr lang="en-US" smtClean="0"/>
              <a:t>Nổi bật</a:t>
            </a:r>
            <a:endParaRPr lang="en-US" dirty="0"/>
          </a:p>
        </p:txBody>
      </p:sp>
      <p:sp>
        <p:nvSpPr>
          <p:cNvPr id="8" name="Text Placeholder 7">
            <a:extLst>
              <a:ext uri="{FF2B5EF4-FFF2-40B4-BE49-F238E27FC236}">
                <a16:creationId xmlns:a16="http://schemas.microsoft.com/office/drawing/2014/main" xmlns="" id="{9350266B-C5F1-49AC-BE38-DDC2C284665C}"/>
              </a:ext>
            </a:extLst>
          </p:cNvPr>
          <p:cNvSpPr>
            <a:spLocks noGrp="1"/>
          </p:cNvSpPr>
          <p:nvPr>
            <p:ph type="body" sz="quarter" idx="44"/>
          </p:nvPr>
        </p:nvSpPr>
        <p:spPr/>
        <p:txBody>
          <a:bodyPr/>
          <a:lstStyle/>
          <a:p>
            <a:r>
              <a:rPr lang="en-US" smtClean="0"/>
              <a:t>-Nhập dữ liệu nhanh chóng</a:t>
            </a:r>
          </a:p>
          <a:p>
            <a:r>
              <a:rPr lang="en-US" smtClean="0"/>
              <a:t>-Cho phép chỉnh sửa thông tin hiệu quả</a:t>
            </a:r>
            <a:endParaRPr lang="en-US" dirty="0"/>
          </a:p>
        </p:txBody>
      </p:sp>
    </p:spTree>
    <p:extLst>
      <p:ext uri="{BB962C8B-B14F-4D97-AF65-F5344CB8AC3E}">
        <p14:creationId xmlns:p14="http://schemas.microsoft.com/office/powerpoint/2010/main" val="2858501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Đối tượng sử dụng</a:t>
            </a:r>
            <a:endParaRPr lang="en-US" dirty="0"/>
          </a:p>
        </p:txBody>
      </p:sp>
      <p:sp>
        <p:nvSpPr>
          <p:cNvPr id="4" name="Text Placeholder 3"/>
          <p:cNvSpPr>
            <a:spLocks noGrp="1"/>
          </p:cNvSpPr>
          <p:nvPr>
            <p:ph type="body" sz="quarter" idx="40"/>
          </p:nvPr>
        </p:nvSpPr>
        <p:spPr>
          <a:xfrm>
            <a:off x="4038600" y="1504950"/>
            <a:ext cx="4608512" cy="2003544"/>
          </a:xfrm>
        </p:spPr>
        <p:txBody>
          <a:bodyPr/>
          <a:lstStyle/>
          <a:p>
            <a:r>
              <a:rPr lang="en-US" sz="2400"/>
              <a:t>N</a:t>
            </a:r>
            <a:r>
              <a:rPr lang="en-US" sz="2400" smtClean="0"/>
              <a:t>hững doanh nghiệp có nhu cầu quản lý sản phẩm và đặt hàng một cách nhanh chóng.  Thì đây là giải pháp tốt cho doanh nghiệp quản lý những ai có ý định đặt hàng và mua sản phẩm</a:t>
            </a:r>
            <a:endParaRPr lang="en-US" sz="2400" dirty="0"/>
          </a:p>
        </p:txBody>
      </p:sp>
    </p:spTree>
    <p:extLst>
      <p:ext uri="{BB962C8B-B14F-4D97-AF65-F5344CB8AC3E}">
        <p14:creationId xmlns:p14="http://schemas.microsoft.com/office/powerpoint/2010/main" val="24250982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089823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p:cNvSpPr>
            <a:spLocks noGrp="1"/>
          </p:cNvSpPr>
          <p:nvPr>
            <p:ph type="body" sz="quarter" idx="35"/>
          </p:nvPr>
        </p:nvSpPr>
        <p:spPr>
          <a:xfrm>
            <a:off x="1828800" y="3696419"/>
            <a:ext cx="5181600" cy="1447081"/>
          </a:xfrm>
        </p:spPr>
        <p:txBody>
          <a:bodyPr/>
          <a:lstStyle/>
          <a:p>
            <a:r>
              <a:rPr lang="en-US" smtClean="0"/>
              <a:t>GROUP NINE:</a:t>
            </a:r>
          </a:p>
          <a:p>
            <a:pPr marL="457200" indent="-457200">
              <a:buAutoNum type="arabicPeriod"/>
            </a:pPr>
            <a:r>
              <a:rPr lang="en-US" smtClean="0"/>
              <a:t>Nguyễn Thành Lương</a:t>
            </a:r>
          </a:p>
          <a:p>
            <a:pPr marL="457200" indent="-457200">
              <a:buAutoNum type="arabicPeriod"/>
            </a:pPr>
            <a:r>
              <a:rPr lang="en-US" smtClean="0"/>
              <a:t>Lê Ngọc Hải</a:t>
            </a: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8626"/>
            <a:ext cx="6324600" cy="3574774"/>
          </a:xfrm>
          <a:prstGeom prst="rect">
            <a:avLst/>
          </a:prstGeom>
        </p:spPr>
      </p:pic>
    </p:spTree>
    <p:extLst>
      <p:ext uri="{BB962C8B-B14F-4D97-AF65-F5344CB8AC3E}">
        <p14:creationId xmlns:p14="http://schemas.microsoft.com/office/powerpoint/2010/main" val="3772737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6829002" cy="857250"/>
          </a:xfrm>
        </p:spPr>
        <p:txBody>
          <a:bodyPr/>
          <a:lstStyle/>
          <a:p>
            <a:r>
              <a:rPr lang="en-US" smtClean="0"/>
              <a:t>I. Phần nội dung</a:t>
            </a:r>
            <a:endParaRPr lang="en-US"/>
          </a:p>
        </p:txBody>
      </p:sp>
      <p:graphicFrame>
        <p:nvGraphicFramePr>
          <p:cNvPr id="7" name="Diagram 6"/>
          <p:cNvGraphicFramePr/>
          <p:nvPr>
            <p:extLst>
              <p:ext uri="{D42A27DB-BD31-4B8C-83A1-F6EECF244321}">
                <p14:modId xmlns:p14="http://schemas.microsoft.com/office/powerpoint/2010/main" val="3287866561"/>
              </p:ext>
            </p:extLst>
          </p:nvPr>
        </p:nvGraphicFramePr>
        <p:xfrm>
          <a:off x="1524000" y="8191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3778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29002" cy="857250"/>
          </a:xfrm>
        </p:spPr>
        <p:txBody>
          <a:bodyPr/>
          <a:lstStyle/>
          <a:p>
            <a:r>
              <a:rPr lang="en-US" smtClean="0"/>
              <a:t>1. Quản lý khách hàng</a:t>
            </a:r>
            <a:endParaRPr lang="en-US"/>
          </a:p>
        </p:txBody>
      </p:sp>
      <p:sp>
        <p:nvSpPr>
          <p:cNvPr id="3" name="Text Placeholder 2"/>
          <p:cNvSpPr>
            <a:spLocks noGrp="1"/>
          </p:cNvSpPr>
          <p:nvPr>
            <p:ph type="body" sz="quarter" idx="35"/>
          </p:nvPr>
        </p:nvSpPr>
        <p:spPr>
          <a:xfrm>
            <a:off x="457200" y="971550"/>
            <a:ext cx="8190258" cy="1143000"/>
          </a:xfrm>
        </p:spPr>
        <p:txBody>
          <a:bodyPr/>
          <a:lstStyle/>
          <a:p>
            <a:pPr marL="342900" indent="-342900">
              <a:buFont typeface="Arial" panose="020B0604020202020204" pitchFamily="34" charset="0"/>
              <a:buChar char="•"/>
            </a:pPr>
            <a:r>
              <a:rPr lang="en-US" sz="2400" dirty="0" err="1" smtClean="0"/>
              <a:t>Thêm</a:t>
            </a:r>
            <a:r>
              <a:rPr lang="en-US" sz="2400" dirty="0" smtClean="0"/>
              <a:t> </a:t>
            </a:r>
            <a:r>
              <a:rPr lang="en-US" sz="2400" dirty="0" err="1" smtClean="0"/>
              <a:t>sửa</a:t>
            </a:r>
            <a:r>
              <a:rPr lang="en-US" sz="2400" dirty="0" smtClean="0"/>
              <a:t> </a:t>
            </a:r>
            <a:r>
              <a:rPr lang="en-US" sz="2400" dirty="0" err="1" smtClean="0"/>
              <a:t>xóa</a:t>
            </a:r>
            <a:r>
              <a:rPr lang="en-US" sz="2400" dirty="0" smtClean="0"/>
              <a:t> </a:t>
            </a:r>
            <a:r>
              <a:rPr lang="en-US" sz="2400" dirty="0" err="1" smtClean="0"/>
              <a:t>thông</a:t>
            </a:r>
            <a:r>
              <a:rPr lang="en-US" sz="2400" dirty="0" smtClean="0"/>
              <a:t> tin </a:t>
            </a:r>
            <a:r>
              <a:rPr lang="en-US" sz="2400" dirty="0" err="1" smtClean="0"/>
              <a:t>khách</a:t>
            </a:r>
            <a:r>
              <a:rPr lang="en-US" sz="2400" dirty="0" smtClean="0"/>
              <a:t> </a:t>
            </a:r>
            <a:r>
              <a:rPr lang="en-US" sz="2400" dirty="0" err="1" smtClean="0"/>
              <a:t>hàng</a:t>
            </a:r>
            <a:r>
              <a:rPr lang="en-US" sz="2400" dirty="0" smtClean="0"/>
              <a:t>, </a:t>
            </a:r>
            <a:r>
              <a:rPr lang="en-US" sz="2400" dirty="0" err="1" smtClean="0"/>
              <a:t>cập</a:t>
            </a:r>
            <a:r>
              <a:rPr lang="en-US" sz="2400" dirty="0" smtClean="0"/>
              <a:t> </a:t>
            </a:r>
            <a:r>
              <a:rPr lang="en-US" sz="2400" dirty="0" err="1" smtClean="0"/>
              <a:t>nhật</a:t>
            </a:r>
            <a:r>
              <a:rPr lang="en-US" sz="2400" dirty="0" smtClean="0"/>
              <a:t> </a:t>
            </a:r>
            <a:r>
              <a:rPr lang="en-US" sz="2400" dirty="0" err="1" smtClean="0"/>
              <a:t>thông</a:t>
            </a:r>
            <a:r>
              <a:rPr lang="en-US" sz="2400" dirty="0" smtClean="0"/>
              <a:t> tin </a:t>
            </a:r>
            <a:r>
              <a:rPr lang="en-US" sz="2400" dirty="0" err="1" smtClean="0"/>
              <a:t>cần</a:t>
            </a:r>
            <a:r>
              <a:rPr lang="en-US" sz="2400" dirty="0" smtClean="0"/>
              <a:t> </a:t>
            </a:r>
            <a:r>
              <a:rPr lang="en-US" sz="2400" dirty="0" err="1" smtClean="0"/>
              <a:t>sửa</a:t>
            </a:r>
            <a:r>
              <a:rPr lang="en-US" sz="2400" dirty="0" smtClean="0"/>
              <a:t> </a:t>
            </a:r>
            <a:r>
              <a:rPr lang="en-US" sz="2400" dirty="0" err="1" smtClean="0"/>
              <a:t>vào</a:t>
            </a:r>
            <a:r>
              <a:rPr lang="en-US" sz="2400" dirty="0" smtClean="0"/>
              <a:t> </a:t>
            </a:r>
            <a:r>
              <a:rPr lang="en-US" sz="2400" dirty="0" err="1" smtClean="0"/>
              <a:t>bảng</a:t>
            </a:r>
            <a:r>
              <a:rPr lang="en-US" sz="2400" dirty="0" smtClean="0"/>
              <a:t> </a:t>
            </a:r>
            <a:r>
              <a:rPr lang="en-US" sz="2400" dirty="0" err="1" smtClean="0"/>
              <a:t>khách</a:t>
            </a:r>
            <a:r>
              <a:rPr lang="en-US" sz="2400" dirty="0" smtClean="0"/>
              <a:t> </a:t>
            </a:r>
            <a:r>
              <a:rPr lang="en-US" sz="2400" dirty="0" err="1" smtClean="0"/>
              <a:t>hàng</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1675681"/>
            <a:ext cx="3807136" cy="2851677"/>
          </a:xfrm>
          <a:prstGeom prst="rect">
            <a:avLst/>
          </a:prstGeom>
        </p:spPr>
      </p:pic>
      <p:sp>
        <p:nvSpPr>
          <p:cNvPr id="5" name="TextBox 4"/>
          <p:cNvSpPr txBox="1"/>
          <p:nvPr/>
        </p:nvSpPr>
        <p:spPr>
          <a:xfrm>
            <a:off x="533400" y="1809750"/>
            <a:ext cx="3886200" cy="1107996"/>
          </a:xfrm>
          <a:prstGeom prst="rect">
            <a:avLst/>
          </a:prstGeom>
          <a:noFill/>
        </p:spPr>
        <p:txBody>
          <a:bodyPr wrap="square" rtlCol="0">
            <a:spAutoFit/>
          </a:bodyPr>
          <a:lstStyle/>
          <a:p>
            <a:pPr marL="285750" indent="-285750">
              <a:buFont typeface="Wingdings" panose="05000000000000000000" pitchFamily="2" charset="2"/>
              <a:buChar char="Ø"/>
            </a:pPr>
            <a:r>
              <a:rPr lang="en-US" sz="2400" dirty="0" err="1" smtClean="0"/>
              <a:t>Cập</a:t>
            </a:r>
            <a:r>
              <a:rPr lang="en-US" sz="2400" dirty="0" smtClean="0"/>
              <a:t> </a:t>
            </a:r>
            <a:r>
              <a:rPr lang="en-US" sz="2400" dirty="0" err="1" smtClean="0"/>
              <a:t>nhật</a:t>
            </a:r>
            <a:r>
              <a:rPr lang="en-US" sz="2400" dirty="0" smtClean="0"/>
              <a:t> </a:t>
            </a:r>
            <a:r>
              <a:rPr lang="en-US" sz="2400" dirty="0" err="1" smtClean="0"/>
              <a:t>thông</a:t>
            </a:r>
            <a:r>
              <a:rPr lang="en-US" sz="2400" dirty="0" smtClean="0"/>
              <a:t> tin </a:t>
            </a:r>
            <a:r>
              <a:rPr lang="en-US" sz="2400" dirty="0" err="1" smtClean="0"/>
              <a:t>khách</a:t>
            </a:r>
            <a:r>
              <a:rPr lang="en-US" sz="2400" dirty="0" smtClean="0"/>
              <a:t> </a:t>
            </a:r>
            <a:r>
              <a:rPr lang="en-US" sz="2400" dirty="0" err="1" smtClean="0"/>
              <a:t>hàng</a:t>
            </a:r>
            <a:r>
              <a:rPr lang="en-US" sz="2400" dirty="0" smtClean="0"/>
              <a:t> </a:t>
            </a:r>
            <a:r>
              <a:rPr lang="en-US" sz="2400" dirty="0" err="1" smtClean="0"/>
              <a:t>vào</a:t>
            </a:r>
            <a:r>
              <a:rPr lang="en-US" sz="2400" dirty="0" smtClean="0"/>
              <a:t> database.</a:t>
            </a:r>
          </a:p>
          <a:p>
            <a:pPr marL="285750" indent="-285750">
              <a:buFontTx/>
              <a:buChar char="-"/>
            </a:pPr>
            <a:endParaRPr lang="en-US" dirty="0"/>
          </a:p>
        </p:txBody>
      </p:sp>
    </p:spTree>
    <p:extLst>
      <p:ext uri="{BB962C8B-B14F-4D97-AF65-F5344CB8AC3E}">
        <p14:creationId xmlns:p14="http://schemas.microsoft.com/office/powerpoint/2010/main" val="3563541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
            <a:ext cx="5018314" cy="857250"/>
          </a:xfrm>
        </p:spPr>
        <p:txBody>
          <a:bodyPr/>
          <a:lstStyle/>
          <a:p>
            <a:r>
              <a:rPr lang="en-US" dirty="0" err="1" smtClean="0"/>
              <a:t>Thêm</a:t>
            </a:r>
            <a:r>
              <a:rPr lang="en-US" dirty="0" smtClean="0"/>
              <a:t> </a:t>
            </a:r>
            <a:r>
              <a:rPr lang="en-US" dirty="0" err="1" smtClean="0"/>
              <a:t>khách</a:t>
            </a:r>
            <a:r>
              <a:rPr lang="en-US" dirty="0" smtClean="0"/>
              <a:t> </a:t>
            </a:r>
            <a:r>
              <a:rPr lang="en-US" dirty="0" err="1" smtClean="0"/>
              <a:t>hàng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86443"/>
            <a:ext cx="2697201" cy="4501243"/>
          </a:xfrm>
          <a:prstGeom prst="rect">
            <a:avLst/>
          </a:prstGeom>
        </p:spPr>
      </p:pic>
      <p:sp>
        <p:nvSpPr>
          <p:cNvPr id="3" name="TextBox 2"/>
          <p:cNvSpPr txBox="1"/>
          <p:nvPr/>
        </p:nvSpPr>
        <p:spPr>
          <a:xfrm>
            <a:off x="457200" y="1428750"/>
            <a:ext cx="3581400" cy="1477328"/>
          </a:xfrm>
          <a:prstGeom prst="rect">
            <a:avLst/>
          </a:prstGeom>
          <a:noFill/>
        </p:spPr>
        <p:txBody>
          <a:bodyPr wrap="square" rtlCol="0">
            <a:spAutoFit/>
          </a:bodyPr>
          <a:lstStyle/>
          <a:p>
            <a:r>
              <a:rPr lang="en-US" dirty="0" smtClean="0"/>
              <a:t>-</a:t>
            </a:r>
            <a:r>
              <a:rPr lang="en-US" dirty="0" err="1" smtClean="0"/>
              <a:t>Thêm</a:t>
            </a:r>
            <a:r>
              <a:rPr lang="en-US" dirty="0" smtClean="0"/>
              <a:t> </a:t>
            </a:r>
            <a:r>
              <a:rPr lang="en-US" dirty="0" err="1" smtClean="0"/>
              <a:t>mã</a:t>
            </a:r>
            <a:r>
              <a:rPr lang="en-US" dirty="0" smtClean="0"/>
              <a:t> </a:t>
            </a:r>
            <a:r>
              <a:rPr lang="en-US" dirty="0" err="1" smtClean="0"/>
              <a:t>khách</a:t>
            </a:r>
            <a:r>
              <a:rPr lang="en-US" dirty="0" smtClean="0"/>
              <a:t> </a:t>
            </a:r>
            <a:r>
              <a:rPr lang="en-US" dirty="0" err="1" smtClean="0"/>
              <a:t>hàng</a:t>
            </a:r>
            <a:endParaRPr lang="en-US" dirty="0" smtClean="0"/>
          </a:p>
          <a:p>
            <a:r>
              <a:rPr lang="en-US" dirty="0" smtClean="0"/>
              <a:t>-</a:t>
            </a:r>
            <a:r>
              <a:rPr lang="en-US" dirty="0" err="1" smtClean="0"/>
              <a:t>Thêm</a:t>
            </a:r>
            <a:r>
              <a:rPr lang="en-US" dirty="0" smtClean="0"/>
              <a:t> </a:t>
            </a:r>
            <a:r>
              <a:rPr lang="en-US" dirty="0" err="1" smtClean="0"/>
              <a:t>tên</a:t>
            </a:r>
            <a:r>
              <a:rPr lang="en-US" dirty="0" smtClean="0"/>
              <a:t> </a:t>
            </a:r>
            <a:r>
              <a:rPr lang="en-US" dirty="0" err="1" smtClean="0"/>
              <a:t>khách</a:t>
            </a:r>
            <a:r>
              <a:rPr lang="en-US" dirty="0" smtClean="0"/>
              <a:t> </a:t>
            </a:r>
            <a:r>
              <a:rPr lang="en-US" dirty="0" err="1" smtClean="0"/>
              <a:t>hàng</a:t>
            </a:r>
            <a:endParaRPr lang="en-US" dirty="0" smtClean="0"/>
          </a:p>
          <a:p>
            <a:r>
              <a:rPr lang="en-US" dirty="0" smtClean="0"/>
              <a:t>-</a:t>
            </a:r>
            <a:r>
              <a:rPr lang="en-US" dirty="0" err="1" smtClean="0"/>
              <a:t>Địa</a:t>
            </a:r>
            <a:r>
              <a:rPr lang="en-US" dirty="0" smtClean="0"/>
              <a:t> </a:t>
            </a:r>
            <a:r>
              <a:rPr lang="en-US" dirty="0" err="1" smtClean="0"/>
              <a:t>chỉ</a:t>
            </a:r>
            <a:r>
              <a:rPr lang="en-US" dirty="0" smtClean="0"/>
              <a:t> </a:t>
            </a:r>
            <a:r>
              <a:rPr lang="en-US" dirty="0" err="1" smtClean="0"/>
              <a:t>khách</a:t>
            </a:r>
            <a:r>
              <a:rPr lang="en-US" dirty="0" smtClean="0"/>
              <a:t> </a:t>
            </a:r>
            <a:r>
              <a:rPr lang="en-US" dirty="0" err="1" smtClean="0"/>
              <a:t>hàng</a:t>
            </a:r>
            <a:endParaRPr lang="en-US" dirty="0" smtClean="0"/>
          </a:p>
          <a:p>
            <a:r>
              <a:rPr lang="en-US" dirty="0" smtClean="0"/>
              <a:t>-SĐT </a:t>
            </a:r>
            <a:r>
              <a:rPr lang="en-US" dirty="0" err="1" smtClean="0"/>
              <a:t>khách</a:t>
            </a:r>
            <a:r>
              <a:rPr lang="en-US" dirty="0" smtClean="0"/>
              <a:t> </a:t>
            </a:r>
            <a:r>
              <a:rPr lang="en-US" dirty="0" err="1" smtClean="0"/>
              <a:t>hàng</a:t>
            </a:r>
            <a:endParaRPr lang="en-US" dirty="0" smtClean="0"/>
          </a:p>
          <a:p>
            <a:endParaRPr lang="en-US" dirty="0"/>
          </a:p>
        </p:txBody>
      </p:sp>
    </p:spTree>
    <p:extLst>
      <p:ext uri="{BB962C8B-B14F-4D97-AF65-F5344CB8AC3E}">
        <p14:creationId xmlns:p14="http://schemas.microsoft.com/office/powerpoint/2010/main" val="988450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5181600" cy="857250"/>
          </a:xfrm>
        </p:spPr>
        <p:txBody>
          <a:bodyPr>
            <a:normAutofit/>
          </a:bodyPr>
          <a:lstStyle/>
          <a:p>
            <a:r>
              <a:rPr lang="en-US" dirty="0" err="1" smtClean="0"/>
              <a:t>Danh</a:t>
            </a:r>
            <a:r>
              <a:rPr lang="en-US" dirty="0" smtClean="0"/>
              <a:t> </a:t>
            </a:r>
            <a:r>
              <a:rPr lang="en-US" dirty="0" err="1" smtClean="0"/>
              <a:t>sách</a:t>
            </a:r>
            <a:r>
              <a:rPr lang="en-US" dirty="0" smtClean="0"/>
              <a:t> </a:t>
            </a:r>
            <a:r>
              <a:rPr lang="en-US" dirty="0" err="1" smtClean="0"/>
              <a:t>khách</a:t>
            </a:r>
            <a:r>
              <a:rPr lang="en-US" dirty="0" smtClean="0"/>
              <a:t> </a:t>
            </a:r>
            <a:r>
              <a:rPr lang="en-US" dirty="0" err="1" smtClean="0"/>
              <a:t>hàng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170" y="285750"/>
            <a:ext cx="2586923" cy="4552950"/>
          </a:xfrm>
          <a:prstGeom prst="rect">
            <a:avLst/>
          </a:prstGeom>
        </p:spPr>
      </p:pic>
    </p:spTree>
    <p:extLst>
      <p:ext uri="{BB962C8B-B14F-4D97-AF65-F5344CB8AC3E}">
        <p14:creationId xmlns:p14="http://schemas.microsoft.com/office/powerpoint/2010/main" val="1439938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150"/>
            <a:ext cx="4953000" cy="857250"/>
          </a:xfrm>
        </p:spPr>
        <p:txBody>
          <a:bodyPr>
            <a:normAutofit/>
          </a:bodyPr>
          <a:lstStyle/>
          <a:p>
            <a:r>
              <a:rPr lang="en-US" dirty="0" err="1" smtClean="0"/>
              <a:t>Chỉnh</a:t>
            </a:r>
            <a:r>
              <a:rPr lang="en-US" dirty="0" smtClean="0"/>
              <a:t> </a:t>
            </a:r>
            <a:r>
              <a:rPr lang="en-US" dirty="0" err="1" smtClean="0"/>
              <a:t>sửa</a:t>
            </a:r>
            <a:r>
              <a:rPr lang="en-US" dirty="0" smtClean="0"/>
              <a:t> </a:t>
            </a:r>
            <a:r>
              <a:rPr lang="en-US" dirty="0" err="1" smtClean="0"/>
              <a:t>khách</a:t>
            </a:r>
            <a:r>
              <a:rPr lang="en-US" dirty="0" smtClean="0"/>
              <a:t> </a:t>
            </a:r>
            <a:r>
              <a:rPr lang="en-US" dirty="0" err="1" smtClean="0"/>
              <a:t>hàng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285750"/>
            <a:ext cx="2724411" cy="4599214"/>
          </a:xfrm>
          <a:prstGeom prst="rect">
            <a:avLst/>
          </a:prstGeom>
        </p:spPr>
      </p:pic>
    </p:spTree>
    <p:extLst>
      <p:ext uri="{BB962C8B-B14F-4D97-AF65-F5344CB8AC3E}">
        <p14:creationId xmlns:p14="http://schemas.microsoft.com/office/powerpoint/2010/main" val="3689567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6829002" cy="857250"/>
          </a:xfrm>
        </p:spPr>
        <p:txBody>
          <a:bodyPr/>
          <a:lstStyle/>
          <a:p>
            <a:r>
              <a:rPr lang="en-US"/>
              <a:t>2</a:t>
            </a:r>
            <a:r>
              <a:rPr lang="en-US" smtClean="0"/>
              <a:t>. Quản lý sản phẩm</a:t>
            </a:r>
            <a:endParaRPr lang="en-US"/>
          </a:p>
        </p:txBody>
      </p:sp>
      <p:sp>
        <p:nvSpPr>
          <p:cNvPr id="5" name="Text Placeholder 2"/>
          <p:cNvSpPr>
            <a:spLocks noGrp="1"/>
          </p:cNvSpPr>
          <p:nvPr>
            <p:ph type="body" sz="quarter" idx="35"/>
          </p:nvPr>
        </p:nvSpPr>
        <p:spPr>
          <a:xfrm>
            <a:off x="457200" y="971550"/>
            <a:ext cx="8190258" cy="1143000"/>
          </a:xfrm>
        </p:spPr>
        <p:txBody>
          <a:bodyPr/>
          <a:lstStyle/>
          <a:p>
            <a:pPr marL="342900" indent="-342900">
              <a:buFont typeface="Arial" panose="020B0604020202020204" pitchFamily="34" charset="0"/>
              <a:buChar char="•"/>
            </a:pPr>
            <a:r>
              <a:rPr lang="en-US" smtClean="0"/>
              <a:t> </a:t>
            </a:r>
            <a:r>
              <a:rPr lang="en-US" sz="2400" smtClean="0"/>
              <a:t>Thêm sửa xóa thông tin sản phẩm, cập nhật thông tin cần sửa vào form sản phẩm</a:t>
            </a:r>
            <a:endParaRPr lang="en-US" sz="2400"/>
          </a:p>
        </p:txBody>
      </p:sp>
      <p:sp>
        <p:nvSpPr>
          <p:cNvPr id="7" name="TextBox 6"/>
          <p:cNvSpPr txBox="1"/>
          <p:nvPr/>
        </p:nvSpPr>
        <p:spPr>
          <a:xfrm>
            <a:off x="609600" y="1809750"/>
            <a:ext cx="3886200" cy="3323987"/>
          </a:xfrm>
          <a:prstGeom prst="rect">
            <a:avLst/>
          </a:prstGeom>
          <a:noFill/>
        </p:spPr>
        <p:txBody>
          <a:bodyPr wrap="square" rtlCol="0">
            <a:spAutoFit/>
          </a:bodyPr>
          <a:lstStyle/>
          <a:p>
            <a:pPr marL="285750" indent="-285750">
              <a:buFont typeface="Wingdings" panose="05000000000000000000" pitchFamily="2" charset="2"/>
              <a:buChar char="Ø"/>
            </a:pPr>
            <a:r>
              <a:rPr lang="en-US" sz="2400" smtClean="0"/>
              <a:t>Cập nhật thông tin sản phẩm vào database, update vào bảng hóa đơn và chi tiết hóa đơn</a:t>
            </a:r>
            <a:endParaRPr lang="en-US" sz="2400"/>
          </a:p>
          <a:p>
            <a:pPr marL="285750" indent="-285750">
              <a:buFont typeface="Wingdings" panose="05000000000000000000" pitchFamily="2" charset="2"/>
              <a:buChar char="Ø"/>
            </a:pPr>
            <a:r>
              <a:rPr lang="en-US" sz="2400" smtClean="0"/>
              <a:t>Cho phép thêm sản phẩm có chọn hình ảnh</a:t>
            </a:r>
            <a:endParaRPr lang="en-US" sz="2400"/>
          </a:p>
          <a:p>
            <a:pPr marL="285750" indent="-285750">
              <a:buFont typeface="Wingdings" panose="05000000000000000000" pitchFamily="2" charset="2"/>
              <a:buChar char="Ø"/>
            </a:pPr>
            <a:r>
              <a:rPr lang="en-US" sz="2400" smtClean="0"/>
              <a:t>Tìm kiếm sản phẩm theo tên</a:t>
            </a:r>
          </a:p>
          <a:p>
            <a:pPr marL="285750" indent="-285750">
              <a:buFontTx/>
              <a:buChar char="-"/>
            </a:pP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809750"/>
            <a:ext cx="3429000" cy="2677064"/>
          </a:xfrm>
          <a:prstGeom prst="rect">
            <a:avLst/>
          </a:prstGeom>
        </p:spPr>
      </p:pic>
    </p:spTree>
    <p:extLst>
      <p:ext uri="{BB962C8B-B14F-4D97-AF65-F5344CB8AC3E}">
        <p14:creationId xmlns:p14="http://schemas.microsoft.com/office/powerpoint/2010/main" val="510178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3350"/>
            <a:ext cx="3962400" cy="857250"/>
          </a:xfrm>
        </p:spPr>
        <p:txBody>
          <a:bodyPr/>
          <a:lstStyle/>
          <a:p>
            <a:r>
              <a:rPr lang="en-US" dirty="0" err="1" smtClean="0"/>
              <a:t>Thêm</a:t>
            </a:r>
            <a:r>
              <a:rPr lang="en-US" dirty="0" smtClean="0"/>
              <a:t> </a:t>
            </a:r>
            <a:r>
              <a:rPr lang="en-US" dirty="0" err="1" smtClean="0"/>
              <a:t>sản</a:t>
            </a:r>
            <a:r>
              <a:rPr lang="en-US" dirty="0" smtClean="0"/>
              <a:t> </a:t>
            </a:r>
            <a:r>
              <a:rPr lang="en-US" dirty="0" err="1" smtClean="0"/>
              <a:t>phẩm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285750"/>
            <a:ext cx="2636712" cy="4588329"/>
          </a:xfrm>
          <a:prstGeom prst="rect">
            <a:avLst/>
          </a:prstGeom>
        </p:spPr>
      </p:pic>
    </p:spTree>
    <p:extLst>
      <p:ext uri="{BB962C8B-B14F-4D97-AF65-F5344CB8AC3E}">
        <p14:creationId xmlns:p14="http://schemas.microsoft.com/office/powerpoint/2010/main" val="2416697498"/>
      </p:ext>
    </p:extLst>
  </p:cSld>
  <p:clrMapOvr>
    <a:masterClrMapping/>
  </p:clrMapOvr>
</p:sld>
</file>

<file path=ppt/theme/theme1.xml><?xml version="1.0" encoding="utf-8"?>
<a:theme xmlns:a="http://schemas.openxmlformats.org/drawingml/2006/main" name="2803">
  <a:themeElements>
    <a:clrScheme name="Custom 14">
      <a:dk1>
        <a:srgbClr val="494C4F"/>
      </a:dk1>
      <a:lt1>
        <a:srgbClr val="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2803.potx" id="{BA4D630B-7D75-497B-B285-AD04B181F5FC}" vid="{F7D9245A-EDB1-476F-90C7-971F63EC0B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2803</Template>
  <TotalTime>418</TotalTime>
  <Words>440</Words>
  <Application>Microsoft Office PowerPoint</Application>
  <PresentationFormat>On-screen Show (16:9)</PresentationFormat>
  <Paragraphs>63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2803</vt:lpstr>
      <vt:lpstr>QUẢN LÝ ĐẶT HÀNG SẢN PHẨM</vt:lpstr>
      <vt:lpstr>PowerPoint Presentation</vt:lpstr>
      <vt:lpstr>I. Phần nội dung</vt:lpstr>
      <vt:lpstr>1. Quản lý khách hàng</vt:lpstr>
      <vt:lpstr>Thêm khách hàng</vt:lpstr>
      <vt:lpstr>Danh sách khách hàng</vt:lpstr>
      <vt:lpstr>Chỉnh sửa khách hàng</vt:lpstr>
      <vt:lpstr>2. Quản lý sản phẩm</vt:lpstr>
      <vt:lpstr>Thêm sản phẩm</vt:lpstr>
      <vt:lpstr>Danh sách sản phẩm</vt:lpstr>
      <vt:lpstr>Chỉnh sửa sản phẩm</vt:lpstr>
      <vt:lpstr>3. Quản lý hóa đơn</vt:lpstr>
      <vt:lpstr>PowerPoint Presentation</vt:lpstr>
      <vt:lpstr>Hiển thị danh sách hóa đơn</vt:lpstr>
      <vt:lpstr>Chỉnh sửa hóa đơn</vt:lpstr>
      <vt:lpstr>Danh sách chi tiết hóa đơn</vt:lpstr>
      <vt:lpstr>Tính năng</vt:lpstr>
      <vt:lpstr>Đối tượng sử dụng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ĐẶT HÀNG SẢN PHẨM</dc:title>
  <dc:creator>Windows User</dc:creator>
  <cp:lastModifiedBy>B002B</cp:lastModifiedBy>
  <cp:revision>36</cp:revision>
  <dcterms:created xsi:type="dcterms:W3CDTF">2020-08-14T06:38:07Z</dcterms:created>
  <dcterms:modified xsi:type="dcterms:W3CDTF">2020-08-15T00:47:56Z</dcterms:modified>
</cp:coreProperties>
</file>