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23"/>
  </p:notesMasterIdLst>
  <p:sldIdLst>
    <p:sldId id="256" r:id="rId2"/>
    <p:sldId id="257" r:id="rId3"/>
    <p:sldId id="259" r:id="rId4"/>
    <p:sldId id="260" r:id="rId5"/>
    <p:sldId id="262" r:id="rId6"/>
    <p:sldId id="263" r:id="rId7"/>
    <p:sldId id="264" r:id="rId8"/>
    <p:sldId id="265" r:id="rId9"/>
    <p:sldId id="302" r:id="rId10"/>
    <p:sldId id="282" r:id="rId11"/>
    <p:sldId id="344" r:id="rId12"/>
    <p:sldId id="346" r:id="rId13"/>
    <p:sldId id="350" r:id="rId14"/>
    <p:sldId id="351" r:id="rId15"/>
    <p:sldId id="347" r:id="rId16"/>
    <p:sldId id="348" r:id="rId17"/>
    <p:sldId id="349" r:id="rId18"/>
    <p:sldId id="307" r:id="rId19"/>
    <p:sldId id="277" r:id="rId20"/>
    <p:sldId id="345" r:id="rId21"/>
    <p:sldId id="283" r:id="rId22"/>
  </p:sldIdLst>
  <p:sldSz cx="9144000" cy="5143500" type="screen16x9"/>
  <p:notesSz cx="6858000" cy="9144000"/>
  <p:embeddedFontLst>
    <p:embeddedFont>
      <p:font typeface="Libre Baskerville" panose="02000000000000000000" pitchFamily="2" charset="0"/>
      <p:regular r:id="rId24"/>
      <p:bold r:id="rId25"/>
      <p:italic r:id="rId26"/>
    </p:embeddedFont>
    <p:embeddedFont>
      <p:font typeface="Roboto" panose="02000000000000000000" pitchFamily="2" charset="0"/>
      <p:regular r:id="rId27"/>
      <p:bold r:id="rId28"/>
      <p:italic r:id="rId29"/>
      <p:boldItalic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0277B6-8B4A-4174-970F-7676C2889495}">
  <a:tblStyle styleId="{630277B6-8B4A-4174-970F-7676C288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966b42add8_4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966b42add8_4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966b42add8_4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966b42add8_4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42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p:cNvGrpSpPr/>
        <p:nvPr/>
      </p:nvGrpSpPr>
      <p:grpSpPr>
        <a:xfrm>
          <a:off x="0" y="0"/>
          <a:ext cx="0" cy="0"/>
          <a:chOff x="0" y="0"/>
          <a:chExt cx="0" cy="0"/>
        </a:xfrm>
      </p:grpSpPr>
      <p:sp>
        <p:nvSpPr>
          <p:cNvPr id="2852" name="Google Shape;2852;g113efd2e847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113efd2e84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512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aa92d6a1c2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aa92d6a1c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5414e45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15414e45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113efd2e847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113efd2e847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Calibri" panose="020F0502020204030204" pitchFamily="34" charset="0"/>
                <a:ea typeface="Calibri" panose="020F0502020204030204" pitchFamily="34" charset="0"/>
                <a:cs typeface="Calibri" panose="020F0502020204030204" pitchFamily="34"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2_1_2">
    <p:bg>
      <p:bgPr>
        <a:solidFill>
          <a:schemeClr val="lt2"/>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 name="Google Shape;100;p18"/>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01" name="Google Shape;101;p18"/>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atin typeface="Calibri" panose="020F0502020204030204" pitchFamily="34" charset="0"/>
                <a:ea typeface="Calibri" panose="020F0502020204030204" pitchFamily="34" charset="0"/>
                <a:cs typeface="Calibri" panose="020F0502020204030204" pitchFamily="34" charset="0"/>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dirty="0"/>
          </a:p>
        </p:txBody>
      </p:sp>
      <p:sp>
        <p:nvSpPr>
          <p:cNvPr id="102" name="Google Shape;102;p18"/>
          <p:cNvSpPr txBox="1">
            <a:spLocks noGrp="1"/>
          </p:cNvSpPr>
          <p:nvPr>
            <p:ph type="title" idx="2" hasCustomPrompt="1"/>
          </p:nvPr>
        </p:nvSpPr>
        <p:spPr>
          <a:xfrm flipH="1">
            <a:off x="4943825" y="8572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rPr dirty="0"/>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 name="Google Shape;114;p20"/>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15" name="Google Shape;115;p20"/>
          <p:cNvSpPr txBox="1">
            <a:spLocks noGrp="1"/>
          </p:cNvSpPr>
          <p:nvPr>
            <p:ph type="subTitle" idx="1"/>
          </p:nvPr>
        </p:nvSpPr>
        <p:spPr>
          <a:xfrm>
            <a:off x="3685926"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dirty="0"/>
          </a:p>
        </p:txBody>
      </p:sp>
      <p:sp>
        <p:nvSpPr>
          <p:cNvPr id="116" name="Google Shape;116;p20"/>
          <p:cNvSpPr txBox="1">
            <a:spLocks noGrp="1"/>
          </p:cNvSpPr>
          <p:nvPr>
            <p:ph type="title" idx="2"/>
          </p:nvPr>
        </p:nvSpPr>
        <p:spPr>
          <a:xfrm>
            <a:off x="3739626"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dirty="0"/>
          </a:p>
        </p:txBody>
      </p:sp>
      <p:sp>
        <p:nvSpPr>
          <p:cNvPr id="117" name="Google Shape;117;p20"/>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dirty="0"/>
          </a:p>
        </p:txBody>
      </p:sp>
      <p:sp>
        <p:nvSpPr>
          <p:cNvPr id="118" name="Google Shape;118;p20"/>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dirty="0"/>
          </a:p>
        </p:txBody>
      </p:sp>
      <p:sp>
        <p:nvSpPr>
          <p:cNvPr id="119" name="Google Shape;119;p20"/>
          <p:cNvSpPr txBox="1">
            <a:spLocks noGrp="1"/>
          </p:cNvSpPr>
          <p:nvPr>
            <p:ph type="subTitle" idx="5"/>
          </p:nvPr>
        </p:nvSpPr>
        <p:spPr>
          <a:xfrm>
            <a:off x="6132949"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dirty="0"/>
          </a:p>
        </p:txBody>
      </p:sp>
      <p:sp>
        <p:nvSpPr>
          <p:cNvPr id="120" name="Google Shape;120;p20"/>
          <p:cNvSpPr txBox="1">
            <a:spLocks noGrp="1"/>
          </p:cNvSpPr>
          <p:nvPr>
            <p:ph type="title" idx="6"/>
          </p:nvPr>
        </p:nvSpPr>
        <p:spPr>
          <a:xfrm>
            <a:off x="6186649"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21" name="Google Shape;121;p20"/>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dirty="0"/>
          </a:p>
        </p:txBody>
      </p:sp>
      <p:sp>
        <p:nvSpPr>
          <p:cNvPr id="122" name="Google Shape;122;p20"/>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SECTION_HEADER_1_3_2">
    <p:bg>
      <p:bgPr>
        <a:solidFill>
          <a:schemeClr val="lt2"/>
        </a:solidFill>
        <a:effectLst/>
      </p:bgPr>
    </p:bg>
    <p:spTree>
      <p:nvGrpSpPr>
        <p:cNvPr id="1" name="Shape 139"/>
        <p:cNvGrpSpPr/>
        <p:nvPr/>
      </p:nvGrpSpPr>
      <p:grpSpPr>
        <a:xfrm>
          <a:off x="0" y="0"/>
          <a:ext cx="0" cy="0"/>
          <a:chOff x="0" y="0"/>
          <a:chExt cx="0" cy="0"/>
        </a:xfrm>
      </p:grpSpPr>
      <p:sp>
        <p:nvSpPr>
          <p:cNvPr id="140" name="Google Shape;140;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a:spLocks noGrp="1"/>
          </p:cNvSpPr>
          <p:nvPr>
            <p:ph type="subTitle" idx="1"/>
          </p:nvPr>
        </p:nvSpPr>
        <p:spPr>
          <a:xfrm>
            <a:off x="714113" y="22355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144" name="Google Shape;144;p22"/>
          <p:cNvSpPr txBox="1">
            <a:spLocks noGrp="1"/>
          </p:cNvSpPr>
          <p:nvPr>
            <p:ph type="title"/>
          </p:nvPr>
        </p:nvSpPr>
        <p:spPr>
          <a:xfrm>
            <a:off x="714125" y="1743775"/>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45" name="Google Shape;145;p22"/>
          <p:cNvSpPr txBox="1">
            <a:spLocks noGrp="1"/>
          </p:cNvSpPr>
          <p:nvPr>
            <p:ph type="title" idx="2" hasCustomPrompt="1"/>
          </p:nvPr>
        </p:nvSpPr>
        <p:spPr>
          <a:xfrm>
            <a:off x="705313" y="1245763"/>
            <a:ext cx="912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146" name="Google Shape;146;p22"/>
          <p:cNvSpPr txBox="1">
            <a:spLocks noGrp="1"/>
          </p:cNvSpPr>
          <p:nvPr>
            <p:ph type="subTitle" idx="3"/>
          </p:nvPr>
        </p:nvSpPr>
        <p:spPr>
          <a:xfrm>
            <a:off x="714113" y="39383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147" name="Google Shape;147;p22"/>
          <p:cNvSpPr txBox="1">
            <a:spLocks noGrp="1"/>
          </p:cNvSpPr>
          <p:nvPr>
            <p:ph type="title" idx="4"/>
          </p:nvPr>
        </p:nvSpPr>
        <p:spPr>
          <a:xfrm>
            <a:off x="714125" y="3442550"/>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48" name="Google Shape;148;p22"/>
          <p:cNvSpPr txBox="1">
            <a:spLocks noGrp="1"/>
          </p:cNvSpPr>
          <p:nvPr>
            <p:ph type="title" idx="5" hasCustomPrompt="1"/>
          </p:nvPr>
        </p:nvSpPr>
        <p:spPr>
          <a:xfrm>
            <a:off x="704413" y="2944538"/>
            <a:ext cx="9144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149" name="Google Shape;149;p22"/>
          <p:cNvSpPr txBox="1">
            <a:spLocks noGrp="1"/>
          </p:cNvSpPr>
          <p:nvPr>
            <p:ph type="subTitle" idx="6"/>
          </p:nvPr>
        </p:nvSpPr>
        <p:spPr>
          <a:xfrm>
            <a:off x="6088213" y="2235538"/>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dirty="0"/>
          </a:p>
        </p:txBody>
      </p:sp>
      <p:sp>
        <p:nvSpPr>
          <p:cNvPr id="150" name="Google Shape;150;p22"/>
          <p:cNvSpPr txBox="1">
            <a:spLocks noGrp="1"/>
          </p:cNvSpPr>
          <p:nvPr>
            <p:ph type="title" idx="7"/>
          </p:nvPr>
        </p:nvSpPr>
        <p:spPr>
          <a:xfrm>
            <a:off x="6088225" y="1743775"/>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51" name="Google Shape;151;p22"/>
          <p:cNvSpPr txBox="1">
            <a:spLocks noGrp="1"/>
          </p:cNvSpPr>
          <p:nvPr>
            <p:ph type="title" idx="8" hasCustomPrompt="1"/>
          </p:nvPr>
        </p:nvSpPr>
        <p:spPr>
          <a:xfrm>
            <a:off x="7515413" y="124576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152" name="Google Shape;152;p22"/>
          <p:cNvSpPr txBox="1">
            <a:spLocks noGrp="1"/>
          </p:cNvSpPr>
          <p:nvPr>
            <p:ph type="subTitle" idx="9"/>
          </p:nvPr>
        </p:nvSpPr>
        <p:spPr>
          <a:xfrm>
            <a:off x="6088213" y="3938388"/>
            <a:ext cx="2340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dirty="0"/>
          </a:p>
        </p:txBody>
      </p:sp>
      <p:sp>
        <p:nvSpPr>
          <p:cNvPr id="153" name="Google Shape;153;p22"/>
          <p:cNvSpPr txBox="1">
            <a:spLocks noGrp="1"/>
          </p:cNvSpPr>
          <p:nvPr>
            <p:ph type="title" idx="13"/>
          </p:nvPr>
        </p:nvSpPr>
        <p:spPr>
          <a:xfrm>
            <a:off x="6088225" y="3442550"/>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54" name="Google Shape;154;p22">
            <a:hlinkClick r:id="" action="ppaction://noaction"/>
          </p:cNvPr>
          <p:cNvSpPr txBox="1">
            <a:spLocks noGrp="1"/>
          </p:cNvSpPr>
          <p:nvPr>
            <p:ph type="title" idx="14" hasCustomPrompt="1"/>
          </p:nvPr>
        </p:nvSpPr>
        <p:spPr>
          <a:xfrm>
            <a:off x="7515413"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155" name="Google Shape;155;p22"/>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56" name="Google Shape;156;p22"/>
          <p:cNvSpPr txBox="1">
            <a:spLocks noGrp="1"/>
          </p:cNvSpPr>
          <p:nvPr>
            <p:ph type="subTitle" idx="16"/>
          </p:nvPr>
        </p:nvSpPr>
        <p:spPr>
          <a:xfrm>
            <a:off x="3401175" y="3938388"/>
            <a:ext cx="2340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dirty="0"/>
          </a:p>
        </p:txBody>
      </p:sp>
      <p:sp>
        <p:nvSpPr>
          <p:cNvPr id="157" name="Google Shape;157;p22"/>
          <p:cNvSpPr txBox="1">
            <a:spLocks noGrp="1"/>
          </p:cNvSpPr>
          <p:nvPr>
            <p:ph type="title" idx="17"/>
          </p:nvPr>
        </p:nvSpPr>
        <p:spPr>
          <a:xfrm>
            <a:off x="3401187" y="3442550"/>
            <a:ext cx="234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0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58" name="Google Shape;158;p22">
            <a:hlinkClick r:id="" action="ppaction://noaction"/>
          </p:cNvPr>
          <p:cNvSpPr txBox="1">
            <a:spLocks noGrp="1"/>
          </p:cNvSpPr>
          <p:nvPr>
            <p:ph type="title" idx="18" hasCustomPrompt="1"/>
          </p:nvPr>
        </p:nvSpPr>
        <p:spPr>
          <a:xfrm>
            <a:off x="4113975"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Calibri" panose="020F0502020204030204" pitchFamily="34" charset="0"/>
                <a:ea typeface="Calibri" panose="020F0502020204030204" pitchFamily="34" charset="0"/>
                <a:cs typeface="Calibri" panose="020F0502020204030204" pitchFamily="34"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6 columns">
  <p:cSld name="SECTION_HEADER_1_1_1_1_1">
    <p:bg>
      <p:bgPr>
        <a:solidFill>
          <a:schemeClr val="lt2"/>
        </a:solidFill>
        <a:effectLst/>
      </p:bgPr>
    </p:bg>
    <p:spTree>
      <p:nvGrpSpPr>
        <p:cNvPr id="1"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47" name="Google Shape;247;p3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8" name="Google Shape;248;p31"/>
          <p:cNvSpPr txBox="1">
            <a:spLocks noGrp="1"/>
          </p:cNvSpPr>
          <p:nvPr>
            <p:ph type="subTitle" idx="1"/>
          </p:nvPr>
        </p:nvSpPr>
        <p:spPr>
          <a:xfrm>
            <a:off x="548363"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49" name="Google Shape;249;p31"/>
          <p:cNvSpPr txBox="1">
            <a:spLocks noGrp="1"/>
          </p:cNvSpPr>
          <p:nvPr>
            <p:ph type="subTitle" idx="2"/>
          </p:nvPr>
        </p:nvSpPr>
        <p:spPr>
          <a:xfrm>
            <a:off x="6218138"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50" name="Google Shape;250;p31"/>
          <p:cNvSpPr txBox="1">
            <a:spLocks noGrp="1"/>
          </p:cNvSpPr>
          <p:nvPr>
            <p:ph type="subTitle" idx="3"/>
          </p:nvPr>
        </p:nvSpPr>
        <p:spPr>
          <a:xfrm>
            <a:off x="3383250"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51" name="Google Shape;251;p31"/>
          <p:cNvSpPr txBox="1">
            <a:spLocks noGrp="1"/>
          </p:cNvSpPr>
          <p:nvPr>
            <p:ph type="title"/>
          </p:nvPr>
        </p:nvSpPr>
        <p:spPr>
          <a:xfrm>
            <a:off x="837113"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52" name="Google Shape;252;p31"/>
          <p:cNvSpPr txBox="1">
            <a:spLocks noGrp="1"/>
          </p:cNvSpPr>
          <p:nvPr>
            <p:ph type="title" idx="4"/>
          </p:nvPr>
        </p:nvSpPr>
        <p:spPr>
          <a:xfrm>
            <a:off x="6506888"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53" name="Google Shape;253;p31"/>
          <p:cNvSpPr txBox="1">
            <a:spLocks noGrp="1"/>
          </p:cNvSpPr>
          <p:nvPr>
            <p:ph type="title" idx="5"/>
          </p:nvPr>
        </p:nvSpPr>
        <p:spPr>
          <a:xfrm>
            <a:off x="3672000"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54" name="Google Shape;254;p31"/>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55" name="Google Shape;255;p31"/>
          <p:cNvSpPr txBox="1">
            <a:spLocks noGrp="1"/>
          </p:cNvSpPr>
          <p:nvPr>
            <p:ph type="subTitle" idx="7"/>
          </p:nvPr>
        </p:nvSpPr>
        <p:spPr>
          <a:xfrm>
            <a:off x="548363"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56" name="Google Shape;256;p31"/>
          <p:cNvSpPr txBox="1">
            <a:spLocks noGrp="1"/>
          </p:cNvSpPr>
          <p:nvPr>
            <p:ph type="subTitle" idx="8"/>
          </p:nvPr>
        </p:nvSpPr>
        <p:spPr>
          <a:xfrm>
            <a:off x="6218138"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57" name="Google Shape;257;p31"/>
          <p:cNvSpPr txBox="1">
            <a:spLocks noGrp="1"/>
          </p:cNvSpPr>
          <p:nvPr>
            <p:ph type="subTitle" idx="9"/>
          </p:nvPr>
        </p:nvSpPr>
        <p:spPr>
          <a:xfrm>
            <a:off x="3383250"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58" name="Google Shape;258;p31"/>
          <p:cNvSpPr txBox="1">
            <a:spLocks noGrp="1"/>
          </p:cNvSpPr>
          <p:nvPr>
            <p:ph type="title" idx="13"/>
          </p:nvPr>
        </p:nvSpPr>
        <p:spPr>
          <a:xfrm>
            <a:off x="837113"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59" name="Google Shape;259;p31"/>
          <p:cNvSpPr txBox="1">
            <a:spLocks noGrp="1"/>
          </p:cNvSpPr>
          <p:nvPr>
            <p:ph type="title" idx="14"/>
          </p:nvPr>
        </p:nvSpPr>
        <p:spPr>
          <a:xfrm>
            <a:off x="6506888"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260" name="Google Shape;260;p31"/>
          <p:cNvSpPr txBox="1">
            <a:spLocks noGrp="1"/>
          </p:cNvSpPr>
          <p:nvPr>
            <p:ph type="title" idx="15"/>
          </p:nvPr>
        </p:nvSpPr>
        <p:spPr>
          <a:xfrm>
            <a:off x="3672000"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lt2"/>
        </a:solidFill>
        <a:effectLst/>
      </p:bgPr>
    </p:bg>
    <p:spTree>
      <p:nvGrpSpPr>
        <p:cNvPr id="1"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 name="Google Shape;107;p19"/>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08" name="Google Shape;108;p19"/>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atin typeface="Calibri" panose="020F0502020204030204" pitchFamily="34" charset="0"/>
                <a:ea typeface="Calibri" panose="020F0502020204030204" pitchFamily="34" charset="0"/>
                <a:cs typeface="Calibri" panose="020F0502020204030204" pitchFamily="34" charset="0"/>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dirty="0"/>
          </a:p>
        </p:txBody>
      </p:sp>
      <p:sp>
        <p:nvSpPr>
          <p:cNvPr id="109" name="Google Shape;109;p19"/>
          <p:cNvSpPr txBox="1">
            <a:spLocks noGrp="1"/>
          </p:cNvSpPr>
          <p:nvPr>
            <p:ph type="title" idx="2" hasCustomPrompt="1"/>
          </p:nvPr>
        </p:nvSpPr>
        <p:spPr>
          <a:xfrm flipH="1">
            <a:off x="5505800" y="20449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rPr dirty="0"/>
              <a:t>xx%</a:t>
            </a:r>
          </a:p>
        </p:txBody>
      </p:sp>
    </p:spTree>
    <p:extLst>
      <p:ext uri="{BB962C8B-B14F-4D97-AF65-F5344CB8AC3E}">
        <p14:creationId xmlns:p14="http://schemas.microsoft.com/office/powerpoint/2010/main" val="233004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atin typeface="Calibri" panose="020F0502020204030204" pitchFamily="34" charset="0"/>
                <a:ea typeface="Calibri" panose="020F0502020204030204" pitchFamily="34" charset="0"/>
                <a:cs typeface="Calibri" panose="020F0502020204030204" pitchFamily="34" charset="0"/>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atin typeface="Calibri" panose="020F0502020204030204" pitchFamily="34" charset="0"/>
                <a:ea typeface="Calibri" panose="020F0502020204030204" pitchFamily="34" charset="0"/>
                <a:cs typeface="Calibri" panose="020F0502020204030204" pitchFamily="34"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dirty="0"/>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dirty="0"/>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8" name="Google Shape;48;p8"/>
          <p:cNvSpPr txBox="1">
            <a:spLocks noGrp="1"/>
          </p:cNvSpPr>
          <p:nvPr>
            <p:ph type="title"/>
          </p:nvPr>
        </p:nvSpPr>
        <p:spPr>
          <a:xfrm>
            <a:off x="2230800" y="1304550"/>
            <a:ext cx="4682400" cy="25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Calibri" panose="020F0502020204030204" pitchFamily="34" charset="0"/>
                <a:ea typeface="Calibri" panose="020F0502020204030204" pitchFamily="34" charset="0"/>
                <a:cs typeface="Calibri" panose="020F0502020204030204" pitchFamily="34"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atin typeface="Calibri" panose="020F0502020204030204" pitchFamily="34" charset="0"/>
                <a:ea typeface="Calibri" panose="020F0502020204030204" pitchFamily="34" charset="0"/>
                <a:cs typeface="Calibri" panose="020F0502020204030204" pitchFamily="34" charset="0"/>
              </a:defRPr>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dirty="0"/>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atin typeface="Calibri" panose="020F0502020204030204" pitchFamily="34" charset="0"/>
                <a:ea typeface="Calibri" panose="020F0502020204030204" pitchFamily="34" charset="0"/>
                <a:cs typeface="Calibri" panose="020F0502020204030204" pitchFamily="34" charset="0"/>
              </a:defRPr>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dirty="0"/>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Calibri" panose="020F0502020204030204" pitchFamily="34" charset="0"/>
                <a:ea typeface="Calibri" panose="020F0502020204030204" pitchFamily="34" charset="0"/>
                <a:cs typeface="Calibri" panose="020F0502020204030204" pitchFamily="34"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rPr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8" r:id="rId7"/>
    <p:sldLayoutId id="2147483660" r:id="rId8"/>
    <p:sldLayoutId id="2147483663" r:id="rId9"/>
    <p:sldLayoutId id="2147483664" r:id="rId10"/>
    <p:sldLayoutId id="2147483666" r:id="rId11"/>
    <p:sldLayoutId id="2147483668" r:id="rId12"/>
    <p:sldLayoutId id="2147483677" r:id="rId13"/>
    <p:sldLayoutId id="2147483690" r:id="rId14"/>
    <p:sldLayoutId id="2147483691" r:id="rId15"/>
    <p:sldLayoutId id="2147483710" r:id="rId16"/>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7.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2205437" y="454678"/>
            <a:ext cx="6618906" cy="1850700"/>
          </a:xfrm>
          <a:prstGeom prst="rect">
            <a:avLst/>
          </a:prstGeom>
        </p:spPr>
        <p:txBody>
          <a:bodyPr spcFirstLastPara="1" wrap="square" lIns="91425" tIns="91425" rIns="91425" bIns="91425" anchor="ctr" anchorCtr="0">
            <a:noAutofit/>
          </a:bodyPr>
          <a:lstStyle/>
          <a:p>
            <a:pPr marL="0" lvl="0" indent="0" algn="r" rtl="0">
              <a:lnSpc>
                <a:spcPct val="150000"/>
              </a:lnSpc>
              <a:spcBef>
                <a:spcPts val="0"/>
              </a:spcBef>
              <a:spcAft>
                <a:spcPts val="0"/>
              </a:spcAft>
              <a:buNone/>
            </a:pPr>
            <a:r>
              <a:rPr lang="en-US" sz="5400" b="1" dirty="0">
                <a:solidFill>
                  <a:schemeClr val="dk2"/>
                </a:solidFill>
                <a:effectLst>
                  <a:outerShdw blurRad="50800" dist="38100" dir="2700000" algn="tl" rotWithShape="0">
                    <a:schemeClr val="bg1">
                      <a:alpha val="40000"/>
                    </a:schemeClr>
                  </a:outerShdw>
                </a:effectLst>
              </a:rPr>
              <a:t>Open Library Client</a:t>
            </a:r>
            <a:endParaRPr lang="en-US" sz="6000" dirty="0">
              <a:solidFill>
                <a:schemeClr val="dk2"/>
              </a:solidFill>
              <a:effectLst>
                <a:outerShdw blurRad="50800" dist="38100" dir="2700000" algn="tl" rotWithShape="0">
                  <a:schemeClr val="bg1">
                    <a:alpha val="40000"/>
                  </a:schemeClr>
                </a:outerShdw>
              </a:effectLst>
            </a:endParaRPr>
          </a:p>
        </p:txBody>
      </p:sp>
      <p:sp>
        <p:nvSpPr>
          <p:cNvPr id="613" name="Google Shape;613;p66"/>
          <p:cNvSpPr txBox="1">
            <a:spLocks noGrp="1"/>
          </p:cNvSpPr>
          <p:nvPr>
            <p:ph type="subTitle" idx="1"/>
          </p:nvPr>
        </p:nvSpPr>
        <p:spPr>
          <a:xfrm>
            <a:off x="4979022" y="2146596"/>
            <a:ext cx="3708752" cy="126008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None/>
            </a:pPr>
            <a:r>
              <a:rPr lang="en-US" sz="2000" dirty="0">
                <a:effectLst>
                  <a:outerShdw blurRad="50800" dist="38100" dir="2700000" algn="tl" rotWithShape="0">
                    <a:schemeClr val="bg1">
                      <a:alpha val="40000"/>
                    </a:schemeClr>
                  </a:outerShdw>
                </a:effectLst>
              </a:rPr>
              <a:t>Mobile Application Development</a:t>
            </a:r>
          </a:p>
          <a:p>
            <a:pPr marL="0" lvl="0" indent="0" algn="r" rtl="0">
              <a:lnSpc>
                <a:spcPct val="150000"/>
              </a:lnSpc>
              <a:spcBef>
                <a:spcPts val="0"/>
              </a:spcBef>
              <a:spcAft>
                <a:spcPts val="0"/>
              </a:spcAft>
              <a:buNone/>
            </a:pPr>
            <a:r>
              <a:rPr lang="en-US" sz="2000" dirty="0">
                <a:effectLst>
                  <a:outerShdw blurRad="50800" dist="38100" dir="2700000" algn="tl" rotWithShape="0">
                    <a:schemeClr val="bg1">
                      <a:alpha val="40000"/>
                    </a:schemeClr>
                  </a:outerShdw>
                </a:effectLst>
              </a:rPr>
              <a:t>Class 1 – Group 13</a:t>
            </a:r>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92"/>
          <p:cNvSpPr txBox="1">
            <a:spLocks noGrp="1"/>
          </p:cNvSpPr>
          <p:nvPr>
            <p:ph type="title" idx="6"/>
          </p:nvPr>
        </p:nvSpPr>
        <p:spPr>
          <a:xfrm>
            <a:off x="720167" y="215900"/>
            <a:ext cx="7709413" cy="7567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effectLst>
                  <a:outerShdw blurRad="50800" dist="38100" dir="2700000" algn="tl" rotWithShape="0">
                    <a:schemeClr val="bg1">
                      <a:alpha val="40000"/>
                    </a:schemeClr>
                  </a:outerShdw>
                </a:effectLst>
              </a:rPr>
              <a:t>RecyclerView</a:t>
            </a:r>
            <a:endParaRPr sz="4000" dirty="0">
              <a:effectLst>
                <a:outerShdw blurRad="50800" dist="38100" dir="2700000" algn="tl" rotWithShape="0">
                  <a:schemeClr val="bg1">
                    <a:alpha val="40000"/>
                  </a:schemeClr>
                </a:outerShdw>
              </a:effectLst>
            </a:endParaRPr>
          </a:p>
        </p:txBody>
      </p:sp>
      <p:sp>
        <p:nvSpPr>
          <p:cNvPr id="2037" name="Google Shape;2037;p92"/>
          <p:cNvSpPr txBox="1">
            <a:spLocks noGrp="1"/>
          </p:cNvSpPr>
          <p:nvPr>
            <p:ph type="subTitle" idx="2"/>
          </p:nvPr>
        </p:nvSpPr>
        <p:spPr>
          <a:xfrm>
            <a:off x="4059382" y="1801047"/>
            <a:ext cx="5049701" cy="989654"/>
          </a:xfrm>
          <a:prstGeom prst="rect">
            <a:avLst/>
          </a:prstGeom>
        </p:spPr>
        <p:txBody>
          <a:bodyPr spcFirstLastPara="1" wrap="square" lIns="91425" tIns="91425" rIns="91425" bIns="91425" anchor="ctr" anchorCtr="0">
            <a:noAutofit/>
          </a:bodyPr>
          <a:lstStyle/>
          <a:p>
            <a:pPr marL="0" indent="0" algn="l">
              <a:lnSpc>
                <a:spcPct val="150000"/>
              </a:lnSpc>
            </a:pPr>
            <a:r>
              <a:rPr lang="en" sz="1800" dirty="0">
                <a:effectLst>
                  <a:outerShdw blurRad="50800" dist="38100" dir="2700000" algn="tl" rotWithShape="0">
                    <a:schemeClr val="bg1">
                      <a:alpha val="40000"/>
                    </a:schemeClr>
                  </a:outerShdw>
                </a:effectLst>
              </a:rPr>
              <a:t>Storing books in category </a:t>
            </a:r>
            <a:r>
              <a:rPr lang="en-US" sz="1800" dirty="0">
                <a:effectLst>
                  <a:outerShdw blurRad="50800" dist="38100" dir="2700000" algn="tl" rotWithShape="0">
                    <a:schemeClr val="bg1">
                      <a:alpha val="40000"/>
                    </a:schemeClr>
                  </a:outerShdw>
                </a:effectLst>
              </a:rPr>
              <a:t>and easy to update</a:t>
            </a:r>
          </a:p>
          <a:p>
            <a:pPr marL="0" indent="0" algn="l">
              <a:lnSpc>
                <a:spcPct val="150000"/>
              </a:lnSpc>
            </a:pPr>
            <a:r>
              <a:rPr lang="en-US" sz="1800" dirty="0">
                <a:effectLst>
                  <a:outerShdw blurRad="50800" dist="38100" dir="2700000" algn="tl" rotWithShape="0">
                    <a:schemeClr val="bg1">
                      <a:alpha val="40000"/>
                    </a:schemeClr>
                  </a:outerShdw>
                </a:effectLst>
              </a:rPr>
              <a:t>Optimization the data in the Category</a:t>
            </a:r>
          </a:p>
        </p:txBody>
      </p:sp>
      <p:sp>
        <p:nvSpPr>
          <p:cNvPr id="2040" name="Google Shape;2040;p92"/>
          <p:cNvSpPr txBox="1">
            <a:spLocks noGrp="1"/>
          </p:cNvSpPr>
          <p:nvPr>
            <p:ph type="title" idx="4"/>
          </p:nvPr>
        </p:nvSpPr>
        <p:spPr>
          <a:xfrm>
            <a:off x="4256605" y="1102137"/>
            <a:ext cx="4176370" cy="6950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effectLst>
                  <a:outerShdw blurRad="50800" dist="38100" dir="2700000" algn="tl" rotWithShape="0">
                    <a:schemeClr val="bg1">
                      <a:alpha val="40000"/>
                    </a:schemeClr>
                  </a:outerShdw>
                </a:effectLst>
              </a:rPr>
              <a:t>RecyclerViewHorizontal</a:t>
            </a:r>
            <a:endParaRPr sz="2400" dirty="0">
              <a:effectLst>
                <a:outerShdw blurRad="50800" dist="38100" dir="2700000" algn="tl" rotWithShape="0">
                  <a:schemeClr val="bg1">
                    <a:alpha val="40000"/>
                  </a:schemeClr>
                </a:outerShdw>
              </a:effectLst>
            </a:endParaRPr>
          </a:p>
        </p:txBody>
      </p:sp>
      <p:sp>
        <p:nvSpPr>
          <p:cNvPr id="2043" name="Google Shape;2043;p92"/>
          <p:cNvSpPr txBox="1">
            <a:spLocks noGrp="1"/>
          </p:cNvSpPr>
          <p:nvPr>
            <p:ph type="subTitle" idx="8"/>
          </p:nvPr>
        </p:nvSpPr>
        <p:spPr>
          <a:xfrm>
            <a:off x="4136533" y="3603336"/>
            <a:ext cx="4811568" cy="1034188"/>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800" dirty="0">
                <a:effectLst>
                  <a:outerShdw blurRad="50800" dist="38100" dir="2700000" algn="tl" rotWithShape="0">
                    <a:schemeClr val="bg1">
                      <a:alpha val="40000"/>
                    </a:schemeClr>
                  </a:outerShdw>
                </a:effectLst>
              </a:rPr>
              <a:t>Storing each category and easy to update</a:t>
            </a:r>
          </a:p>
          <a:p>
            <a:pPr marL="0" lvl="0" indent="0" algn="l" rtl="0">
              <a:lnSpc>
                <a:spcPct val="150000"/>
              </a:lnSpc>
              <a:spcBef>
                <a:spcPts val="0"/>
              </a:spcBef>
              <a:spcAft>
                <a:spcPts val="0"/>
              </a:spcAft>
              <a:buNone/>
            </a:pPr>
            <a:r>
              <a:rPr lang="en-US" sz="1800" dirty="0">
                <a:effectLst>
                  <a:outerShdw blurRad="50800" dist="38100" dir="2700000" algn="tl" rotWithShape="0">
                    <a:schemeClr val="bg1">
                      <a:alpha val="40000"/>
                    </a:schemeClr>
                  </a:outerShdw>
                </a:effectLst>
              </a:rPr>
              <a:t>Optimization the data</a:t>
            </a:r>
            <a:r>
              <a:rPr lang="en" sz="1800" dirty="0">
                <a:effectLst>
                  <a:outerShdw blurRad="50800" dist="38100" dir="2700000" algn="tl" rotWithShape="0">
                    <a:schemeClr val="bg1">
                      <a:alpha val="40000"/>
                    </a:schemeClr>
                  </a:outerShdw>
                </a:effectLst>
              </a:rPr>
              <a:t> in the H</a:t>
            </a:r>
            <a:r>
              <a:rPr lang="en-US" sz="1800" dirty="0">
                <a:effectLst>
                  <a:outerShdw blurRad="50800" dist="38100" dir="2700000" algn="tl" rotWithShape="0">
                    <a:schemeClr val="bg1">
                      <a:alpha val="40000"/>
                    </a:schemeClr>
                  </a:outerShdw>
                </a:effectLst>
              </a:rPr>
              <a:t>o</a:t>
            </a:r>
            <a:r>
              <a:rPr lang="en" sz="1800" dirty="0">
                <a:effectLst>
                  <a:outerShdw blurRad="50800" dist="38100" dir="2700000" algn="tl" rotWithShape="0">
                    <a:schemeClr val="bg1">
                      <a:alpha val="40000"/>
                    </a:schemeClr>
                  </a:outerShdw>
                </a:effectLst>
              </a:rPr>
              <a:t>me, Bookshelf,…</a:t>
            </a:r>
            <a:endParaRPr sz="1800" dirty="0">
              <a:effectLst>
                <a:outerShdw blurRad="50800" dist="38100" dir="2700000" algn="tl" rotWithShape="0">
                  <a:schemeClr val="bg1">
                    <a:alpha val="40000"/>
                  </a:schemeClr>
                </a:outerShdw>
              </a:effectLst>
            </a:endParaRPr>
          </a:p>
        </p:txBody>
      </p:sp>
      <p:sp>
        <p:nvSpPr>
          <p:cNvPr id="22" name="Google Shape;2040;p92">
            <a:extLst>
              <a:ext uri="{FF2B5EF4-FFF2-40B4-BE49-F238E27FC236}">
                <a16:creationId xmlns:a16="http://schemas.microsoft.com/office/drawing/2014/main" id="{43123210-6087-8018-75FF-6213D22B5698}"/>
              </a:ext>
            </a:extLst>
          </p:cNvPr>
          <p:cNvSpPr txBox="1">
            <a:spLocks/>
          </p:cNvSpPr>
          <p:nvPr/>
        </p:nvSpPr>
        <p:spPr>
          <a:xfrm>
            <a:off x="4136533" y="2984544"/>
            <a:ext cx="4293047" cy="6187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9pPr>
          </a:lstStyle>
          <a:p>
            <a:r>
              <a:rPr lang="en-US" sz="2400" dirty="0" err="1">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RecyclerViewVertical</a:t>
            </a:r>
            <a:endParaRPr lang="en-US" sz="24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9F733BA-8AF7-B8AA-E076-96D57B94D134}"/>
              </a:ext>
            </a:extLst>
          </p:cNvPr>
          <p:cNvPicPr>
            <a:picLocks noChangeAspect="1"/>
          </p:cNvPicPr>
          <p:nvPr/>
        </p:nvPicPr>
        <p:blipFill>
          <a:blip r:embed="rId3"/>
          <a:srcRect l="993" t="3086" r="4298"/>
          <a:stretch/>
        </p:blipFill>
        <p:spPr>
          <a:xfrm>
            <a:off x="66344" y="1345106"/>
            <a:ext cx="3993038" cy="28911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92"/>
          <p:cNvSpPr txBox="1">
            <a:spLocks noGrp="1"/>
          </p:cNvSpPr>
          <p:nvPr>
            <p:ph type="title" idx="6"/>
          </p:nvPr>
        </p:nvSpPr>
        <p:spPr>
          <a:xfrm>
            <a:off x="640260" y="219778"/>
            <a:ext cx="7715700" cy="6121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effectLst>
                  <a:outerShdw blurRad="50800" dist="38100" dir="2700000" algn="tl" rotWithShape="0">
                    <a:schemeClr val="bg1">
                      <a:alpha val="40000"/>
                    </a:schemeClr>
                  </a:outerShdw>
                </a:effectLst>
              </a:rPr>
              <a:t>Search filter recycler</a:t>
            </a:r>
            <a:endParaRPr sz="4000" dirty="0">
              <a:effectLst>
                <a:outerShdw blurRad="50800" dist="38100" dir="2700000" algn="tl" rotWithShape="0">
                  <a:schemeClr val="bg1">
                    <a:alpha val="40000"/>
                  </a:schemeClr>
                </a:outerShdw>
              </a:effectLst>
            </a:endParaRPr>
          </a:p>
        </p:txBody>
      </p:sp>
      <p:sp>
        <p:nvSpPr>
          <p:cNvPr id="3" name="Title 2">
            <a:extLst>
              <a:ext uri="{FF2B5EF4-FFF2-40B4-BE49-F238E27FC236}">
                <a16:creationId xmlns:a16="http://schemas.microsoft.com/office/drawing/2014/main" id="{D9826005-6265-70D2-19C2-ACC84DC560E0}"/>
              </a:ext>
            </a:extLst>
          </p:cNvPr>
          <p:cNvSpPr>
            <a:spLocks noGrp="1"/>
          </p:cNvSpPr>
          <p:nvPr>
            <p:ph type="title" idx="4"/>
          </p:nvPr>
        </p:nvSpPr>
        <p:spPr>
          <a:xfrm>
            <a:off x="4845950" y="1052946"/>
            <a:ext cx="3460938" cy="701964"/>
          </a:xfrm>
        </p:spPr>
        <p:txBody>
          <a:bodyPr/>
          <a:lstStyle/>
          <a:p>
            <a:r>
              <a:rPr lang="en-US" sz="2400" dirty="0">
                <a:effectLst>
                  <a:outerShdw blurRad="50800" dist="38100" dir="2700000" algn="tl" rotWithShape="0">
                    <a:schemeClr val="bg1">
                      <a:alpha val="40000"/>
                    </a:schemeClr>
                  </a:outerShdw>
                </a:effectLst>
              </a:rPr>
              <a:t>Searching books</a:t>
            </a:r>
          </a:p>
        </p:txBody>
      </p:sp>
      <p:sp>
        <p:nvSpPr>
          <p:cNvPr id="5" name="Subtitle 4">
            <a:extLst>
              <a:ext uri="{FF2B5EF4-FFF2-40B4-BE49-F238E27FC236}">
                <a16:creationId xmlns:a16="http://schemas.microsoft.com/office/drawing/2014/main" id="{91CDD9FF-25C5-F0A7-F268-D2780F5819BF}"/>
              </a:ext>
            </a:extLst>
          </p:cNvPr>
          <p:cNvSpPr>
            <a:spLocks noGrp="1"/>
          </p:cNvSpPr>
          <p:nvPr>
            <p:ph type="subTitle" idx="2"/>
          </p:nvPr>
        </p:nvSpPr>
        <p:spPr>
          <a:xfrm>
            <a:off x="4309210" y="1750117"/>
            <a:ext cx="4545576" cy="2162825"/>
          </a:xfrm>
        </p:spPr>
        <p:txBody>
          <a:bodyPr/>
          <a:lstStyle/>
          <a:p>
            <a:pPr algn="just">
              <a:lnSpc>
                <a:spcPct val="150000"/>
              </a:lnSpc>
              <a:buFont typeface="Arial" panose="020B0604020202020204" pitchFamily="34" charset="0"/>
              <a:buChar char="•"/>
            </a:pPr>
            <a:r>
              <a:rPr lang="en-US" sz="2000" dirty="0">
                <a:effectLst>
                  <a:outerShdw blurRad="50800" dist="38100" dir="2700000" algn="tl" rotWithShape="0">
                    <a:schemeClr val="bg1">
                      <a:alpha val="40000"/>
                    </a:schemeClr>
                  </a:outerShdw>
                </a:effectLst>
              </a:rPr>
              <a:t>Searching base on book’s title.</a:t>
            </a:r>
          </a:p>
          <a:p>
            <a:pPr algn="just">
              <a:lnSpc>
                <a:spcPct val="150000"/>
              </a:lnSpc>
              <a:buFont typeface="Arial" panose="020B0604020202020204" pitchFamily="34" charset="0"/>
              <a:buChar char="•"/>
            </a:pPr>
            <a:r>
              <a:rPr lang="en-US" sz="2000" dirty="0">
                <a:effectLst>
                  <a:outerShdw blurRad="50800" dist="38100" dir="2700000" algn="tl" rotWithShape="0">
                    <a:schemeClr val="bg1">
                      <a:alpha val="40000"/>
                    </a:schemeClr>
                  </a:outerShdw>
                </a:effectLst>
              </a:rPr>
              <a:t>Searching base on book’s author.</a:t>
            </a:r>
          </a:p>
          <a:p>
            <a:pPr algn="just">
              <a:lnSpc>
                <a:spcPct val="150000"/>
              </a:lnSpc>
              <a:buFont typeface="Arial" panose="020B0604020202020204" pitchFamily="34" charset="0"/>
              <a:buChar char="•"/>
            </a:pPr>
            <a:r>
              <a:rPr lang="en-US" sz="2000" dirty="0">
                <a:effectLst>
                  <a:outerShdw blurRad="50800" dist="38100" dir="2700000" algn="tl" rotWithShape="0">
                    <a:schemeClr val="bg1">
                      <a:alpha val="40000"/>
                    </a:schemeClr>
                  </a:outerShdw>
                </a:effectLst>
              </a:rPr>
              <a:t>Searching base on book’s category.</a:t>
            </a:r>
          </a:p>
          <a:p>
            <a:pPr algn="just">
              <a:lnSpc>
                <a:spcPct val="150000"/>
              </a:lnSpc>
              <a:buFont typeface="Arial" panose="020B0604020202020204" pitchFamily="34" charset="0"/>
              <a:buChar char="•"/>
            </a:pPr>
            <a:r>
              <a:rPr lang="en-US" sz="2000" dirty="0">
                <a:effectLst>
                  <a:outerShdw blurRad="50800" dist="38100" dir="2700000" algn="tl" rotWithShape="0">
                    <a:schemeClr val="bg1">
                      <a:alpha val="40000"/>
                    </a:schemeClr>
                  </a:outerShdw>
                </a:effectLst>
              </a:rPr>
              <a:t>Each separate by “#”</a:t>
            </a:r>
          </a:p>
        </p:txBody>
      </p:sp>
      <p:pic>
        <p:nvPicPr>
          <p:cNvPr id="4" name="Picture 3">
            <a:extLst>
              <a:ext uri="{FF2B5EF4-FFF2-40B4-BE49-F238E27FC236}">
                <a16:creationId xmlns:a16="http://schemas.microsoft.com/office/drawing/2014/main" id="{C88338CF-03FE-B3AD-C640-8D62EEEEEFBA}"/>
              </a:ext>
            </a:extLst>
          </p:cNvPr>
          <p:cNvPicPr>
            <a:picLocks noChangeAspect="1"/>
          </p:cNvPicPr>
          <p:nvPr/>
        </p:nvPicPr>
        <p:blipFill>
          <a:blip r:embed="rId3"/>
          <a:srcRect l="13158" t="15309" r="12612" b="17284"/>
          <a:stretch/>
        </p:blipFill>
        <p:spPr>
          <a:xfrm>
            <a:off x="289214" y="1230558"/>
            <a:ext cx="4008837" cy="2682384"/>
          </a:xfrm>
          <a:prstGeom prst="rect">
            <a:avLst/>
          </a:prstGeom>
        </p:spPr>
      </p:pic>
    </p:spTree>
    <p:extLst>
      <p:ext uri="{BB962C8B-B14F-4D97-AF65-F5344CB8AC3E}">
        <p14:creationId xmlns:p14="http://schemas.microsoft.com/office/powerpoint/2010/main" val="410207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8A5A49-AAA0-9C85-1593-A103C6B58123}"/>
              </a:ext>
            </a:extLst>
          </p:cNvPr>
          <p:cNvSpPr>
            <a:spLocks noGrp="1"/>
          </p:cNvSpPr>
          <p:nvPr>
            <p:ph type="subTitle" idx="2"/>
          </p:nvPr>
        </p:nvSpPr>
        <p:spPr>
          <a:xfrm>
            <a:off x="4625210" y="1588903"/>
            <a:ext cx="4273576" cy="2718015"/>
          </a:xfrm>
        </p:spPr>
        <p:txBody>
          <a:bodyPr/>
          <a:lstStyle/>
          <a:p>
            <a:pPr marL="400050" indent="-285750"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Manages user data, book details, categories, authors, etc.</a:t>
            </a:r>
          </a:p>
          <a:p>
            <a:pPr marL="400050" indent="-285750"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Utilizes </a:t>
            </a:r>
            <a:r>
              <a:rPr lang="en-US" sz="1800" dirty="0" err="1">
                <a:effectLst>
                  <a:outerShdw blurRad="50800" dist="38100" dir="2700000" algn="tl" rotWithShape="0">
                    <a:schemeClr val="bg1">
                      <a:alpha val="40000"/>
                    </a:schemeClr>
                  </a:outerShdw>
                </a:effectLst>
              </a:rPr>
              <a:t>MyDatabaseHelper</a:t>
            </a:r>
            <a:r>
              <a:rPr lang="en-US" sz="1800" dirty="0">
                <a:effectLst>
                  <a:outerShdw blurRad="50800" dist="38100" dir="2700000" algn="tl" rotWithShape="0">
                    <a:schemeClr val="bg1">
                      <a:alpha val="40000"/>
                    </a:schemeClr>
                  </a:outerShdw>
                </a:effectLst>
              </a:rPr>
              <a:t> for CRUD operations.</a:t>
            </a:r>
          </a:p>
          <a:p>
            <a:pPr marL="400050" indent="-285750"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Tables include users, books, authors, categories, and more for efficient data retrieval and storage</a:t>
            </a:r>
          </a:p>
        </p:txBody>
      </p:sp>
      <p:sp>
        <p:nvSpPr>
          <p:cNvPr id="6" name="Title 5">
            <a:extLst>
              <a:ext uri="{FF2B5EF4-FFF2-40B4-BE49-F238E27FC236}">
                <a16:creationId xmlns:a16="http://schemas.microsoft.com/office/drawing/2014/main" id="{499C3CEF-F242-4E2E-AF3A-DAB9823012BC}"/>
              </a:ext>
            </a:extLst>
          </p:cNvPr>
          <p:cNvSpPr>
            <a:spLocks noGrp="1"/>
          </p:cNvSpPr>
          <p:nvPr>
            <p:ph type="title" idx="4"/>
          </p:nvPr>
        </p:nvSpPr>
        <p:spPr>
          <a:xfrm>
            <a:off x="5343860" y="1040662"/>
            <a:ext cx="2836276" cy="548241"/>
          </a:xfrm>
        </p:spPr>
        <p:txBody>
          <a:bodyPr/>
          <a:lstStyle/>
          <a:p>
            <a:r>
              <a:rPr lang="en-US" sz="2400" dirty="0">
                <a:effectLst>
                  <a:outerShdw blurRad="50800" dist="38100" dir="2700000" algn="tl" rotWithShape="0">
                    <a:schemeClr val="bg1">
                      <a:alpha val="40000"/>
                    </a:schemeClr>
                  </a:outerShdw>
                </a:effectLst>
              </a:rPr>
              <a:t>SQLite database</a:t>
            </a:r>
          </a:p>
        </p:txBody>
      </p:sp>
      <p:sp>
        <p:nvSpPr>
          <p:cNvPr id="8" name="Title 7">
            <a:extLst>
              <a:ext uri="{FF2B5EF4-FFF2-40B4-BE49-F238E27FC236}">
                <a16:creationId xmlns:a16="http://schemas.microsoft.com/office/drawing/2014/main" id="{0A693B23-A71D-0612-A425-8C9FEE0072E6}"/>
              </a:ext>
            </a:extLst>
          </p:cNvPr>
          <p:cNvSpPr>
            <a:spLocks noGrp="1"/>
          </p:cNvSpPr>
          <p:nvPr>
            <p:ph type="title" idx="6"/>
          </p:nvPr>
        </p:nvSpPr>
        <p:spPr>
          <a:xfrm>
            <a:off x="714125" y="228600"/>
            <a:ext cx="7715700" cy="681175"/>
          </a:xfrm>
        </p:spPr>
        <p:txBody>
          <a:bodyPr/>
          <a:lstStyle/>
          <a:p>
            <a:r>
              <a:rPr lang="en-US" sz="4000" dirty="0" err="1">
                <a:effectLst>
                  <a:outerShdw blurRad="50800" dist="38100" dir="2700000" algn="tl" rotWithShape="0">
                    <a:schemeClr val="bg1">
                      <a:alpha val="40000"/>
                    </a:schemeClr>
                  </a:outerShdw>
                </a:effectLst>
              </a:rPr>
              <a:t>DataBase</a:t>
            </a:r>
            <a:endParaRPr lang="en-US" sz="4000" dirty="0">
              <a:effectLst>
                <a:outerShdw blurRad="50800" dist="38100" dir="2700000" algn="tl" rotWithShape="0">
                  <a:schemeClr val="bg1">
                    <a:alpha val="40000"/>
                  </a:schemeClr>
                </a:outerShdw>
              </a:effectLst>
            </a:endParaRPr>
          </a:p>
        </p:txBody>
      </p:sp>
      <p:pic>
        <p:nvPicPr>
          <p:cNvPr id="1026" name="Picture 2" descr="một doanh nhân sử dụng máy tính để quản lý tài liệu truyền thông tài liệu trực tuyến cơ sở dữ liệu và hệ thống lưu trữ tệp kỹ thuật số / hồ sơ phần mềm lưu giữ tệp công nghệ cơ sở dữ li - Trả phí Bản quyền Một lần Internet Bức ảnh sẵn có">
            <a:extLst>
              <a:ext uri="{FF2B5EF4-FFF2-40B4-BE49-F238E27FC236}">
                <a16:creationId xmlns:a16="http://schemas.microsoft.com/office/drawing/2014/main" id="{944AA868-B9A1-FEAA-40AB-461467F83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76" y="1509159"/>
            <a:ext cx="4225134" cy="279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6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53338-2C15-28D9-FE32-23CCF99B6E1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50EB899-6BB6-A9CC-7492-8E5B30B8949E}"/>
              </a:ext>
            </a:extLst>
          </p:cNvPr>
          <p:cNvSpPr>
            <a:spLocks noGrp="1"/>
          </p:cNvSpPr>
          <p:nvPr>
            <p:ph type="title" idx="6"/>
          </p:nvPr>
        </p:nvSpPr>
        <p:spPr>
          <a:xfrm>
            <a:off x="714125" y="214176"/>
            <a:ext cx="7715700" cy="695600"/>
          </a:xfrm>
        </p:spPr>
        <p:txBody>
          <a:bodyPr/>
          <a:lstStyle/>
          <a:p>
            <a:r>
              <a:rPr lang="en-US" sz="4000" dirty="0" err="1">
                <a:effectLst>
                  <a:outerShdw blurRad="50800" dist="38100" dir="2700000" algn="tl" rotWithShape="0">
                    <a:schemeClr val="bg1">
                      <a:alpha val="40000"/>
                    </a:schemeClr>
                  </a:outerShdw>
                </a:effectLst>
              </a:rPr>
              <a:t>DataBase</a:t>
            </a:r>
            <a:r>
              <a:rPr lang="en-US" sz="4000" dirty="0">
                <a:effectLst>
                  <a:outerShdw blurRad="50800" dist="38100" dir="2700000" algn="tl" rotWithShape="0">
                    <a:schemeClr val="bg1">
                      <a:alpha val="40000"/>
                    </a:schemeClr>
                  </a:outerShdw>
                </a:effectLst>
              </a:rPr>
              <a:t> schema</a:t>
            </a:r>
          </a:p>
        </p:txBody>
      </p:sp>
      <p:sp>
        <p:nvSpPr>
          <p:cNvPr id="2" name="AutoShape 2">
            <a:extLst>
              <a:ext uri="{FF2B5EF4-FFF2-40B4-BE49-F238E27FC236}">
                <a16:creationId xmlns:a16="http://schemas.microsoft.com/office/drawing/2014/main" id="{3A1F62D3-51FE-1D0B-39F8-624A4F13C64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4">
            <a:extLst>
              <a:ext uri="{FF2B5EF4-FFF2-40B4-BE49-F238E27FC236}">
                <a16:creationId xmlns:a16="http://schemas.microsoft.com/office/drawing/2014/main" id="{6BFB36FB-5FBC-35F0-1956-CEC0E5239F41}"/>
              </a:ext>
            </a:extLst>
          </p:cNvPr>
          <p:cNvSpPr>
            <a:spLocks noChangeAspect="1" noChangeArrowheads="1"/>
          </p:cNvSpPr>
          <p:nvPr/>
        </p:nvSpPr>
        <p:spPr bwMode="auto">
          <a:xfrm>
            <a:off x="561724" y="1933245"/>
            <a:ext cx="888703" cy="888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AutoShape 8">
            <a:extLst>
              <a:ext uri="{FF2B5EF4-FFF2-40B4-BE49-F238E27FC236}">
                <a16:creationId xmlns:a16="http://schemas.microsoft.com/office/drawing/2014/main" id="{B9EB9806-3C14-93D9-D583-38B0881B941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04C3793-7814-A67F-96D1-24E254D5B44A}"/>
              </a:ext>
            </a:extLst>
          </p:cNvPr>
          <p:cNvPicPr>
            <a:picLocks noChangeAspect="1"/>
          </p:cNvPicPr>
          <p:nvPr/>
        </p:nvPicPr>
        <p:blipFill>
          <a:blip r:embed="rId2"/>
          <a:srcRect l="5147" t="6004" r="6005" b="6791"/>
          <a:stretch/>
        </p:blipFill>
        <p:spPr>
          <a:xfrm>
            <a:off x="1895281" y="909775"/>
            <a:ext cx="5353388" cy="4171950"/>
          </a:xfrm>
          <a:prstGeom prst="rect">
            <a:avLst/>
          </a:prstGeom>
        </p:spPr>
      </p:pic>
    </p:spTree>
    <p:extLst>
      <p:ext uri="{BB962C8B-B14F-4D97-AF65-F5344CB8AC3E}">
        <p14:creationId xmlns:p14="http://schemas.microsoft.com/office/powerpoint/2010/main" val="81493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9250-5980-3C27-E34F-F82C7869FCB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1FE1267-63E6-E96F-3342-4BCA8D100C1F}"/>
              </a:ext>
            </a:extLst>
          </p:cNvPr>
          <p:cNvSpPr>
            <a:spLocks noGrp="1"/>
          </p:cNvSpPr>
          <p:nvPr>
            <p:ph type="title" idx="6"/>
          </p:nvPr>
        </p:nvSpPr>
        <p:spPr>
          <a:xfrm>
            <a:off x="714150" y="216455"/>
            <a:ext cx="7715700" cy="563883"/>
          </a:xfrm>
        </p:spPr>
        <p:txBody>
          <a:bodyPr/>
          <a:lstStyle/>
          <a:p>
            <a:r>
              <a:rPr lang="en-US" sz="4000" dirty="0">
                <a:effectLst>
                  <a:outerShdw blurRad="50800" dist="38100" dir="2700000" algn="tl" rotWithShape="0">
                    <a:schemeClr val="bg1">
                      <a:alpha val="40000"/>
                    </a:schemeClr>
                  </a:outerShdw>
                </a:effectLst>
              </a:rPr>
              <a:t>Diagram</a:t>
            </a:r>
          </a:p>
        </p:txBody>
      </p:sp>
      <p:sp>
        <p:nvSpPr>
          <p:cNvPr id="2" name="AutoShape 2">
            <a:extLst>
              <a:ext uri="{FF2B5EF4-FFF2-40B4-BE49-F238E27FC236}">
                <a16:creationId xmlns:a16="http://schemas.microsoft.com/office/drawing/2014/main" id="{0EAC2040-0A2E-921E-36AF-5A251207319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4">
            <a:extLst>
              <a:ext uri="{FF2B5EF4-FFF2-40B4-BE49-F238E27FC236}">
                <a16:creationId xmlns:a16="http://schemas.microsoft.com/office/drawing/2014/main" id="{CE8239A3-C4E5-F8EB-981A-A17B4086D0D5}"/>
              </a:ext>
            </a:extLst>
          </p:cNvPr>
          <p:cNvSpPr>
            <a:spLocks noChangeAspect="1" noChangeArrowheads="1"/>
          </p:cNvSpPr>
          <p:nvPr/>
        </p:nvSpPr>
        <p:spPr bwMode="auto">
          <a:xfrm>
            <a:off x="561724" y="1933245"/>
            <a:ext cx="888703" cy="888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AutoShape 8">
            <a:extLst>
              <a:ext uri="{FF2B5EF4-FFF2-40B4-BE49-F238E27FC236}">
                <a16:creationId xmlns:a16="http://schemas.microsoft.com/office/drawing/2014/main" id="{839EE188-4C74-288B-6407-28D6C0B654A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8841509-3C36-E1D9-31A7-E9B860500062}"/>
              </a:ext>
            </a:extLst>
          </p:cNvPr>
          <p:cNvPicPr>
            <a:picLocks noChangeAspect="1"/>
          </p:cNvPicPr>
          <p:nvPr/>
        </p:nvPicPr>
        <p:blipFill>
          <a:blip r:embed="rId2"/>
          <a:stretch>
            <a:fillRect/>
          </a:stretch>
        </p:blipFill>
        <p:spPr>
          <a:xfrm>
            <a:off x="1096980" y="780338"/>
            <a:ext cx="7254839" cy="4271730"/>
          </a:xfrm>
          <a:prstGeom prst="rect">
            <a:avLst/>
          </a:prstGeom>
        </p:spPr>
      </p:pic>
    </p:spTree>
    <p:extLst>
      <p:ext uri="{BB962C8B-B14F-4D97-AF65-F5344CB8AC3E}">
        <p14:creationId xmlns:p14="http://schemas.microsoft.com/office/powerpoint/2010/main" val="428662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CE515E-FEB6-1642-DD4A-1736C50929E8}"/>
              </a:ext>
            </a:extLst>
          </p:cNvPr>
          <p:cNvSpPr>
            <a:spLocks noGrp="1"/>
          </p:cNvSpPr>
          <p:nvPr>
            <p:ph type="subTitle" idx="1"/>
          </p:nvPr>
        </p:nvSpPr>
        <p:spPr>
          <a:xfrm>
            <a:off x="299546" y="1598838"/>
            <a:ext cx="4697904" cy="3100162"/>
          </a:xfrm>
        </p:spPr>
        <p:txBody>
          <a:bodyPr/>
          <a:lstStyle/>
          <a:p>
            <a:pPr marL="400050" indent="-285750" algn="l">
              <a:buFont typeface="Arial" panose="020B0604020202020204" pitchFamily="34" charset="0"/>
              <a:buChar char="•"/>
            </a:pPr>
            <a:r>
              <a:rPr lang="en-US" sz="2000" dirty="0">
                <a:effectLst>
                  <a:outerShdw blurRad="50800" dist="38100" dir="2700000" algn="tl" rotWithShape="0">
                    <a:schemeClr val="bg1">
                      <a:alpha val="40000"/>
                    </a:schemeClr>
                  </a:outerShdw>
                </a:effectLst>
              </a:rPr>
              <a:t>Allows users to authenticate using a username and password.</a:t>
            </a:r>
          </a:p>
          <a:p>
            <a:pPr marL="400050" indent="-285750" algn="l">
              <a:buFont typeface="Arial" panose="020B0604020202020204" pitchFamily="34" charset="0"/>
              <a:buChar char="•"/>
            </a:pPr>
            <a:r>
              <a:rPr lang="en-US" sz="2000" dirty="0">
                <a:effectLst>
                  <a:outerShdw blurRad="50800" dist="38100" dir="2700000" algn="tl" rotWithShape="0">
                    <a:schemeClr val="bg1">
                      <a:alpha val="40000"/>
                    </a:schemeClr>
                  </a:outerShdw>
                </a:effectLst>
              </a:rPr>
              <a:t>Validates credentials against the database using </a:t>
            </a:r>
            <a:r>
              <a:rPr lang="en-US" sz="2000" dirty="0" err="1">
                <a:effectLst>
                  <a:outerShdw blurRad="50800" dist="38100" dir="2700000" algn="tl" rotWithShape="0">
                    <a:schemeClr val="bg1">
                      <a:alpha val="40000"/>
                    </a:schemeClr>
                  </a:outerShdw>
                </a:effectLst>
              </a:rPr>
              <a:t>MyDatabaseHelper</a:t>
            </a:r>
            <a:r>
              <a:rPr lang="en-US" sz="2000" dirty="0">
                <a:effectLst>
                  <a:outerShdw blurRad="50800" dist="38100" dir="2700000" algn="tl" rotWithShape="0">
                    <a:schemeClr val="bg1">
                      <a:alpha val="40000"/>
                    </a:schemeClr>
                  </a:outerShdw>
                </a:effectLst>
              </a:rPr>
              <a:t>.</a:t>
            </a:r>
          </a:p>
          <a:p>
            <a:pPr marL="400050" indent="-285750" algn="l">
              <a:buFont typeface="Arial" panose="020B0604020202020204" pitchFamily="34" charset="0"/>
              <a:buChar char="•"/>
            </a:pPr>
            <a:r>
              <a:rPr lang="en-US" sz="2000" dirty="0">
                <a:effectLst>
                  <a:outerShdw blurRad="50800" dist="38100" dir="2700000" algn="tl" rotWithShape="0">
                    <a:schemeClr val="bg1">
                      <a:alpha val="40000"/>
                    </a:schemeClr>
                  </a:outerShdw>
                </a:effectLst>
              </a:rPr>
              <a:t>On successful login, users navigate to the main activity</a:t>
            </a:r>
          </a:p>
        </p:txBody>
      </p:sp>
      <p:sp>
        <p:nvSpPr>
          <p:cNvPr id="5" name="Title 4">
            <a:extLst>
              <a:ext uri="{FF2B5EF4-FFF2-40B4-BE49-F238E27FC236}">
                <a16:creationId xmlns:a16="http://schemas.microsoft.com/office/drawing/2014/main" id="{0401CE4C-0A6F-37B0-356E-3F62058B0E08}"/>
              </a:ext>
            </a:extLst>
          </p:cNvPr>
          <p:cNvSpPr>
            <a:spLocks noGrp="1"/>
          </p:cNvSpPr>
          <p:nvPr>
            <p:ph type="title"/>
          </p:nvPr>
        </p:nvSpPr>
        <p:spPr>
          <a:xfrm>
            <a:off x="1174754" y="1153155"/>
            <a:ext cx="2947488" cy="548241"/>
          </a:xfrm>
        </p:spPr>
        <p:txBody>
          <a:bodyPr/>
          <a:lstStyle/>
          <a:p>
            <a:r>
              <a:rPr lang="en-US" sz="2400" dirty="0">
                <a:effectLst>
                  <a:outerShdw blurRad="50800" dist="38100" dir="2700000" algn="tl" rotWithShape="0">
                    <a:schemeClr val="bg1">
                      <a:alpha val="40000"/>
                    </a:schemeClr>
                  </a:outerShdw>
                </a:effectLst>
              </a:rPr>
              <a:t>Login activity</a:t>
            </a:r>
          </a:p>
        </p:txBody>
      </p:sp>
      <p:sp>
        <p:nvSpPr>
          <p:cNvPr id="8" name="Title 7">
            <a:extLst>
              <a:ext uri="{FF2B5EF4-FFF2-40B4-BE49-F238E27FC236}">
                <a16:creationId xmlns:a16="http://schemas.microsoft.com/office/drawing/2014/main" id="{AD7A4122-9E69-BF0C-63F2-25E9EB8E2244}"/>
              </a:ext>
            </a:extLst>
          </p:cNvPr>
          <p:cNvSpPr>
            <a:spLocks noGrp="1"/>
          </p:cNvSpPr>
          <p:nvPr>
            <p:ph type="title" idx="6"/>
          </p:nvPr>
        </p:nvSpPr>
        <p:spPr>
          <a:xfrm>
            <a:off x="714150" y="255802"/>
            <a:ext cx="7715700" cy="668475"/>
          </a:xfrm>
        </p:spPr>
        <p:txBody>
          <a:bodyPr/>
          <a:lstStyle/>
          <a:p>
            <a:r>
              <a:rPr lang="en-US" sz="4000" dirty="0">
                <a:effectLst>
                  <a:outerShdw blurRad="50800" dist="38100" dir="2700000" algn="tl" rotWithShape="0">
                    <a:schemeClr val="bg1">
                      <a:alpha val="40000"/>
                    </a:schemeClr>
                  </a:outerShdw>
                </a:effectLst>
              </a:rPr>
              <a:t>Login</a:t>
            </a:r>
          </a:p>
        </p:txBody>
      </p:sp>
      <p:pic>
        <p:nvPicPr>
          <p:cNvPr id="2050" name="Picture 2" descr="Maquette d’écran de téléphone intelligent, cadenas bleu à l’intérieur du bouclier rouge de protection des données, empreinte digitale comme concept d’autorisation et d’authentification. Sécurité cybersécurité, protection des données, vie privée. Rendu 3D">
            <a:extLst>
              <a:ext uri="{FF2B5EF4-FFF2-40B4-BE49-F238E27FC236}">
                <a16:creationId xmlns:a16="http://schemas.microsoft.com/office/drawing/2014/main" id="{9D64B674-1D8E-5D7D-A471-FA3A3104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44" y="1255713"/>
            <a:ext cx="3948110" cy="263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880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4FF9-2F8B-C662-05D0-084D6A6B6CC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668B2AA-9EF1-9416-3281-B21768E79547}"/>
              </a:ext>
            </a:extLst>
          </p:cNvPr>
          <p:cNvSpPr>
            <a:spLocks noGrp="1"/>
          </p:cNvSpPr>
          <p:nvPr>
            <p:ph type="subTitle" idx="2"/>
          </p:nvPr>
        </p:nvSpPr>
        <p:spPr>
          <a:xfrm>
            <a:off x="4665844" y="1542484"/>
            <a:ext cx="4225134" cy="2769166"/>
          </a:xfrm>
        </p:spPr>
        <p:txBody>
          <a:bodyPr/>
          <a:lstStyle/>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Enables new users to create an account.</a:t>
            </a:r>
          </a:p>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Collects username, email, and password.</a:t>
            </a:r>
          </a:p>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Inserts user data into the database.</a:t>
            </a:r>
          </a:p>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Provides feedback on registration success or failure</a:t>
            </a:r>
          </a:p>
        </p:txBody>
      </p:sp>
      <p:sp>
        <p:nvSpPr>
          <p:cNvPr id="6" name="Title 5">
            <a:extLst>
              <a:ext uri="{FF2B5EF4-FFF2-40B4-BE49-F238E27FC236}">
                <a16:creationId xmlns:a16="http://schemas.microsoft.com/office/drawing/2014/main" id="{E77A519E-9AB4-022F-DECD-AA39C08A27EC}"/>
              </a:ext>
            </a:extLst>
          </p:cNvPr>
          <p:cNvSpPr>
            <a:spLocks noGrp="1"/>
          </p:cNvSpPr>
          <p:nvPr>
            <p:ph type="title" idx="4"/>
          </p:nvPr>
        </p:nvSpPr>
        <p:spPr>
          <a:xfrm>
            <a:off x="5305830" y="994243"/>
            <a:ext cx="2757424" cy="548241"/>
          </a:xfrm>
        </p:spPr>
        <p:txBody>
          <a:bodyPr/>
          <a:lstStyle/>
          <a:p>
            <a:r>
              <a:rPr lang="en-US" sz="2400" dirty="0">
                <a:effectLst>
                  <a:outerShdw blurRad="50800" dist="38100" dir="2700000" algn="tl" rotWithShape="0">
                    <a:schemeClr val="bg1">
                      <a:alpha val="40000"/>
                    </a:schemeClr>
                  </a:outerShdw>
                </a:effectLst>
              </a:rPr>
              <a:t>Register Activity</a:t>
            </a:r>
          </a:p>
        </p:txBody>
      </p:sp>
      <p:sp>
        <p:nvSpPr>
          <p:cNvPr id="8" name="Title 7">
            <a:extLst>
              <a:ext uri="{FF2B5EF4-FFF2-40B4-BE49-F238E27FC236}">
                <a16:creationId xmlns:a16="http://schemas.microsoft.com/office/drawing/2014/main" id="{2ACF6733-45AF-3644-CF91-93D62B968484}"/>
              </a:ext>
            </a:extLst>
          </p:cNvPr>
          <p:cNvSpPr>
            <a:spLocks noGrp="1"/>
          </p:cNvSpPr>
          <p:nvPr>
            <p:ph type="title" idx="6"/>
          </p:nvPr>
        </p:nvSpPr>
        <p:spPr>
          <a:xfrm>
            <a:off x="714125" y="209550"/>
            <a:ext cx="7715700" cy="700225"/>
          </a:xfrm>
        </p:spPr>
        <p:txBody>
          <a:bodyPr/>
          <a:lstStyle/>
          <a:p>
            <a:r>
              <a:rPr lang="en-US" sz="4000" dirty="0">
                <a:effectLst>
                  <a:outerShdw blurRad="50800" dist="38100" dir="2700000" algn="tl" rotWithShape="0">
                    <a:schemeClr val="bg1">
                      <a:alpha val="40000"/>
                    </a:schemeClr>
                  </a:outerShdw>
                </a:effectLst>
              </a:rPr>
              <a:t>Register</a:t>
            </a:r>
          </a:p>
        </p:txBody>
      </p:sp>
      <p:pic>
        <p:nvPicPr>
          <p:cNvPr id="3074" name="Picture 2" descr="personne jouant à la carte sur la machine de point de vente">
            <a:extLst>
              <a:ext uri="{FF2B5EF4-FFF2-40B4-BE49-F238E27FC236}">
                <a16:creationId xmlns:a16="http://schemas.microsoft.com/office/drawing/2014/main" id="{E85DF396-FB9B-CA44-EE75-0205954B2C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65" b="31432"/>
          <a:stretch/>
        </p:blipFill>
        <p:spPr bwMode="auto">
          <a:xfrm>
            <a:off x="346891" y="1212850"/>
            <a:ext cx="4318953" cy="343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84415-037B-6DFA-BA61-F074D27B8F6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D4CB559-2E16-2FBE-3871-67C5F2B1DD4F}"/>
              </a:ext>
            </a:extLst>
          </p:cNvPr>
          <p:cNvSpPr>
            <a:spLocks noGrp="1"/>
          </p:cNvSpPr>
          <p:nvPr>
            <p:ph type="subTitle" idx="1"/>
          </p:nvPr>
        </p:nvSpPr>
        <p:spPr>
          <a:xfrm>
            <a:off x="269282" y="1872545"/>
            <a:ext cx="3471569" cy="2447207"/>
          </a:xfrm>
        </p:spPr>
        <p:txBody>
          <a:bodyPr/>
          <a:lstStyle/>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Allows users to add new books to the library.</a:t>
            </a:r>
          </a:p>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Inputs include title, author, category, and content.</a:t>
            </a:r>
          </a:p>
          <a:p>
            <a:pPr algn="just">
              <a:buFont typeface="Arial" panose="020B0604020202020204" pitchFamily="34" charset="0"/>
              <a:buChar char="•"/>
            </a:pPr>
            <a:r>
              <a:rPr lang="en-US" sz="1800" dirty="0">
                <a:effectLst>
                  <a:outerShdw blurRad="50800" dist="38100" dir="2700000" algn="tl" rotWithShape="0">
                    <a:schemeClr val="bg1">
                      <a:alpha val="40000"/>
                    </a:schemeClr>
                  </a:outerShdw>
                </a:effectLst>
              </a:rPr>
              <a:t>Interacts with the database to insert new book entries.</a:t>
            </a:r>
          </a:p>
        </p:txBody>
      </p:sp>
      <p:sp>
        <p:nvSpPr>
          <p:cNvPr id="5" name="Title 4">
            <a:extLst>
              <a:ext uri="{FF2B5EF4-FFF2-40B4-BE49-F238E27FC236}">
                <a16:creationId xmlns:a16="http://schemas.microsoft.com/office/drawing/2014/main" id="{42D9359E-C92A-79AC-D8A0-99696308F544}"/>
              </a:ext>
            </a:extLst>
          </p:cNvPr>
          <p:cNvSpPr>
            <a:spLocks noGrp="1"/>
          </p:cNvSpPr>
          <p:nvPr>
            <p:ph type="title"/>
          </p:nvPr>
        </p:nvSpPr>
        <p:spPr>
          <a:xfrm>
            <a:off x="691492" y="1315108"/>
            <a:ext cx="2627147" cy="548241"/>
          </a:xfrm>
        </p:spPr>
        <p:txBody>
          <a:bodyPr/>
          <a:lstStyle/>
          <a:p>
            <a:r>
              <a:rPr lang="en-US" sz="2400" dirty="0" err="1">
                <a:effectLst>
                  <a:outerShdw blurRad="50800" dist="38100" dir="2700000" algn="tl" rotWithShape="0">
                    <a:schemeClr val="bg1">
                      <a:alpha val="40000"/>
                    </a:schemeClr>
                  </a:outerShdw>
                </a:effectLst>
              </a:rPr>
              <a:t>Addbook</a:t>
            </a:r>
            <a:r>
              <a:rPr lang="en-US" sz="2400" dirty="0">
                <a:effectLst>
                  <a:outerShdw blurRad="50800" dist="38100" dir="2700000" algn="tl" rotWithShape="0">
                    <a:schemeClr val="bg1">
                      <a:alpha val="40000"/>
                    </a:schemeClr>
                  </a:outerShdw>
                </a:effectLst>
              </a:rPr>
              <a:t> activity</a:t>
            </a:r>
          </a:p>
        </p:txBody>
      </p:sp>
      <p:sp>
        <p:nvSpPr>
          <p:cNvPr id="8" name="Title 7">
            <a:extLst>
              <a:ext uri="{FF2B5EF4-FFF2-40B4-BE49-F238E27FC236}">
                <a16:creationId xmlns:a16="http://schemas.microsoft.com/office/drawing/2014/main" id="{A3202A24-0498-F465-4BAB-73B25B322C77}"/>
              </a:ext>
            </a:extLst>
          </p:cNvPr>
          <p:cNvSpPr>
            <a:spLocks noGrp="1"/>
          </p:cNvSpPr>
          <p:nvPr>
            <p:ph type="title" idx="6"/>
          </p:nvPr>
        </p:nvSpPr>
        <p:spPr>
          <a:xfrm>
            <a:off x="714125" y="209550"/>
            <a:ext cx="7715700" cy="700225"/>
          </a:xfrm>
        </p:spPr>
        <p:txBody>
          <a:bodyPr/>
          <a:lstStyle/>
          <a:p>
            <a:r>
              <a:rPr lang="en-US" sz="4000" dirty="0" err="1">
                <a:effectLst>
                  <a:outerShdw blurRad="50800" dist="38100" dir="2700000" algn="tl" rotWithShape="0">
                    <a:schemeClr val="bg1">
                      <a:alpha val="40000"/>
                    </a:schemeClr>
                  </a:outerShdw>
                </a:effectLst>
              </a:rPr>
              <a:t>AddBook</a:t>
            </a:r>
            <a:endParaRPr lang="en-US" sz="4000" dirty="0">
              <a:effectLst>
                <a:outerShdw blurRad="50800" dist="38100" dir="2700000" algn="tl" rotWithShape="0">
                  <a:schemeClr val="bg1">
                    <a:alpha val="40000"/>
                  </a:schemeClr>
                </a:outerShdw>
              </a:effectLst>
            </a:endParaRPr>
          </a:p>
        </p:txBody>
      </p:sp>
      <p:pic>
        <p:nvPicPr>
          <p:cNvPr id="4098" name="Picture 2" descr="une pile de trois livres assis les uns sur les autres">
            <a:extLst>
              <a:ext uri="{FF2B5EF4-FFF2-40B4-BE49-F238E27FC236}">
                <a16:creationId xmlns:a16="http://schemas.microsoft.com/office/drawing/2014/main" id="{774BABB8-F495-77E5-36EE-FC25C3750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599" y="1925961"/>
            <a:ext cx="3732577" cy="24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8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4"/>
        <p:cNvGrpSpPr/>
        <p:nvPr/>
      </p:nvGrpSpPr>
      <p:grpSpPr>
        <a:xfrm>
          <a:off x="0" y="0"/>
          <a:ext cx="0" cy="0"/>
          <a:chOff x="0" y="0"/>
          <a:chExt cx="0" cy="0"/>
        </a:xfrm>
      </p:grpSpPr>
      <p:grpSp>
        <p:nvGrpSpPr>
          <p:cNvPr id="2855" name="Google Shape;2855;p117"/>
          <p:cNvGrpSpPr/>
          <p:nvPr/>
        </p:nvGrpSpPr>
        <p:grpSpPr>
          <a:xfrm flipH="1">
            <a:off x="4355039" y="871034"/>
            <a:ext cx="3703477" cy="3661228"/>
            <a:chOff x="5953300" y="2654859"/>
            <a:chExt cx="2040821" cy="2017539"/>
          </a:xfrm>
        </p:grpSpPr>
        <p:sp>
          <p:nvSpPr>
            <p:cNvPr id="2856" name="Google Shape;2856;p117"/>
            <p:cNvSpPr/>
            <p:nvPr/>
          </p:nvSpPr>
          <p:spPr>
            <a:xfrm>
              <a:off x="7741193" y="4247753"/>
              <a:ext cx="45485" cy="35346"/>
            </a:xfrm>
            <a:custGeom>
              <a:avLst/>
              <a:gdLst/>
              <a:ahLst/>
              <a:cxnLst/>
              <a:rect l="l" t="t" r="r" b="b"/>
              <a:pathLst>
                <a:path w="3710" h="2883" extrusionOk="0">
                  <a:moveTo>
                    <a:pt x="1855" y="0"/>
                  </a:moveTo>
                  <a:cubicBezTo>
                    <a:pt x="0" y="0"/>
                    <a:pt x="0" y="2883"/>
                    <a:pt x="1855" y="2883"/>
                  </a:cubicBezTo>
                  <a:cubicBezTo>
                    <a:pt x="3709" y="2883"/>
                    <a:pt x="3709" y="0"/>
                    <a:pt x="1855" y="0"/>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57" name="Google Shape;2857;p117"/>
            <p:cNvSpPr/>
            <p:nvPr/>
          </p:nvSpPr>
          <p:spPr>
            <a:xfrm>
              <a:off x="7678205" y="4306744"/>
              <a:ext cx="39955" cy="42407"/>
            </a:xfrm>
            <a:custGeom>
              <a:avLst/>
              <a:gdLst/>
              <a:ahLst/>
              <a:cxnLst/>
              <a:rect l="l" t="t" r="r" b="b"/>
              <a:pathLst>
                <a:path w="3259" h="3459" extrusionOk="0">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58" name="Google Shape;2858;p117"/>
            <p:cNvSpPr/>
            <p:nvPr/>
          </p:nvSpPr>
          <p:spPr>
            <a:xfrm>
              <a:off x="5997543" y="4186604"/>
              <a:ext cx="49788" cy="57781"/>
            </a:xfrm>
            <a:custGeom>
              <a:avLst/>
              <a:gdLst/>
              <a:ahLst/>
              <a:cxnLst/>
              <a:rect l="l" t="t" r="r" b="b"/>
              <a:pathLst>
                <a:path w="4061" h="4713" extrusionOk="0">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59" name="Google Shape;2859;p117"/>
            <p:cNvSpPr/>
            <p:nvPr/>
          </p:nvSpPr>
          <p:spPr>
            <a:xfrm>
              <a:off x="6030116" y="4284309"/>
              <a:ext cx="47949" cy="45497"/>
            </a:xfrm>
            <a:custGeom>
              <a:avLst/>
              <a:gdLst/>
              <a:ahLst/>
              <a:cxnLst/>
              <a:rect l="l" t="t" r="r" b="b"/>
              <a:pathLst>
                <a:path w="3911" h="3711" extrusionOk="0">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0" name="Google Shape;2860;p117"/>
            <p:cNvSpPr/>
            <p:nvPr/>
          </p:nvSpPr>
          <p:spPr>
            <a:xfrm>
              <a:off x="5986179" y="4335320"/>
              <a:ext cx="43646" cy="45485"/>
            </a:xfrm>
            <a:custGeom>
              <a:avLst/>
              <a:gdLst/>
              <a:ahLst/>
              <a:cxnLst/>
              <a:rect l="l" t="t" r="r" b="b"/>
              <a:pathLst>
                <a:path w="3560" h="3710" extrusionOk="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1" name="Google Shape;2861;p117"/>
            <p:cNvSpPr/>
            <p:nvPr/>
          </p:nvSpPr>
          <p:spPr>
            <a:xfrm>
              <a:off x="6065753" y="4221628"/>
              <a:ext cx="46416" cy="53785"/>
            </a:xfrm>
            <a:custGeom>
              <a:avLst/>
              <a:gdLst/>
              <a:ahLst/>
              <a:cxnLst/>
              <a:rect l="l" t="t" r="r" b="b"/>
              <a:pathLst>
                <a:path w="3786" h="4387" extrusionOk="0">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2" name="Google Shape;2862;p117"/>
            <p:cNvSpPr/>
            <p:nvPr/>
          </p:nvSpPr>
          <p:spPr>
            <a:xfrm>
              <a:off x="6025200" y="4115942"/>
              <a:ext cx="39649" cy="41181"/>
            </a:xfrm>
            <a:custGeom>
              <a:avLst/>
              <a:gdLst/>
              <a:ahLst/>
              <a:cxnLst/>
              <a:rect l="l" t="t" r="r" b="b"/>
              <a:pathLst>
                <a:path w="3234" h="3359" extrusionOk="0">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3" name="Google Shape;2863;p117"/>
            <p:cNvSpPr/>
            <p:nvPr/>
          </p:nvSpPr>
          <p:spPr>
            <a:xfrm>
              <a:off x="6394508" y="2732398"/>
              <a:ext cx="50413" cy="45791"/>
            </a:xfrm>
            <a:custGeom>
              <a:avLst/>
              <a:gdLst/>
              <a:ahLst/>
              <a:cxnLst/>
              <a:rect l="l" t="t" r="r" b="b"/>
              <a:pathLst>
                <a:path w="4112" h="3735" extrusionOk="0">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4" name="Google Shape;2864;p117"/>
            <p:cNvSpPr/>
            <p:nvPr/>
          </p:nvSpPr>
          <p:spPr>
            <a:xfrm>
              <a:off x="6459347" y="2738846"/>
              <a:ext cx="52853" cy="47949"/>
            </a:xfrm>
            <a:custGeom>
              <a:avLst/>
              <a:gdLst/>
              <a:ahLst/>
              <a:cxnLst/>
              <a:rect l="l" t="t" r="r" b="b"/>
              <a:pathLst>
                <a:path w="4311" h="3911" extrusionOk="0">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5" name="Google Shape;2865;p117"/>
            <p:cNvSpPr/>
            <p:nvPr/>
          </p:nvSpPr>
          <p:spPr>
            <a:xfrm>
              <a:off x="6398198" y="2831329"/>
              <a:ext cx="22142" cy="6473"/>
            </a:xfrm>
            <a:custGeom>
              <a:avLst/>
              <a:gdLst/>
              <a:ahLst/>
              <a:cxnLst/>
              <a:rect l="l" t="t" r="r" b="b"/>
              <a:pathLst>
                <a:path w="1806" h="528" extrusionOk="0">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6" name="Google Shape;2866;p117"/>
            <p:cNvSpPr/>
            <p:nvPr/>
          </p:nvSpPr>
          <p:spPr>
            <a:xfrm>
              <a:off x="6390205" y="2795385"/>
              <a:ext cx="41194" cy="39955"/>
            </a:xfrm>
            <a:custGeom>
              <a:avLst/>
              <a:gdLst/>
              <a:ahLst/>
              <a:cxnLst/>
              <a:rect l="l" t="t" r="r" b="b"/>
              <a:pathLst>
                <a:path w="3360" h="3259" extrusionOk="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7" name="Google Shape;2867;p117"/>
            <p:cNvSpPr/>
            <p:nvPr/>
          </p:nvSpPr>
          <p:spPr>
            <a:xfrm>
              <a:off x="6329681" y="2768342"/>
              <a:ext cx="43033" cy="39968"/>
            </a:xfrm>
            <a:custGeom>
              <a:avLst/>
              <a:gdLst/>
              <a:ahLst/>
              <a:cxnLst/>
              <a:rect l="l" t="t" r="r" b="b"/>
              <a:pathLst>
                <a:path w="3510" h="3260" extrusionOk="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8" name="Google Shape;2868;p117"/>
            <p:cNvSpPr/>
            <p:nvPr/>
          </p:nvSpPr>
          <p:spPr>
            <a:xfrm>
              <a:off x="6449515" y="2825494"/>
              <a:ext cx="48562" cy="13229"/>
            </a:xfrm>
            <a:custGeom>
              <a:avLst/>
              <a:gdLst/>
              <a:ahLst/>
              <a:cxnLst/>
              <a:rect l="l" t="t" r="r" b="b"/>
              <a:pathLst>
                <a:path w="3961" h="1079" extrusionOk="0">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9" name="Google Shape;2869;p117"/>
            <p:cNvSpPr/>
            <p:nvPr/>
          </p:nvSpPr>
          <p:spPr>
            <a:xfrm>
              <a:off x="6454124" y="2809827"/>
              <a:ext cx="43952" cy="17838"/>
            </a:xfrm>
            <a:custGeom>
              <a:avLst/>
              <a:gdLst/>
              <a:ahLst/>
              <a:cxnLst/>
              <a:rect l="l" t="t" r="r" b="b"/>
              <a:pathLst>
                <a:path w="3585" h="1455" extrusionOk="0">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0" name="Google Shape;2870;p117"/>
            <p:cNvSpPr/>
            <p:nvPr/>
          </p:nvSpPr>
          <p:spPr>
            <a:xfrm>
              <a:off x="6545063" y="2743456"/>
              <a:ext cx="38423" cy="37503"/>
            </a:xfrm>
            <a:custGeom>
              <a:avLst/>
              <a:gdLst/>
              <a:ahLst/>
              <a:cxnLst/>
              <a:rect l="l" t="t" r="r" b="b"/>
              <a:pathLst>
                <a:path w="3134" h="3059" extrusionOk="0">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1" name="Google Shape;2871;p117"/>
            <p:cNvSpPr/>
            <p:nvPr/>
          </p:nvSpPr>
          <p:spPr>
            <a:xfrm>
              <a:off x="7434995" y="4046433"/>
              <a:ext cx="89290" cy="162935"/>
            </a:xfrm>
            <a:custGeom>
              <a:avLst/>
              <a:gdLst/>
              <a:ahLst/>
              <a:cxnLst/>
              <a:rect l="l" t="t" r="r" b="b"/>
              <a:pathLst>
                <a:path w="7283" h="13290" extrusionOk="0">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2" name="Google Shape;2872;p117"/>
            <p:cNvSpPr/>
            <p:nvPr/>
          </p:nvSpPr>
          <p:spPr>
            <a:xfrm>
              <a:off x="5977573" y="3574565"/>
              <a:ext cx="107250" cy="152723"/>
            </a:xfrm>
            <a:custGeom>
              <a:avLst/>
              <a:gdLst/>
              <a:ahLst/>
              <a:cxnLst/>
              <a:rect l="l" t="t" r="r" b="b"/>
              <a:pathLst>
                <a:path w="8748" h="12457" extrusionOk="0">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3" name="Google Shape;2873;p117"/>
            <p:cNvSpPr/>
            <p:nvPr/>
          </p:nvSpPr>
          <p:spPr>
            <a:xfrm>
              <a:off x="6017820" y="3650940"/>
              <a:ext cx="113405" cy="150712"/>
            </a:xfrm>
            <a:custGeom>
              <a:avLst/>
              <a:gdLst/>
              <a:ahLst/>
              <a:cxnLst/>
              <a:rect l="l" t="t" r="r" b="b"/>
              <a:pathLst>
                <a:path w="9250" h="12293" extrusionOk="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4" name="Google Shape;2874;p117"/>
            <p:cNvSpPr/>
            <p:nvPr/>
          </p:nvSpPr>
          <p:spPr>
            <a:xfrm>
              <a:off x="6065447" y="3723465"/>
              <a:ext cx="94647" cy="156536"/>
            </a:xfrm>
            <a:custGeom>
              <a:avLst/>
              <a:gdLst/>
              <a:ahLst/>
              <a:cxnLst/>
              <a:rect l="l" t="t" r="r" b="b"/>
              <a:pathLst>
                <a:path w="7720" h="12768" extrusionOk="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5" name="Google Shape;2875;p117"/>
            <p:cNvSpPr/>
            <p:nvPr/>
          </p:nvSpPr>
          <p:spPr>
            <a:xfrm>
              <a:off x="6121986" y="3801458"/>
              <a:ext cx="98337" cy="155653"/>
            </a:xfrm>
            <a:custGeom>
              <a:avLst/>
              <a:gdLst/>
              <a:ahLst/>
              <a:cxnLst/>
              <a:rect l="l" t="t" r="r" b="b"/>
              <a:pathLst>
                <a:path w="8021" h="12696" extrusionOk="0">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6" name="Google Shape;2876;p117"/>
            <p:cNvSpPr/>
            <p:nvPr/>
          </p:nvSpPr>
          <p:spPr>
            <a:xfrm>
              <a:off x="5999394" y="3973993"/>
              <a:ext cx="180369" cy="65150"/>
            </a:xfrm>
            <a:custGeom>
              <a:avLst/>
              <a:gdLst/>
              <a:ahLst/>
              <a:cxnLst/>
              <a:rect l="l" t="t" r="r" b="b"/>
              <a:pathLst>
                <a:path w="14712" h="5314" extrusionOk="0">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7" name="Google Shape;2877;p117"/>
            <p:cNvSpPr/>
            <p:nvPr/>
          </p:nvSpPr>
          <p:spPr>
            <a:xfrm>
              <a:off x="6162650" y="3871053"/>
              <a:ext cx="93311" cy="159797"/>
            </a:xfrm>
            <a:custGeom>
              <a:avLst/>
              <a:gdLst/>
              <a:ahLst/>
              <a:cxnLst/>
              <a:rect l="l" t="t" r="r" b="b"/>
              <a:pathLst>
                <a:path w="7611" h="13034" extrusionOk="0">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8" name="Google Shape;2878;p117"/>
            <p:cNvSpPr/>
            <p:nvPr/>
          </p:nvSpPr>
          <p:spPr>
            <a:xfrm>
              <a:off x="7348825" y="2840131"/>
              <a:ext cx="125383" cy="152527"/>
            </a:xfrm>
            <a:custGeom>
              <a:avLst/>
              <a:gdLst/>
              <a:ahLst/>
              <a:cxnLst/>
              <a:rect l="l" t="t" r="r" b="b"/>
              <a:pathLst>
                <a:path w="10227" h="12441" extrusionOk="0">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79" name="Google Shape;2879;p117"/>
            <p:cNvSpPr/>
            <p:nvPr/>
          </p:nvSpPr>
          <p:spPr>
            <a:xfrm>
              <a:off x="7355592" y="2921213"/>
              <a:ext cx="120454" cy="155015"/>
            </a:xfrm>
            <a:custGeom>
              <a:avLst/>
              <a:gdLst/>
              <a:ahLst/>
              <a:cxnLst/>
              <a:rect l="l" t="t" r="r" b="b"/>
              <a:pathLst>
                <a:path w="9825" h="12644" extrusionOk="0">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0" name="Google Shape;2880;p117"/>
            <p:cNvSpPr/>
            <p:nvPr/>
          </p:nvSpPr>
          <p:spPr>
            <a:xfrm>
              <a:off x="7178312" y="2972297"/>
              <a:ext cx="172694" cy="96866"/>
            </a:xfrm>
            <a:custGeom>
              <a:avLst/>
              <a:gdLst/>
              <a:ahLst/>
              <a:cxnLst/>
              <a:rect l="l" t="t" r="r" b="b"/>
              <a:pathLst>
                <a:path w="14086" h="7901" extrusionOk="0">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1" name="Google Shape;2881;p117"/>
            <p:cNvSpPr/>
            <p:nvPr/>
          </p:nvSpPr>
          <p:spPr>
            <a:xfrm>
              <a:off x="7357124" y="3020831"/>
              <a:ext cx="134603" cy="147267"/>
            </a:xfrm>
            <a:custGeom>
              <a:avLst/>
              <a:gdLst/>
              <a:ahLst/>
              <a:cxnLst/>
              <a:rect l="l" t="t" r="r" b="b"/>
              <a:pathLst>
                <a:path w="10979" h="12012" extrusionOk="0">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2" name="Google Shape;2882;p117"/>
            <p:cNvSpPr/>
            <p:nvPr/>
          </p:nvSpPr>
          <p:spPr>
            <a:xfrm>
              <a:off x="7190902" y="3049211"/>
              <a:ext cx="162555" cy="111210"/>
            </a:xfrm>
            <a:custGeom>
              <a:avLst/>
              <a:gdLst/>
              <a:ahLst/>
              <a:cxnLst/>
              <a:rect l="l" t="t" r="r" b="b"/>
              <a:pathLst>
                <a:path w="13259" h="9071" extrusionOk="0">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3" name="Google Shape;2883;p117"/>
            <p:cNvSpPr/>
            <p:nvPr/>
          </p:nvSpPr>
          <p:spPr>
            <a:xfrm>
              <a:off x="7351595" y="3113817"/>
              <a:ext cx="131832" cy="148603"/>
            </a:xfrm>
            <a:custGeom>
              <a:avLst/>
              <a:gdLst/>
              <a:ahLst/>
              <a:cxnLst/>
              <a:rect l="l" t="t" r="r" b="b"/>
              <a:pathLst>
                <a:path w="10753" h="12121" extrusionOk="0">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4" name="Google Shape;2884;p117"/>
            <p:cNvSpPr/>
            <p:nvPr/>
          </p:nvSpPr>
          <p:spPr>
            <a:xfrm>
              <a:off x="7182909" y="3146390"/>
              <a:ext cx="164713" cy="108354"/>
            </a:xfrm>
            <a:custGeom>
              <a:avLst/>
              <a:gdLst/>
              <a:ahLst/>
              <a:cxnLst/>
              <a:rect l="l" t="t" r="r" b="b"/>
              <a:pathLst>
                <a:path w="13435" h="8838" extrusionOk="0">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5" name="Google Shape;2885;p117"/>
            <p:cNvSpPr/>
            <p:nvPr/>
          </p:nvSpPr>
          <p:spPr>
            <a:xfrm>
              <a:off x="7343909" y="3215188"/>
              <a:ext cx="144435" cy="139408"/>
            </a:xfrm>
            <a:custGeom>
              <a:avLst/>
              <a:gdLst/>
              <a:ahLst/>
              <a:cxnLst/>
              <a:rect l="l" t="t" r="r" b="b"/>
              <a:pathLst>
                <a:path w="11781" h="11371" extrusionOk="0">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6" name="Google Shape;2886;p117"/>
            <p:cNvSpPr/>
            <p:nvPr/>
          </p:nvSpPr>
          <p:spPr>
            <a:xfrm>
              <a:off x="7188144" y="3224971"/>
              <a:ext cx="152723" cy="121644"/>
            </a:xfrm>
            <a:custGeom>
              <a:avLst/>
              <a:gdLst/>
              <a:ahLst/>
              <a:cxnLst/>
              <a:rect l="l" t="t" r="r" b="b"/>
              <a:pathLst>
                <a:path w="12457" h="9922" extrusionOk="0">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7" name="Google Shape;2887;p117"/>
            <p:cNvSpPr/>
            <p:nvPr/>
          </p:nvSpPr>
          <p:spPr>
            <a:xfrm>
              <a:off x="6743282" y="4472794"/>
              <a:ext cx="170819" cy="40151"/>
            </a:xfrm>
            <a:custGeom>
              <a:avLst/>
              <a:gdLst/>
              <a:ahLst/>
              <a:cxnLst/>
              <a:rect l="l" t="t" r="r" b="b"/>
              <a:pathLst>
                <a:path w="13933" h="3275" extrusionOk="0">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8" name="Google Shape;2888;p117"/>
            <p:cNvSpPr/>
            <p:nvPr/>
          </p:nvSpPr>
          <p:spPr>
            <a:xfrm>
              <a:off x="6805399" y="4398148"/>
              <a:ext cx="170451" cy="40752"/>
            </a:xfrm>
            <a:custGeom>
              <a:avLst/>
              <a:gdLst/>
              <a:ahLst/>
              <a:cxnLst/>
              <a:rect l="l" t="t" r="r" b="b"/>
              <a:pathLst>
                <a:path w="13903" h="3324" extrusionOk="0">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89" name="Google Shape;2889;p117"/>
            <p:cNvSpPr/>
            <p:nvPr/>
          </p:nvSpPr>
          <p:spPr>
            <a:xfrm>
              <a:off x="6863116" y="4343153"/>
              <a:ext cx="171726" cy="39882"/>
            </a:xfrm>
            <a:custGeom>
              <a:avLst/>
              <a:gdLst/>
              <a:ahLst/>
              <a:cxnLst/>
              <a:rect l="l" t="t" r="r" b="b"/>
              <a:pathLst>
                <a:path w="14007" h="3253" extrusionOk="0">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0" name="Google Shape;2890;p117"/>
            <p:cNvSpPr/>
            <p:nvPr/>
          </p:nvSpPr>
          <p:spPr>
            <a:xfrm>
              <a:off x="7035750" y="4286160"/>
              <a:ext cx="86556" cy="173001"/>
            </a:xfrm>
            <a:custGeom>
              <a:avLst/>
              <a:gdLst/>
              <a:ahLst/>
              <a:cxnLst/>
              <a:rect l="l" t="t" r="r" b="b"/>
              <a:pathLst>
                <a:path w="7060" h="14111" extrusionOk="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1" name="Google Shape;2891;p117"/>
            <p:cNvSpPr/>
            <p:nvPr/>
          </p:nvSpPr>
          <p:spPr>
            <a:xfrm>
              <a:off x="6916137" y="4271535"/>
              <a:ext cx="171554" cy="39502"/>
            </a:xfrm>
            <a:custGeom>
              <a:avLst/>
              <a:gdLst/>
              <a:ahLst/>
              <a:cxnLst/>
              <a:rect l="l" t="t" r="r" b="b"/>
              <a:pathLst>
                <a:path w="13993" h="3222" extrusionOk="0">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2" name="Google Shape;2892;p117"/>
            <p:cNvSpPr/>
            <p:nvPr/>
          </p:nvSpPr>
          <p:spPr>
            <a:xfrm>
              <a:off x="7109562" y="4210264"/>
              <a:ext cx="84435" cy="174938"/>
            </a:xfrm>
            <a:custGeom>
              <a:avLst/>
              <a:gdLst/>
              <a:ahLst/>
              <a:cxnLst/>
              <a:rect l="l" t="t" r="r" b="b"/>
              <a:pathLst>
                <a:path w="6887" h="14269" extrusionOk="0">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3" name="Google Shape;2893;p117"/>
            <p:cNvSpPr/>
            <p:nvPr/>
          </p:nvSpPr>
          <p:spPr>
            <a:xfrm>
              <a:off x="6968018" y="4209528"/>
              <a:ext cx="172829" cy="42260"/>
            </a:xfrm>
            <a:custGeom>
              <a:avLst/>
              <a:gdLst/>
              <a:ahLst/>
              <a:cxnLst/>
              <a:rect l="l" t="t" r="r" b="b"/>
              <a:pathLst>
                <a:path w="14097" h="3447" extrusionOk="0">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4" name="Google Shape;2894;p117"/>
            <p:cNvSpPr/>
            <p:nvPr/>
          </p:nvSpPr>
          <p:spPr>
            <a:xfrm>
              <a:off x="7154308" y="4127919"/>
              <a:ext cx="84851" cy="174913"/>
            </a:xfrm>
            <a:custGeom>
              <a:avLst/>
              <a:gdLst/>
              <a:ahLst/>
              <a:cxnLst/>
              <a:rect l="l" t="t" r="r" b="b"/>
              <a:pathLst>
                <a:path w="6921" h="14267" extrusionOk="0">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5" name="Google Shape;2895;p117"/>
            <p:cNvSpPr/>
            <p:nvPr/>
          </p:nvSpPr>
          <p:spPr>
            <a:xfrm>
              <a:off x="7016870" y="4124989"/>
              <a:ext cx="172523" cy="41230"/>
            </a:xfrm>
            <a:custGeom>
              <a:avLst/>
              <a:gdLst/>
              <a:ahLst/>
              <a:cxnLst/>
              <a:rect l="l" t="t" r="r" b="b"/>
              <a:pathLst>
                <a:path w="14072" h="3363" extrusionOk="0">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6" name="Google Shape;2896;p117"/>
            <p:cNvSpPr/>
            <p:nvPr/>
          </p:nvSpPr>
          <p:spPr>
            <a:xfrm>
              <a:off x="7220214" y="4046813"/>
              <a:ext cx="82853" cy="175134"/>
            </a:xfrm>
            <a:custGeom>
              <a:avLst/>
              <a:gdLst/>
              <a:ahLst/>
              <a:cxnLst/>
              <a:rect l="l" t="t" r="r" b="b"/>
              <a:pathLst>
                <a:path w="6758" h="14285" extrusionOk="0">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7" name="Google Shape;2897;p117"/>
            <p:cNvSpPr/>
            <p:nvPr/>
          </p:nvSpPr>
          <p:spPr>
            <a:xfrm>
              <a:off x="7058110" y="4051949"/>
              <a:ext cx="177059" cy="50683"/>
            </a:xfrm>
            <a:custGeom>
              <a:avLst/>
              <a:gdLst/>
              <a:ahLst/>
              <a:cxnLst/>
              <a:rect l="l" t="t" r="r" b="b"/>
              <a:pathLst>
                <a:path w="14442" h="4134" extrusionOk="0">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8" name="Google Shape;2898;p117"/>
            <p:cNvSpPr/>
            <p:nvPr/>
          </p:nvSpPr>
          <p:spPr>
            <a:xfrm>
              <a:off x="5953300" y="2782783"/>
              <a:ext cx="285781" cy="1819972"/>
            </a:xfrm>
            <a:custGeom>
              <a:avLst/>
              <a:gdLst/>
              <a:ahLst/>
              <a:cxnLst/>
              <a:rect l="l" t="t" r="r" b="b"/>
              <a:pathLst>
                <a:path w="23310" h="148448" extrusionOk="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99" name="Google Shape;2899;p117"/>
            <p:cNvSpPr/>
            <p:nvPr/>
          </p:nvSpPr>
          <p:spPr>
            <a:xfrm>
              <a:off x="5957296" y="2972972"/>
              <a:ext cx="251355" cy="188068"/>
            </a:xfrm>
            <a:custGeom>
              <a:avLst/>
              <a:gdLst/>
              <a:ahLst/>
              <a:cxnLst/>
              <a:rect l="l" t="t" r="r" b="b"/>
              <a:pathLst>
                <a:path w="20502" h="15340" extrusionOk="0">
                  <a:moveTo>
                    <a:pt x="1" y="1"/>
                  </a:moveTo>
                  <a:lnTo>
                    <a:pt x="201" y="8672"/>
                  </a:lnTo>
                  <a:lnTo>
                    <a:pt x="20502" y="15339"/>
                  </a:lnTo>
                  <a:lnTo>
                    <a:pt x="20402" y="674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0" name="Google Shape;2900;p117"/>
            <p:cNvSpPr/>
            <p:nvPr/>
          </p:nvSpPr>
          <p:spPr>
            <a:xfrm>
              <a:off x="5986179" y="4325488"/>
              <a:ext cx="251048" cy="188363"/>
            </a:xfrm>
            <a:custGeom>
              <a:avLst/>
              <a:gdLst/>
              <a:ahLst/>
              <a:cxnLst/>
              <a:rect l="l" t="t" r="r" b="b"/>
              <a:pathLst>
                <a:path w="20477" h="15364" extrusionOk="0">
                  <a:moveTo>
                    <a:pt x="0" y="0"/>
                  </a:moveTo>
                  <a:lnTo>
                    <a:pt x="176" y="8697"/>
                  </a:lnTo>
                  <a:lnTo>
                    <a:pt x="20477" y="15364"/>
                  </a:lnTo>
                  <a:lnTo>
                    <a:pt x="20276" y="671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1" name="Google Shape;2901;p117"/>
            <p:cNvSpPr/>
            <p:nvPr/>
          </p:nvSpPr>
          <p:spPr>
            <a:xfrm>
              <a:off x="6202173" y="2752111"/>
              <a:ext cx="1135374" cy="1850647"/>
            </a:xfrm>
            <a:custGeom>
              <a:avLst/>
              <a:gdLst/>
              <a:ahLst/>
              <a:cxnLst/>
              <a:rect l="l" t="t" r="r" b="b"/>
              <a:pathLst>
                <a:path w="92608" h="150950" extrusionOk="0">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2" name="Google Shape;2902;p117"/>
            <p:cNvSpPr/>
            <p:nvPr/>
          </p:nvSpPr>
          <p:spPr>
            <a:xfrm>
              <a:off x="5953300" y="2667571"/>
              <a:ext cx="1272723" cy="198195"/>
            </a:xfrm>
            <a:custGeom>
              <a:avLst/>
              <a:gdLst/>
              <a:ahLst/>
              <a:cxnLst/>
              <a:rect l="l" t="t" r="r" b="b"/>
              <a:pathLst>
                <a:path w="103811" h="16166" extrusionOk="0">
                  <a:moveTo>
                    <a:pt x="86793" y="0"/>
                  </a:moveTo>
                  <a:lnTo>
                    <a:pt x="1" y="9399"/>
                  </a:lnTo>
                  <a:lnTo>
                    <a:pt x="20302" y="16166"/>
                  </a:lnTo>
                  <a:lnTo>
                    <a:pt x="103811" y="6968"/>
                  </a:lnTo>
                  <a:lnTo>
                    <a:pt x="86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3" name="Google Shape;2903;p117"/>
            <p:cNvSpPr/>
            <p:nvPr/>
          </p:nvSpPr>
          <p:spPr>
            <a:xfrm>
              <a:off x="6162233" y="2727788"/>
              <a:ext cx="1002022" cy="119241"/>
            </a:xfrm>
            <a:custGeom>
              <a:avLst/>
              <a:gdLst/>
              <a:ahLst/>
              <a:cxnLst/>
              <a:rect l="l" t="t" r="r" b="b"/>
              <a:pathLst>
                <a:path w="81731" h="9726" extrusionOk="0">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4" name="Google Shape;2904;p117"/>
            <p:cNvSpPr/>
            <p:nvPr/>
          </p:nvSpPr>
          <p:spPr>
            <a:xfrm>
              <a:off x="6090026" y="2705048"/>
              <a:ext cx="1018916" cy="123238"/>
            </a:xfrm>
            <a:custGeom>
              <a:avLst/>
              <a:gdLst/>
              <a:ahLst/>
              <a:cxnLst/>
              <a:rect l="l" t="t" r="r" b="b"/>
              <a:pathLst>
                <a:path w="83109" h="10052" extrusionOk="0">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5" name="Google Shape;2905;p117"/>
            <p:cNvSpPr/>
            <p:nvPr/>
          </p:nvSpPr>
          <p:spPr>
            <a:xfrm>
              <a:off x="6011984" y="2683852"/>
              <a:ext cx="1045349" cy="118615"/>
            </a:xfrm>
            <a:custGeom>
              <a:avLst/>
              <a:gdLst/>
              <a:ahLst/>
              <a:cxnLst/>
              <a:rect l="l" t="t" r="r" b="b"/>
              <a:pathLst>
                <a:path w="85265" h="9675" extrusionOk="0">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6" name="Google Shape;2906;p117"/>
            <p:cNvSpPr/>
            <p:nvPr/>
          </p:nvSpPr>
          <p:spPr>
            <a:xfrm>
              <a:off x="6285131" y="2890627"/>
              <a:ext cx="970367" cy="1566791"/>
            </a:xfrm>
            <a:custGeom>
              <a:avLst/>
              <a:gdLst/>
              <a:ahLst/>
              <a:cxnLst/>
              <a:rect l="l" t="t" r="r" b="b"/>
              <a:pathLst>
                <a:path w="79149" h="127797" extrusionOk="0">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7" name="Google Shape;2907;p117"/>
            <p:cNvSpPr/>
            <p:nvPr/>
          </p:nvSpPr>
          <p:spPr>
            <a:xfrm>
              <a:off x="6354567" y="3028285"/>
              <a:ext cx="868670" cy="1110474"/>
            </a:xfrm>
            <a:custGeom>
              <a:avLst/>
              <a:gdLst/>
              <a:ahLst/>
              <a:cxnLst/>
              <a:rect l="l" t="t" r="r" b="b"/>
              <a:pathLst>
                <a:path w="70854" h="90577" extrusionOk="0">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8" name="Google Shape;2908;p117"/>
            <p:cNvSpPr/>
            <p:nvPr/>
          </p:nvSpPr>
          <p:spPr>
            <a:xfrm>
              <a:off x="6436606" y="4138364"/>
              <a:ext cx="753132" cy="112167"/>
            </a:xfrm>
            <a:custGeom>
              <a:avLst/>
              <a:gdLst/>
              <a:ahLst/>
              <a:cxnLst/>
              <a:rect l="l" t="t" r="r" b="b"/>
              <a:pathLst>
                <a:path w="61430" h="9149" extrusionOk="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09" name="Google Shape;2909;p117"/>
            <p:cNvSpPr/>
            <p:nvPr/>
          </p:nvSpPr>
          <p:spPr>
            <a:xfrm>
              <a:off x="6450128" y="4236695"/>
              <a:ext cx="733160" cy="119842"/>
            </a:xfrm>
            <a:custGeom>
              <a:avLst/>
              <a:gdLst/>
              <a:ahLst/>
              <a:cxnLst/>
              <a:rect l="l" t="t" r="r" b="b"/>
              <a:pathLst>
                <a:path w="59801" h="9775" extrusionOk="0">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0" name="Google Shape;2910;p117"/>
            <p:cNvSpPr/>
            <p:nvPr/>
          </p:nvSpPr>
          <p:spPr>
            <a:xfrm>
              <a:off x="6018126" y="3171791"/>
              <a:ext cx="121693" cy="260831"/>
            </a:xfrm>
            <a:custGeom>
              <a:avLst/>
              <a:gdLst/>
              <a:ahLst/>
              <a:cxnLst/>
              <a:rect l="l" t="t" r="r" b="b"/>
              <a:pathLst>
                <a:path w="9926" h="21275" extrusionOk="0">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1" name="Google Shape;2911;p117"/>
            <p:cNvSpPr/>
            <p:nvPr/>
          </p:nvSpPr>
          <p:spPr>
            <a:xfrm>
              <a:off x="6005536" y="3466109"/>
              <a:ext cx="170242" cy="51014"/>
            </a:xfrm>
            <a:custGeom>
              <a:avLst/>
              <a:gdLst/>
              <a:ahLst/>
              <a:cxnLst/>
              <a:rect l="l" t="t" r="r" b="b"/>
              <a:pathLst>
                <a:path w="13886" h="4161" extrusionOk="0">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2" name="Google Shape;2912;p117"/>
            <p:cNvSpPr/>
            <p:nvPr/>
          </p:nvSpPr>
          <p:spPr>
            <a:xfrm>
              <a:off x="6007988" y="3510658"/>
              <a:ext cx="170242" cy="51026"/>
            </a:xfrm>
            <a:custGeom>
              <a:avLst/>
              <a:gdLst/>
              <a:ahLst/>
              <a:cxnLst/>
              <a:rect l="l" t="t" r="r" b="b"/>
              <a:pathLst>
                <a:path w="13886" h="4162" extrusionOk="0">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3" name="Google Shape;2913;p117"/>
            <p:cNvSpPr/>
            <p:nvPr/>
          </p:nvSpPr>
          <p:spPr>
            <a:xfrm>
              <a:off x="6010452" y="3554902"/>
              <a:ext cx="169936" cy="51026"/>
            </a:xfrm>
            <a:custGeom>
              <a:avLst/>
              <a:gdLst/>
              <a:ahLst/>
              <a:cxnLst/>
              <a:rect l="l" t="t" r="r" b="b"/>
              <a:pathLst>
                <a:path w="13861" h="4162" extrusionOk="0">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4" name="Google Shape;2914;p117"/>
            <p:cNvSpPr/>
            <p:nvPr/>
          </p:nvSpPr>
          <p:spPr>
            <a:xfrm>
              <a:off x="6012904" y="3599451"/>
              <a:ext cx="169936" cy="51026"/>
            </a:xfrm>
            <a:custGeom>
              <a:avLst/>
              <a:gdLst/>
              <a:ahLst/>
              <a:cxnLst/>
              <a:rect l="l" t="t" r="r" b="b"/>
              <a:pathLst>
                <a:path w="13861" h="4162" extrusionOk="0">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5" name="Google Shape;2915;p117"/>
            <p:cNvSpPr/>
            <p:nvPr/>
          </p:nvSpPr>
          <p:spPr>
            <a:xfrm>
              <a:off x="6015061" y="3643695"/>
              <a:ext cx="170242" cy="51026"/>
            </a:xfrm>
            <a:custGeom>
              <a:avLst/>
              <a:gdLst/>
              <a:ahLst/>
              <a:cxnLst/>
              <a:rect l="l" t="t" r="r" b="b"/>
              <a:pathLst>
                <a:path w="13886" h="4162" extrusionOk="0">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6" name="Google Shape;2916;p117"/>
            <p:cNvSpPr/>
            <p:nvPr/>
          </p:nvSpPr>
          <p:spPr>
            <a:xfrm>
              <a:off x="6017513" y="3688244"/>
              <a:ext cx="170242" cy="51026"/>
            </a:xfrm>
            <a:custGeom>
              <a:avLst/>
              <a:gdLst/>
              <a:ahLst/>
              <a:cxnLst/>
              <a:rect l="l" t="t" r="r" b="b"/>
              <a:pathLst>
                <a:path w="13886" h="4162" extrusionOk="0">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7" name="Google Shape;2917;p117"/>
            <p:cNvSpPr/>
            <p:nvPr/>
          </p:nvSpPr>
          <p:spPr>
            <a:xfrm>
              <a:off x="6019977" y="3732488"/>
              <a:ext cx="170242" cy="51026"/>
            </a:xfrm>
            <a:custGeom>
              <a:avLst/>
              <a:gdLst/>
              <a:ahLst/>
              <a:cxnLst/>
              <a:rect l="l" t="t" r="r" b="b"/>
              <a:pathLst>
                <a:path w="13886" h="4162" extrusionOk="0">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8" name="Google Shape;2918;p117"/>
            <p:cNvSpPr/>
            <p:nvPr/>
          </p:nvSpPr>
          <p:spPr>
            <a:xfrm>
              <a:off x="7261576" y="4050490"/>
              <a:ext cx="10151" cy="142596"/>
            </a:xfrm>
            <a:custGeom>
              <a:avLst/>
              <a:gdLst/>
              <a:ahLst/>
              <a:cxnLst/>
              <a:rect l="l" t="t" r="r" b="b"/>
              <a:pathLst>
                <a:path w="828" h="11631" extrusionOk="0">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19" name="Google Shape;2919;p117"/>
            <p:cNvSpPr/>
            <p:nvPr/>
          </p:nvSpPr>
          <p:spPr>
            <a:xfrm>
              <a:off x="7283692" y="4105497"/>
              <a:ext cx="9538" cy="114619"/>
            </a:xfrm>
            <a:custGeom>
              <a:avLst/>
              <a:gdLst/>
              <a:ahLst/>
              <a:cxnLst/>
              <a:rect l="l" t="t" r="r" b="b"/>
              <a:pathLst>
                <a:path w="778" h="9349" extrusionOk="0">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0" name="Google Shape;2920;p117"/>
            <p:cNvSpPr/>
            <p:nvPr/>
          </p:nvSpPr>
          <p:spPr>
            <a:xfrm>
              <a:off x="7276324" y="4265259"/>
              <a:ext cx="10151" cy="103254"/>
            </a:xfrm>
            <a:custGeom>
              <a:avLst/>
              <a:gdLst/>
              <a:ahLst/>
              <a:cxnLst/>
              <a:rect l="l" t="t" r="r" b="b"/>
              <a:pathLst>
                <a:path w="828" h="8422" extrusionOk="0">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1" name="Google Shape;2921;p117"/>
            <p:cNvSpPr/>
            <p:nvPr/>
          </p:nvSpPr>
          <p:spPr>
            <a:xfrm>
              <a:off x="7296907" y="4234231"/>
              <a:ext cx="9845" cy="67920"/>
            </a:xfrm>
            <a:custGeom>
              <a:avLst/>
              <a:gdLst/>
              <a:ahLst/>
              <a:cxnLst/>
              <a:rect l="l" t="t" r="r" b="b"/>
              <a:pathLst>
                <a:path w="803" h="5540" extrusionOk="0">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2" name="Google Shape;2922;p117"/>
            <p:cNvSpPr/>
            <p:nvPr/>
          </p:nvSpPr>
          <p:spPr>
            <a:xfrm>
              <a:off x="7281240" y="3900561"/>
              <a:ext cx="11071" cy="144423"/>
            </a:xfrm>
            <a:custGeom>
              <a:avLst/>
              <a:gdLst/>
              <a:ahLst/>
              <a:cxnLst/>
              <a:rect l="l" t="t" r="r" b="b"/>
              <a:pathLst>
                <a:path w="903" h="11780" extrusionOk="0">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3" name="Google Shape;2923;p117"/>
            <p:cNvSpPr/>
            <p:nvPr/>
          </p:nvSpPr>
          <p:spPr>
            <a:xfrm>
              <a:off x="7124224" y="2654859"/>
              <a:ext cx="869896" cy="1726061"/>
            </a:xfrm>
            <a:custGeom>
              <a:avLst/>
              <a:gdLst/>
              <a:ahLst/>
              <a:cxnLst/>
              <a:rect l="l" t="t" r="r" b="b"/>
              <a:pathLst>
                <a:path w="70954" h="140788" extrusionOk="0">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4" name="Google Shape;2924;p117"/>
            <p:cNvSpPr/>
            <p:nvPr/>
          </p:nvSpPr>
          <p:spPr>
            <a:xfrm>
              <a:off x="7288608" y="3469492"/>
              <a:ext cx="212956" cy="1014000"/>
            </a:xfrm>
            <a:custGeom>
              <a:avLst/>
              <a:gdLst/>
              <a:ahLst/>
              <a:cxnLst/>
              <a:rect l="l" t="t" r="r" b="b"/>
              <a:pathLst>
                <a:path w="17370" h="82708" extrusionOk="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5" name="Google Shape;2925;p117"/>
            <p:cNvSpPr/>
            <p:nvPr/>
          </p:nvSpPr>
          <p:spPr>
            <a:xfrm>
              <a:off x="7255422" y="4452689"/>
              <a:ext cx="112473" cy="60957"/>
            </a:xfrm>
            <a:custGeom>
              <a:avLst/>
              <a:gdLst/>
              <a:ahLst/>
              <a:cxnLst/>
              <a:rect l="l" t="t" r="r" b="b"/>
              <a:pathLst>
                <a:path w="9174" h="4972" extrusionOk="0">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6" name="Google Shape;2926;p117"/>
            <p:cNvSpPr/>
            <p:nvPr/>
          </p:nvSpPr>
          <p:spPr>
            <a:xfrm>
              <a:off x="7233919" y="4380789"/>
              <a:ext cx="167165" cy="97111"/>
            </a:xfrm>
            <a:custGeom>
              <a:avLst/>
              <a:gdLst/>
              <a:ahLst/>
              <a:cxnLst/>
              <a:rect l="l" t="t" r="r" b="b"/>
              <a:pathLst>
                <a:path w="13635" h="7921" extrusionOk="0">
                  <a:moveTo>
                    <a:pt x="802" y="0"/>
                  </a:moveTo>
                  <a:lnTo>
                    <a:pt x="0" y="6341"/>
                  </a:lnTo>
                  <a:lnTo>
                    <a:pt x="12807" y="7920"/>
                  </a:lnTo>
                  <a:lnTo>
                    <a:pt x="13635" y="1554"/>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7" name="Google Shape;2927;p117"/>
            <p:cNvSpPr/>
            <p:nvPr/>
          </p:nvSpPr>
          <p:spPr>
            <a:xfrm>
              <a:off x="7235758" y="4488326"/>
              <a:ext cx="132138" cy="184072"/>
            </a:xfrm>
            <a:custGeom>
              <a:avLst/>
              <a:gdLst/>
              <a:ahLst/>
              <a:cxnLst/>
              <a:rect l="l" t="t" r="r" b="b"/>
              <a:pathLst>
                <a:path w="10778" h="15014" extrusionOk="0">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8" name="Google Shape;2928;p117"/>
            <p:cNvSpPr/>
            <p:nvPr/>
          </p:nvSpPr>
          <p:spPr>
            <a:xfrm>
              <a:off x="7283998" y="4569445"/>
              <a:ext cx="20903" cy="101096"/>
            </a:xfrm>
            <a:custGeom>
              <a:avLst/>
              <a:gdLst/>
              <a:ahLst/>
              <a:cxnLst/>
              <a:rect l="l" t="t" r="r" b="b"/>
              <a:pathLst>
                <a:path w="1705" h="8246" extrusionOk="0">
                  <a:moveTo>
                    <a:pt x="1154" y="0"/>
                  </a:moveTo>
                  <a:lnTo>
                    <a:pt x="1" y="8170"/>
                  </a:lnTo>
                  <a:lnTo>
                    <a:pt x="552" y="8246"/>
                  </a:lnTo>
                  <a:lnTo>
                    <a:pt x="1705" y="75"/>
                  </a:ln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9" name="Google Shape;2929;p117"/>
            <p:cNvSpPr/>
            <p:nvPr/>
          </p:nvSpPr>
          <p:spPr>
            <a:xfrm>
              <a:off x="7273860" y="4545552"/>
              <a:ext cx="55011" cy="51467"/>
            </a:xfrm>
            <a:custGeom>
              <a:avLst/>
              <a:gdLst/>
              <a:ahLst/>
              <a:cxnLst/>
              <a:rect l="l" t="t" r="r" b="b"/>
              <a:pathLst>
                <a:path w="4487" h="4198" extrusionOk="0">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0" name="Google Shape;2930;p117"/>
            <p:cNvSpPr/>
            <p:nvPr/>
          </p:nvSpPr>
          <p:spPr>
            <a:xfrm>
              <a:off x="7141743" y="3907009"/>
              <a:ext cx="6768" cy="27364"/>
            </a:xfrm>
            <a:custGeom>
              <a:avLst/>
              <a:gdLst/>
              <a:ahLst/>
              <a:cxnLst/>
              <a:rect l="l" t="t" r="r" b="b"/>
              <a:pathLst>
                <a:path w="552" h="2232" extrusionOk="0">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1" name="Google Shape;2931;p117"/>
            <p:cNvSpPr/>
            <p:nvPr/>
          </p:nvSpPr>
          <p:spPr>
            <a:xfrm>
              <a:off x="7124849" y="3819748"/>
              <a:ext cx="16907" cy="87279"/>
            </a:xfrm>
            <a:custGeom>
              <a:avLst/>
              <a:gdLst/>
              <a:ahLst/>
              <a:cxnLst/>
              <a:rect l="l" t="t" r="r" b="b"/>
              <a:pathLst>
                <a:path w="1379" h="7119" extrusionOk="0">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2" name="Google Shape;2932;p117"/>
            <p:cNvSpPr/>
            <p:nvPr/>
          </p:nvSpPr>
          <p:spPr>
            <a:xfrm>
              <a:off x="7126995" y="3834190"/>
              <a:ext cx="2477" cy="12616"/>
            </a:xfrm>
            <a:custGeom>
              <a:avLst/>
              <a:gdLst/>
              <a:ahLst/>
              <a:cxnLst/>
              <a:rect l="l" t="t" r="r" b="b"/>
              <a:pathLst>
                <a:path w="202" h="1029" extrusionOk="0">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3" name="Google Shape;2933;p117"/>
            <p:cNvSpPr/>
            <p:nvPr/>
          </p:nvSpPr>
          <p:spPr>
            <a:xfrm>
              <a:off x="7206569" y="3451974"/>
              <a:ext cx="8619" cy="237844"/>
            </a:xfrm>
            <a:custGeom>
              <a:avLst/>
              <a:gdLst/>
              <a:ahLst/>
              <a:cxnLst/>
              <a:rect l="l" t="t" r="r" b="b"/>
              <a:pathLst>
                <a:path w="703" h="19400" extrusionOk="0">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4" name="Google Shape;2934;p117"/>
            <p:cNvSpPr/>
            <p:nvPr/>
          </p:nvSpPr>
          <p:spPr>
            <a:xfrm>
              <a:off x="7201347" y="3757386"/>
              <a:ext cx="32587" cy="108783"/>
            </a:xfrm>
            <a:custGeom>
              <a:avLst/>
              <a:gdLst/>
              <a:ahLst/>
              <a:cxnLst/>
              <a:rect l="l" t="t" r="r" b="b"/>
              <a:pathLst>
                <a:path w="2658" h="8873" extrusionOk="0">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5" name="Google Shape;2935;p117"/>
            <p:cNvSpPr/>
            <p:nvPr/>
          </p:nvSpPr>
          <p:spPr>
            <a:xfrm>
              <a:off x="7182909" y="3695012"/>
              <a:ext cx="18451" cy="62391"/>
            </a:xfrm>
            <a:custGeom>
              <a:avLst/>
              <a:gdLst/>
              <a:ahLst/>
              <a:cxnLst/>
              <a:rect l="l" t="t" r="r" b="b"/>
              <a:pathLst>
                <a:path w="1505" h="5089" extrusionOk="0">
                  <a:moveTo>
                    <a:pt x="1" y="0"/>
                  </a:moveTo>
                  <a:cubicBezTo>
                    <a:pt x="502" y="1705"/>
                    <a:pt x="1003" y="3384"/>
                    <a:pt x="1505" y="5088"/>
                  </a:cubicBezTo>
                  <a:cubicBezTo>
                    <a:pt x="1003" y="3384"/>
                    <a:pt x="502" y="1680"/>
                    <a:pt x="1" y="0"/>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6" name="Google Shape;2936;p117"/>
            <p:cNvSpPr/>
            <p:nvPr/>
          </p:nvSpPr>
          <p:spPr>
            <a:xfrm>
              <a:off x="7295681" y="2966830"/>
              <a:ext cx="2464" cy="5235"/>
            </a:xfrm>
            <a:custGeom>
              <a:avLst/>
              <a:gdLst/>
              <a:ahLst/>
              <a:cxnLst/>
              <a:rect l="l" t="t" r="r" b="b"/>
              <a:pathLst>
                <a:path w="201" h="427" extrusionOk="0">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7" name="Google Shape;2937;p117"/>
            <p:cNvSpPr/>
            <p:nvPr/>
          </p:nvSpPr>
          <p:spPr>
            <a:xfrm>
              <a:off x="7124224" y="2714267"/>
              <a:ext cx="405610" cy="1576317"/>
            </a:xfrm>
            <a:custGeom>
              <a:avLst/>
              <a:gdLst/>
              <a:ahLst/>
              <a:cxnLst/>
              <a:rect l="l" t="t" r="r" b="b"/>
              <a:pathLst>
                <a:path w="33084" h="128574" extrusionOk="0">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8" name="Google Shape;2938;p117"/>
            <p:cNvSpPr/>
            <p:nvPr/>
          </p:nvSpPr>
          <p:spPr>
            <a:xfrm>
              <a:off x="7243751" y="3978909"/>
              <a:ext cx="8619" cy="44259"/>
            </a:xfrm>
            <a:custGeom>
              <a:avLst/>
              <a:gdLst/>
              <a:ahLst/>
              <a:cxnLst/>
              <a:rect l="l" t="t" r="r" b="b"/>
              <a:pathLst>
                <a:path w="703" h="3610" extrusionOk="0">
                  <a:moveTo>
                    <a:pt x="0" y="0"/>
                  </a:moveTo>
                  <a:cubicBezTo>
                    <a:pt x="126" y="1228"/>
                    <a:pt x="376" y="2431"/>
                    <a:pt x="702" y="3609"/>
                  </a:cubicBezTo>
                  <a:cubicBezTo>
                    <a:pt x="477" y="2406"/>
                    <a:pt x="226" y="1203"/>
                    <a:pt x="0" y="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9" name="Google Shape;2939;p117"/>
            <p:cNvSpPr/>
            <p:nvPr/>
          </p:nvSpPr>
          <p:spPr>
            <a:xfrm>
              <a:off x="7547620" y="4125774"/>
              <a:ext cx="40875" cy="41181"/>
            </a:xfrm>
            <a:custGeom>
              <a:avLst/>
              <a:gdLst/>
              <a:ahLst/>
              <a:cxnLst/>
              <a:rect l="l" t="t" r="r" b="b"/>
              <a:pathLst>
                <a:path w="3334" h="3359" extrusionOk="0">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0" name="Google Shape;2940;p117"/>
            <p:cNvSpPr/>
            <p:nvPr/>
          </p:nvSpPr>
          <p:spPr>
            <a:xfrm>
              <a:off x="7417035" y="4166940"/>
              <a:ext cx="130606" cy="118309"/>
            </a:xfrm>
            <a:custGeom>
              <a:avLst/>
              <a:gdLst/>
              <a:ahLst/>
              <a:cxnLst/>
              <a:rect l="l" t="t" r="r" b="b"/>
              <a:pathLst>
                <a:path w="10653" h="9650" extrusionOk="0">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1" name="Google Shape;2941;p117"/>
            <p:cNvSpPr/>
            <p:nvPr/>
          </p:nvSpPr>
          <p:spPr>
            <a:xfrm>
              <a:off x="7555306" y="4147583"/>
              <a:ext cx="11990" cy="12003"/>
            </a:xfrm>
            <a:custGeom>
              <a:avLst/>
              <a:gdLst/>
              <a:ahLst/>
              <a:cxnLst/>
              <a:rect l="l" t="t" r="r" b="b"/>
              <a:pathLst>
                <a:path w="978" h="979" extrusionOk="0">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2" name="Google Shape;2942;p117"/>
            <p:cNvSpPr/>
            <p:nvPr/>
          </p:nvSpPr>
          <p:spPr>
            <a:xfrm>
              <a:off x="7489855" y="4206096"/>
              <a:ext cx="15852" cy="14320"/>
            </a:xfrm>
            <a:custGeom>
              <a:avLst/>
              <a:gdLst/>
              <a:ahLst/>
              <a:cxnLst/>
              <a:rect l="l" t="t" r="r" b="b"/>
              <a:pathLst>
                <a:path w="1293" h="1168" extrusionOk="0">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3" name="Google Shape;2943;p117"/>
            <p:cNvSpPr/>
            <p:nvPr/>
          </p:nvSpPr>
          <p:spPr>
            <a:xfrm>
              <a:off x="7588480" y="4125161"/>
              <a:ext cx="625" cy="625"/>
            </a:xfrm>
            <a:custGeom>
              <a:avLst/>
              <a:gdLst/>
              <a:ahLst/>
              <a:cxnLst/>
              <a:rect l="l" t="t" r="r" b="b"/>
              <a:pathLst>
                <a:path w="51" h="51" extrusionOk="0">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4" name="Google Shape;2944;p117"/>
            <p:cNvSpPr/>
            <p:nvPr/>
          </p:nvSpPr>
          <p:spPr>
            <a:xfrm>
              <a:off x="7993131" y="2963446"/>
              <a:ext cx="12" cy="4009"/>
            </a:xfrm>
            <a:custGeom>
              <a:avLst/>
              <a:gdLst/>
              <a:ahLst/>
              <a:cxnLst/>
              <a:rect l="l" t="t" r="r" b="b"/>
              <a:pathLst>
                <a:path w="1" h="327" extrusionOk="0">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5" name="Google Shape;2945;p117"/>
            <p:cNvSpPr/>
            <p:nvPr/>
          </p:nvSpPr>
          <p:spPr>
            <a:xfrm>
              <a:off x="7397065" y="2776641"/>
              <a:ext cx="596118" cy="1508703"/>
            </a:xfrm>
            <a:custGeom>
              <a:avLst/>
              <a:gdLst/>
              <a:ahLst/>
              <a:cxnLst/>
              <a:rect l="l" t="t" r="r" b="b"/>
              <a:pathLst>
                <a:path w="48623" h="123059" extrusionOk="0">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6" name="Google Shape;2946;p117"/>
            <p:cNvSpPr/>
            <p:nvPr/>
          </p:nvSpPr>
          <p:spPr>
            <a:xfrm>
              <a:off x="6245804" y="2744289"/>
              <a:ext cx="1591054" cy="1644924"/>
            </a:xfrm>
            <a:custGeom>
              <a:avLst/>
              <a:gdLst/>
              <a:ahLst/>
              <a:cxnLst/>
              <a:rect l="l" t="t" r="r" b="b"/>
              <a:pathLst>
                <a:path w="129776" h="134170" extrusionOk="0">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47" name="Google Shape;2947;p117"/>
            <p:cNvSpPr/>
            <p:nvPr/>
          </p:nvSpPr>
          <p:spPr>
            <a:xfrm>
              <a:off x="6854154" y="4229830"/>
              <a:ext cx="420052" cy="213667"/>
            </a:xfrm>
            <a:custGeom>
              <a:avLst/>
              <a:gdLst/>
              <a:ahLst/>
              <a:cxnLst/>
              <a:rect l="l" t="t" r="r" b="b"/>
              <a:pathLst>
                <a:path w="34262" h="17428" extrusionOk="0">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2948" name="Google Shape;2948;p117"/>
          <p:cNvSpPr txBox="1">
            <a:spLocks noGrp="1"/>
          </p:cNvSpPr>
          <p:nvPr>
            <p:ph type="title"/>
          </p:nvPr>
        </p:nvSpPr>
        <p:spPr>
          <a:xfrm flipH="1">
            <a:off x="747589" y="1945751"/>
            <a:ext cx="3293637" cy="135418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US" dirty="0">
                <a:effectLst>
                  <a:outerShdw blurRad="50800" dist="38100" dir="2700000" algn="tl" rotWithShape="0">
                    <a:schemeClr val="bg1">
                      <a:alpha val="40000"/>
                    </a:schemeClr>
                  </a:outerShdw>
                </a:effectLst>
              </a:rPr>
              <a:t>Demo &amp; Conclusion</a:t>
            </a:r>
          </a:p>
        </p:txBody>
      </p:sp>
      <p:sp>
        <p:nvSpPr>
          <p:cNvPr id="2950" name="Google Shape;2950;p117"/>
          <p:cNvSpPr txBox="1">
            <a:spLocks noGrp="1"/>
          </p:cNvSpPr>
          <p:nvPr>
            <p:ph type="title" idx="2"/>
          </p:nvPr>
        </p:nvSpPr>
        <p:spPr>
          <a:xfrm flipH="1">
            <a:off x="5505800" y="2044938"/>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951" name="Google Shape;2951;p117"/>
          <p:cNvGrpSpPr/>
          <p:nvPr/>
        </p:nvGrpSpPr>
        <p:grpSpPr>
          <a:xfrm>
            <a:off x="2408857" y="647711"/>
            <a:ext cx="1946183" cy="2742967"/>
            <a:chOff x="2408857" y="647711"/>
            <a:chExt cx="1946183" cy="2742967"/>
          </a:xfrm>
        </p:grpSpPr>
        <p:grpSp>
          <p:nvGrpSpPr>
            <p:cNvPr id="2952" name="Google Shape;2952;p117"/>
            <p:cNvGrpSpPr/>
            <p:nvPr/>
          </p:nvGrpSpPr>
          <p:grpSpPr>
            <a:xfrm>
              <a:off x="2408857" y="647711"/>
              <a:ext cx="1796097" cy="1159206"/>
              <a:chOff x="3980482" y="558249"/>
              <a:chExt cx="1796097" cy="1159206"/>
            </a:xfrm>
          </p:grpSpPr>
          <p:sp>
            <p:nvSpPr>
              <p:cNvPr id="2953" name="Google Shape;2953;p117"/>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54" name="Google Shape;2954;p117"/>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55" name="Google Shape;2955;p117"/>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2956" name="Google Shape;2956;p117"/>
            <p:cNvSpPr/>
            <p:nvPr/>
          </p:nvSpPr>
          <p:spPr>
            <a:xfrm>
              <a:off x="4062919" y="3098557"/>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87"/>
          <p:cNvSpPr txBox="1">
            <a:spLocks noGrp="1"/>
          </p:cNvSpPr>
          <p:nvPr>
            <p:ph type="title" idx="4"/>
          </p:nvPr>
        </p:nvSpPr>
        <p:spPr>
          <a:xfrm>
            <a:off x="714150" y="2139070"/>
            <a:ext cx="7715700" cy="86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effectLst>
                  <a:outerShdw blurRad="50800" dist="38100" dir="2700000" algn="tl" rotWithShape="0">
                    <a:schemeClr val="bg1">
                      <a:alpha val="40000"/>
                    </a:schemeClr>
                  </a:outerShdw>
                </a:effectLst>
              </a:rPr>
              <a:t>Demo</a:t>
            </a:r>
            <a:endParaRPr sz="4000" dirty="0">
              <a:effectLst>
                <a:outerShdw blurRad="50800" dist="38100" dir="2700000" algn="tl" rotWithShape="0">
                  <a:schemeClr val="bg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14000" y="184771"/>
            <a:ext cx="7716000" cy="869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000" dirty="0">
                <a:effectLst>
                  <a:outerShdw blurRad="50800" dist="38100" dir="2700000" algn="tl" rotWithShape="0">
                    <a:schemeClr val="bg1">
                      <a:alpha val="40000"/>
                    </a:schemeClr>
                  </a:outerShdw>
                </a:effectLst>
              </a:rPr>
              <a:t>Members </a:t>
            </a:r>
            <a:endParaRPr sz="4000" dirty="0">
              <a:effectLst>
                <a:outerShdw blurRad="50800" dist="38100" dir="2700000" algn="tl" rotWithShape="0">
                  <a:schemeClr val="bg1">
                    <a:alpha val="40000"/>
                  </a:schemeClr>
                </a:outerShdw>
              </a:effectLst>
            </a:endParaRPr>
          </a:p>
        </p:txBody>
      </p:sp>
      <p:sp>
        <p:nvSpPr>
          <p:cNvPr id="672" name="Google Shape;672;p67"/>
          <p:cNvSpPr txBox="1">
            <a:spLocks noGrp="1"/>
          </p:cNvSpPr>
          <p:nvPr>
            <p:ph type="body" idx="1"/>
          </p:nvPr>
        </p:nvSpPr>
        <p:spPr>
          <a:xfrm>
            <a:off x="714000" y="999720"/>
            <a:ext cx="7716000" cy="384937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Nguyễn Thành Nam	-	22BI13325</a:t>
            </a:r>
          </a:p>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Trần Trọng Nghĩa	</a:t>
            </a:r>
            <a:r>
              <a:rPr lang="en-US" sz="2800" dirty="0">
                <a:effectLst>
                  <a:outerShdw blurRad="50800" dist="38100" dir="2700000" algn="tl" rotWithShape="0">
                    <a:schemeClr val="bg1">
                      <a:alpha val="40000"/>
                    </a:schemeClr>
                  </a:outerShdw>
                </a:effectLst>
              </a:rPr>
              <a:t>	</a:t>
            </a:r>
            <a:r>
              <a:rPr lang="vi-VN" sz="2800" dirty="0">
                <a:effectLst>
                  <a:outerShdw blurRad="50800" dist="38100" dir="2700000" algn="tl" rotWithShape="0">
                    <a:schemeClr val="bg1">
                      <a:alpha val="40000"/>
                    </a:schemeClr>
                  </a:outerShdw>
                </a:effectLst>
              </a:rPr>
              <a:t>-	22BI13332</a:t>
            </a:r>
          </a:p>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Trần Đức Dương	</a:t>
            </a:r>
            <a:r>
              <a:rPr lang="en-US" sz="2800" dirty="0">
                <a:effectLst>
                  <a:outerShdw blurRad="50800" dist="38100" dir="2700000" algn="tl" rotWithShape="0">
                    <a:schemeClr val="bg1">
                      <a:alpha val="40000"/>
                    </a:schemeClr>
                  </a:outerShdw>
                </a:effectLst>
              </a:rPr>
              <a:t>	</a:t>
            </a:r>
            <a:r>
              <a:rPr lang="vi-VN" sz="2800" dirty="0">
                <a:effectLst>
                  <a:outerShdw blurRad="50800" dist="38100" dir="2700000" algn="tl" rotWithShape="0">
                    <a:schemeClr val="bg1">
                      <a:alpha val="40000"/>
                    </a:schemeClr>
                  </a:outerShdw>
                </a:effectLst>
              </a:rPr>
              <a:t>-	22BI13117</a:t>
            </a:r>
          </a:p>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Nguyễn Tuấn Dũng	-	22BI13107</a:t>
            </a:r>
          </a:p>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Trương Đại An	</a:t>
            </a:r>
            <a:r>
              <a:rPr lang="en-US" sz="2800" dirty="0">
                <a:effectLst>
                  <a:outerShdw blurRad="50800" dist="38100" dir="2700000" algn="tl" rotWithShape="0">
                    <a:schemeClr val="bg1">
                      <a:alpha val="40000"/>
                    </a:schemeClr>
                  </a:outerShdw>
                </a:effectLst>
              </a:rPr>
              <a:t>	</a:t>
            </a:r>
            <a:r>
              <a:rPr lang="vi-VN" sz="2800" dirty="0">
                <a:effectLst>
                  <a:outerShdw blurRad="50800" dist="38100" dir="2700000" algn="tl" rotWithShape="0">
                    <a:schemeClr val="bg1">
                      <a:alpha val="40000"/>
                    </a:schemeClr>
                  </a:outerShdw>
                </a:effectLst>
              </a:rPr>
              <a:t>-	22BI13008</a:t>
            </a:r>
          </a:p>
          <a:p>
            <a:pPr marL="0" lvl="0" indent="0" algn="ctr" rtl="0">
              <a:lnSpc>
                <a:spcPct val="150000"/>
              </a:lnSpc>
              <a:spcBef>
                <a:spcPts val="0"/>
              </a:spcBef>
              <a:spcAft>
                <a:spcPts val="0"/>
              </a:spcAft>
              <a:buNone/>
            </a:pPr>
            <a:r>
              <a:rPr lang="vi-VN" sz="2800" dirty="0">
                <a:effectLst>
                  <a:outerShdw blurRad="50800" dist="38100" dir="2700000" algn="tl" rotWithShape="0">
                    <a:schemeClr val="bg1">
                      <a:alpha val="40000"/>
                    </a:schemeClr>
                  </a:outerShdw>
                </a:effectLst>
              </a:rPr>
              <a:t>Vũ Hùng Anh		-	22BI13045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87"/>
          <p:cNvSpPr txBox="1">
            <a:spLocks noGrp="1"/>
          </p:cNvSpPr>
          <p:nvPr>
            <p:ph type="title" idx="4"/>
          </p:nvPr>
        </p:nvSpPr>
        <p:spPr>
          <a:xfrm>
            <a:off x="714150" y="387927"/>
            <a:ext cx="7715700" cy="86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effectLst>
                  <a:outerShdw blurRad="50800" dist="38100" dir="2700000" algn="tl" rotWithShape="0">
                    <a:schemeClr val="bg1">
                      <a:alpha val="40000"/>
                    </a:schemeClr>
                  </a:outerShdw>
                </a:effectLst>
              </a:rPr>
              <a:t>Conclusion</a:t>
            </a:r>
            <a:endParaRPr sz="4000" dirty="0">
              <a:effectLst>
                <a:outerShdw blurRad="50800" dist="38100" dir="2700000" algn="tl" rotWithShape="0">
                  <a:schemeClr val="bg1">
                    <a:alpha val="40000"/>
                  </a:schemeClr>
                </a:outerShdw>
              </a:effectLst>
            </a:endParaRPr>
          </a:p>
        </p:txBody>
      </p:sp>
      <p:sp>
        <p:nvSpPr>
          <p:cNvPr id="2" name="Subtitle 4">
            <a:extLst>
              <a:ext uri="{FF2B5EF4-FFF2-40B4-BE49-F238E27FC236}">
                <a16:creationId xmlns:a16="http://schemas.microsoft.com/office/drawing/2014/main" id="{17360006-45A6-08BF-206F-6BD45ACCB4A5}"/>
              </a:ext>
            </a:extLst>
          </p:cNvPr>
          <p:cNvSpPr txBox="1">
            <a:spLocks/>
          </p:cNvSpPr>
          <p:nvPr/>
        </p:nvSpPr>
        <p:spPr>
          <a:xfrm>
            <a:off x="240145" y="1505526"/>
            <a:ext cx="8663709" cy="26693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1pPr>
            <a:lvl2pPr marL="914400" marR="0" lvl="1"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2pPr>
            <a:lvl3pPr marL="1371600" marR="0" lvl="2"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3pPr>
            <a:lvl4pPr marL="1828800" marR="0" lvl="3"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4pPr>
            <a:lvl5pPr marL="2286000" marR="0" lvl="4"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5pPr>
            <a:lvl6pPr marL="2743200" marR="0" lvl="5"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6pPr>
            <a:lvl7pPr marL="3200400" marR="0" lvl="6"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7pPr>
            <a:lvl8pPr marL="3657600" marR="0" lvl="7"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8pPr>
            <a:lvl9pPr marL="4114800" marR="0" lvl="8" indent="-342900" algn="ctr" rtl="0">
              <a:lnSpc>
                <a:spcPct val="115000"/>
              </a:lnSpc>
              <a:spcBef>
                <a:spcPts val="0"/>
              </a:spcBef>
              <a:spcAft>
                <a:spcPts val="0"/>
              </a:spcAft>
              <a:buClr>
                <a:schemeClr val="dk2"/>
              </a:buClr>
              <a:buSzPts val="1800"/>
              <a:buFont typeface="Roboto"/>
              <a:buNone/>
              <a:defRPr sz="1400" b="0" i="0" u="none" strike="noStrike" cap="none">
                <a:solidFill>
                  <a:schemeClr val="dk2"/>
                </a:solidFill>
                <a:latin typeface="Roboto"/>
                <a:ea typeface="Roboto"/>
                <a:cs typeface="Roboto"/>
                <a:sym typeface="Roboto"/>
              </a:defRPr>
            </a:lvl9pPr>
          </a:lstStyle>
          <a:p>
            <a:pPr algn="just">
              <a:lnSpc>
                <a:spcPct val="150000"/>
              </a:lnSpc>
              <a:buFontTx/>
              <a:buChar char="-"/>
            </a:pPr>
            <a:r>
              <a:rPr lang="en-US" sz="20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An app for reading, searching books.</a:t>
            </a:r>
          </a:p>
          <a:p>
            <a:pPr algn="just">
              <a:lnSpc>
                <a:spcPct val="150000"/>
              </a:lnSpc>
              <a:buFontTx/>
              <a:buChar char="-"/>
            </a:pPr>
            <a:r>
              <a:rPr lang="en-US" sz="20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Using </a:t>
            </a:r>
            <a:r>
              <a:rPr lang="en-US" sz="2000" dirty="0" err="1">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RecyclerView</a:t>
            </a:r>
            <a:r>
              <a:rPr lang="en-US" sz="20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 for reduce the data, can searching by many ways.</a:t>
            </a:r>
          </a:p>
          <a:p>
            <a:pPr algn="just">
              <a:lnSpc>
                <a:spcPct val="150000"/>
              </a:lnSpc>
              <a:buFontTx/>
              <a:buChar char="-"/>
            </a:pPr>
            <a:r>
              <a:rPr lang="en-US" sz="20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Not completed all the button, will be fix and optimize more the others.</a:t>
            </a:r>
          </a:p>
          <a:p>
            <a:pPr algn="just">
              <a:lnSpc>
                <a:spcPct val="150000"/>
              </a:lnSpc>
              <a:buFontTx/>
              <a:buChar char="-"/>
            </a:pPr>
            <a:endParaRPr lang="en-US" sz="20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779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51"/>
        <p:cNvGrpSpPr/>
        <p:nvPr/>
      </p:nvGrpSpPr>
      <p:grpSpPr>
        <a:xfrm>
          <a:off x="0" y="0"/>
          <a:ext cx="0" cy="0"/>
          <a:chOff x="0" y="0"/>
          <a:chExt cx="0" cy="0"/>
        </a:xfrm>
      </p:grpSpPr>
      <p:sp>
        <p:nvSpPr>
          <p:cNvPr id="2052" name="Google Shape;2052;p93"/>
          <p:cNvSpPr txBox="1">
            <a:spLocks noGrp="1"/>
          </p:cNvSpPr>
          <p:nvPr>
            <p:ph type="title"/>
          </p:nvPr>
        </p:nvSpPr>
        <p:spPr>
          <a:xfrm>
            <a:off x="304794" y="877452"/>
            <a:ext cx="8534399" cy="19085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a:effectLst>
                  <a:outerShdw blurRad="50800" dist="38100" dir="2700000" algn="tl" rotWithShape="0">
                    <a:schemeClr val="bg1">
                      <a:alpha val="40000"/>
                    </a:schemeClr>
                  </a:outerShdw>
                </a:effectLst>
              </a:rPr>
              <a:t>Thank you for listening!</a:t>
            </a:r>
            <a:endParaRPr sz="4800" dirty="0">
              <a:effectLst>
                <a:outerShdw blurRad="50800" dist="38100" dir="2700000" algn="tl" rotWithShape="0">
                  <a:schemeClr val="bg1">
                    <a:alpha val="40000"/>
                  </a:schemeClr>
                </a:outerShdw>
              </a:effectLst>
            </a:endParaRPr>
          </a:p>
        </p:txBody>
      </p:sp>
      <p:sp>
        <p:nvSpPr>
          <p:cNvPr id="2" name="Google Shape;2052;p93">
            <a:extLst>
              <a:ext uri="{FF2B5EF4-FFF2-40B4-BE49-F238E27FC236}">
                <a16:creationId xmlns:a16="http://schemas.microsoft.com/office/drawing/2014/main" id="{CC768FDE-5017-C8CA-4878-1B418962539F}"/>
              </a:ext>
            </a:extLst>
          </p:cNvPr>
          <p:cNvSpPr txBox="1">
            <a:spLocks/>
          </p:cNvSpPr>
          <p:nvPr/>
        </p:nvSpPr>
        <p:spPr>
          <a:xfrm>
            <a:off x="1452413" y="2786003"/>
            <a:ext cx="6239163" cy="13589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Libre Baskerville"/>
              <a:buNone/>
              <a:defRPr sz="7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sz="3200" dirty="0">
                <a:effectLst>
                  <a:outerShdw blurRad="50800" dist="38100" dir="2700000" algn="tl" rotWithShape="0">
                    <a:schemeClr val="bg1">
                      <a:alpha val="40000"/>
                    </a:schemeClr>
                  </a:outerShdw>
                </a:effectLst>
                <a:latin typeface="Calibri" panose="020F0502020204030204" pitchFamily="34" charset="0"/>
                <a:ea typeface="Calibri" panose="020F0502020204030204" pitchFamily="34" charset="0"/>
                <a:cs typeface="Calibri" panose="020F0502020204030204" pitchFamily="34" charset="0"/>
              </a:rPr>
              <a:t>Do you have 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9"/>
          <p:cNvSpPr txBox="1">
            <a:spLocks noGrp="1"/>
          </p:cNvSpPr>
          <p:nvPr>
            <p:ph type="title" idx="15"/>
          </p:nvPr>
        </p:nvSpPr>
        <p:spPr>
          <a:xfrm>
            <a:off x="714125" y="194174"/>
            <a:ext cx="7715700" cy="7547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effectLst>
                  <a:outerShdw blurRad="50800" dist="38100" dir="2700000" algn="tl" rotWithShape="0">
                    <a:schemeClr val="bg1">
                      <a:alpha val="40000"/>
                    </a:schemeClr>
                  </a:outerShdw>
                </a:effectLst>
              </a:rPr>
              <a:t>Table of contents</a:t>
            </a:r>
            <a:endParaRPr sz="4000" dirty="0">
              <a:effectLst>
                <a:outerShdw blurRad="50800" dist="38100" dir="2700000" algn="tl" rotWithShape="0">
                  <a:schemeClr val="bg1">
                    <a:alpha val="40000"/>
                  </a:schemeClr>
                </a:outerShdw>
              </a:effectLst>
            </a:endParaRPr>
          </a:p>
        </p:txBody>
      </p:sp>
      <p:sp>
        <p:nvSpPr>
          <p:cNvPr id="696" name="Google Shape;696;p69"/>
          <p:cNvSpPr txBox="1">
            <a:spLocks noGrp="1"/>
          </p:cNvSpPr>
          <p:nvPr>
            <p:ph type="title"/>
          </p:nvPr>
        </p:nvSpPr>
        <p:spPr>
          <a:xfrm>
            <a:off x="714125" y="1743775"/>
            <a:ext cx="2340000" cy="67789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400" dirty="0">
                <a:effectLst>
                  <a:outerShdw blurRad="50800" dist="38100" dir="2700000" algn="tl" rotWithShape="0">
                    <a:schemeClr val="bg1">
                      <a:alpha val="40000"/>
                    </a:schemeClr>
                  </a:outerShdw>
                </a:effectLst>
              </a:rPr>
              <a:t>Introduction</a:t>
            </a:r>
            <a:endParaRPr sz="2400" dirty="0">
              <a:effectLst>
                <a:outerShdw blurRad="50800" dist="38100" dir="2700000" algn="tl" rotWithShape="0">
                  <a:schemeClr val="bg1">
                    <a:alpha val="40000"/>
                  </a:schemeClr>
                </a:outerShdw>
              </a:effectLst>
            </a:endParaRPr>
          </a:p>
        </p:txBody>
      </p:sp>
      <p:sp>
        <p:nvSpPr>
          <p:cNvPr id="697" name="Google Shape;697;p69">
            <a:hlinkClick r:id="rId3" action="ppaction://hlinksldjump"/>
          </p:cNvPr>
          <p:cNvSpPr txBox="1">
            <a:spLocks noGrp="1"/>
          </p:cNvSpPr>
          <p:nvPr>
            <p:ph type="title" idx="2"/>
          </p:nvPr>
        </p:nvSpPr>
        <p:spPr>
          <a:xfrm>
            <a:off x="705313" y="1245763"/>
            <a:ext cx="912600" cy="49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hlink"/>
                </a:solidFill>
                <a:effectLst>
                  <a:outerShdw blurRad="50800" dist="38100" dir="2700000" algn="tl" rotWithShape="0">
                    <a:schemeClr val="bg1">
                      <a:alpha val="40000"/>
                    </a:schemeClr>
                  </a:outerShdw>
                </a:effectLst>
                <a:uFill>
                  <a:noFill/>
                </a:uFill>
                <a:hlinkClick r:id="rId3" action="ppaction://hlinksldjump">
                  <a:extLst>
                    <a:ext uri="{A12FA001-AC4F-418D-AE19-62706E023703}">
                      <ahyp:hlinkClr xmlns:ahyp="http://schemas.microsoft.com/office/drawing/2018/hyperlinkcolor" val="tx"/>
                    </a:ext>
                  </a:extLst>
                </a:hlinkClick>
              </a:rPr>
              <a:t>01</a:t>
            </a:r>
            <a:r>
              <a:rPr lang="en" dirty="0">
                <a:effectLst>
                  <a:outerShdw blurRad="50800" dist="38100" dir="2700000" algn="tl" rotWithShape="0">
                    <a:schemeClr val="bg1">
                      <a:alpha val="40000"/>
                    </a:schemeClr>
                  </a:outerShdw>
                </a:effectLst>
              </a:rPr>
              <a:t>.</a:t>
            </a:r>
            <a:endParaRPr dirty="0">
              <a:effectLst>
                <a:outerShdw blurRad="50800" dist="38100" dir="2700000" algn="tl" rotWithShape="0">
                  <a:schemeClr val="bg1">
                    <a:alpha val="40000"/>
                  </a:schemeClr>
                </a:outerShdw>
              </a:effectLst>
            </a:endParaRPr>
          </a:p>
        </p:txBody>
      </p:sp>
      <p:sp>
        <p:nvSpPr>
          <p:cNvPr id="699" name="Google Shape;699;p69"/>
          <p:cNvSpPr txBox="1">
            <a:spLocks noGrp="1"/>
          </p:cNvSpPr>
          <p:nvPr>
            <p:ph type="title" idx="4"/>
          </p:nvPr>
        </p:nvSpPr>
        <p:spPr>
          <a:xfrm>
            <a:off x="714125" y="3442550"/>
            <a:ext cx="2340000" cy="677891"/>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400" dirty="0">
                <a:effectLst>
                  <a:outerShdw blurRad="50800" dist="38100" dir="2700000" algn="tl" rotWithShape="0">
                    <a:schemeClr val="bg1">
                      <a:alpha val="40000"/>
                    </a:schemeClr>
                  </a:outerShdw>
                </a:effectLst>
              </a:rPr>
              <a:t>Activities</a:t>
            </a:r>
            <a:endParaRPr sz="2400" dirty="0">
              <a:effectLst>
                <a:outerShdw blurRad="50800" dist="38100" dir="2700000" algn="tl" rotWithShape="0">
                  <a:schemeClr val="bg1">
                    <a:alpha val="40000"/>
                  </a:schemeClr>
                </a:outerShdw>
              </a:effectLst>
            </a:endParaRPr>
          </a:p>
        </p:txBody>
      </p:sp>
      <p:sp>
        <p:nvSpPr>
          <p:cNvPr id="700" name="Google Shape;700;p69">
            <a:hlinkClick r:id="rId4" action="ppaction://hlinksldjump"/>
          </p:cNvPr>
          <p:cNvSpPr txBox="1">
            <a:spLocks noGrp="1"/>
          </p:cNvSpPr>
          <p:nvPr>
            <p:ph type="title" idx="5"/>
          </p:nvPr>
        </p:nvSpPr>
        <p:spPr>
          <a:xfrm>
            <a:off x="704413" y="2944538"/>
            <a:ext cx="914400" cy="49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effectLst>
                  <a:outerShdw blurRad="50800" dist="38100" dir="2700000" algn="tl" rotWithShape="0">
                    <a:schemeClr val="bg1">
                      <a:alpha val="40000"/>
                    </a:schemeClr>
                  </a:outerShdw>
                </a:effectLst>
              </a:rPr>
              <a:t>03.</a:t>
            </a:r>
            <a:endParaRPr>
              <a:effectLst>
                <a:outerShdw blurRad="50800" dist="38100" dir="2700000" algn="tl" rotWithShape="0">
                  <a:schemeClr val="bg1">
                    <a:alpha val="40000"/>
                  </a:schemeClr>
                </a:outerShdw>
              </a:effectLst>
            </a:endParaRPr>
          </a:p>
        </p:txBody>
      </p:sp>
      <p:sp>
        <p:nvSpPr>
          <p:cNvPr id="702" name="Google Shape;702;p69"/>
          <p:cNvSpPr txBox="1">
            <a:spLocks noGrp="1"/>
          </p:cNvSpPr>
          <p:nvPr>
            <p:ph type="title" idx="7"/>
          </p:nvPr>
        </p:nvSpPr>
        <p:spPr>
          <a:xfrm>
            <a:off x="6088225" y="1743774"/>
            <a:ext cx="2340000" cy="677891"/>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US" sz="2400" dirty="0">
                <a:effectLst>
                  <a:outerShdw blurRad="50800" dist="38100" dir="2700000" algn="tl" rotWithShape="0">
                    <a:schemeClr val="bg1">
                      <a:alpha val="40000"/>
                    </a:schemeClr>
                  </a:outerShdw>
                </a:effectLst>
              </a:rPr>
              <a:t>Architecture</a:t>
            </a:r>
            <a:endParaRPr sz="2400" dirty="0">
              <a:effectLst>
                <a:outerShdw blurRad="50800" dist="38100" dir="2700000" algn="tl" rotWithShape="0">
                  <a:schemeClr val="bg1">
                    <a:alpha val="40000"/>
                  </a:schemeClr>
                </a:outerShdw>
              </a:effectLst>
            </a:endParaRPr>
          </a:p>
        </p:txBody>
      </p:sp>
      <p:sp>
        <p:nvSpPr>
          <p:cNvPr id="703" name="Google Shape;703;p69">
            <a:hlinkClick r:id="rId5" action="ppaction://hlinksldjump"/>
          </p:cNvPr>
          <p:cNvSpPr txBox="1">
            <a:spLocks noGrp="1"/>
          </p:cNvSpPr>
          <p:nvPr>
            <p:ph type="title" idx="8"/>
          </p:nvPr>
        </p:nvSpPr>
        <p:spPr>
          <a:xfrm>
            <a:off x="7515413" y="1245763"/>
            <a:ext cx="914400" cy="4980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dirty="0">
                <a:effectLst>
                  <a:outerShdw blurRad="50800" dist="38100" dir="2700000" algn="tl" rotWithShape="0">
                    <a:schemeClr val="bg1">
                      <a:alpha val="40000"/>
                    </a:schemeClr>
                  </a:outerShdw>
                </a:effectLst>
              </a:rPr>
              <a:t>02.</a:t>
            </a:r>
            <a:endParaRPr dirty="0">
              <a:effectLst>
                <a:outerShdw blurRad="50800" dist="38100" dir="2700000" algn="tl" rotWithShape="0">
                  <a:schemeClr val="bg1">
                    <a:alpha val="40000"/>
                  </a:schemeClr>
                </a:outerShdw>
              </a:effectLst>
            </a:endParaRPr>
          </a:p>
        </p:txBody>
      </p:sp>
      <p:sp>
        <p:nvSpPr>
          <p:cNvPr id="705" name="Google Shape;705;p69"/>
          <p:cNvSpPr txBox="1">
            <a:spLocks noGrp="1"/>
          </p:cNvSpPr>
          <p:nvPr>
            <p:ph type="title" idx="13"/>
          </p:nvPr>
        </p:nvSpPr>
        <p:spPr>
          <a:xfrm>
            <a:off x="5657850" y="3496912"/>
            <a:ext cx="2770375" cy="94859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400" dirty="0">
                <a:effectLst>
                  <a:outerShdw blurRad="50800" dist="38100" dir="2700000" algn="tl" rotWithShape="0">
                    <a:schemeClr val="bg1">
                      <a:alpha val="40000"/>
                    </a:schemeClr>
                  </a:outerShdw>
                </a:effectLst>
              </a:rPr>
              <a:t>Demo &amp; Conclusion</a:t>
            </a:r>
          </a:p>
        </p:txBody>
      </p:sp>
      <p:sp>
        <p:nvSpPr>
          <p:cNvPr id="706" name="Google Shape;706;p69"/>
          <p:cNvSpPr txBox="1">
            <a:spLocks noGrp="1"/>
          </p:cNvSpPr>
          <p:nvPr>
            <p:ph type="title" idx="14"/>
          </p:nvPr>
        </p:nvSpPr>
        <p:spPr>
          <a:xfrm>
            <a:off x="7515413" y="294453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effectLst>
                  <a:outerShdw blurRad="50800" dist="38100" dir="2700000" algn="tl" rotWithShape="0">
                    <a:schemeClr val="bg1">
                      <a:alpha val="40000"/>
                    </a:schemeClr>
                  </a:outerShdw>
                </a:effectLst>
              </a:rPr>
              <a:t>04.</a:t>
            </a:r>
          </a:p>
        </p:txBody>
      </p:sp>
      <p:sp>
        <p:nvSpPr>
          <p:cNvPr id="707" name="Google Shape;707;p69">
            <a:hlinkClick r:id="rId3" action="ppaction://hlinksldjump"/>
          </p:cNvPr>
          <p:cNvSpPr/>
          <p:nvPr/>
        </p:nvSpPr>
        <p:spPr>
          <a:xfrm flipH="1">
            <a:off x="391175" y="1332475"/>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73150" tIns="0" rIns="8227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&gt;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nvGrpSpPr>
          <p:cNvPr id="708" name="Google Shape;708;p69"/>
          <p:cNvGrpSpPr/>
          <p:nvPr/>
        </p:nvGrpSpPr>
        <p:grpSpPr>
          <a:xfrm>
            <a:off x="3335764" y="1245769"/>
            <a:ext cx="2471976" cy="1696605"/>
            <a:chOff x="2566874" y="1450963"/>
            <a:chExt cx="4010343" cy="2752442"/>
          </a:xfrm>
        </p:grpSpPr>
        <p:sp>
          <p:nvSpPr>
            <p:cNvPr id="709" name="Google Shape;709;p69"/>
            <p:cNvSpPr/>
            <p:nvPr/>
          </p:nvSpPr>
          <p:spPr>
            <a:xfrm>
              <a:off x="2566874" y="2805134"/>
              <a:ext cx="4010343" cy="1100328"/>
            </a:xfrm>
            <a:custGeom>
              <a:avLst/>
              <a:gdLst/>
              <a:ahLst/>
              <a:cxnLst/>
              <a:rect l="l" t="t" r="r" b="b"/>
              <a:pathLst>
                <a:path w="172007" h="47194" extrusionOk="0">
                  <a:moveTo>
                    <a:pt x="155741" y="1"/>
                  </a:moveTo>
                  <a:lnTo>
                    <a:pt x="143260" y="226"/>
                  </a:lnTo>
                  <a:lnTo>
                    <a:pt x="126468" y="6868"/>
                  </a:lnTo>
                  <a:lnTo>
                    <a:pt x="138849" y="15389"/>
                  </a:lnTo>
                  <a:lnTo>
                    <a:pt x="41906" y="17093"/>
                  </a:lnTo>
                  <a:lnTo>
                    <a:pt x="40527" y="17895"/>
                  </a:lnTo>
                  <a:lnTo>
                    <a:pt x="47244" y="11429"/>
                  </a:lnTo>
                  <a:lnTo>
                    <a:pt x="41580" y="6918"/>
                  </a:lnTo>
                  <a:cubicBezTo>
                    <a:pt x="41580" y="6918"/>
                    <a:pt x="24613" y="12883"/>
                    <a:pt x="12307" y="16442"/>
                  </a:cubicBezTo>
                  <a:cubicBezTo>
                    <a:pt x="1" y="20026"/>
                    <a:pt x="3134" y="26266"/>
                    <a:pt x="12808" y="29349"/>
                  </a:cubicBezTo>
                  <a:cubicBezTo>
                    <a:pt x="15189" y="30101"/>
                    <a:pt x="17169" y="30427"/>
                    <a:pt x="18948" y="30427"/>
                  </a:cubicBezTo>
                  <a:cubicBezTo>
                    <a:pt x="19926" y="30427"/>
                    <a:pt x="20853" y="30327"/>
                    <a:pt x="21705" y="30151"/>
                  </a:cubicBezTo>
                  <a:lnTo>
                    <a:pt x="21705" y="30151"/>
                  </a:lnTo>
                  <a:cubicBezTo>
                    <a:pt x="18121" y="33911"/>
                    <a:pt x="12833" y="39926"/>
                    <a:pt x="12808" y="42958"/>
                  </a:cubicBezTo>
                  <a:cubicBezTo>
                    <a:pt x="12783" y="45565"/>
                    <a:pt x="16643" y="47194"/>
                    <a:pt x="25314" y="47194"/>
                  </a:cubicBezTo>
                  <a:lnTo>
                    <a:pt x="158097" y="47194"/>
                  </a:lnTo>
                  <a:cubicBezTo>
                    <a:pt x="165064" y="47194"/>
                    <a:pt x="164789" y="41630"/>
                    <a:pt x="161831" y="38522"/>
                  </a:cubicBezTo>
                  <a:cubicBezTo>
                    <a:pt x="159325" y="35916"/>
                    <a:pt x="145265" y="21329"/>
                    <a:pt x="140829" y="16743"/>
                  </a:cubicBezTo>
                  <a:lnTo>
                    <a:pt x="140829" y="16743"/>
                  </a:lnTo>
                  <a:lnTo>
                    <a:pt x="142082" y="17595"/>
                  </a:lnTo>
                  <a:cubicBezTo>
                    <a:pt x="151054" y="13484"/>
                    <a:pt x="165666" y="8422"/>
                    <a:pt x="168824" y="5189"/>
                  </a:cubicBezTo>
                  <a:cubicBezTo>
                    <a:pt x="172007" y="1956"/>
                    <a:pt x="155741" y="1"/>
                    <a:pt x="155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0" name="Google Shape;710;p69"/>
            <p:cNvSpPr/>
            <p:nvPr/>
          </p:nvSpPr>
          <p:spPr>
            <a:xfrm>
              <a:off x="3643799" y="1777892"/>
              <a:ext cx="95848" cy="102283"/>
            </a:xfrm>
            <a:custGeom>
              <a:avLst/>
              <a:gdLst/>
              <a:ahLst/>
              <a:cxnLst/>
              <a:rect l="l" t="t" r="r" b="b"/>
              <a:pathLst>
                <a:path w="4111" h="4387" extrusionOk="0">
                  <a:moveTo>
                    <a:pt x="2657" y="0"/>
                  </a:moveTo>
                  <a:cubicBezTo>
                    <a:pt x="2532" y="25"/>
                    <a:pt x="2407" y="50"/>
                    <a:pt x="2281" y="50"/>
                  </a:cubicBezTo>
                  <a:cubicBezTo>
                    <a:pt x="2031" y="126"/>
                    <a:pt x="1830" y="251"/>
                    <a:pt x="1655" y="426"/>
                  </a:cubicBezTo>
                  <a:cubicBezTo>
                    <a:pt x="1254" y="928"/>
                    <a:pt x="853" y="1429"/>
                    <a:pt x="427" y="1955"/>
                  </a:cubicBezTo>
                  <a:cubicBezTo>
                    <a:pt x="301" y="2080"/>
                    <a:pt x="201" y="2231"/>
                    <a:pt x="151" y="2406"/>
                  </a:cubicBezTo>
                  <a:cubicBezTo>
                    <a:pt x="51" y="2582"/>
                    <a:pt x="1" y="2757"/>
                    <a:pt x="26" y="2958"/>
                  </a:cubicBezTo>
                  <a:cubicBezTo>
                    <a:pt x="1" y="3158"/>
                    <a:pt x="51" y="3334"/>
                    <a:pt x="151" y="3509"/>
                  </a:cubicBezTo>
                  <a:cubicBezTo>
                    <a:pt x="201" y="3685"/>
                    <a:pt x="301" y="3835"/>
                    <a:pt x="427" y="3985"/>
                  </a:cubicBezTo>
                  <a:cubicBezTo>
                    <a:pt x="702" y="4211"/>
                    <a:pt x="1028" y="4386"/>
                    <a:pt x="1404" y="4386"/>
                  </a:cubicBezTo>
                  <a:lnTo>
                    <a:pt x="1454" y="4386"/>
                  </a:lnTo>
                  <a:cubicBezTo>
                    <a:pt x="1580" y="4386"/>
                    <a:pt x="1705" y="4361"/>
                    <a:pt x="1830" y="4336"/>
                  </a:cubicBezTo>
                  <a:cubicBezTo>
                    <a:pt x="2081" y="4286"/>
                    <a:pt x="2281" y="4161"/>
                    <a:pt x="2457" y="3985"/>
                  </a:cubicBezTo>
                  <a:lnTo>
                    <a:pt x="3685" y="2456"/>
                  </a:lnTo>
                  <a:cubicBezTo>
                    <a:pt x="3810" y="2331"/>
                    <a:pt x="3910" y="2181"/>
                    <a:pt x="3961" y="2005"/>
                  </a:cubicBezTo>
                  <a:cubicBezTo>
                    <a:pt x="4061" y="1830"/>
                    <a:pt x="4111" y="1629"/>
                    <a:pt x="4086" y="1454"/>
                  </a:cubicBezTo>
                  <a:cubicBezTo>
                    <a:pt x="4111" y="1253"/>
                    <a:pt x="4061" y="1053"/>
                    <a:pt x="3961" y="877"/>
                  </a:cubicBezTo>
                  <a:cubicBezTo>
                    <a:pt x="3910" y="702"/>
                    <a:pt x="3810" y="552"/>
                    <a:pt x="3685" y="426"/>
                  </a:cubicBezTo>
                  <a:cubicBezTo>
                    <a:pt x="3409" y="176"/>
                    <a:pt x="3083" y="0"/>
                    <a:pt x="2707"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1" name="Google Shape;711;p69"/>
            <p:cNvSpPr/>
            <p:nvPr/>
          </p:nvSpPr>
          <p:spPr>
            <a:xfrm>
              <a:off x="3560822" y="1864366"/>
              <a:ext cx="73652" cy="74818"/>
            </a:xfrm>
            <a:custGeom>
              <a:avLst/>
              <a:gdLst/>
              <a:ahLst/>
              <a:cxnLst/>
              <a:rect l="l" t="t" r="r" b="b"/>
              <a:pathLst>
                <a:path w="3159" h="3209" extrusionOk="0">
                  <a:moveTo>
                    <a:pt x="1705" y="1"/>
                  </a:moveTo>
                  <a:cubicBezTo>
                    <a:pt x="1580" y="1"/>
                    <a:pt x="1454" y="1"/>
                    <a:pt x="1329" y="51"/>
                  </a:cubicBezTo>
                  <a:cubicBezTo>
                    <a:pt x="1204" y="101"/>
                    <a:pt x="1103" y="151"/>
                    <a:pt x="978" y="176"/>
                  </a:cubicBezTo>
                  <a:cubicBezTo>
                    <a:pt x="753" y="326"/>
                    <a:pt x="602" y="477"/>
                    <a:pt x="452" y="702"/>
                  </a:cubicBezTo>
                  <a:cubicBezTo>
                    <a:pt x="377" y="828"/>
                    <a:pt x="301" y="953"/>
                    <a:pt x="201" y="1053"/>
                  </a:cubicBezTo>
                  <a:cubicBezTo>
                    <a:pt x="101" y="1229"/>
                    <a:pt x="51" y="1404"/>
                    <a:pt x="26" y="1605"/>
                  </a:cubicBezTo>
                  <a:cubicBezTo>
                    <a:pt x="1" y="1780"/>
                    <a:pt x="1" y="1981"/>
                    <a:pt x="51" y="2156"/>
                  </a:cubicBezTo>
                  <a:cubicBezTo>
                    <a:pt x="101" y="2356"/>
                    <a:pt x="201" y="2507"/>
                    <a:pt x="327" y="2657"/>
                  </a:cubicBezTo>
                  <a:cubicBezTo>
                    <a:pt x="427" y="2808"/>
                    <a:pt x="552" y="2933"/>
                    <a:pt x="728" y="3033"/>
                  </a:cubicBezTo>
                  <a:cubicBezTo>
                    <a:pt x="828" y="3083"/>
                    <a:pt x="953" y="3108"/>
                    <a:pt x="1053" y="3158"/>
                  </a:cubicBezTo>
                  <a:cubicBezTo>
                    <a:pt x="1179" y="3209"/>
                    <a:pt x="1329" y="3209"/>
                    <a:pt x="1454" y="3209"/>
                  </a:cubicBezTo>
                  <a:cubicBezTo>
                    <a:pt x="1580" y="3209"/>
                    <a:pt x="1705" y="3209"/>
                    <a:pt x="1830" y="3158"/>
                  </a:cubicBezTo>
                  <a:cubicBezTo>
                    <a:pt x="1931" y="3108"/>
                    <a:pt x="2056" y="3083"/>
                    <a:pt x="2181" y="3033"/>
                  </a:cubicBezTo>
                  <a:cubicBezTo>
                    <a:pt x="2382" y="2908"/>
                    <a:pt x="2557" y="2732"/>
                    <a:pt x="2682" y="2507"/>
                  </a:cubicBezTo>
                  <a:cubicBezTo>
                    <a:pt x="2758" y="2382"/>
                    <a:pt x="2858" y="2281"/>
                    <a:pt x="2933" y="2156"/>
                  </a:cubicBezTo>
                  <a:cubicBezTo>
                    <a:pt x="3058" y="1981"/>
                    <a:pt x="3109" y="1805"/>
                    <a:pt x="3109" y="1630"/>
                  </a:cubicBezTo>
                  <a:cubicBezTo>
                    <a:pt x="3159" y="1429"/>
                    <a:pt x="3159" y="1229"/>
                    <a:pt x="3083" y="1053"/>
                  </a:cubicBezTo>
                  <a:cubicBezTo>
                    <a:pt x="3033" y="853"/>
                    <a:pt x="2958" y="702"/>
                    <a:pt x="2833" y="552"/>
                  </a:cubicBezTo>
                  <a:cubicBezTo>
                    <a:pt x="2733" y="402"/>
                    <a:pt x="2582" y="276"/>
                    <a:pt x="2432" y="176"/>
                  </a:cubicBezTo>
                  <a:cubicBezTo>
                    <a:pt x="2306" y="151"/>
                    <a:pt x="2206" y="101"/>
                    <a:pt x="2081" y="51"/>
                  </a:cubicBezTo>
                  <a:cubicBezTo>
                    <a:pt x="1956" y="1"/>
                    <a:pt x="1830" y="1"/>
                    <a:pt x="1705"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2" name="Google Shape;712;p69"/>
            <p:cNvSpPr/>
            <p:nvPr/>
          </p:nvSpPr>
          <p:spPr>
            <a:xfrm>
              <a:off x="3479011" y="1985322"/>
              <a:ext cx="97037" cy="95265"/>
            </a:xfrm>
            <a:custGeom>
              <a:avLst/>
              <a:gdLst/>
              <a:ahLst/>
              <a:cxnLst/>
              <a:rect l="l" t="t" r="r" b="b"/>
              <a:pathLst>
                <a:path w="4162" h="4086" extrusionOk="0">
                  <a:moveTo>
                    <a:pt x="2708" y="1"/>
                  </a:moveTo>
                  <a:cubicBezTo>
                    <a:pt x="2582" y="26"/>
                    <a:pt x="2457" y="51"/>
                    <a:pt x="2332" y="51"/>
                  </a:cubicBezTo>
                  <a:cubicBezTo>
                    <a:pt x="2081" y="126"/>
                    <a:pt x="1881" y="251"/>
                    <a:pt x="1705" y="427"/>
                  </a:cubicBezTo>
                  <a:cubicBezTo>
                    <a:pt x="1279" y="828"/>
                    <a:pt x="853" y="1229"/>
                    <a:pt x="427" y="1655"/>
                  </a:cubicBezTo>
                  <a:cubicBezTo>
                    <a:pt x="302" y="1780"/>
                    <a:pt x="201" y="1930"/>
                    <a:pt x="151" y="2106"/>
                  </a:cubicBezTo>
                  <a:cubicBezTo>
                    <a:pt x="51" y="2281"/>
                    <a:pt x="1" y="2457"/>
                    <a:pt x="26" y="2657"/>
                  </a:cubicBezTo>
                  <a:cubicBezTo>
                    <a:pt x="1" y="2858"/>
                    <a:pt x="51" y="3033"/>
                    <a:pt x="151" y="3209"/>
                  </a:cubicBezTo>
                  <a:cubicBezTo>
                    <a:pt x="201" y="3384"/>
                    <a:pt x="302" y="3534"/>
                    <a:pt x="427" y="3660"/>
                  </a:cubicBezTo>
                  <a:cubicBezTo>
                    <a:pt x="527" y="3735"/>
                    <a:pt x="627" y="3810"/>
                    <a:pt x="728" y="3885"/>
                  </a:cubicBezTo>
                  <a:cubicBezTo>
                    <a:pt x="953" y="4036"/>
                    <a:pt x="1204" y="4086"/>
                    <a:pt x="1455" y="4086"/>
                  </a:cubicBezTo>
                  <a:cubicBezTo>
                    <a:pt x="1580" y="4086"/>
                    <a:pt x="1705" y="4061"/>
                    <a:pt x="1831" y="4036"/>
                  </a:cubicBezTo>
                  <a:cubicBezTo>
                    <a:pt x="2081" y="3986"/>
                    <a:pt x="2282" y="3860"/>
                    <a:pt x="2457" y="3660"/>
                  </a:cubicBezTo>
                  <a:cubicBezTo>
                    <a:pt x="2883" y="3259"/>
                    <a:pt x="3309" y="2858"/>
                    <a:pt x="3735" y="2457"/>
                  </a:cubicBezTo>
                  <a:cubicBezTo>
                    <a:pt x="3861" y="2331"/>
                    <a:pt x="3961" y="2181"/>
                    <a:pt x="4011" y="2006"/>
                  </a:cubicBezTo>
                  <a:cubicBezTo>
                    <a:pt x="4111" y="1830"/>
                    <a:pt x="4161" y="1630"/>
                    <a:pt x="4136" y="1454"/>
                  </a:cubicBezTo>
                  <a:cubicBezTo>
                    <a:pt x="4161" y="1254"/>
                    <a:pt x="4111" y="1053"/>
                    <a:pt x="4011" y="903"/>
                  </a:cubicBezTo>
                  <a:cubicBezTo>
                    <a:pt x="3961" y="702"/>
                    <a:pt x="3861" y="552"/>
                    <a:pt x="3735" y="427"/>
                  </a:cubicBezTo>
                  <a:cubicBezTo>
                    <a:pt x="3635" y="351"/>
                    <a:pt x="3535" y="276"/>
                    <a:pt x="3435" y="201"/>
                  </a:cubicBezTo>
                  <a:cubicBezTo>
                    <a:pt x="3209" y="76"/>
                    <a:pt x="2958" y="1"/>
                    <a:pt x="2708"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3" name="Google Shape;713;p69"/>
            <p:cNvSpPr/>
            <p:nvPr/>
          </p:nvSpPr>
          <p:spPr>
            <a:xfrm>
              <a:off x="3650234" y="1947343"/>
              <a:ext cx="74818" cy="76566"/>
            </a:xfrm>
            <a:custGeom>
              <a:avLst/>
              <a:gdLst/>
              <a:ahLst/>
              <a:cxnLst/>
              <a:rect l="l" t="t" r="r" b="b"/>
              <a:pathLst>
                <a:path w="3209" h="3284" extrusionOk="0">
                  <a:moveTo>
                    <a:pt x="1755" y="0"/>
                  </a:moveTo>
                  <a:cubicBezTo>
                    <a:pt x="1629" y="26"/>
                    <a:pt x="1504" y="51"/>
                    <a:pt x="1379" y="51"/>
                  </a:cubicBezTo>
                  <a:cubicBezTo>
                    <a:pt x="1153" y="126"/>
                    <a:pt x="928" y="251"/>
                    <a:pt x="752" y="427"/>
                  </a:cubicBezTo>
                  <a:cubicBezTo>
                    <a:pt x="652" y="552"/>
                    <a:pt x="527" y="702"/>
                    <a:pt x="426" y="828"/>
                  </a:cubicBezTo>
                  <a:cubicBezTo>
                    <a:pt x="276" y="953"/>
                    <a:pt x="176" y="1103"/>
                    <a:pt x="126" y="1279"/>
                  </a:cubicBezTo>
                  <a:cubicBezTo>
                    <a:pt x="50" y="1454"/>
                    <a:pt x="0" y="1655"/>
                    <a:pt x="0" y="1855"/>
                  </a:cubicBezTo>
                  <a:cubicBezTo>
                    <a:pt x="0" y="2031"/>
                    <a:pt x="50" y="2231"/>
                    <a:pt x="126" y="2407"/>
                  </a:cubicBezTo>
                  <a:cubicBezTo>
                    <a:pt x="176" y="2582"/>
                    <a:pt x="276" y="2732"/>
                    <a:pt x="426" y="2858"/>
                  </a:cubicBezTo>
                  <a:cubicBezTo>
                    <a:pt x="527" y="2933"/>
                    <a:pt x="627" y="3008"/>
                    <a:pt x="727" y="3083"/>
                  </a:cubicBezTo>
                  <a:cubicBezTo>
                    <a:pt x="953" y="3209"/>
                    <a:pt x="1178" y="3284"/>
                    <a:pt x="1429" y="3284"/>
                  </a:cubicBezTo>
                  <a:cubicBezTo>
                    <a:pt x="1579" y="3259"/>
                    <a:pt x="1705" y="3234"/>
                    <a:pt x="1830" y="3234"/>
                  </a:cubicBezTo>
                  <a:cubicBezTo>
                    <a:pt x="2055" y="3158"/>
                    <a:pt x="2281" y="3033"/>
                    <a:pt x="2456" y="2858"/>
                  </a:cubicBezTo>
                  <a:cubicBezTo>
                    <a:pt x="2557" y="2732"/>
                    <a:pt x="2682" y="2582"/>
                    <a:pt x="2782" y="2457"/>
                  </a:cubicBezTo>
                  <a:cubicBezTo>
                    <a:pt x="2933" y="2331"/>
                    <a:pt x="3033" y="2181"/>
                    <a:pt x="3083" y="2006"/>
                  </a:cubicBezTo>
                  <a:cubicBezTo>
                    <a:pt x="3158" y="1830"/>
                    <a:pt x="3208" y="1630"/>
                    <a:pt x="3208" y="1454"/>
                  </a:cubicBezTo>
                  <a:cubicBezTo>
                    <a:pt x="3208" y="1254"/>
                    <a:pt x="3158" y="1053"/>
                    <a:pt x="3083" y="903"/>
                  </a:cubicBezTo>
                  <a:cubicBezTo>
                    <a:pt x="3033" y="702"/>
                    <a:pt x="2933" y="552"/>
                    <a:pt x="2782" y="427"/>
                  </a:cubicBezTo>
                  <a:cubicBezTo>
                    <a:pt x="2682" y="351"/>
                    <a:pt x="2582" y="276"/>
                    <a:pt x="2482" y="201"/>
                  </a:cubicBezTo>
                  <a:cubicBezTo>
                    <a:pt x="2256" y="76"/>
                    <a:pt x="2030" y="0"/>
                    <a:pt x="175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4" name="Google Shape;714;p69"/>
            <p:cNvSpPr/>
            <p:nvPr/>
          </p:nvSpPr>
          <p:spPr>
            <a:xfrm>
              <a:off x="5628175" y="2524846"/>
              <a:ext cx="91651" cy="355111"/>
            </a:xfrm>
            <a:custGeom>
              <a:avLst/>
              <a:gdLst/>
              <a:ahLst/>
              <a:cxnLst/>
              <a:rect l="l" t="t" r="r" b="b"/>
              <a:pathLst>
                <a:path w="3931" h="15231" extrusionOk="0">
                  <a:moveTo>
                    <a:pt x="2532" y="1"/>
                  </a:moveTo>
                  <a:cubicBezTo>
                    <a:pt x="2500" y="1"/>
                    <a:pt x="2467" y="6"/>
                    <a:pt x="2432" y="18"/>
                  </a:cubicBezTo>
                  <a:cubicBezTo>
                    <a:pt x="903" y="544"/>
                    <a:pt x="1" y="15231"/>
                    <a:pt x="1" y="15231"/>
                  </a:cubicBezTo>
                  <a:cubicBezTo>
                    <a:pt x="2696" y="10575"/>
                    <a:pt x="3930" y="1"/>
                    <a:pt x="253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5" name="Google Shape;715;p69"/>
            <p:cNvSpPr/>
            <p:nvPr/>
          </p:nvSpPr>
          <p:spPr>
            <a:xfrm>
              <a:off x="5628175" y="2751557"/>
              <a:ext cx="300810" cy="128792"/>
            </a:xfrm>
            <a:custGeom>
              <a:avLst/>
              <a:gdLst/>
              <a:ahLst/>
              <a:cxnLst/>
              <a:rect l="l" t="t" r="r" b="b"/>
              <a:pathLst>
                <a:path w="12902" h="5524" extrusionOk="0">
                  <a:moveTo>
                    <a:pt x="12534" y="1"/>
                  </a:moveTo>
                  <a:cubicBezTo>
                    <a:pt x="10470" y="1"/>
                    <a:pt x="1" y="5507"/>
                    <a:pt x="1" y="5507"/>
                  </a:cubicBezTo>
                  <a:cubicBezTo>
                    <a:pt x="230" y="5518"/>
                    <a:pt x="459" y="5523"/>
                    <a:pt x="688" y="5523"/>
                  </a:cubicBezTo>
                  <a:cubicBezTo>
                    <a:pt x="6729" y="5523"/>
                    <a:pt x="12714" y="1813"/>
                    <a:pt x="12883" y="244"/>
                  </a:cubicBezTo>
                  <a:cubicBezTo>
                    <a:pt x="12901" y="76"/>
                    <a:pt x="12775" y="1"/>
                    <a:pt x="12534"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6" name="Google Shape;716;p69"/>
            <p:cNvSpPr/>
            <p:nvPr/>
          </p:nvSpPr>
          <p:spPr>
            <a:xfrm>
              <a:off x="5513653" y="2661026"/>
              <a:ext cx="113474" cy="336972"/>
            </a:xfrm>
            <a:custGeom>
              <a:avLst/>
              <a:gdLst/>
              <a:ahLst/>
              <a:cxnLst/>
              <a:rect l="l" t="t" r="r" b="b"/>
              <a:pathLst>
                <a:path w="4867" h="14453" extrusionOk="0">
                  <a:moveTo>
                    <a:pt x="3442" y="0"/>
                  </a:moveTo>
                  <a:cubicBezTo>
                    <a:pt x="3358" y="0"/>
                    <a:pt x="3263" y="30"/>
                    <a:pt x="3158" y="91"/>
                  </a:cubicBezTo>
                  <a:cubicBezTo>
                    <a:pt x="1254" y="1194"/>
                    <a:pt x="1" y="14452"/>
                    <a:pt x="1" y="14452"/>
                  </a:cubicBezTo>
                  <a:cubicBezTo>
                    <a:pt x="3361" y="8489"/>
                    <a:pt x="4867" y="0"/>
                    <a:pt x="3442"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7" name="Google Shape;717;p69"/>
            <p:cNvSpPr/>
            <p:nvPr/>
          </p:nvSpPr>
          <p:spPr>
            <a:xfrm>
              <a:off x="5370502" y="2315853"/>
              <a:ext cx="153110" cy="405168"/>
            </a:xfrm>
            <a:custGeom>
              <a:avLst/>
              <a:gdLst/>
              <a:ahLst/>
              <a:cxnLst/>
              <a:rect l="l" t="t" r="r" b="b"/>
              <a:pathLst>
                <a:path w="6567" h="17378" extrusionOk="0">
                  <a:moveTo>
                    <a:pt x="2101" y="0"/>
                  </a:moveTo>
                  <a:cubicBezTo>
                    <a:pt x="2052" y="0"/>
                    <a:pt x="2003" y="11"/>
                    <a:pt x="1955" y="34"/>
                  </a:cubicBezTo>
                  <a:cubicBezTo>
                    <a:pt x="0" y="936"/>
                    <a:pt x="2582" y="14119"/>
                    <a:pt x="6567" y="17378"/>
                  </a:cubicBezTo>
                  <a:cubicBezTo>
                    <a:pt x="6567" y="17378"/>
                    <a:pt x="4040" y="0"/>
                    <a:pt x="2101"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8" name="Google Shape;718;p69"/>
            <p:cNvSpPr/>
            <p:nvPr/>
          </p:nvSpPr>
          <p:spPr>
            <a:xfrm>
              <a:off x="2843688" y="2305758"/>
              <a:ext cx="120562" cy="442729"/>
            </a:xfrm>
            <a:custGeom>
              <a:avLst/>
              <a:gdLst/>
              <a:ahLst/>
              <a:cxnLst/>
              <a:rect l="l" t="t" r="r" b="b"/>
              <a:pathLst>
                <a:path w="5171" h="18989" extrusionOk="0">
                  <a:moveTo>
                    <a:pt x="1723" y="0"/>
                  </a:moveTo>
                  <a:cubicBezTo>
                    <a:pt x="0" y="0"/>
                    <a:pt x="460" y="11211"/>
                    <a:pt x="5171" y="18989"/>
                  </a:cubicBezTo>
                  <a:cubicBezTo>
                    <a:pt x="5171" y="18989"/>
                    <a:pt x="3692" y="492"/>
                    <a:pt x="1837" y="16"/>
                  </a:cubicBezTo>
                  <a:cubicBezTo>
                    <a:pt x="1798" y="5"/>
                    <a:pt x="1760" y="0"/>
                    <a:pt x="1723"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9" name="Google Shape;719;p69"/>
            <p:cNvSpPr/>
            <p:nvPr/>
          </p:nvSpPr>
          <p:spPr>
            <a:xfrm>
              <a:off x="3032047" y="2551564"/>
              <a:ext cx="93470" cy="381573"/>
            </a:xfrm>
            <a:custGeom>
              <a:avLst/>
              <a:gdLst/>
              <a:ahLst/>
              <a:cxnLst/>
              <a:rect l="l" t="t" r="r" b="b"/>
              <a:pathLst>
                <a:path w="4009" h="16366" extrusionOk="0">
                  <a:moveTo>
                    <a:pt x="1152" y="1"/>
                  </a:moveTo>
                  <a:cubicBezTo>
                    <a:pt x="1" y="1"/>
                    <a:pt x="84" y="9784"/>
                    <a:pt x="4009" y="16365"/>
                  </a:cubicBezTo>
                  <a:cubicBezTo>
                    <a:pt x="4009" y="16365"/>
                    <a:pt x="3708" y="12781"/>
                    <a:pt x="3257" y="8120"/>
                  </a:cubicBezTo>
                  <a:cubicBezTo>
                    <a:pt x="2781" y="3433"/>
                    <a:pt x="2505" y="576"/>
                    <a:pt x="1252" y="24"/>
                  </a:cubicBezTo>
                  <a:cubicBezTo>
                    <a:pt x="1218" y="9"/>
                    <a:pt x="1184" y="1"/>
                    <a:pt x="115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0" name="Google Shape;720;p69"/>
            <p:cNvSpPr/>
            <p:nvPr/>
          </p:nvSpPr>
          <p:spPr>
            <a:xfrm>
              <a:off x="3136007" y="2720199"/>
              <a:ext cx="123919" cy="347906"/>
            </a:xfrm>
            <a:custGeom>
              <a:avLst/>
              <a:gdLst/>
              <a:ahLst/>
              <a:cxnLst/>
              <a:rect l="l" t="t" r="r" b="b"/>
              <a:pathLst>
                <a:path w="5315" h="14922" extrusionOk="0">
                  <a:moveTo>
                    <a:pt x="1428" y="0"/>
                  </a:moveTo>
                  <a:cubicBezTo>
                    <a:pt x="0" y="0"/>
                    <a:pt x="2161" y="10537"/>
                    <a:pt x="5314" y="14922"/>
                  </a:cubicBezTo>
                  <a:cubicBezTo>
                    <a:pt x="5314" y="14922"/>
                    <a:pt x="3084" y="386"/>
                    <a:pt x="1505" y="10"/>
                  </a:cubicBezTo>
                  <a:cubicBezTo>
                    <a:pt x="1478" y="3"/>
                    <a:pt x="1452" y="0"/>
                    <a:pt x="1428"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1" name="Google Shape;721;p69"/>
            <p:cNvSpPr/>
            <p:nvPr/>
          </p:nvSpPr>
          <p:spPr>
            <a:xfrm>
              <a:off x="2948674" y="2966751"/>
              <a:ext cx="311255" cy="104731"/>
            </a:xfrm>
            <a:custGeom>
              <a:avLst/>
              <a:gdLst/>
              <a:ahLst/>
              <a:cxnLst/>
              <a:rect l="l" t="t" r="r" b="b"/>
              <a:pathLst>
                <a:path w="13350" h="4492" extrusionOk="0">
                  <a:moveTo>
                    <a:pt x="511" y="1"/>
                  </a:moveTo>
                  <a:cubicBezTo>
                    <a:pt x="175" y="1"/>
                    <a:pt x="1" y="88"/>
                    <a:pt x="41" y="287"/>
                  </a:cubicBezTo>
                  <a:cubicBezTo>
                    <a:pt x="330" y="1709"/>
                    <a:pt x="5665" y="4492"/>
                    <a:pt x="11221" y="4492"/>
                  </a:cubicBezTo>
                  <a:cubicBezTo>
                    <a:pt x="11930" y="4492"/>
                    <a:pt x="12643" y="4446"/>
                    <a:pt x="13349" y="4347"/>
                  </a:cubicBezTo>
                  <a:cubicBezTo>
                    <a:pt x="13349" y="4347"/>
                    <a:pt x="2888" y="1"/>
                    <a:pt x="511"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2" name="Google Shape;722;p69"/>
            <p:cNvSpPr/>
            <p:nvPr/>
          </p:nvSpPr>
          <p:spPr>
            <a:xfrm>
              <a:off x="3240200" y="2847333"/>
              <a:ext cx="143597" cy="328299"/>
            </a:xfrm>
            <a:custGeom>
              <a:avLst/>
              <a:gdLst/>
              <a:ahLst/>
              <a:cxnLst/>
              <a:rect l="l" t="t" r="r" b="b"/>
              <a:pathLst>
                <a:path w="6159" h="14081" extrusionOk="0">
                  <a:moveTo>
                    <a:pt x="1485" y="1"/>
                  </a:moveTo>
                  <a:cubicBezTo>
                    <a:pt x="0" y="1"/>
                    <a:pt x="2275" y="8411"/>
                    <a:pt x="6159" y="14080"/>
                  </a:cubicBezTo>
                  <a:cubicBezTo>
                    <a:pt x="6159" y="14080"/>
                    <a:pt x="3728" y="998"/>
                    <a:pt x="1748" y="70"/>
                  </a:cubicBezTo>
                  <a:cubicBezTo>
                    <a:pt x="1650" y="23"/>
                    <a:pt x="1562" y="1"/>
                    <a:pt x="1485"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3" name="Google Shape;723;p69"/>
            <p:cNvSpPr/>
            <p:nvPr/>
          </p:nvSpPr>
          <p:spPr>
            <a:xfrm>
              <a:off x="2930932" y="1604385"/>
              <a:ext cx="222635" cy="358771"/>
            </a:xfrm>
            <a:custGeom>
              <a:avLst/>
              <a:gdLst/>
              <a:ahLst/>
              <a:cxnLst/>
              <a:rect l="l" t="t" r="r" b="b"/>
              <a:pathLst>
                <a:path w="9549" h="15388" extrusionOk="0">
                  <a:moveTo>
                    <a:pt x="7295" y="0"/>
                  </a:moveTo>
                  <a:cubicBezTo>
                    <a:pt x="5129" y="0"/>
                    <a:pt x="0" y="15387"/>
                    <a:pt x="0" y="15387"/>
                  </a:cubicBezTo>
                  <a:cubicBezTo>
                    <a:pt x="4135" y="13207"/>
                    <a:pt x="9549" y="1126"/>
                    <a:pt x="7494" y="49"/>
                  </a:cubicBezTo>
                  <a:cubicBezTo>
                    <a:pt x="7431" y="16"/>
                    <a:pt x="7364" y="0"/>
                    <a:pt x="7295"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4" name="Google Shape;724;p69"/>
            <p:cNvSpPr/>
            <p:nvPr/>
          </p:nvSpPr>
          <p:spPr>
            <a:xfrm>
              <a:off x="3005725" y="1824801"/>
              <a:ext cx="168894" cy="411230"/>
            </a:xfrm>
            <a:custGeom>
              <a:avLst/>
              <a:gdLst/>
              <a:ahLst/>
              <a:cxnLst/>
              <a:rect l="l" t="t" r="r" b="b"/>
              <a:pathLst>
                <a:path w="7244" h="17638" extrusionOk="0">
                  <a:moveTo>
                    <a:pt x="5176" y="0"/>
                  </a:moveTo>
                  <a:cubicBezTo>
                    <a:pt x="3224" y="0"/>
                    <a:pt x="0" y="17638"/>
                    <a:pt x="0" y="17638"/>
                  </a:cubicBezTo>
                  <a:cubicBezTo>
                    <a:pt x="4236" y="13778"/>
                    <a:pt x="7243" y="1121"/>
                    <a:pt x="5338" y="43"/>
                  </a:cubicBezTo>
                  <a:cubicBezTo>
                    <a:pt x="5285" y="15"/>
                    <a:pt x="5231" y="0"/>
                    <a:pt x="5176"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5" name="Google Shape;725;p69"/>
            <p:cNvSpPr/>
            <p:nvPr/>
          </p:nvSpPr>
          <p:spPr>
            <a:xfrm>
              <a:off x="3072335" y="2101569"/>
              <a:ext cx="143177" cy="353595"/>
            </a:xfrm>
            <a:custGeom>
              <a:avLst/>
              <a:gdLst/>
              <a:ahLst/>
              <a:cxnLst/>
              <a:rect l="l" t="t" r="r" b="b"/>
              <a:pathLst>
                <a:path w="6141" h="15166" extrusionOk="0">
                  <a:moveTo>
                    <a:pt x="4901" y="1"/>
                  </a:moveTo>
                  <a:cubicBezTo>
                    <a:pt x="3573" y="1"/>
                    <a:pt x="0" y="15165"/>
                    <a:pt x="0" y="15165"/>
                  </a:cubicBezTo>
                  <a:cubicBezTo>
                    <a:pt x="2983" y="10228"/>
                    <a:pt x="6141" y="3436"/>
                    <a:pt x="5188" y="353"/>
                  </a:cubicBezTo>
                  <a:cubicBezTo>
                    <a:pt x="5111" y="112"/>
                    <a:pt x="5014" y="1"/>
                    <a:pt x="4901"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6" name="Google Shape;726;p69"/>
            <p:cNvSpPr/>
            <p:nvPr/>
          </p:nvSpPr>
          <p:spPr>
            <a:xfrm>
              <a:off x="3157060" y="2303030"/>
              <a:ext cx="153692" cy="405145"/>
            </a:xfrm>
            <a:custGeom>
              <a:avLst/>
              <a:gdLst/>
              <a:ahLst/>
              <a:cxnLst/>
              <a:rect l="l" t="t" r="r" b="b"/>
              <a:pathLst>
                <a:path w="6592" h="17377" extrusionOk="0">
                  <a:moveTo>
                    <a:pt x="4494" y="0"/>
                  </a:moveTo>
                  <a:cubicBezTo>
                    <a:pt x="2554" y="0"/>
                    <a:pt x="0" y="17376"/>
                    <a:pt x="0" y="17376"/>
                  </a:cubicBezTo>
                  <a:cubicBezTo>
                    <a:pt x="3985" y="14143"/>
                    <a:pt x="6592" y="960"/>
                    <a:pt x="4637" y="33"/>
                  </a:cubicBezTo>
                  <a:cubicBezTo>
                    <a:pt x="4590" y="11"/>
                    <a:pt x="4542" y="0"/>
                    <a:pt x="4494"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7" name="Google Shape;727;p69"/>
            <p:cNvSpPr/>
            <p:nvPr/>
          </p:nvSpPr>
          <p:spPr>
            <a:xfrm>
              <a:off x="2761458" y="2161697"/>
              <a:ext cx="310906" cy="293466"/>
            </a:xfrm>
            <a:custGeom>
              <a:avLst/>
              <a:gdLst/>
              <a:ahLst/>
              <a:cxnLst/>
              <a:rect l="l" t="t" r="r" b="b"/>
              <a:pathLst>
                <a:path w="13335" h="12587" extrusionOk="0">
                  <a:moveTo>
                    <a:pt x="1705" y="1"/>
                  </a:moveTo>
                  <a:cubicBezTo>
                    <a:pt x="1688" y="1"/>
                    <a:pt x="1671" y="2"/>
                    <a:pt x="1655" y="5"/>
                  </a:cubicBezTo>
                  <a:cubicBezTo>
                    <a:pt x="1" y="255"/>
                    <a:pt x="7495" y="10556"/>
                    <a:pt x="13334" y="12586"/>
                  </a:cubicBezTo>
                  <a:cubicBezTo>
                    <a:pt x="13334" y="12586"/>
                    <a:pt x="3502" y="1"/>
                    <a:pt x="1705"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8" name="Google Shape;728;p69"/>
            <p:cNvSpPr/>
            <p:nvPr/>
          </p:nvSpPr>
          <p:spPr>
            <a:xfrm>
              <a:off x="2856838" y="2422378"/>
              <a:ext cx="300251" cy="285795"/>
            </a:xfrm>
            <a:custGeom>
              <a:avLst/>
              <a:gdLst/>
              <a:ahLst/>
              <a:cxnLst/>
              <a:rect l="l" t="t" r="r" b="b"/>
              <a:pathLst>
                <a:path w="12878" h="12258" extrusionOk="0">
                  <a:moveTo>
                    <a:pt x="1690" y="0"/>
                  </a:moveTo>
                  <a:cubicBezTo>
                    <a:pt x="0" y="0"/>
                    <a:pt x="6154" y="11386"/>
                    <a:pt x="12877" y="12257"/>
                  </a:cubicBezTo>
                  <a:cubicBezTo>
                    <a:pt x="12877" y="12257"/>
                    <a:pt x="3529" y="177"/>
                    <a:pt x="1724" y="2"/>
                  </a:cubicBezTo>
                  <a:cubicBezTo>
                    <a:pt x="1713" y="1"/>
                    <a:pt x="1701" y="0"/>
                    <a:pt x="1690"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29" name="Google Shape;729;p69"/>
            <p:cNvSpPr/>
            <p:nvPr/>
          </p:nvSpPr>
          <p:spPr>
            <a:xfrm>
              <a:off x="3702225" y="2680097"/>
              <a:ext cx="2633056" cy="513070"/>
            </a:xfrm>
            <a:custGeom>
              <a:avLst/>
              <a:gdLst/>
              <a:ahLst/>
              <a:cxnLst/>
              <a:rect l="l" t="t" r="r" b="b"/>
              <a:pathLst>
                <a:path w="112934" h="22006" extrusionOk="0">
                  <a:moveTo>
                    <a:pt x="44337" y="0"/>
                  </a:moveTo>
                  <a:lnTo>
                    <a:pt x="1" y="7669"/>
                  </a:lnTo>
                  <a:lnTo>
                    <a:pt x="81380" y="22005"/>
                  </a:lnTo>
                  <a:lnTo>
                    <a:pt x="112934" y="10827"/>
                  </a:lnTo>
                  <a:lnTo>
                    <a:pt x="44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0" name="Google Shape;730;p69"/>
            <p:cNvSpPr/>
            <p:nvPr/>
          </p:nvSpPr>
          <p:spPr>
            <a:xfrm>
              <a:off x="6162849" y="2882865"/>
              <a:ext cx="176495" cy="49684"/>
            </a:xfrm>
            <a:custGeom>
              <a:avLst/>
              <a:gdLst/>
              <a:ahLst/>
              <a:cxnLst/>
              <a:rect l="l" t="t" r="r" b="b"/>
              <a:pathLst>
                <a:path w="7570" h="2131" extrusionOk="0">
                  <a:moveTo>
                    <a:pt x="201" y="0"/>
                  </a:moveTo>
                  <a:lnTo>
                    <a:pt x="0" y="952"/>
                  </a:lnTo>
                  <a:lnTo>
                    <a:pt x="7394" y="2130"/>
                  </a:lnTo>
                  <a:lnTo>
                    <a:pt x="7569" y="1078"/>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1" name="Google Shape;731;p69"/>
            <p:cNvSpPr/>
            <p:nvPr/>
          </p:nvSpPr>
          <p:spPr>
            <a:xfrm>
              <a:off x="5517151" y="2540443"/>
              <a:ext cx="769022" cy="611226"/>
            </a:xfrm>
            <a:custGeom>
              <a:avLst/>
              <a:gdLst/>
              <a:ahLst/>
              <a:cxnLst/>
              <a:rect l="l" t="t" r="r" b="b"/>
              <a:pathLst>
                <a:path w="32984" h="26216" extrusionOk="0">
                  <a:moveTo>
                    <a:pt x="32984" y="0"/>
                  </a:moveTo>
                  <a:lnTo>
                    <a:pt x="1580" y="9725"/>
                  </a:lnTo>
                  <a:cubicBezTo>
                    <a:pt x="1" y="14361"/>
                    <a:pt x="2708" y="26216"/>
                    <a:pt x="2708" y="26216"/>
                  </a:cubicBezTo>
                  <a:lnTo>
                    <a:pt x="30277" y="17218"/>
                  </a:lnTo>
                  <a:cubicBezTo>
                    <a:pt x="30277" y="17218"/>
                    <a:pt x="29500" y="6216"/>
                    <a:pt x="3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2" name="Google Shape;732;p69"/>
            <p:cNvSpPr/>
            <p:nvPr/>
          </p:nvSpPr>
          <p:spPr>
            <a:xfrm>
              <a:off x="3661914" y="2457466"/>
              <a:ext cx="1976249" cy="735705"/>
            </a:xfrm>
            <a:custGeom>
              <a:avLst/>
              <a:gdLst/>
              <a:ahLst/>
              <a:cxnLst/>
              <a:rect l="l" t="t" r="r" b="b"/>
              <a:pathLst>
                <a:path w="84763" h="31555" extrusionOk="0">
                  <a:moveTo>
                    <a:pt x="3384" y="0"/>
                  </a:moveTo>
                  <a:cubicBezTo>
                    <a:pt x="1" y="8096"/>
                    <a:pt x="1730" y="17218"/>
                    <a:pt x="1730" y="17218"/>
                  </a:cubicBezTo>
                  <a:lnTo>
                    <a:pt x="83109" y="31554"/>
                  </a:lnTo>
                  <a:cubicBezTo>
                    <a:pt x="83109" y="31554"/>
                    <a:pt x="81329" y="23183"/>
                    <a:pt x="84763" y="14336"/>
                  </a:cubicBezTo>
                  <a:lnTo>
                    <a:pt x="33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3" name="Google Shape;733;p69"/>
            <p:cNvSpPr/>
            <p:nvPr/>
          </p:nvSpPr>
          <p:spPr>
            <a:xfrm>
              <a:off x="5610059" y="2531094"/>
              <a:ext cx="763753" cy="294515"/>
            </a:xfrm>
            <a:custGeom>
              <a:avLst/>
              <a:gdLst/>
              <a:ahLst/>
              <a:cxnLst/>
              <a:rect l="l" t="t" r="r" b="b"/>
              <a:pathLst>
                <a:path w="32758" h="12632" extrusionOk="0">
                  <a:moveTo>
                    <a:pt x="32758" y="0"/>
                  </a:moveTo>
                  <a:lnTo>
                    <a:pt x="277" y="10426"/>
                  </a:lnTo>
                  <a:lnTo>
                    <a:pt x="1" y="12632"/>
                  </a:lnTo>
                  <a:lnTo>
                    <a:pt x="32482" y="1153"/>
                  </a:lnTo>
                  <a:lnTo>
                    <a:pt x="32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4" name="Google Shape;734;p69"/>
            <p:cNvSpPr/>
            <p:nvPr/>
          </p:nvSpPr>
          <p:spPr>
            <a:xfrm>
              <a:off x="3757178" y="2281593"/>
              <a:ext cx="2633033" cy="512487"/>
            </a:xfrm>
            <a:custGeom>
              <a:avLst/>
              <a:gdLst/>
              <a:ahLst/>
              <a:cxnLst/>
              <a:rect l="l" t="t" r="r" b="b"/>
              <a:pathLst>
                <a:path w="112933" h="21981" extrusionOk="0">
                  <a:moveTo>
                    <a:pt x="44336" y="0"/>
                  </a:moveTo>
                  <a:lnTo>
                    <a:pt x="0" y="7644"/>
                  </a:lnTo>
                  <a:lnTo>
                    <a:pt x="81379" y="21980"/>
                  </a:lnTo>
                  <a:lnTo>
                    <a:pt x="112933" y="10802"/>
                  </a:lnTo>
                  <a:lnTo>
                    <a:pt x="44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5" name="Google Shape;735;p69"/>
            <p:cNvSpPr/>
            <p:nvPr/>
          </p:nvSpPr>
          <p:spPr>
            <a:xfrm>
              <a:off x="4150425" y="2337676"/>
              <a:ext cx="1885088" cy="342451"/>
            </a:xfrm>
            <a:custGeom>
              <a:avLst/>
              <a:gdLst/>
              <a:ahLst/>
              <a:cxnLst/>
              <a:rect l="l" t="t" r="r" b="b"/>
              <a:pathLst>
                <a:path w="80853" h="14688" extrusionOk="0">
                  <a:moveTo>
                    <a:pt x="27820" y="0"/>
                  </a:moveTo>
                  <a:lnTo>
                    <a:pt x="0" y="4963"/>
                  </a:lnTo>
                  <a:lnTo>
                    <a:pt x="60527" y="14687"/>
                  </a:lnTo>
                  <a:lnTo>
                    <a:pt x="80853" y="8697"/>
                  </a:lnTo>
                  <a:lnTo>
                    <a:pt x="27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6" name="Google Shape;736;p69"/>
            <p:cNvSpPr/>
            <p:nvPr/>
          </p:nvSpPr>
          <p:spPr>
            <a:xfrm>
              <a:off x="5791797" y="2089329"/>
              <a:ext cx="152527" cy="274091"/>
            </a:xfrm>
            <a:custGeom>
              <a:avLst/>
              <a:gdLst/>
              <a:ahLst/>
              <a:cxnLst/>
              <a:rect l="l" t="t" r="r" b="b"/>
              <a:pathLst>
                <a:path w="6542" h="11756" extrusionOk="0">
                  <a:moveTo>
                    <a:pt x="602" y="1"/>
                  </a:moveTo>
                  <a:lnTo>
                    <a:pt x="0" y="11154"/>
                  </a:lnTo>
                  <a:lnTo>
                    <a:pt x="4888" y="11755"/>
                  </a:lnTo>
                  <a:cubicBezTo>
                    <a:pt x="4888" y="11755"/>
                    <a:pt x="6542" y="5590"/>
                    <a:pt x="4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7" name="Google Shape;737;p69"/>
            <p:cNvSpPr/>
            <p:nvPr/>
          </p:nvSpPr>
          <p:spPr>
            <a:xfrm>
              <a:off x="3648485" y="2329492"/>
              <a:ext cx="122147" cy="57285"/>
            </a:xfrm>
            <a:custGeom>
              <a:avLst/>
              <a:gdLst/>
              <a:ahLst/>
              <a:cxnLst/>
              <a:rect l="l" t="t" r="r" b="b"/>
              <a:pathLst>
                <a:path w="5239" h="2457" extrusionOk="0">
                  <a:moveTo>
                    <a:pt x="5238" y="1"/>
                  </a:moveTo>
                  <a:lnTo>
                    <a:pt x="0" y="1254"/>
                  </a:lnTo>
                  <a:lnTo>
                    <a:pt x="226" y="2457"/>
                  </a:lnTo>
                  <a:lnTo>
                    <a:pt x="5238" y="1855"/>
                  </a:lnTo>
                  <a:lnTo>
                    <a:pt x="5238" y="1"/>
                  </a:ln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8" name="Google Shape;738;p69"/>
            <p:cNvSpPr/>
            <p:nvPr/>
          </p:nvSpPr>
          <p:spPr>
            <a:xfrm>
              <a:off x="3653731" y="2176992"/>
              <a:ext cx="2252066" cy="408479"/>
            </a:xfrm>
            <a:custGeom>
              <a:avLst/>
              <a:gdLst/>
              <a:ahLst/>
              <a:cxnLst/>
              <a:rect l="l" t="t" r="r" b="b"/>
              <a:pathLst>
                <a:path w="96593" h="17520" extrusionOk="0">
                  <a:moveTo>
                    <a:pt x="34161" y="0"/>
                  </a:moveTo>
                  <a:lnTo>
                    <a:pt x="1" y="8998"/>
                  </a:lnTo>
                  <a:lnTo>
                    <a:pt x="58547" y="17519"/>
                  </a:lnTo>
                  <a:lnTo>
                    <a:pt x="96593" y="7995"/>
                  </a:lnTo>
                  <a:lnTo>
                    <a:pt x="3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39" name="Google Shape;739;p69"/>
            <p:cNvSpPr/>
            <p:nvPr/>
          </p:nvSpPr>
          <p:spPr>
            <a:xfrm>
              <a:off x="3704580" y="2092849"/>
              <a:ext cx="2188369" cy="458723"/>
            </a:xfrm>
            <a:custGeom>
              <a:avLst/>
              <a:gdLst/>
              <a:ahLst/>
              <a:cxnLst/>
              <a:rect l="l" t="t" r="r" b="b"/>
              <a:pathLst>
                <a:path w="93861" h="19675" extrusionOk="0">
                  <a:moveTo>
                    <a:pt x="91605" y="0"/>
                  </a:moveTo>
                  <a:lnTo>
                    <a:pt x="0" y="602"/>
                  </a:lnTo>
                  <a:cubicBezTo>
                    <a:pt x="2431" y="3709"/>
                    <a:pt x="852" y="12356"/>
                    <a:pt x="852" y="12356"/>
                  </a:cubicBezTo>
                  <a:lnTo>
                    <a:pt x="55765" y="19674"/>
                  </a:lnTo>
                  <a:lnTo>
                    <a:pt x="92031" y="11028"/>
                  </a:lnTo>
                  <a:cubicBezTo>
                    <a:pt x="93860" y="7118"/>
                    <a:pt x="91605" y="0"/>
                    <a:pt x="9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0" name="Google Shape;740;p69"/>
            <p:cNvSpPr/>
            <p:nvPr/>
          </p:nvSpPr>
          <p:spPr>
            <a:xfrm>
              <a:off x="5004696" y="2106861"/>
              <a:ext cx="878882" cy="444710"/>
            </a:xfrm>
            <a:custGeom>
              <a:avLst/>
              <a:gdLst/>
              <a:ahLst/>
              <a:cxnLst/>
              <a:rect l="l" t="t" r="r" b="b"/>
              <a:pathLst>
                <a:path w="37696" h="19074" extrusionOk="0">
                  <a:moveTo>
                    <a:pt x="36292" y="1"/>
                  </a:moveTo>
                  <a:lnTo>
                    <a:pt x="602" y="8773"/>
                  </a:lnTo>
                  <a:cubicBezTo>
                    <a:pt x="602" y="8773"/>
                    <a:pt x="928" y="14011"/>
                    <a:pt x="1" y="19073"/>
                  </a:cubicBezTo>
                  <a:lnTo>
                    <a:pt x="36267" y="10427"/>
                  </a:lnTo>
                  <a:cubicBezTo>
                    <a:pt x="37695" y="6467"/>
                    <a:pt x="36292" y="1"/>
                    <a:pt x="36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1" name="Google Shape;741;p69"/>
            <p:cNvSpPr/>
            <p:nvPr/>
          </p:nvSpPr>
          <p:spPr>
            <a:xfrm>
              <a:off x="3791637" y="2330565"/>
              <a:ext cx="1636177" cy="174839"/>
            </a:xfrm>
            <a:custGeom>
              <a:avLst/>
              <a:gdLst/>
              <a:ahLst/>
              <a:cxnLst/>
              <a:rect l="l" t="t" r="r" b="b"/>
              <a:pathLst>
                <a:path w="70177" h="7499" extrusionOk="0">
                  <a:moveTo>
                    <a:pt x="212" y="1"/>
                  </a:moveTo>
                  <a:cubicBezTo>
                    <a:pt x="106" y="1"/>
                    <a:pt x="23" y="90"/>
                    <a:pt x="1" y="180"/>
                  </a:cubicBezTo>
                  <a:cubicBezTo>
                    <a:pt x="1" y="305"/>
                    <a:pt x="76" y="406"/>
                    <a:pt x="176" y="431"/>
                  </a:cubicBezTo>
                  <a:lnTo>
                    <a:pt x="52332" y="7473"/>
                  </a:lnTo>
                  <a:lnTo>
                    <a:pt x="52357" y="7498"/>
                  </a:lnTo>
                  <a:lnTo>
                    <a:pt x="52407" y="7473"/>
                  </a:lnTo>
                  <a:lnTo>
                    <a:pt x="70001" y="3438"/>
                  </a:lnTo>
                  <a:cubicBezTo>
                    <a:pt x="70126" y="3413"/>
                    <a:pt x="70176" y="3313"/>
                    <a:pt x="70151" y="3188"/>
                  </a:cubicBezTo>
                  <a:cubicBezTo>
                    <a:pt x="70130" y="3101"/>
                    <a:pt x="70051" y="3032"/>
                    <a:pt x="69949" y="3032"/>
                  </a:cubicBezTo>
                  <a:cubicBezTo>
                    <a:pt x="69933" y="3032"/>
                    <a:pt x="69917" y="3034"/>
                    <a:pt x="69901" y="3037"/>
                  </a:cubicBezTo>
                  <a:lnTo>
                    <a:pt x="52357" y="7072"/>
                  </a:lnTo>
                  <a:lnTo>
                    <a:pt x="251" y="5"/>
                  </a:lnTo>
                  <a:cubicBezTo>
                    <a:pt x="238" y="2"/>
                    <a:pt x="225" y="1"/>
                    <a:pt x="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2" name="Google Shape;742;p69"/>
            <p:cNvSpPr/>
            <p:nvPr/>
          </p:nvSpPr>
          <p:spPr>
            <a:xfrm>
              <a:off x="3916673" y="2284495"/>
              <a:ext cx="1726756" cy="156047"/>
            </a:xfrm>
            <a:custGeom>
              <a:avLst/>
              <a:gdLst/>
              <a:ahLst/>
              <a:cxnLst/>
              <a:rect l="l" t="t" r="r" b="b"/>
              <a:pathLst>
                <a:path w="74062" h="6693" extrusionOk="0">
                  <a:moveTo>
                    <a:pt x="252" y="1"/>
                  </a:moveTo>
                  <a:cubicBezTo>
                    <a:pt x="126" y="1"/>
                    <a:pt x="26" y="76"/>
                    <a:pt x="26" y="201"/>
                  </a:cubicBezTo>
                  <a:cubicBezTo>
                    <a:pt x="1" y="301"/>
                    <a:pt x="76" y="402"/>
                    <a:pt x="201" y="427"/>
                  </a:cubicBezTo>
                  <a:lnTo>
                    <a:pt x="47219" y="6692"/>
                  </a:lnTo>
                  <a:lnTo>
                    <a:pt x="47269" y="6692"/>
                  </a:lnTo>
                  <a:lnTo>
                    <a:pt x="73886" y="1354"/>
                  </a:lnTo>
                  <a:cubicBezTo>
                    <a:pt x="73986" y="1329"/>
                    <a:pt x="74062" y="1229"/>
                    <a:pt x="74036" y="1103"/>
                  </a:cubicBezTo>
                  <a:cubicBezTo>
                    <a:pt x="74036" y="1016"/>
                    <a:pt x="73942" y="948"/>
                    <a:pt x="73851" y="948"/>
                  </a:cubicBezTo>
                  <a:cubicBezTo>
                    <a:pt x="73838" y="948"/>
                    <a:pt x="73824" y="950"/>
                    <a:pt x="73811" y="953"/>
                  </a:cubicBezTo>
                  <a:lnTo>
                    <a:pt x="47219" y="6291"/>
                  </a:ln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3" name="Google Shape;743;p69"/>
            <p:cNvSpPr/>
            <p:nvPr/>
          </p:nvSpPr>
          <p:spPr>
            <a:xfrm>
              <a:off x="3813250" y="2180372"/>
              <a:ext cx="1992034" cy="195893"/>
            </a:xfrm>
            <a:custGeom>
              <a:avLst/>
              <a:gdLst/>
              <a:ahLst/>
              <a:cxnLst/>
              <a:rect l="l" t="t" r="r" b="b"/>
              <a:pathLst>
                <a:path w="85440" h="8402" extrusionOk="0">
                  <a:moveTo>
                    <a:pt x="85212" y="1"/>
                  </a:moveTo>
                  <a:cubicBezTo>
                    <a:pt x="85197" y="1"/>
                    <a:pt x="85181" y="2"/>
                    <a:pt x="85164" y="6"/>
                  </a:cubicBezTo>
                  <a:lnTo>
                    <a:pt x="51756" y="7976"/>
                  </a:lnTo>
                  <a:lnTo>
                    <a:pt x="251" y="1183"/>
                  </a:lnTo>
                  <a:cubicBezTo>
                    <a:pt x="126" y="1183"/>
                    <a:pt x="26" y="1259"/>
                    <a:pt x="26" y="1359"/>
                  </a:cubicBezTo>
                  <a:cubicBezTo>
                    <a:pt x="1" y="1484"/>
                    <a:pt x="76" y="1584"/>
                    <a:pt x="201" y="1610"/>
                  </a:cubicBezTo>
                  <a:lnTo>
                    <a:pt x="51730" y="8402"/>
                  </a:lnTo>
                  <a:lnTo>
                    <a:pt x="51806" y="8402"/>
                  </a:lnTo>
                  <a:lnTo>
                    <a:pt x="85264" y="407"/>
                  </a:lnTo>
                  <a:cubicBezTo>
                    <a:pt x="85365" y="381"/>
                    <a:pt x="85440" y="281"/>
                    <a:pt x="85415" y="156"/>
                  </a:cubicBezTo>
                  <a:cubicBezTo>
                    <a:pt x="85393" y="69"/>
                    <a:pt x="85315" y="1"/>
                    <a:pt x="85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4" name="Google Shape;744;p69"/>
            <p:cNvSpPr/>
            <p:nvPr/>
          </p:nvSpPr>
          <p:spPr>
            <a:xfrm>
              <a:off x="3653731" y="2090494"/>
              <a:ext cx="2238053" cy="244877"/>
            </a:xfrm>
            <a:custGeom>
              <a:avLst/>
              <a:gdLst/>
              <a:ahLst/>
              <a:cxnLst/>
              <a:rect l="l" t="t" r="r" b="b"/>
              <a:pathLst>
                <a:path w="95992" h="10503" extrusionOk="0">
                  <a:moveTo>
                    <a:pt x="95365" y="1"/>
                  </a:moveTo>
                  <a:lnTo>
                    <a:pt x="1" y="978"/>
                  </a:lnTo>
                  <a:lnTo>
                    <a:pt x="251" y="2031"/>
                  </a:lnTo>
                  <a:lnTo>
                    <a:pt x="58572" y="10502"/>
                  </a:lnTo>
                  <a:lnTo>
                    <a:pt x="95991" y="1379"/>
                  </a:lnTo>
                  <a:lnTo>
                    <a:pt x="95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5" name="Google Shape;745;p69"/>
            <p:cNvSpPr/>
            <p:nvPr/>
          </p:nvSpPr>
          <p:spPr>
            <a:xfrm>
              <a:off x="3653731" y="1902928"/>
              <a:ext cx="2252066" cy="408479"/>
            </a:xfrm>
            <a:custGeom>
              <a:avLst/>
              <a:gdLst/>
              <a:ahLst/>
              <a:cxnLst/>
              <a:rect l="l" t="t" r="r" b="b"/>
              <a:pathLst>
                <a:path w="96593" h="17520" extrusionOk="0">
                  <a:moveTo>
                    <a:pt x="34161" y="1"/>
                  </a:moveTo>
                  <a:lnTo>
                    <a:pt x="1" y="9023"/>
                  </a:lnTo>
                  <a:lnTo>
                    <a:pt x="58547" y="17520"/>
                  </a:lnTo>
                  <a:lnTo>
                    <a:pt x="96593" y="7996"/>
                  </a:lnTo>
                  <a:lnTo>
                    <a:pt x="341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6" name="Google Shape;746;p69"/>
            <p:cNvSpPr/>
            <p:nvPr/>
          </p:nvSpPr>
          <p:spPr>
            <a:xfrm>
              <a:off x="4000839" y="1950840"/>
              <a:ext cx="837358" cy="209812"/>
            </a:xfrm>
            <a:custGeom>
              <a:avLst/>
              <a:gdLst/>
              <a:ahLst/>
              <a:cxnLst/>
              <a:rect l="l" t="t" r="r" b="b"/>
              <a:pathLst>
                <a:path w="35915" h="8999" extrusionOk="0">
                  <a:moveTo>
                    <a:pt x="19875" y="1"/>
                  </a:moveTo>
                  <a:lnTo>
                    <a:pt x="0" y="6392"/>
                  </a:lnTo>
                  <a:lnTo>
                    <a:pt x="17694" y="8998"/>
                  </a:lnTo>
                  <a:lnTo>
                    <a:pt x="35915" y="2006"/>
                  </a:lnTo>
                  <a:lnTo>
                    <a:pt x="19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7" name="Google Shape;747;p69"/>
            <p:cNvSpPr/>
            <p:nvPr/>
          </p:nvSpPr>
          <p:spPr>
            <a:xfrm>
              <a:off x="3834885" y="1916381"/>
              <a:ext cx="619992" cy="188199"/>
            </a:xfrm>
            <a:custGeom>
              <a:avLst/>
              <a:gdLst/>
              <a:ahLst/>
              <a:cxnLst/>
              <a:rect l="l" t="t" r="r" b="b"/>
              <a:pathLst>
                <a:path w="26592" h="8072" extrusionOk="0">
                  <a:moveTo>
                    <a:pt x="26393" y="0"/>
                  </a:moveTo>
                  <a:cubicBezTo>
                    <a:pt x="26330" y="0"/>
                    <a:pt x="26274" y="34"/>
                    <a:pt x="26241" y="100"/>
                  </a:cubicBezTo>
                  <a:lnTo>
                    <a:pt x="25" y="7795"/>
                  </a:lnTo>
                  <a:cubicBezTo>
                    <a:pt x="0" y="7895"/>
                    <a:pt x="25" y="7995"/>
                    <a:pt x="100" y="8045"/>
                  </a:cubicBezTo>
                  <a:cubicBezTo>
                    <a:pt x="136" y="8063"/>
                    <a:pt x="171" y="8071"/>
                    <a:pt x="205" y="8071"/>
                  </a:cubicBezTo>
                  <a:cubicBezTo>
                    <a:pt x="265" y="8071"/>
                    <a:pt x="319" y="8044"/>
                    <a:pt x="351" y="7995"/>
                  </a:cubicBezTo>
                  <a:lnTo>
                    <a:pt x="26542" y="276"/>
                  </a:lnTo>
                  <a:lnTo>
                    <a:pt x="26567" y="226"/>
                  </a:lnTo>
                  <a:cubicBezTo>
                    <a:pt x="26592" y="151"/>
                    <a:pt x="26542" y="75"/>
                    <a:pt x="26492" y="25"/>
                  </a:cubicBezTo>
                  <a:cubicBezTo>
                    <a:pt x="26458" y="9"/>
                    <a:pt x="26425" y="0"/>
                    <a:pt x="26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8" name="Google Shape;748;p69"/>
            <p:cNvSpPr/>
            <p:nvPr/>
          </p:nvSpPr>
          <p:spPr>
            <a:xfrm>
              <a:off x="3834885" y="1916381"/>
              <a:ext cx="1925423" cy="366978"/>
            </a:xfrm>
            <a:custGeom>
              <a:avLst/>
              <a:gdLst/>
              <a:ahLst/>
              <a:cxnLst/>
              <a:rect l="l" t="t" r="r" b="b"/>
              <a:pathLst>
                <a:path w="82583" h="15740" extrusionOk="0">
                  <a:moveTo>
                    <a:pt x="26416" y="0"/>
                  </a:moveTo>
                  <a:cubicBezTo>
                    <a:pt x="26316" y="0"/>
                    <a:pt x="26216" y="50"/>
                    <a:pt x="26216" y="151"/>
                  </a:cubicBezTo>
                  <a:cubicBezTo>
                    <a:pt x="26191" y="251"/>
                    <a:pt x="26266" y="351"/>
                    <a:pt x="26366" y="376"/>
                  </a:cubicBezTo>
                  <a:lnTo>
                    <a:pt x="80903" y="7669"/>
                  </a:lnTo>
                  <a:lnTo>
                    <a:pt x="49349" y="15339"/>
                  </a:lnTo>
                  <a:lnTo>
                    <a:pt x="226" y="7719"/>
                  </a:lnTo>
                  <a:cubicBezTo>
                    <a:pt x="213" y="7716"/>
                    <a:pt x="199" y="7715"/>
                    <a:pt x="186" y="7715"/>
                  </a:cubicBezTo>
                  <a:cubicBezTo>
                    <a:pt x="101" y="7715"/>
                    <a:pt x="25" y="7783"/>
                    <a:pt x="25" y="7870"/>
                  </a:cubicBezTo>
                  <a:cubicBezTo>
                    <a:pt x="0" y="7970"/>
                    <a:pt x="75" y="8070"/>
                    <a:pt x="176" y="8070"/>
                  </a:cubicBezTo>
                  <a:lnTo>
                    <a:pt x="49449" y="15740"/>
                  </a:lnTo>
                  <a:cubicBezTo>
                    <a:pt x="49449" y="15740"/>
                    <a:pt x="49449" y="15740"/>
                    <a:pt x="49450" y="15740"/>
                  </a:cubicBezTo>
                  <a:cubicBezTo>
                    <a:pt x="49628" y="15740"/>
                    <a:pt x="82557" y="7770"/>
                    <a:pt x="82557" y="7770"/>
                  </a:cubicBezTo>
                  <a:lnTo>
                    <a:pt x="82582" y="7719"/>
                  </a:lnTo>
                  <a:lnTo>
                    <a:pt x="82557" y="7594"/>
                  </a:lnTo>
                  <a:cubicBezTo>
                    <a:pt x="82532" y="7544"/>
                    <a:pt x="82482" y="7519"/>
                    <a:pt x="82432" y="7494"/>
                  </a:cubicBezTo>
                  <a:lnTo>
                    <a:pt x="26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49" name="Google Shape;749;p69"/>
            <p:cNvSpPr/>
            <p:nvPr/>
          </p:nvSpPr>
          <p:spPr>
            <a:xfrm>
              <a:off x="3016240" y="1753925"/>
              <a:ext cx="885877" cy="428926"/>
            </a:xfrm>
            <a:custGeom>
              <a:avLst/>
              <a:gdLst/>
              <a:ahLst/>
              <a:cxnLst/>
              <a:rect l="l" t="t" r="r" b="b"/>
              <a:pathLst>
                <a:path w="37996" h="18397" extrusionOk="0">
                  <a:moveTo>
                    <a:pt x="29123" y="1"/>
                  </a:moveTo>
                  <a:lnTo>
                    <a:pt x="0" y="18397"/>
                  </a:lnTo>
                  <a:cubicBezTo>
                    <a:pt x="4511" y="18397"/>
                    <a:pt x="8923" y="17169"/>
                    <a:pt x="13158" y="15590"/>
                  </a:cubicBezTo>
                  <a:cubicBezTo>
                    <a:pt x="14862" y="14938"/>
                    <a:pt x="16517" y="14161"/>
                    <a:pt x="18221" y="13484"/>
                  </a:cubicBezTo>
                  <a:cubicBezTo>
                    <a:pt x="20101" y="12733"/>
                    <a:pt x="22005" y="12106"/>
                    <a:pt x="23910" y="11454"/>
                  </a:cubicBezTo>
                  <a:cubicBezTo>
                    <a:pt x="28472" y="9901"/>
                    <a:pt x="33434" y="8196"/>
                    <a:pt x="37995" y="6642"/>
                  </a:cubicBezTo>
                  <a:lnTo>
                    <a:pt x="29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0" name="Google Shape;750;p69"/>
            <p:cNvSpPr/>
            <p:nvPr/>
          </p:nvSpPr>
          <p:spPr>
            <a:xfrm>
              <a:off x="2790671" y="1627723"/>
              <a:ext cx="381014" cy="993965"/>
            </a:xfrm>
            <a:custGeom>
              <a:avLst/>
              <a:gdLst/>
              <a:ahLst/>
              <a:cxnLst/>
              <a:rect l="l" t="t" r="r" b="b"/>
              <a:pathLst>
                <a:path w="16342" h="42632" extrusionOk="0">
                  <a:moveTo>
                    <a:pt x="16166" y="0"/>
                  </a:moveTo>
                  <a:cubicBezTo>
                    <a:pt x="7921" y="14486"/>
                    <a:pt x="9775" y="9950"/>
                    <a:pt x="3084" y="25213"/>
                  </a:cubicBezTo>
                  <a:lnTo>
                    <a:pt x="1" y="42632"/>
                  </a:lnTo>
                  <a:cubicBezTo>
                    <a:pt x="5239" y="34963"/>
                    <a:pt x="10678" y="27444"/>
                    <a:pt x="16342" y="20075"/>
                  </a:cubicBezTo>
                  <a:lnTo>
                    <a:pt x="16342" y="176"/>
                  </a:lnTo>
                  <a:lnTo>
                    <a:pt x="161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1" name="Google Shape;751;p69"/>
            <p:cNvSpPr/>
            <p:nvPr/>
          </p:nvSpPr>
          <p:spPr>
            <a:xfrm>
              <a:off x="2815804" y="1591492"/>
              <a:ext cx="351217" cy="563897"/>
            </a:xfrm>
            <a:custGeom>
              <a:avLst/>
              <a:gdLst/>
              <a:ahLst/>
              <a:cxnLst/>
              <a:rect l="l" t="t" r="r" b="b"/>
              <a:pathLst>
                <a:path w="15064" h="24186" extrusionOk="0">
                  <a:moveTo>
                    <a:pt x="10402" y="0"/>
                  </a:moveTo>
                  <a:cubicBezTo>
                    <a:pt x="6818" y="7494"/>
                    <a:pt x="3334" y="15263"/>
                    <a:pt x="1" y="22883"/>
                  </a:cubicBezTo>
                  <a:cubicBezTo>
                    <a:pt x="652" y="23108"/>
                    <a:pt x="2908" y="24086"/>
                    <a:pt x="3434" y="24186"/>
                  </a:cubicBezTo>
                  <a:cubicBezTo>
                    <a:pt x="3585" y="23985"/>
                    <a:pt x="11329" y="8923"/>
                    <a:pt x="15063" y="1529"/>
                  </a:cubicBezTo>
                  <a:cubicBezTo>
                    <a:pt x="13710" y="777"/>
                    <a:pt x="10402" y="0"/>
                    <a:pt x="10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2" name="Google Shape;752;p69"/>
            <p:cNvSpPr/>
            <p:nvPr/>
          </p:nvSpPr>
          <p:spPr>
            <a:xfrm>
              <a:off x="2953710" y="1614270"/>
              <a:ext cx="437110" cy="561588"/>
            </a:xfrm>
            <a:custGeom>
              <a:avLst/>
              <a:gdLst/>
              <a:ahLst/>
              <a:cxnLst/>
              <a:rect l="l" t="t" r="r" b="b"/>
              <a:pathLst>
                <a:path w="18748" h="24087" extrusionOk="0">
                  <a:moveTo>
                    <a:pt x="18697" y="1"/>
                  </a:moveTo>
                  <a:cubicBezTo>
                    <a:pt x="12582" y="7620"/>
                    <a:pt x="5815" y="15740"/>
                    <a:pt x="0" y="23610"/>
                  </a:cubicBezTo>
                  <a:lnTo>
                    <a:pt x="3334" y="24086"/>
                  </a:lnTo>
                  <a:cubicBezTo>
                    <a:pt x="3334" y="24086"/>
                    <a:pt x="13434" y="17495"/>
                    <a:pt x="18722" y="14261"/>
                  </a:cubicBezTo>
                  <a:cubicBezTo>
                    <a:pt x="18747" y="9976"/>
                    <a:pt x="18697" y="4286"/>
                    <a:pt x="18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3" name="Google Shape;753;p69"/>
            <p:cNvSpPr/>
            <p:nvPr/>
          </p:nvSpPr>
          <p:spPr>
            <a:xfrm>
              <a:off x="2921583" y="1608442"/>
              <a:ext cx="468072" cy="564479"/>
            </a:xfrm>
            <a:custGeom>
              <a:avLst/>
              <a:gdLst/>
              <a:ahLst/>
              <a:cxnLst/>
              <a:rect l="l" t="t" r="r" b="b"/>
              <a:pathLst>
                <a:path w="20076" h="24211" extrusionOk="0">
                  <a:moveTo>
                    <a:pt x="18998" y="0"/>
                  </a:moveTo>
                  <a:lnTo>
                    <a:pt x="0" y="23659"/>
                  </a:lnTo>
                  <a:lnTo>
                    <a:pt x="1128" y="24211"/>
                  </a:lnTo>
                  <a:lnTo>
                    <a:pt x="20075" y="251"/>
                  </a:lnTo>
                  <a:lnTo>
                    <a:pt x="18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4" name="Google Shape;754;p69"/>
            <p:cNvSpPr/>
            <p:nvPr/>
          </p:nvSpPr>
          <p:spPr>
            <a:xfrm>
              <a:off x="3117332" y="1881922"/>
              <a:ext cx="808727" cy="1511092"/>
            </a:xfrm>
            <a:custGeom>
              <a:avLst/>
              <a:gdLst/>
              <a:ahLst/>
              <a:cxnLst/>
              <a:rect l="l" t="t" r="r" b="b"/>
              <a:pathLst>
                <a:path w="34687" h="64812" extrusionOk="0">
                  <a:moveTo>
                    <a:pt x="34208" y="0"/>
                  </a:moveTo>
                  <a:cubicBezTo>
                    <a:pt x="34159" y="0"/>
                    <a:pt x="34109" y="8"/>
                    <a:pt x="34060" y="25"/>
                  </a:cubicBezTo>
                  <a:lnTo>
                    <a:pt x="1028" y="11804"/>
                  </a:lnTo>
                  <a:lnTo>
                    <a:pt x="0" y="64060"/>
                  </a:lnTo>
                  <a:lnTo>
                    <a:pt x="1178" y="64812"/>
                  </a:lnTo>
                  <a:lnTo>
                    <a:pt x="34060" y="52506"/>
                  </a:lnTo>
                  <a:cubicBezTo>
                    <a:pt x="34436" y="52356"/>
                    <a:pt x="34687" y="52005"/>
                    <a:pt x="34687" y="51604"/>
                  </a:cubicBezTo>
                  <a:lnTo>
                    <a:pt x="34687" y="476"/>
                  </a:lnTo>
                  <a:cubicBezTo>
                    <a:pt x="34687" y="203"/>
                    <a:pt x="34459" y="0"/>
                    <a:pt x="34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5" name="Google Shape;755;p69"/>
            <p:cNvSpPr/>
            <p:nvPr/>
          </p:nvSpPr>
          <p:spPr>
            <a:xfrm>
              <a:off x="3244117" y="2073568"/>
              <a:ext cx="596048" cy="388591"/>
            </a:xfrm>
            <a:custGeom>
              <a:avLst/>
              <a:gdLst/>
              <a:ahLst/>
              <a:cxnLst/>
              <a:rect l="l" t="t" r="r" b="b"/>
              <a:pathLst>
                <a:path w="25565" h="16667" extrusionOk="0">
                  <a:moveTo>
                    <a:pt x="25565" y="0"/>
                  </a:moveTo>
                  <a:lnTo>
                    <a:pt x="1" y="8697"/>
                  </a:lnTo>
                  <a:lnTo>
                    <a:pt x="1" y="16667"/>
                  </a:lnTo>
                  <a:lnTo>
                    <a:pt x="25565" y="7744"/>
                  </a:lnTo>
                  <a:lnTo>
                    <a:pt x="2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6" name="Google Shape;756;p69"/>
            <p:cNvSpPr/>
            <p:nvPr/>
          </p:nvSpPr>
          <p:spPr>
            <a:xfrm>
              <a:off x="3244117" y="2303194"/>
              <a:ext cx="596048" cy="244877"/>
            </a:xfrm>
            <a:custGeom>
              <a:avLst/>
              <a:gdLst/>
              <a:ahLst/>
              <a:cxnLst/>
              <a:rect l="l" t="t" r="r" b="b"/>
              <a:pathLst>
                <a:path w="25565" h="10503" extrusionOk="0">
                  <a:moveTo>
                    <a:pt x="25565" y="1"/>
                  </a:moveTo>
                  <a:lnTo>
                    <a:pt x="1" y="8698"/>
                  </a:lnTo>
                  <a:lnTo>
                    <a:pt x="1" y="10502"/>
                  </a:lnTo>
                  <a:lnTo>
                    <a:pt x="25565" y="1605"/>
                  </a:lnTo>
                  <a:lnTo>
                    <a:pt x="2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7" name="Google Shape;757;p69"/>
            <p:cNvSpPr/>
            <p:nvPr/>
          </p:nvSpPr>
          <p:spPr>
            <a:xfrm>
              <a:off x="3829616" y="2993422"/>
              <a:ext cx="74235" cy="113847"/>
            </a:xfrm>
            <a:custGeom>
              <a:avLst/>
              <a:gdLst/>
              <a:ahLst/>
              <a:cxnLst/>
              <a:rect l="l" t="t" r="r" b="b"/>
              <a:pathLst>
                <a:path w="3184" h="4883" extrusionOk="0">
                  <a:moveTo>
                    <a:pt x="2987" y="0"/>
                  </a:moveTo>
                  <a:cubicBezTo>
                    <a:pt x="2962" y="0"/>
                    <a:pt x="2935" y="7"/>
                    <a:pt x="2908" y="20"/>
                  </a:cubicBezTo>
                  <a:cubicBezTo>
                    <a:pt x="577" y="872"/>
                    <a:pt x="1" y="3078"/>
                    <a:pt x="201" y="4732"/>
                  </a:cubicBezTo>
                  <a:cubicBezTo>
                    <a:pt x="226" y="4807"/>
                    <a:pt x="301" y="4882"/>
                    <a:pt x="402" y="4882"/>
                  </a:cubicBezTo>
                  <a:lnTo>
                    <a:pt x="427" y="4882"/>
                  </a:lnTo>
                  <a:cubicBezTo>
                    <a:pt x="527" y="4857"/>
                    <a:pt x="577" y="4782"/>
                    <a:pt x="577" y="4682"/>
                  </a:cubicBezTo>
                  <a:cubicBezTo>
                    <a:pt x="377" y="3103"/>
                    <a:pt x="928" y="1123"/>
                    <a:pt x="3033" y="346"/>
                  </a:cubicBezTo>
                  <a:cubicBezTo>
                    <a:pt x="3133" y="321"/>
                    <a:pt x="3184" y="220"/>
                    <a:pt x="3133" y="120"/>
                  </a:cubicBezTo>
                  <a:cubicBezTo>
                    <a:pt x="3115" y="47"/>
                    <a:pt x="3056" y="0"/>
                    <a:pt x="2987" y="0"/>
                  </a:cubicBezTo>
                  <a:close/>
                </a:path>
              </a:pathLst>
            </a:custGeom>
            <a:solidFill>
              <a:srgbClr val="CE2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8" name="Google Shape;758;p69"/>
            <p:cNvSpPr/>
            <p:nvPr/>
          </p:nvSpPr>
          <p:spPr>
            <a:xfrm>
              <a:off x="3214904" y="2024234"/>
              <a:ext cx="119233" cy="1012337"/>
            </a:xfrm>
            <a:custGeom>
              <a:avLst/>
              <a:gdLst/>
              <a:ahLst/>
              <a:cxnLst/>
              <a:rect l="l" t="t" r="r" b="b"/>
              <a:pathLst>
                <a:path w="5114" h="43420" extrusionOk="0">
                  <a:moveTo>
                    <a:pt x="1911" y="0"/>
                  </a:moveTo>
                  <a:cubicBezTo>
                    <a:pt x="1876" y="0"/>
                    <a:pt x="1841" y="18"/>
                    <a:pt x="1805" y="36"/>
                  </a:cubicBezTo>
                  <a:lnTo>
                    <a:pt x="101" y="1063"/>
                  </a:lnTo>
                  <a:cubicBezTo>
                    <a:pt x="1" y="1139"/>
                    <a:pt x="1" y="1314"/>
                    <a:pt x="126" y="1364"/>
                  </a:cubicBezTo>
                  <a:cubicBezTo>
                    <a:pt x="1103" y="1690"/>
                    <a:pt x="2306" y="2843"/>
                    <a:pt x="2557" y="4497"/>
                  </a:cubicBezTo>
                  <a:cubicBezTo>
                    <a:pt x="2958" y="7229"/>
                    <a:pt x="2808" y="43420"/>
                    <a:pt x="2808" y="43420"/>
                  </a:cubicBezTo>
                  <a:lnTo>
                    <a:pt x="3685" y="41740"/>
                  </a:lnTo>
                  <a:lnTo>
                    <a:pt x="4712" y="42743"/>
                  </a:lnTo>
                  <a:lnTo>
                    <a:pt x="4788" y="5875"/>
                  </a:lnTo>
                  <a:cubicBezTo>
                    <a:pt x="4788" y="5875"/>
                    <a:pt x="5113" y="1339"/>
                    <a:pt x="1955" y="11"/>
                  </a:cubicBezTo>
                  <a:cubicBezTo>
                    <a:pt x="1941" y="3"/>
                    <a:pt x="1926"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59" name="Google Shape;759;p69"/>
            <p:cNvSpPr/>
            <p:nvPr/>
          </p:nvSpPr>
          <p:spPr>
            <a:xfrm>
              <a:off x="2792443" y="1577107"/>
              <a:ext cx="268822" cy="547903"/>
            </a:xfrm>
            <a:custGeom>
              <a:avLst/>
              <a:gdLst/>
              <a:ahLst/>
              <a:cxnLst/>
              <a:rect l="l" t="t" r="r" b="b"/>
              <a:pathLst>
                <a:path w="11530" h="23500" extrusionOk="0">
                  <a:moveTo>
                    <a:pt x="10681" y="0"/>
                  </a:moveTo>
                  <a:cubicBezTo>
                    <a:pt x="10558" y="0"/>
                    <a:pt x="10436" y="72"/>
                    <a:pt x="10376" y="191"/>
                  </a:cubicBezTo>
                  <a:lnTo>
                    <a:pt x="0" y="22547"/>
                  </a:lnTo>
                  <a:lnTo>
                    <a:pt x="1003" y="23500"/>
                  </a:lnTo>
                  <a:lnTo>
                    <a:pt x="11454" y="617"/>
                  </a:lnTo>
                  <a:cubicBezTo>
                    <a:pt x="11529" y="417"/>
                    <a:pt x="11429" y="216"/>
                    <a:pt x="11228" y="141"/>
                  </a:cubicBezTo>
                  <a:cubicBezTo>
                    <a:pt x="11103" y="91"/>
                    <a:pt x="10928" y="41"/>
                    <a:pt x="10777" y="16"/>
                  </a:cubicBezTo>
                  <a:cubicBezTo>
                    <a:pt x="10746" y="5"/>
                    <a:pt x="10713" y="0"/>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0" name="Google Shape;760;p69"/>
            <p:cNvSpPr/>
            <p:nvPr/>
          </p:nvSpPr>
          <p:spPr>
            <a:xfrm>
              <a:off x="2792443" y="2102781"/>
              <a:ext cx="352383" cy="1296314"/>
            </a:xfrm>
            <a:custGeom>
              <a:avLst/>
              <a:gdLst/>
              <a:ahLst/>
              <a:cxnLst/>
              <a:rect l="l" t="t" r="r" b="b"/>
              <a:pathLst>
                <a:path w="15114" h="55600" extrusionOk="0">
                  <a:moveTo>
                    <a:pt x="0" y="0"/>
                  </a:moveTo>
                  <a:lnTo>
                    <a:pt x="0" y="50427"/>
                  </a:lnTo>
                  <a:cubicBezTo>
                    <a:pt x="0" y="53810"/>
                    <a:pt x="4261" y="55113"/>
                    <a:pt x="6567" y="55314"/>
                  </a:cubicBezTo>
                  <a:cubicBezTo>
                    <a:pt x="8206" y="55473"/>
                    <a:pt x="9947" y="55599"/>
                    <a:pt x="11623" y="55599"/>
                  </a:cubicBezTo>
                  <a:cubicBezTo>
                    <a:pt x="12841" y="55599"/>
                    <a:pt x="14026" y="55533"/>
                    <a:pt x="15113" y="55364"/>
                  </a:cubicBezTo>
                  <a:lnTo>
                    <a:pt x="15113" y="2281"/>
                  </a:lnTo>
                  <a:cubicBezTo>
                    <a:pt x="13550" y="2660"/>
                    <a:pt x="11819" y="2840"/>
                    <a:pt x="10131" y="2840"/>
                  </a:cubicBezTo>
                  <a:cubicBezTo>
                    <a:pt x="9139" y="2840"/>
                    <a:pt x="8162" y="2777"/>
                    <a:pt x="7243" y="2657"/>
                  </a:cubicBezTo>
                  <a:cubicBezTo>
                    <a:pt x="4537" y="2306"/>
                    <a:pt x="1855" y="14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1" name="Google Shape;761;p69"/>
            <p:cNvSpPr/>
            <p:nvPr/>
          </p:nvSpPr>
          <p:spPr>
            <a:xfrm>
              <a:off x="3152374" y="3107827"/>
              <a:ext cx="2942166" cy="556296"/>
            </a:xfrm>
            <a:custGeom>
              <a:avLst/>
              <a:gdLst/>
              <a:ahLst/>
              <a:cxnLst/>
              <a:rect l="l" t="t" r="r" b="b"/>
              <a:pathLst>
                <a:path w="126192" h="23860" extrusionOk="0">
                  <a:moveTo>
                    <a:pt x="19926" y="0"/>
                  </a:moveTo>
                  <a:lnTo>
                    <a:pt x="1" y="23860"/>
                  </a:lnTo>
                  <a:lnTo>
                    <a:pt x="1" y="23860"/>
                  </a:lnTo>
                  <a:lnTo>
                    <a:pt x="59124" y="17770"/>
                  </a:lnTo>
                  <a:lnTo>
                    <a:pt x="59124" y="17770"/>
                  </a:lnTo>
                  <a:cubicBezTo>
                    <a:pt x="59124" y="17770"/>
                    <a:pt x="59057" y="21542"/>
                    <a:pt x="62471" y="21542"/>
                  </a:cubicBezTo>
                  <a:cubicBezTo>
                    <a:pt x="62664" y="21542"/>
                    <a:pt x="62868" y="21530"/>
                    <a:pt x="63084" y="21504"/>
                  </a:cubicBezTo>
                  <a:cubicBezTo>
                    <a:pt x="67119" y="21053"/>
                    <a:pt x="67044" y="17770"/>
                    <a:pt x="67044" y="17770"/>
                  </a:cubicBezTo>
                  <a:lnTo>
                    <a:pt x="67044" y="17770"/>
                  </a:lnTo>
                  <a:lnTo>
                    <a:pt x="126192" y="23860"/>
                  </a:lnTo>
                  <a:lnTo>
                    <a:pt x="1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2" name="Google Shape;762;p69"/>
            <p:cNvSpPr/>
            <p:nvPr/>
          </p:nvSpPr>
          <p:spPr>
            <a:xfrm>
              <a:off x="3227167" y="3179217"/>
              <a:ext cx="1396009" cy="234246"/>
            </a:xfrm>
            <a:custGeom>
              <a:avLst/>
              <a:gdLst/>
              <a:ahLst/>
              <a:cxnLst/>
              <a:rect l="l" t="t" r="r" b="b"/>
              <a:pathLst>
                <a:path w="59876" h="10047" extrusionOk="0">
                  <a:moveTo>
                    <a:pt x="30427" y="1"/>
                  </a:moveTo>
                  <a:cubicBezTo>
                    <a:pt x="16518" y="1"/>
                    <a:pt x="4136" y="3906"/>
                    <a:pt x="4136" y="3906"/>
                  </a:cubicBezTo>
                  <a:lnTo>
                    <a:pt x="1" y="8868"/>
                  </a:lnTo>
                  <a:cubicBezTo>
                    <a:pt x="11249" y="5952"/>
                    <a:pt x="21246" y="4943"/>
                    <a:pt x="29695" y="4943"/>
                  </a:cubicBezTo>
                  <a:cubicBezTo>
                    <a:pt x="48696" y="4943"/>
                    <a:pt x="59876" y="10046"/>
                    <a:pt x="59876" y="10046"/>
                  </a:cubicBezTo>
                  <a:cubicBezTo>
                    <a:pt x="52306" y="2228"/>
                    <a:pt x="40931" y="1"/>
                    <a:pt x="30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3" name="Google Shape;763;p69"/>
            <p:cNvSpPr/>
            <p:nvPr/>
          </p:nvSpPr>
          <p:spPr>
            <a:xfrm>
              <a:off x="3157060" y="3358646"/>
              <a:ext cx="1622141" cy="192698"/>
            </a:xfrm>
            <a:custGeom>
              <a:avLst/>
              <a:gdLst/>
              <a:ahLst/>
              <a:cxnLst/>
              <a:rect l="l" t="t" r="r" b="b"/>
              <a:pathLst>
                <a:path w="69575" h="8265" extrusionOk="0">
                  <a:moveTo>
                    <a:pt x="35201" y="1"/>
                  </a:moveTo>
                  <a:cubicBezTo>
                    <a:pt x="19306" y="1"/>
                    <a:pt x="3008" y="3779"/>
                    <a:pt x="3008" y="3779"/>
                  </a:cubicBezTo>
                  <a:lnTo>
                    <a:pt x="0" y="7739"/>
                  </a:lnTo>
                  <a:lnTo>
                    <a:pt x="3835" y="8265"/>
                  </a:lnTo>
                  <a:cubicBezTo>
                    <a:pt x="3835" y="8265"/>
                    <a:pt x="69575" y="6736"/>
                    <a:pt x="51254" y="1774"/>
                  </a:cubicBezTo>
                  <a:cubicBezTo>
                    <a:pt x="46454" y="478"/>
                    <a:pt x="40853" y="1"/>
                    <a:pt x="35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4" name="Google Shape;764;p69"/>
            <p:cNvSpPr/>
            <p:nvPr/>
          </p:nvSpPr>
          <p:spPr>
            <a:xfrm>
              <a:off x="4623129" y="3179217"/>
              <a:ext cx="1396592" cy="234246"/>
            </a:xfrm>
            <a:custGeom>
              <a:avLst/>
              <a:gdLst/>
              <a:ahLst/>
              <a:cxnLst/>
              <a:rect l="l" t="t" r="r" b="b"/>
              <a:pathLst>
                <a:path w="59901" h="10047" extrusionOk="0">
                  <a:moveTo>
                    <a:pt x="29460" y="1"/>
                  </a:moveTo>
                  <a:cubicBezTo>
                    <a:pt x="18958" y="1"/>
                    <a:pt x="7582" y="2228"/>
                    <a:pt x="1" y="10046"/>
                  </a:cubicBezTo>
                  <a:cubicBezTo>
                    <a:pt x="1" y="10046"/>
                    <a:pt x="11192" y="4943"/>
                    <a:pt x="30201" y="4943"/>
                  </a:cubicBezTo>
                  <a:cubicBezTo>
                    <a:pt x="38654" y="4943"/>
                    <a:pt x="48653" y="5952"/>
                    <a:pt x="59901" y="8868"/>
                  </a:cubicBezTo>
                  <a:lnTo>
                    <a:pt x="55741" y="3906"/>
                  </a:lnTo>
                  <a:cubicBezTo>
                    <a:pt x="55741" y="3906"/>
                    <a:pt x="43367" y="1"/>
                    <a:pt x="29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5" name="Google Shape;765;p69"/>
            <p:cNvSpPr/>
            <p:nvPr/>
          </p:nvSpPr>
          <p:spPr>
            <a:xfrm>
              <a:off x="4467714" y="3358646"/>
              <a:ext cx="1622141" cy="192698"/>
            </a:xfrm>
            <a:custGeom>
              <a:avLst/>
              <a:gdLst/>
              <a:ahLst/>
              <a:cxnLst/>
              <a:rect l="l" t="t" r="r" b="b"/>
              <a:pathLst>
                <a:path w="69575" h="8265" extrusionOk="0">
                  <a:moveTo>
                    <a:pt x="34353" y="1"/>
                  </a:moveTo>
                  <a:cubicBezTo>
                    <a:pt x="28698" y="1"/>
                    <a:pt x="23095" y="478"/>
                    <a:pt x="18296" y="1774"/>
                  </a:cubicBezTo>
                  <a:cubicBezTo>
                    <a:pt x="0" y="6736"/>
                    <a:pt x="65715" y="8265"/>
                    <a:pt x="65715" y="8265"/>
                  </a:cubicBezTo>
                  <a:lnTo>
                    <a:pt x="69574" y="7739"/>
                  </a:lnTo>
                  <a:lnTo>
                    <a:pt x="66567" y="3779"/>
                  </a:lnTo>
                  <a:cubicBezTo>
                    <a:pt x="66567" y="3779"/>
                    <a:pt x="50255" y="1"/>
                    <a:pt x="34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6" name="Google Shape;766;p69"/>
            <p:cNvSpPr/>
            <p:nvPr/>
          </p:nvSpPr>
          <p:spPr>
            <a:xfrm>
              <a:off x="4623129" y="3270097"/>
              <a:ext cx="1480736" cy="353712"/>
            </a:xfrm>
            <a:custGeom>
              <a:avLst/>
              <a:gdLst/>
              <a:ahLst/>
              <a:cxnLst/>
              <a:rect l="l" t="t" r="r" b="b"/>
              <a:pathLst>
                <a:path w="63510" h="15171" extrusionOk="0">
                  <a:moveTo>
                    <a:pt x="26082" y="0"/>
                  </a:moveTo>
                  <a:cubicBezTo>
                    <a:pt x="16651" y="0"/>
                    <a:pt x="7066" y="1500"/>
                    <a:pt x="1" y="6148"/>
                  </a:cubicBezTo>
                  <a:lnTo>
                    <a:pt x="3760" y="9732"/>
                  </a:lnTo>
                  <a:lnTo>
                    <a:pt x="63510" y="15171"/>
                  </a:lnTo>
                  <a:cubicBezTo>
                    <a:pt x="63510" y="15171"/>
                    <a:pt x="63485" y="13642"/>
                    <a:pt x="62908" y="11537"/>
                  </a:cubicBezTo>
                  <a:cubicBezTo>
                    <a:pt x="49099" y="7602"/>
                    <a:pt x="21981" y="4970"/>
                    <a:pt x="21981" y="4970"/>
                  </a:cubicBezTo>
                  <a:cubicBezTo>
                    <a:pt x="23079" y="4933"/>
                    <a:pt x="24179" y="4916"/>
                    <a:pt x="25279" y="4916"/>
                  </a:cubicBezTo>
                  <a:cubicBezTo>
                    <a:pt x="40634" y="4916"/>
                    <a:pt x="55927" y="8320"/>
                    <a:pt x="62382" y="9958"/>
                  </a:cubicBezTo>
                  <a:cubicBezTo>
                    <a:pt x="61931" y="8729"/>
                    <a:pt x="60803" y="6248"/>
                    <a:pt x="59901" y="4970"/>
                  </a:cubicBezTo>
                  <a:cubicBezTo>
                    <a:pt x="59901" y="4970"/>
                    <a:pt x="43248" y="0"/>
                    <a:pt x="26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7" name="Google Shape;767;p69"/>
            <p:cNvSpPr/>
            <p:nvPr/>
          </p:nvSpPr>
          <p:spPr>
            <a:xfrm>
              <a:off x="4623129" y="3163456"/>
              <a:ext cx="1356863" cy="250007"/>
            </a:xfrm>
            <a:custGeom>
              <a:avLst/>
              <a:gdLst/>
              <a:ahLst/>
              <a:cxnLst/>
              <a:rect l="l" t="t" r="r" b="b"/>
              <a:pathLst>
                <a:path w="58197" h="10723" extrusionOk="0">
                  <a:moveTo>
                    <a:pt x="29555" y="0"/>
                  </a:moveTo>
                  <a:cubicBezTo>
                    <a:pt x="6488" y="0"/>
                    <a:pt x="1" y="10722"/>
                    <a:pt x="1" y="10722"/>
                  </a:cubicBezTo>
                  <a:cubicBezTo>
                    <a:pt x="7578" y="3774"/>
                    <a:pt x="18161" y="1662"/>
                    <a:pt x="28228" y="1662"/>
                  </a:cubicBezTo>
                  <a:cubicBezTo>
                    <a:pt x="43833" y="1662"/>
                    <a:pt x="58197" y="6737"/>
                    <a:pt x="58197" y="6737"/>
                  </a:cubicBezTo>
                  <a:lnTo>
                    <a:pt x="58197" y="4281"/>
                  </a:lnTo>
                  <a:cubicBezTo>
                    <a:pt x="46599" y="1170"/>
                    <a:pt x="37172" y="0"/>
                    <a:pt x="29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8" name="Google Shape;768;p69"/>
            <p:cNvSpPr/>
            <p:nvPr/>
          </p:nvSpPr>
          <p:spPr>
            <a:xfrm>
              <a:off x="3142442" y="3270097"/>
              <a:ext cx="1480736" cy="353712"/>
            </a:xfrm>
            <a:custGeom>
              <a:avLst/>
              <a:gdLst/>
              <a:ahLst/>
              <a:cxnLst/>
              <a:rect l="l" t="t" r="r" b="b"/>
              <a:pathLst>
                <a:path w="63510" h="15171" extrusionOk="0">
                  <a:moveTo>
                    <a:pt x="37436" y="0"/>
                  </a:moveTo>
                  <a:cubicBezTo>
                    <a:pt x="20277" y="0"/>
                    <a:pt x="3635" y="4970"/>
                    <a:pt x="3635" y="4970"/>
                  </a:cubicBezTo>
                  <a:cubicBezTo>
                    <a:pt x="2708" y="6248"/>
                    <a:pt x="1605" y="8729"/>
                    <a:pt x="1129" y="9958"/>
                  </a:cubicBezTo>
                  <a:cubicBezTo>
                    <a:pt x="7583" y="8320"/>
                    <a:pt x="22877" y="4916"/>
                    <a:pt x="38231" y="4916"/>
                  </a:cubicBezTo>
                  <a:cubicBezTo>
                    <a:pt x="39332" y="4916"/>
                    <a:pt x="40432" y="4933"/>
                    <a:pt x="41530" y="4970"/>
                  </a:cubicBezTo>
                  <a:cubicBezTo>
                    <a:pt x="41530" y="4970"/>
                    <a:pt x="14412" y="7602"/>
                    <a:pt x="627" y="11537"/>
                  </a:cubicBezTo>
                  <a:cubicBezTo>
                    <a:pt x="51" y="13642"/>
                    <a:pt x="1" y="15171"/>
                    <a:pt x="1" y="15171"/>
                  </a:cubicBezTo>
                  <a:lnTo>
                    <a:pt x="59776" y="9732"/>
                  </a:lnTo>
                  <a:lnTo>
                    <a:pt x="63510" y="6148"/>
                  </a:lnTo>
                  <a:cubicBezTo>
                    <a:pt x="56445" y="1500"/>
                    <a:pt x="46862" y="0"/>
                    <a:pt x="37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69" name="Google Shape;769;p69"/>
            <p:cNvSpPr/>
            <p:nvPr/>
          </p:nvSpPr>
          <p:spPr>
            <a:xfrm>
              <a:off x="3266336" y="3163456"/>
              <a:ext cx="1356840" cy="250007"/>
            </a:xfrm>
            <a:custGeom>
              <a:avLst/>
              <a:gdLst/>
              <a:ahLst/>
              <a:cxnLst/>
              <a:rect l="l" t="t" r="r" b="b"/>
              <a:pathLst>
                <a:path w="58196" h="10723" extrusionOk="0">
                  <a:moveTo>
                    <a:pt x="28642" y="0"/>
                  </a:moveTo>
                  <a:cubicBezTo>
                    <a:pt x="21024" y="0"/>
                    <a:pt x="11598" y="1170"/>
                    <a:pt x="0" y="4281"/>
                  </a:cubicBezTo>
                  <a:lnTo>
                    <a:pt x="0" y="6737"/>
                  </a:lnTo>
                  <a:cubicBezTo>
                    <a:pt x="0" y="6737"/>
                    <a:pt x="14364" y="1662"/>
                    <a:pt x="29969" y="1662"/>
                  </a:cubicBezTo>
                  <a:cubicBezTo>
                    <a:pt x="40036" y="1662"/>
                    <a:pt x="50619" y="3774"/>
                    <a:pt x="58196" y="10722"/>
                  </a:cubicBezTo>
                  <a:cubicBezTo>
                    <a:pt x="58196" y="10722"/>
                    <a:pt x="51709" y="0"/>
                    <a:pt x="28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0" name="Google Shape;770;p69"/>
            <p:cNvSpPr/>
            <p:nvPr/>
          </p:nvSpPr>
          <p:spPr>
            <a:xfrm>
              <a:off x="3266336" y="2663521"/>
              <a:ext cx="2713679" cy="749950"/>
            </a:xfrm>
            <a:custGeom>
              <a:avLst/>
              <a:gdLst/>
              <a:ahLst/>
              <a:cxnLst/>
              <a:rect l="l" t="t" r="r" b="b"/>
              <a:pathLst>
                <a:path w="116392" h="32166" extrusionOk="0">
                  <a:moveTo>
                    <a:pt x="38985" y="0"/>
                  </a:moveTo>
                  <a:cubicBezTo>
                    <a:pt x="26331" y="0"/>
                    <a:pt x="15564" y="5473"/>
                    <a:pt x="15564" y="5473"/>
                  </a:cubicBezTo>
                  <a:lnTo>
                    <a:pt x="0" y="25724"/>
                  </a:lnTo>
                  <a:lnTo>
                    <a:pt x="0" y="25724"/>
                  </a:lnTo>
                  <a:cubicBezTo>
                    <a:pt x="11598" y="22613"/>
                    <a:pt x="21024" y="21443"/>
                    <a:pt x="28642" y="21443"/>
                  </a:cubicBezTo>
                  <a:cubicBezTo>
                    <a:pt x="51709" y="21443"/>
                    <a:pt x="58196" y="32165"/>
                    <a:pt x="58196" y="32165"/>
                  </a:cubicBezTo>
                  <a:cubicBezTo>
                    <a:pt x="58196" y="32165"/>
                    <a:pt x="64683" y="21443"/>
                    <a:pt x="87750" y="21443"/>
                  </a:cubicBezTo>
                  <a:cubicBezTo>
                    <a:pt x="95367" y="21443"/>
                    <a:pt x="104794" y="22613"/>
                    <a:pt x="116392" y="25724"/>
                  </a:cubicBezTo>
                  <a:lnTo>
                    <a:pt x="116392" y="25724"/>
                  </a:lnTo>
                  <a:lnTo>
                    <a:pt x="100828" y="5473"/>
                  </a:lnTo>
                  <a:cubicBezTo>
                    <a:pt x="100828" y="5473"/>
                    <a:pt x="90060" y="0"/>
                    <a:pt x="77406" y="0"/>
                  </a:cubicBezTo>
                  <a:cubicBezTo>
                    <a:pt x="71105" y="0"/>
                    <a:pt x="64336" y="1357"/>
                    <a:pt x="58196" y="5423"/>
                  </a:cubicBezTo>
                  <a:cubicBezTo>
                    <a:pt x="52056" y="1357"/>
                    <a:pt x="45287" y="0"/>
                    <a:pt x="38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1" name="Google Shape;771;p69"/>
            <p:cNvSpPr/>
            <p:nvPr/>
          </p:nvSpPr>
          <p:spPr>
            <a:xfrm>
              <a:off x="4490492" y="3413435"/>
              <a:ext cx="260056" cy="172974"/>
            </a:xfrm>
            <a:custGeom>
              <a:avLst/>
              <a:gdLst/>
              <a:ahLst/>
              <a:cxnLst/>
              <a:rect l="l" t="t" r="r" b="b"/>
              <a:pathLst>
                <a:path w="11154" h="7419" extrusionOk="0">
                  <a:moveTo>
                    <a:pt x="5690" y="0"/>
                  </a:moveTo>
                  <a:lnTo>
                    <a:pt x="1" y="5464"/>
                  </a:lnTo>
                  <a:lnTo>
                    <a:pt x="1605" y="7419"/>
                  </a:lnTo>
                  <a:lnTo>
                    <a:pt x="5690" y="3133"/>
                  </a:lnTo>
                  <a:lnTo>
                    <a:pt x="9449" y="6792"/>
                  </a:lnTo>
                  <a:lnTo>
                    <a:pt x="11154" y="5188"/>
                  </a:lnTo>
                  <a:lnTo>
                    <a:pt x="5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2" name="Google Shape;772;p69"/>
            <p:cNvSpPr/>
            <p:nvPr/>
          </p:nvSpPr>
          <p:spPr>
            <a:xfrm>
              <a:off x="3266336" y="3309335"/>
              <a:ext cx="1269782" cy="104125"/>
            </a:xfrm>
            <a:custGeom>
              <a:avLst/>
              <a:gdLst/>
              <a:ahLst/>
              <a:cxnLst/>
              <a:rect l="l" t="t" r="r" b="b"/>
              <a:pathLst>
                <a:path w="54462" h="4466" extrusionOk="0">
                  <a:moveTo>
                    <a:pt x="32373" y="1"/>
                  </a:moveTo>
                  <a:cubicBezTo>
                    <a:pt x="30718" y="1"/>
                    <a:pt x="29040" y="44"/>
                    <a:pt x="27369" y="129"/>
                  </a:cubicBezTo>
                  <a:cubicBezTo>
                    <a:pt x="23885" y="330"/>
                    <a:pt x="20451" y="681"/>
                    <a:pt x="17218" y="1132"/>
                  </a:cubicBezTo>
                  <a:cubicBezTo>
                    <a:pt x="13985" y="1558"/>
                    <a:pt x="11003" y="2109"/>
                    <a:pt x="8446" y="2585"/>
                  </a:cubicBezTo>
                  <a:cubicBezTo>
                    <a:pt x="5915" y="3087"/>
                    <a:pt x="3785" y="3563"/>
                    <a:pt x="2306" y="3914"/>
                  </a:cubicBezTo>
                  <a:cubicBezTo>
                    <a:pt x="827" y="4265"/>
                    <a:pt x="0" y="4465"/>
                    <a:pt x="0" y="4465"/>
                  </a:cubicBezTo>
                  <a:cubicBezTo>
                    <a:pt x="0" y="4465"/>
                    <a:pt x="852" y="4290"/>
                    <a:pt x="2331" y="3989"/>
                  </a:cubicBezTo>
                  <a:cubicBezTo>
                    <a:pt x="3083" y="3864"/>
                    <a:pt x="3985" y="3688"/>
                    <a:pt x="5013" y="3488"/>
                  </a:cubicBezTo>
                  <a:cubicBezTo>
                    <a:pt x="6065" y="3287"/>
                    <a:pt x="7218" y="3062"/>
                    <a:pt x="8496" y="2836"/>
                  </a:cubicBezTo>
                  <a:cubicBezTo>
                    <a:pt x="9775" y="2610"/>
                    <a:pt x="11178" y="2385"/>
                    <a:pt x="12632" y="2159"/>
                  </a:cubicBezTo>
                  <a:cubicBezTo>
                    <a:pt x="14110" y="1934"/>
                    <a:pt x="15664" y="1733"/>
                    <a:pt x="17268" y="1508"/>
                  </a:cubicBezTo>
                  <a:cubicBezTo>
                    <a:pt x="20501" y="1107"/>
                    <a:pt x="23935" y="756"/>
                    <a:pt x="27394" y="605"/>
                  </a:cubicBezTo>
                  <a:cubicBezTo>
                    <a:pt x="29282" y="495"/>
                    <a:pt x="31185" y="438"/>
                    <a:pt x="33053" y="438"/>
                  </a:cubicBezTo>
                  <a:cubicBezTo>
                    <a:pt x="34582" y="438"/>
                    <a:pt x="36089" y="476"/>
                    <a:pt x="37544" y="555"/>
                  </a:cubicBezTo>
                  <a:cubicBezTo>
                    <a:pt x="39148" y="655"/>
                    <a:pt x="40702" y="781"/>
                    <a:pt x="42181" y="956"/>
                  </a:cubicBezTo>
                  <a:cubicBezTo>
                    <a:pt x="43659" y="1157"/>
                    <a:pt x="45038" y="1382"/>
                    <a:pt x="46316" y="1658"/>
                  </a:cubicBezTo>
                  <a:cubicBezTo>
                    <a:pt x="46943" y="1783"/>
                    <a:pt x="47544" y="1959"/>
                    <a:pt x="48121" y="2084"/>
                  </a:cubicBezTo>
                  <a:cubicBezTo>
                    <a:pt x="48672" y="2260"/>
                    <a:pt x="49223" y="2385"/>
                    <a:pt x="49725" y="2560"/>
                  </a:cubicBezTo>
                  <a:cubicBezTo>
                    <a:pt x="50727" y="2861"/>
                    <a:pt x="51604" y="3187"/>
                    <a:pt x="52306" y="3488"/>
                  </a:cubicBezTo>
                  <a:cubicBezTo>
                    <a:pt x="52632" y="3638"/>
                    <a:pt x="52958" y="3763"/>
                    <a:pt x="53233" y="3864"/>
                  </a:cubicBezTo>
                  <a:cubicBezTo>
                    <a:pt x="53484" y="3989"/>
                    <a:pt x="53710" y="4114"/>
                    <a:pt x="53885" y="4189"/>
                  </a:cubicBezTo>
                  <a:cubicBezTo>
                    <a:pt x="54261" y="4365"/>
                    <a:pt x="54462" y="4465"/>
                    <a:pt x="54462" y="4465"/>
                  </a:cubicBezTo>
                  <a:cubicBezTo>
                    <a:pt x="54462" y="4465"/>
                    <a:pt x="54261" y="4365"/>
                    <a:pt x="53910" y="4164"/>
                  </a:cubicBezTo>
                  <a:cubicBezTo>
                    <a:pt x="53735" y="4089"/>
                    <a:pt x="53509" y="3964"/>
                    <a:pt x="53259" y="3813"/>
                  </a:cubicBezTo>
                  <a:cubicBezTo>
                    <a:pt x="52983" y="3688"/>
                    <a:pt x="52682" y="3563"/>
                    <a:pt x="52331" y="3387"/>
                  </a:cubicBezTo>
                  <a:cubicBezTo>
                    <a:pt x="51629" y="3087"/>
                    <a:pt x="50777" y="2736"/>
                    <a:pt x="49775" y="2385"/>
                  </a:cubicBezTo>
                  <a:cubicBezTo>
                    <a:pt x="49274" y="2209"/>
                    <a:pt x="48747" y="2059"/>
                    <a:pt x="48171" y="1884"/>
                  </a:cubicBezTo>
                  <a:cubicBezTo>
                    <a:pt x="47594" y="1733"/>
                    <a:pt x="46993" y="1558"/>
                    <a:pt x="46366" y="1407"/>
                  </a:cubicBezTo>
                  <a:cubicBezTo>
                    <a:pt x="45088" y="1107"/>
                    <a:pt x="43710" y="856"/>
                    <a:pt x="42231" y="630"/>
                  </a:cubicBezTo>
                  <a:cubicBezTo>
                    <a:pt x="40752" y="430"/>
                    <a:pt x="39173" y="254"/>
                    <a:pt x="37569" y="154"/>
                  </a:cubicBezTo>
                  <a:cubicBezTo>
                    <a:pt x="35886" y="51"/>
                    <a:pt x="34142" y="1"/>
                    <a:pt x="3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3" name="Google Shape;773;p69"/>
            <p:cNvSpPr/>
            <p:nvPr/>
          </p:nvSpPr>
          <p:spPr>
            <a:xfrm>
              <a:off x="3468496" y="3347315"/>
              <a:ext cx="790635" cy="66145"/>
            </a:xfrm>
            <a:custGeom>
              <a:avLst/>
              <a:gdLst/>
              <a:ahLst/>
              <a:cxnLst/>
              <a:rect l="l" t="t" r="r" b="b"/>
              <a:pathLst>
                <a:path w="33911" h="2837" extrusionOk="0">
                  <a:moveTo>
                    <a:pt x="24840" y="0"/>
                  </a:moveTo>
                  <a:cubicBezTo>
                    <a:pt x="24283" y="0"/>
                    <a:pt x="23713" y="15"/>
                    <a:pt x="23134" y="29"/>
                  </a:cubicBezTo>
                  <a:cubicBezTo>
                    <a:pt x="22156" y="54"/>
                    <a:pt x="21104" y="54"/>
                    <a:pt x="20051" y="129"/>
                  </a:cubicBezTo>
                  <a:cubicBezTo>
                    <a:pt x="18998" y="179"/>
                    <a:pt x="17946" y="255"/>
                    <a:pt x="16868" y="305"/>
                  </a:cubicBezTo>
                  <a:cubicBezTo>
                    <a:pt x="15815" y="355"/>
                    <a:pt x="14738" y="480"/>
                    <a:pt x="13710" y="605"/>
                  </a:cubicBezTo>
                  <a:cubicBezTo>
                    <a:pt x="12658" y="706"/>
                    <a:pt x="11630" y="806"/>
                    <a:pt x="10627" y="931"/>
                  </a:cubicBezTo>
                  <a:cubicBezTo>
                    <a:pt x="9650" y="1082"/>
                    <a:pt x="8698" y="1207"/>
                    <a:pt x="7770" y="1357"/>
                  </a:cubicBezTo>
                  <a:cubicBezTo>
                    <a:pt x="6868" y="1483"/>
                    <a:pt x="6016" y="1608"/>
                    <a:pt x="5239" y="1758"/>
                  </a:cubicBezTo>
                  <a:cubicBezTo>
                    <a:pt x="3660" y="2059"/>
                    <a:pt x="2357" y="2335"/>
                    <a:pt x="1429" y="2535"/>
                  </a:cubicBezTo>
                  <a:cubicBezTo>
                    <a:pt x="527" y="2736"/>
                    <a:pt x="1" y="2836"/>
                    <a:pt x="1" y="2836"/>
                  </a:cubicBezTo>
                  <a:cubicBezTo>
                    <a:pt x="1" y="2836"/>
                    <a:pt x="527" y="2761"/>
                    <a:pt x="1454" y="2610"/>
                  </a:cubicBezTo>
                  <a:cubicBezTo>
                    <a:pt x="2382" y="2460"/>
                    <a:pt x="3685" y="2285"/>
                    <a:pt x="5264" y="2009"/>
                  </a:cubicBezTo>
                  <a:cubicBezTo>
                    <a:pt x="6843" y="1808"/>
                    <a:pt x="8698" y="1558"/>
                    <a:pt x="10678" y="1307"/>
                  </a:cubicBezTo>
                  <a:cubicBezTo>
                    <a:pt x="11680" y="1232"/>
                    <a:pt x="12708" y="1132"/>
                    <a:pt x="13735" y="1032"/>
                  </a:cubicBezTo>
                  <a:cubicBezTo>
                    <a:pt x="14788" y="931"/>
                    <a:pt x="15840" y="806"/>
                    <a:pt x="16918" y="756"/>
                  </a:cubicBezTo>
                  <a:cubicBezTo>
                    <a:pt x="17971" y="681"/>
                    <a:pt x="19023" y="631"/>
                    <a:pt x="20076" y="555"/>
                  </a:cubicBezTo>
                  <a:cubicBezTo>
                    <a:pt x="21129" y="480"/>
                    <a:pt x="22156" y="480"/>
                    <a:pt x="23159" y="430"/>
                  </a:cubicBezTo>
                  <a:cubicBezTo>
                    <a:pt x="24161" y="405"/>
                    <a:pt x="25114" y="355"/>
                    <a:pt x="26041" y="355"/>
                  </a:cubicBezTo>
                  <a:lnTo>
                    <a:pt x="28597" y="355"/>
                  </a:lnTo>
                  <a:cubicBezTo>
                    <a:pt x="29399" y="380"/>
                    <a:pt x="30126" y="405"/>
                    <a:pt x="30778" y="430"/>
                  </a:cubicBezTo>
                  <a:cubicBezTo>
                    <a:pt x="31104" y="455"/>
                    <a:pt x="31404" y="455"/>
                    <a:pt x="31680" y="480"/>
                  </a:cubicBezTo>
                  <a:cubicBezTo>
                    <a:pt x="31981" y="505"/>
                    <a:pt x="32232" y="530"/>
                    <a:pt x="32457" y="555"/>
                  </a:cubicBezTo>
                  <a:cubicBezTo>
                    <a:pt x="33384" y="656"/>
                    <a:pt x="33911" y="706"/>
                    <a:pt x="33911" y="706"/>
                  </a:cubicBezTo>
                  <a:cubicBezTo>
                    <a:pt x="33911" y="706"/>
                    <a:pt x="33384" y="631"/>
                    <a:pt x="32482" y="480"/>
                  </a:cubicBezTo>
                  <a:cubicBezTo>
                    <a:pt x="32232" y="430"/>
                    <a:pt x="31981" y="380"/>
                    <a:pt x="31705" y="355"/>
                  </a:cubicBezTo>
                  <a:cubicBezTo>
                    <a:pt x="31430" y="330"/>
                    <a:pt x="31129" y="305"/>
                    <a:pt x="30803" y="280"/>
                  </a:cubicBezTo>
                  <a:cubicBezTo>
                    <a:pt x="30151" y="230"/>
                    <a:pt x="29425" y="154"/>
                    <a:pt x="28623" y="104"/>
                  </a:cubicBezTo>
                  <a:cubicBezTo>
                    <a:pt x="27820" y="79"/>
                    <a:pt x="26943" y="54"/>
                    <a:pt x="26041" y="29"/>
                  </a:cubicBezTo>
                  <a:cubicBezTo>
                    <a:pt x="25649" y="8"/>
                    <a:pt x="25248" y="0"/>
                    <a:pt x="24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4" name="Google Shape;774;p69"/>
            <p:cNvSpPr/>
            <p:nvPr/>
          </p:nvSpPr>
          <p:spPr>
            <a:xfrm>
              <a:off x="3277433" y="3431107"/>
              <a:ext cx="1228887" cy="116738"/>
            </a:xfrm>
            <a:custGeom>
              <a:avLst/>
              <a:gdLst/>
              <a:ahLst/>
              <a:cxnLst/>
              <a:rect l="l" t="t" r="r" b="b"/>
              <a:pathLst>
                <a:path w="52708" h="5007" extrusionOk="0">
                  <a:moveTo>
                    <a:pt x="37115" y="0"/>
                  </a:moveTo>
                  <a:cubicBezTo>
                    <a:pt x="36736" y="0"/>
                    <a:pt x="36354" y="6"/>
                    <a:pt x="35965" y="19"/>
                  </a:cubicBezTo>
                  <a:cubicBezTo>
                    <a:pt x="35188" y="44"/>
                    <a:pt x="34386" y="44"/>
                    <a:pt x="33584" y="69"/>
                  </a:cubicBezTo>
                  <a:cubicBezTo>
                    <a:pt x="33183" y="94"/>
                    <a:pt x="32782" y="94"/>
                    <a:pt x="32381" y="119"/>
                  </a:cubicBezTo>
                  <a:cubicBezTo>
                    <a:pt x="31955" y="144"/>
                    <a:pt x="31554" y="169"/>
                    <a:pt x="31153" y="194"/>
                  </a:cubicBezTo>
                  <a:cubicBezTo>
                    <a:pt x="29524" y="295"/>
                    <a:pt x="27845" y="370"/>
                    <a:pt x="26191" y="545"/>
                  </a:cubicBezTo>
                  <a:cubicBezTo>
                    <a:pt x="25364" y="620"/>
                    <a:pt x="24537" y="696"/>
                    <a:pt x="23710" y="771"/>
                  </a:cubicBezTo>
                  <a:cubicBezTo>
                    <a:pt x="22883" y="846"/>
                    <a:pt x="22081" y="971"/>
                    <a:pt x="21254" y="1072"/>
                  </a:cubicBezTo>
                  <a:cubicBezTo>
                    <a:pt x="19624" y="1272"/>
                    <a:pt x="18045" y="1473"/>
                    <a:pt x="16492" y="1723"/>
                  </a:cubicBezTo>
                  <a:cubicBezTo>
                    <a:pt x="14963" y="1974"/>
                    <a:pt x="13459" y="2199"/>
                    <a:pt x="12055" y="2450"/>
                  </a:cubicBezTo>
                  <a:cubicBezTo>
                    <a:pt x="10652" y="2701"/>
                    <a:pt x="9324" y="2976"/>
                    <a:pt x="8096" y="3202"/>
                  </a:cubicBezTo>
                  <a:cubicBezTo>
                    <a:pt x="7494" y="3327"/>
                    <a:pt x="6893" y="3428"/>
                    <a:pt x="6341" y="3553"/>
                  </a:cubicBezTo>
                  <a:cubicBezTo>
                    <a:pt x="5790" y="3678"/>
                    <a:pt x="5263" y="3778"/>
                    <a:pt x="4762" y="3904"/>
                  </a:cubicBezTo>
                  <a:cubicBezTo>
                    <a:pt x="3785" y="4129"/>
                    <a:pt x="2933" y="4330"/>
                    <a:pt x="2206" y="4480"/>
                  </a:cubicBezTo>
                  <a:cubicBezTo>
                    <a:pt x="802" y="4806"/>
                    <a:pt x="0" y="5006"/>
                    <a:pt x="0" y="5006"/>
                  </a:cubicBezTo>
                  <a:cubicBezTo>
                    <a:pt x="0" y="5006"/>
                    <a:pt x="802" y="4856"/>
                    <a:pt x="2231" y="4580"/>
                  </a:cubicBezTo>
                  <a:cubicBezTo>
                    <a:pt x="2958" y="4430"/>
                    <a:pt x="3810" y="4255"/>
                    <a:pt x="4812" y="4079"/>
                  </a:cubicBezTo>
                  <a:cubicBezTo>
                    <a:pt x="5314" y="3979"/>
                    <a:pt x="5840" y="3879"/>
                    <a:pt x="6391" y="3753"/>
                  </a:cubicBezTo>
                  <a:cubicBezTo>
                    <a:pt x="6943" y="3653"/>
                    <a:pt x="7544" y="3553"/>
                    <a:pt x="8146" y="3453"/>
                  </a:cubicBezTo>
                  <a:cubicBezTo>
                    <a:pt x="9374" y="3252"/>
                    <a:pt x="10702" y="3027"/>
                    <a:pt x="12106" y="2776"/>
                  </a:cubicBezTo>
                  <a:cubicBezTo>
                    <a:pt x="13534" y="2550"/>
                    <a:pt x="15013" y="2350"/>
                    <a:pt x="16567" y="2124"/>
                  </a:cubicBezTo>
                  <a:cubicBezTo>
                    <a:pt x="18096" y="1874"/>
                    <a:pt x="19700" y="1698"/>
                    <a:pt x="21304" y="1498"/>
                  </a:cubicBezTo>
                  <a:cubicBezTo>
                    <a:pt x="22131" y="1397"/>
                    <a:pt x="22933" y="1297"/>
                    <a:pt x="23760" y="1222"/>
                  </a:cubicBezTo>
                  <a:cubicBezTo>
                    <a:pt x="24587" y="1147"/>
                    <a:pt x="25414" y="1072"/>
                    <a:pt x="26241" y="996"/>
                  </a:cubicBezTo>
                  <a:cubicBezTo>
                    <a:pt x="27895" y="821"/>
                    <a:pt x="29549" y="721"/>
                    <a:pt x="31178" y="620"/>
                  </a:cubicBezTo>
                  <a:cubicBezTo>
                    <a:pt x="31579" y="595"/>
                    <a:pt x="31980" y="570"/>
                    <a:pt x="32381" y="545"/>
                  </a:cubicBezTo>
                  <a:cubicBezTo>
                    <a:pt x="32807" y="520"/>
                    <a:pt x="33208" y="495"/>
                    <a:pt x="33609" y="495"/>
                  </a:cubicBezTo>
                  <a:cubicBezTo>
                    <a:pt x="34386" y="470"/>
                    <a:pt x="35188" y="445"/>
                    <a:pt x="35965" y="420"/>
                  </a:cubicBezTo>
                  <a:cubicBezTo>
                    <a:pt x="36742" y="395"/>
                    <a:pt x="37494" y="395"/>
                    <a:pt x="38246" y="395"/>
                  </a:cubicBezTo>
                  <a:cubicBezTo>
                    <a:pt x="38747" y="395"/>
                    <a:pt x="39237" y="373"/>
                    <a:pt x="39724" y="373"/>
                  </a:cubicBezTo>
                  <a:cubicBezTo>
                    <a:pt x="39967" y="373"/>
                    <a:pt x="40209" y="378"/>
                    <a:pt x="40452" y="395"/>
                  </a:cubicBezTo>
                  <a:cubicBezTo>
                    <a:pt x="41153" y="395"/>
                    <a:pt x="41855" y="420"/>
                    <a:pt x="42532" y="420"/>
                  </a:cubicBezTo>
                  <a:cubicBezTo>
                    <a:pt x="43183" y="445"/>
                    <a:pt x="43835" y="495"/>
                    <a:pt x="44462" y="520"/>
                  </a:cubicBezTo>
                  <a:cubicBezTo>
                    <a:pt x="45088" y="545"/>
                    <a:pt x="45690" y="570"/>
                    <a:pt x="46241" y="620"/>
                  </a:cubicBezTo>
                  <a:cubicBezTo>
                    <a:pt x="46818" y="671"/>
                    <a:pt x="47344" y="721"/>
                    <a:pt x="47845" y="771"/>
                  </a:cubicBezTo>
                  <a:cubicBezTo>
                    <a:pt x="48848" y="871"/>
                    <a:pt x="49725" y="971"/>
                    <a:pt x="50452" y="1072"/>
                  </a:cubicBezTo>
                  <a:cubicBezTo>
                    <a:pt x="51178" y="1172"/>
                    <a:pt x="51730" y="1272"/>
                    <a:pt x="52106" y="1347"/>
                  </a:cubicBezTo>
                  <a:cubicBezTo>
                    <a:pt x="52507" y="1422"/>
                    <a:pt x="52707" y="1473"/>
                    <a:pt x="52707" y="1473"/>
                  </a:cubicBezTo>
                  <a:cubicBezTo>
                    <a:pt x="52707" y="1473"/>
                    <a:pt x="52507" y="1422"/>
                    <a:pt x="52131" y="1322"/>
                  </a:cubicBezTo>
                  <a:cubicBezTo>
                    <a:pt x="51730" y="1247"/>
                    <a:pt x="51178" y="1097"/>
                    <a:pt x="50477" y="996"/>
                  </a:cubicBezTo>
                  <a:cubicBezTo>
                    <a:pt x="49750" y="846"/>
                    <a:pt x="48873" y="721"/>
                    <a:pt x="47870" y="595"/>
                  </a:cubicBezTo>
                  <a:cubicBezTo>
                    <a:pt x="46868" y="470"/>
                    <a:pt x="45715" y="320"/>
                    <a:pt x="44487" y="270"/>
                  </a:cubicBezTo>
                  <a:cubicBezTo>
                    <a:pt x="43860" y="219"/>
                    <a:pt x="43209" y="169"/>
                    <a:pt x="42532" y="119"/>
                  </a:cubicBezTo>
                  <a:cubicBezTo>
                    <a:pt x="41855" y="94"/>
                    <a:pt x="41178" y="69"/>
                    <a:pt x="40452" y="44"/>
                  </a:cubicBezTo>
                  <a:cubicBezTo>
                    <a:pt x="39750" y="19"/>
                    <a:pt x="38998" y="19"/>
                    <a:pt x="38246" y="19"/>
                  </a:cubicBezTo>
                  <a:cubicBezTo>
                    <a:pt x="37870" y="6"/>
                    <a:pt x="37494" y="0"/>
                    <a:pt x="37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5" name="Google Shape;775;p69"/>
            <p:cNvSpPr/>
            <p:nvPr/>
          </p:nvSpPr>
          <p:spPr>
            <a:xfrm>
              <a:off x="3412984" y="3478343"/>
              <a:ext cx="894643" cy="87035"/>
            </a:xfrm>
            <a:custGeom>
              <a:avLst/>
              <a:gdLst/>
              <a:ahLst/>
              <a:cxnLst/>
              <a:rect l="l" t="t" r="r" b="b"/>
              <a:pathLst>
                <a:path w="38372" h="3733" extrusionOk="0">
                  <a:moveTo>
                    <a:pt x="38237" y="134"/>
                  </a:moveTo>
                  <a:cubicBezTo>
                    <a:pt x="38326" y="143"/>
                    <a:pt x="38372" y="148"/>
                    <a:pt x="38372" y="148"/>
                  </a:cubicBezTo>
                  <a:cubicBezTo>
                    <a:pt x="38372" y="148"/>
                    <a:pt x="38326" y="141"/>
                    <a:pt x="38237" y="134"/>
                  </a:cubicBezTo>
                  <a:close/>
                  <a:moveTo>
                    <a:pt x="33209" y="1"/>
                  </a:moveTo>
                  <a:cubicBezTo>
                    <a:pt x="32925" y="1"/>
                    <a:pt x="32633" y="6"/>
                    <a:pt x="32332" y="23"/>
                  </a:cubicBezTo>
                  <a:cubicBezTo>
                    <a:pt x="31430" y="48"/>
                    <a:pt x="30452" y="73"/>
                    <a:pt x="29425" y="98"/>
                  </a:cubicBezTo>
                  <a:cubicBezTo>
                    <a:pt x="28372" y="148"/>
                    <a:pt x="27294" y="224"/>
                    <a:pt x="26166" y="299"/>
                  </a:cubicBezTo>
                  <a:cubicBezTo>
                    <a:pt x="25039" y="374"/>
                    <a:pt x="23861" y="424"/>
                    <a:pt x="22683" y="549"/>
                  </a:cubicBezTo>
                  <a:cubicBezTo>
                    <a:pt x="21505" y="650"/>
                    <a:pt x="20302" y="775"/>
                    <a:pt x="19099" y="875"/>
                  </a:cubicBezTo>
                  <a:cubicBezTo>
                    <a:pt x="17896" y="1001"/>
                    <a:pt x="16693" y="1126"/>
                    <a:pt x="15515" y="1301"/>
                  </a:cubicBezTo>
                  <a:cubicBezTo>
                    <a:pt x="14337" y="1452"/>
                    <a:pt x="13184" y="1602"/>
                    <a:pt x="12056" y="1752"/>
                  </a:cubicBezTo>
                  <a:cubicBezTo>
                    <a:pt x="10928" y="1903"/>
                    <a:pt x="9851" y="2053"/>
                    <a:pt x="8823" y="2204"/>
                  </a:cubicBezTo>
                  <a:cubicBezTo>
                    <a:pt x="7795" y="2379"/>
                    <a:pt x="6843" y="2529"/>
                    <a:pt x="5941" y="2680"/>
                  </a:cubicBezTo>
                  <a:cubicBezTo>
                    <a:pt x="4161" y="3006"/>
                    <a:pt x="2683" y="3256"/>
                    <a:pt x="1630" y="3432"/>
                  </a:cubicBezTo>
                  <a:cubicBezTo>
                    <a:pt x="602" y="3632"/>
                    <a:pt x="1" y="3732"/>
                    <a:pt x="1" y="3732"/>
                  </a:cubicBezTo>
                  <a:cubicBezTo>
                    <a:pt x="1" y="3732"/>
                    <a:pt x="602" y="3657"/>
                    <a:pt x="1655" y="3532"/>
                  </a:cubicBezTo>
                  <a:cubicBezTo>
                    <a:pt x="2708" y="3381"/>
                    <a:pt x="4186" y="3181"/>
                    <a:pt x="5991" y="2955"/>
                  </a:cubicBezTo>
                  <a:cubicBezTo>
                    <a:pt x="6868" y="2805"/>
                    <a:pt x="7845" y="2680"/>
                    <a:pt x="8873" y="2529"/>
                  </a:cubicBezTo>
                  <a:cubicBezTo>
                    <a:pt x="9901" y="2404"/>
                    <a:pt x="10978" y="2279"/>
                    <a:pt x="12106" y="2153"/>
                  </a:cubicBezTo>
                  <a:cubicBezTo>
                    <a:pt x="13234" y="2003"/>
                    <a:pt x="14387" y="1878"/>
                    <a:pt x="15565" y="1727"/>
                  </a:cubicBezTo>
                  <a:cubicBezTo>
                    <a:pt x="16743" y="1552"/>
                    <a:pt x="17946" y="1452"/>
                    <a:pt x="19149" y="1351"/>
                  </a:cubicBezTo>
                  <a:cubicBezTo>
                    <a:pt x="20327" y="1226"/>
                    <a:pt x="21530" y="1101"/>
                    <a:pt x="22708" y="975"/>
                  </a:cubicBezTo>
                  <a:cubicBezTo>
                    <a:pt x="23886" y="850"/>
                    <a:pt x="25064" y="775"/>
                    <a:pt x="26191" y="700"/>
                  </a:cubicBezTo>
                  <a:cubicBezTo>
                    <a:pt x="27319" y="625"/>
                    <a:pt x="28397" y="499"/>
                    <a:pt x="29425" y="449"/>
                  </a:cubicBezTo>
                  <a:cubicBezTo>
                    <a:pt x="30477" y="374"/>
                    <a:pt x="31455" y="324"/>
                    <a:pt x="32357" y="274"/>
                  </a:cubicBezTo>
                  <a:cubicBezTo>
                    <a:pt x="33259" y="224"/>
                    <a:pt x="34086" y="224"/>
                    <a:pt x="34813" y="173"/>
                  </a:cubicBezTo>
                  <a:cubicBezTo>
                    <a:pt x="35540" y="148"/>
                    <a:pt x="36192" y="148"/>
                    <a:pt x="36718" y="148"/>
                  </a:cubicBezTo>
                  <a:cubicBezTo>
                    <a:pt x="37244" y="123"/>
                    <a:pt x="37645" y="123"/>
                    <a:pt x="37946" y="123"/>
                  </a:cubicBezTo>
                  <a:cubicBezTo>
                    <a:pt x="38068" y="123"/>
                    <a:pt x="38166" y="128"/>
                    <a:pt x="38237" y="134"/>
                  </a:cubicBezTo>
                  <a:lnTo>
                    <a:pt x="38237" y="134"/>
                  </a:lnTo>
                  <a:cubicBezTo>
                    <a:pt x="38005" y="111"/>
                    <a:pt x="37479" y="66"/>
                    <a:pt x="36718" y="48"/>
                  </a:cubicBezTo>
                  <a:cubicBezTo>
                    <a:pt x="36192" y="23"/>
                    <a:pt x="35540" y="23"/>
                    <a:pt x="34813" y="23"/>
                  </a:cubicBezTo>
                  <a:cubicBezTo>
                    <a:pt x="34312" y="23"/>
                    <a:pt x="33777" y="1"/>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6" name="Google Shape;776;p69"/>
            <p:cNvSpPr/>
            <p:nvPr/>
          </p:nvSpPr>
          <p:spPr>
            <a:xfrm>
              <a:off x="4710792" y="3309335"/>
              <a:ext cx="1269199" cy="104125"/>
            </a:xfrm>
            <a:custGeom>
              <a:avLst/>
              <a:gdLst/>
              <a:ahLst/>
              <a:cxnLst/>
              <a:rect l="l" t="t" r="r" b="b"/>
              <a:pathLst>
                <a:path w="54437" h="4466" extrusionOk="0">
                  <a:moveTo>
                    <a:pt x="22079" y="1"/>
                  </a:moveTo>
                  <a:cubicBezTo>
                    <a:pt x="20313" y="1"/>
                    <a:pt x="18576" y="51"/>
                    <a:pt x="16893" y="154"/>
                  </a:cubicBezTo>
                  <a:cubicBezTo>
                    <a:pt x="15264" y="254"/>
                    <a:pt x="13685" y="430"/>
                    <a:pt x="12206" y="630"/>
                  </a:cubicBezTo>
                  <a:cubicBezTo>
                    <a:pt x="10752" y="856"/>
                    <a:pt x="9349" y="1107"/>
                    <a:pt x="8071" y="1407"/>
                  </a:cubicBezTo>
                  <a:cubicBezTo>
                    <a:pt x="7444" y="1558"/>
                    <a:pt x="6842" y="1733"/>
                    <a:pt x="6266" y="1884"/>
                  </a:cubicBezTo>
                  <a:cubicBezTo>
                    <a:pt x="5715" y="2059"/>
                    <a:pt x="5163" y="2209"/>
                    <a:pt x="4662" y="2385"/>
                  </a:cubicBezTo>
                  <a:cubicBezTo>
                    <a:pt x="3659" y="2736"/>
                    <a:pt x="2807" y="3087"/>
                    <a:pt x="2106" y="3387"/>
                  </a:cubicBezTo>
                  <a:cubicBezTo>
                    <a:pt x="1780" y="3563"/>
                    <a:pt x="1454" y="3688"/>
                    <a:pt x="1203" y="3813"/>
                  </a:cubicBezTo>
                  <a:cubicBezTo>
                    <a:pt x="928" y="3964"/>
                    <a:pt x="727" y="4089"/>
                    <a:pt x="527" y="4164"/>
                  </a:cubicBezTo>
                  <a:cubicBezTo>
                    <a:pt x="176" y="4365"/>
                    <a:pt x="0" y="4465"/>
                    <a:pt x="0" y="4465"/>
                  </a:cubicBezTo>
                  <a:cubicBezTo>
                    <a:pt x="0" y="4465"/>
                    <a:pt x="176" y="4365"/>
                    <a:pt x="552" y="4189"/>
                  </a:cubicBezTo>
                  <a:cubicBezTo>
                    <a:pt x="727" y="4114"/>
                    <a:pt x="953" y="3989"/>
                    <a:pt x="1228" y="3864"/>
                  </a:cubicBezTo>
                  <a:cubicBezTo>
                    <a:pt x="1504" y="3763"/>
                    <a:pt x="1805" y="3638"/>
                    <a:pt x="2156" y="3488"/>
                  </a:cubicBezTo>
                  <a:cubicBezTo>
                    <a:pt x="2857" y="3187"/>
                    <a:pt x="3710" y="2861"/>
                    <a:pt x="4712" y="2560"/>
                  </a:cubicBezTo>
                  <a:cubicBezTo>
                    <a:pt x="5213" y="2385"/>
                    <a:pt x="5765" y="2260"/>
                    <a:pt x="6341" y="2084"/>
                  </a:cubicBezTo>
                  <a:cubicBezTo>
                    <a:pt x="6918" y="1959"/>
                    <a:pt x="7494" y="1783"/>
                    <a:pt x="8146" y="1658"/>
                  </a:cubicBezTo>
                  <a:cubicBezTo>
                    <a:pt x="9399" y="1382"/>
                    <a:pt x="10802" y="1157"/>
                    <a:pt x="12256" y="956"/>
                  </a:cubicBezTo>
                  <a:cubicBezTo>
                    <a:pt x="13735" y="781"/>
                    <a:pt x="15289" y="655"/>
                    <a:pt x="16918" y="555"/>
                  </a:cubicBezTo>
                  <a:cubicBezTo>
                    <a:pt x="18373" y="476"/>
                    <a:pt x="19874" y="438"/>
                    <a:pt x="21401" y="438"/>
                  </a:cubicBezTo>
                  <a:cubicBezTo>
                    <a:pt x="23265" y="438"/>
                    <a:pt x="25166" y="495"/>
                    <a:pt x="27068" y="605"/>
                  </a:cubicBezTo>
                  <a:cubicBezTo>
                    <a:pt x="30502" y="756"/>
                    <a:pt x="33960" y="1107"/>
                    <a:pt x="37168" y="1508"/>
                  </a:cubicBezTo>
                  <a:cubicBezTo>
                    <a:pt x="38772" y="1733"/>
                    <a:pt x="40326" y="1934"/>
                    <a:pt x="41805" y="2159"/>
                  </a:cubicBezTo>
                  <a:cubicBezTo>
                    <a:pt x="43284" y="2385"/>
                    <a:pt x="44662" y="2610"/>
                    <a:pt x="45940" y="2836"/>
                  </a:cubicBezTo>
                  <a:cubicBezTo>
                    <a:pt x="47219" y="3062"/>
                    <a:pt x="48397" y="3287"/>
                    <a:pt x="49424" y="3488"/>
                  </a:cubicBezTo>
                  <a:cubicBezTo>
                    <a:pt x="50477" y="3688"/>
                    <a:pt x="51379" y="3864"/>
                    <a:pt x="52106" y="3989"/>
                  </a:cubicBezTo>
                  <a:cubicBezTo>
                    <a:pt x="53610" y="4290"/>
                    <a:pt x="54437" y="4465"/>
                    <a:pt x="54437" y="4465"/>
                  </a:cubicBezTo>
                  <a:cubicBezTo>
                    <a:pt x="54437" y="4465"/>
                    <a:pt x="53610" y="4265"/>
                    <a:pt x="52131" y="3914"/>
                  </a:cubicBezTo>
                  <a:cubicBezTo>
                    <a:pt x="50652" y="3563"/>
                    <a:pt x="48547" y="3087"/>
                    <a:pt x="45991" y="2585"/>
                  </a:cubicBezTo>
                  <a:cubicBezTo>
                    <a:pt x="43434" y="2109"/>
                    <a:pt x="40452" y="1558"/>
                    <a:pt x="37219" y="1132"/>
                  </a:cubicBezTo>
                  <a:cubicBezTo>
                    <a:pt x="34011" y="681"/>
                    <a:pt x="30552" y="330"/>
                    <a:pt x="27093" y="129"/>
                  </a:cubicBezTo>
                  <a:cubicBezTo>
                    <a:pt x="25409" y="44"/>
                    <a:pt x="23732" y="1"/>
                    <a:pt x="2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7" name="Google Shape;777;p69"/>
            <p:cNvSpPr/>
            <p:nvPr/>
          </p:nvSpPr>
          <p:spPr>
            <a:xfrm>
              <a:off x="4987163" y="3347315"/>
              <a:ext cx="790635" cy="66145"/>
            </a:xfrm>
            <a:custGeom>
              <a:avLst/>
              <a:gdLst/>
              <a:ahLst/>
              <a:cxnLst/>
              <a:rect l="l" t="t" r="r" b="b"/>
              <a:pathLst>
                <a:path w="33911" h="2837" extrusionOk="0">
                  <a:moveTo>
                    <a:pt x="9076" y="0"/>
                  </a:moveTo>
                  <a:cubicBezTo>
                    <a:pt x="8672" y="0"/>
                    <a:pt x="8277" y="8"/>
                    <a:pt x="7896" y="29"/>
                  </a:cubicBezTo>
                  <a:cubicBezTo>
                    <a:pt x="6968" y="54"/>
                    <a:pt x="6116" y="79"/>
                    <a:pt x="5314" y="104"/>
                  </a:cubicBezTo>
                  <a:cubicBezTo>
                    <a:pt x="4512" y="154"/>
                    <a:pt x="3760" y="230"/>
                    <a:pt x="3109" y="280"/>
                  </a:cubicBezTo>
                  <a:cubicBezTo>
                    <a:pt x="2808" y="305"/>
                    <a:pt x="2482" y="330"/>
                    <a:pt x="2207" y="355"/>
                  </a:cubicBezTo>
                  <a:cubicBezTo>
                    <a:pt x="1931" y="380"/>
                    <a:pt x="1680" y="430"/>
                    <a:pt x="1455" y="480"/>
                  </a:cubicBezTo>
                  <a:cubicBezTo>
                    <a:pt x="527" y="631"/>
                    <a:pt x="1" y="706"/>
                    <a:pt x="1" y="706"/>
                  </a:cubicBezTo>
                  <a:cubicBezTo>
                    <a:pt x="1" y="706"/>
                    <a:pt x="527" y="656"/>
                    <a:pt x="1455" y="555"/>
                  </a:cubicBezTo>
                  <a:cubicBezTo>
                    <a:pt x="1705" y="530"/>
                    <a:pt x="1956" y="505"/>
                    <a:pt x="2232" y="480"/>
                  </a:cubicBezTo>
                  <a:cubicBezTo>
                    <a:pt x="2507" y="455"/>
                    <a:pt x="2808" y="455"/>
                    <a:pt x="3134" y="430"/>
                  </a:cubicBezTo>
                  <a:cubicBezTo>
                    <a:pt x="3785" y="405"/>
                    <a:pt x="4512" y="380"/>
                    <a:pt x="5314" y="355"/>
                  </a:cubicBezTo>
                  <a:lnTo>
                    <a:pt x="7896" y="355"/>
                  </a:lnTo>
                  <a:cubicBezTo>
                    <a:pt x="8798" y="355"/>
                    <a:pt x="9775" y="405"/>
                    <a:pt x="10778" y="430"/>
                  </a:cubicBezTo>
                  <a:cubicBezTo>
                    <a:pt x="11755" y="480"/>
                    <a:pt x="12808" y="480"/>
                    <a:pt x="13836" y="555"/>
                  </a:cubicBezTo>
                  <a:cubicBezTo>
                    <a:pt x="14888" y="631"/>
                    <a:pt x="15941" y="681"/>
                    <a:pt x="17019" y="756"/>
                  </a:cubicBezTo>
                  <a:cubicBezTo>
                    <a:pt x="18071" y="806"/>
                    <a:pt x="19124" y="931"/>
                    <a:pt x="20177" y="1032"/>
                  </a:cubicBezTo>
                  <a:cubicBezTo>
                    <a:pt x="21229" y="1132"/>
                    <a:pt x="22257" y="1232"/>
                    <a:pt x="23234" y="1307"/>
                  </a:cubicBezTo>
                  <a:cubicBezTo>
                    <a:pt x="25214" y="1558"/>
                    <a:pt x="27069" y="1808"/>
                    <a:pt x="28648" y="2009"/>
                  </a:cubicBezTo>
                  <a:cubicBezTo>
                    <a:pt x="30227" y="2285"/>
                    <a:pt x="31555" y="2460"/>
                    <a:pt x="32457" y="2610"/>
                  </a:cubicBezTo>
                  <a:cubicBezTo>
                    <a:pt x="33385" y="2761"/>
                    <a:pt x="33911" y="2836"/>
                    <a:pt x="33911" y="2836"/>
                  </a:cubicBezTo>
                  <a:cubicBezTo>
                    <a:pt x="33911" y="2836"/>
                    <a:pt x="33385" y="2736"/>
                    <a:pt x="32482" y="2535"/>
                  </a:cubicBezTo>
                  <a:cubicBezTo>
                    <a:pt x="31580" y="2335"/>
                    <a:pt x="30277" y="2059"/>
                    <a:pt x="28698" y="1758"/>
                  </a:cubicBezTo>
                  <a:cubicBezTo>
                    <a:pt x="27896" y="1608"/>
                    <a:pt x="27044" y="1483"/>
                    <a:pt x="26141" y="1357"/>
                  </a:cubicBezTo>
                  <a:cubicBezTo>
                    <a:pt x="25239" y="1207"/>
                    <a:pt x="24287" y="1082"/>
                    <a:pt x="23284" y="931"/>
                  </a:cubicBezTo>
                  <a:cubicBezTo>
                    <a:pt x="22282" y="806"/>
                    <a:pt x="21254" y="706"/>
                    <a:pt x="20227" y="605"/>
                  </a:cubicBezTo>
                  <a:cubicBezTo>
                    <a:pt x="19174" y="480"/>
                    <a:pt x="18121" y="355"/>
                    <a:pt x="17044" y="305"/>
                  </a:cubicBezTo>
                  <a:cubicBezTo>
                    <a:pt x="15966" y="255"/>
                    <a:pt x="14913" y="179"/>
                    <a:pt x="13861" y="129"/>
                  </a:cubicBezTo>
                  <a:cubicBezTo>
                    <a:pt x="12808" y="54"/>
                    <a:pt x="11781" y="54"/>
                    <a:pt x="10778" y="29"/>
                  </a:cubicBezTo>
                  <a:cubicBezTo>
                    <a:pt x="10199" y="15"/>
                    <a:pt x="9629" y="0"/>
                    <a:pt x="9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8" name="Google Shape;778;p69"/>
            <p:cNvSpPr/>
            <p:nvPr/>
          </p:nvSpPr>
          <p:spPr>
            <a:xfrm>
              <a:off x="4740588" y="3431107"/>
              <a:ext cx="1228887" cy="116738"/>
            </a:xfrm>
            <a:custGeom>
              <a:avLst/>
              <a:gdLst/>
              <a:ahLst/>
              <a:cxnLst/>
              <a:rect l="l" t="t" r="r" b="b"/>
              <a:pathLst>
                <a:path w="52708" h="5007" extrusionOk="0">
                  <a:moveTo>
                    <a:pt x="15580" y="0"/>
                  </a:moveTo>
                  <a:cubicBezTo>
                    <a:pt x="15195" y="0"/>
                    <a:pt x="14813" y="6"/>
                    <a:pt x="14437" y="19"/>
                  </a:cubicBezTo>
                  <a:cubicBezTo>
                    <a:pt x="13685" y="19"/>
                    <a:pt x="12958" y="19"/>
                    <a:pt x="12231" y="44"/>
                  </a:cubicBezTo>
                  <a:cubicBezTo>
                    <a:pt x="11529" y="69"/>
                    <a:pt x="10828" y="94"/>
                    <a:pt x="10151" y="119"/>
                  </a:cubicBezTo>
                  <a:cubicBezTo>
                    <a:pt x="9474" y="169"/>
                    <a:pt x="8823" y="219"/>
                    <a:pt x="8221" y="270"/>
                  </a:cubicBezTo>
                  <a:cubicBezTo>
                    <a:pt x="6968" y="320"/>
                    <a:pt x="5840" y="470"/>
                    <a:pt x="4813" y="595"/>
                  </a:cubicBezTo>
                  <a:cubicBezTo>
                    <a:pt x="3810" y="721"/>
                    <a:pt x="2933" y="846"/>
                    <a:pt x="2231" y="996"/>
                  </a:cubicBezTo>
                  <a:cubicBezTo>
                    <a:pt x="1504" y="1097"/>
                    <a:pt x="953" y="1247"/>
                    <a:pt x="577" y="1322"/>
                  </a:cubicBezTo>
                  <a:cubicBezTo>
                    <a:pt x="201" y="1422"/>
                    <a:pt x="0" y="1473"/>
                    <a:pt x="0" y="1473"/>
                  </a:cubicBezTo>
                  <a:cubicBezTo>
                    <a:pt x="0" y="1473"/>
                    <a:pt x="201" y="1422"/>
                    <a:pt x="577" y="1347"/>
                  </a:cubicBezTo>
                  <a:cubicBezTo>
                    <a:pt x="953" y="1272"/>
                    <a:pt x="1529" y="1172"/>
                    <a:pt x="2231" y="1072"/>
                  </a:cubicBezTo>
                  <a:cubicBezTo>
                    <a:pt x="2958" y="971"/>
                    <a:pt x="3835" y="871"/>
                    <a:pt x="4838" y="771"/>
                  </a:cubicBezTo>
                  <a:cubicBezTo>
                    <a:pt x="5339" y="721"/>
                    <a:pt x="5890" y="671"/>
                    <a:pt x="6442" y="620"/>
                  </a:cubicBezTo>
                  <a:cubicBezTo>
                    <a:pt x="7018" y="570"/>
                    <a:pt x="7595" y="545"/>
                    <a:pt x="8221" y="520"/>
                  </a:cubicBezTo>
                  <a:cubicBezTo>
                    <a:pt x="8848" y="495"/>
                    <a:pt x="9499" y="445"/>
                    <a:pt x="10176" y="420"/>
                  </a:cubicBezTo>
                  <a:cubicBezTo>
                    <a:pt x="10828" y="420"/>
                    <a:pt x="11529" y="395"/>
                    <a:pt x="12256" y="395"/>
                  </a:cubicBezTo>
                  <a:cubicBezTo>
                    <a:pt x="12490" y="378"/>
                    <a:pt x="12727" y="373"/>
                    <a:pt x="12966" y="373"/>
                  </a:cubicBezTo>
                  <a:cubicBezTo>
                    <a:pt x="13445" y="373"/>
                    <a:pt x="13935" y="395"/>
                    <a:pt x="14437" y="395"/>
                  </a:cubicBezTo>
                  <a:cubicBezTo>
                    <a:pt x="15189" y="395"/>
                    <a:pt x="15940" y="395"/>
                    <a:pt x="16717" y="420"/>
                  </a:cubicBezTo>
                  <a:cubicBezTo>
                    <a:pt x="17494" y="445"/>
                    <a:pt x="18296" y="470"/>
                    <a:pt x="19098" y="495"/>
                  </a:cubicBezTo>
                  <a:cubicBezTo>
                    <a:pt x="19499" y="495"/>
                    <a:pt x="19900" y="520"/>
                    <a:pt x="20301" y="545"/>
                  </a:cubicBezTo>
                  <a:cubicBezTo>
                    <a:pt x="20702" y="570"/>
                    <a:pt x="21103" y="595"/>
                    <a:pt x="21529" y="620"/>
                  </a:cubicBezTo>
                  <a:cubicBezTo>
                    <a:pt x="23159" y="721"/>
                    <a:pt x="24813" y="821"/>
                    <a:pt x="26467" y="996"/>
                  </a:cubicBezTo>
                  <a:cubicBezTo>
                    <a:pt x="27269" y="1072"/>
                    <a:pt x="28096" y="1147"/>
                    <a:pt x="28923" y="1222"/>
                  </a:cubicBezTo>
                  <a:cubicBezTo>
                    <a:pt x="29750" y="1297"/>
                    <a:pt x="30577" y="1397"/>
                    <a:pt x="31379" y="1498"/>
                  </a:cubicBezTo>
                  <a:cubicBezTo>
                    <a:pt x="33008" y="1698"/>
                    <a:pt x="34612" y="1874"/>
                    <a:pt x="36141" y="2124"/>
                  </a:cubicBezTo>
                  <a:cubicBezTo>
                    <a:pt x="37670" y="2350"/>
                    <a:pt x="39174" y="2550"/>
                    <a:pt x="40577" y="2776"/>
                  </a:cubicBezTo>
                  <a:cubicBezTo>
                    <a:pt x="41981" y="3027"/>
                    <a:pt x="43309" y="3252"/>
                    <a:pt x="44537" y="3453"/>
                  </a:cubicBezTo>
                  <a:cubicBezTo>
                    <a:pt x="45164" y="3553"/>
                    <a:pt x="45740" y="3653"/>
                    <a:pt x="46291" y="3753"/>
                  </a:cubicBezTo>
                  <a:cubicBezTo>
                    <a:pt x="46868" y="3879"/>
                    <a:pt x="47394" y="3979"/>
                    <a:pt x="47895" y="4079"/>
                  </a:cubicBezTo>
                  <a:cubicBezTo>
                    <a:pt x="48873" y="4255"/>
                    <a:pt x="49750" y="4430"/>
                    <a:pt x="50452" y="4580"/>
                  </a:cubicBezTo>
                  <a:cubicBezTo>
                    <a:pt x="51880" y="4856"/>
                    <a:pt x="52708" y="5006"/>
                    <a:pt x="52708" y="5006"/>
                  </a:cubicBezTo>
                  <a:cubicBezTo>
                    <a:pt x="52708" y="5006"/>
                    <a:pt x="51880" y="4806"/>
                    <a:pt x="50477" y="4480"/>
                  </a:cubicBezTo>
                  <a:cubicBezTo>
                    <a:pt x="49775" y="4330"/>
                    <a:pt x="48898" y="4129"/>
                    <a:pt x="47921" y="3904"/>
                  </a:cubicBezTo>
                  <a:cubicBezTo>
                    <a:pt x="47419" y="3778"/>
                    <a:pt x="46893" y="3678"/>
                    <a:pt x="46342" y="3553"/>
                  </a:cubicBezTo>
                  <a:cubicBezTo>
                    <a:pt x="45790" y="3428"/>
                    <a:pt x="45189" y="3327"/>
                    <a:pt x="44587" y="3202"/>
                  </a:cubicBezTo>
                  <a:cubicBezTo>
                    <a:pt x="43359" y="2976"/>
                    <a:pt x="42031" y="2701"/>
                    <a:pt x="40627" y="2450"/>
                  </a:cubicBezTo>
                  <a:cubicBezTo>
                    <a:pt x="39224" y="2199"/>
                    <a:pt x="37745" y="1974"/>
                    <a:pt x="36191" y="1723"/>
                  </a:cubicBezTo>
                  <a:cubicBezTo>
                    <a:pt x="34662" y="1473"/>
                    <a:pt x="33058" y="1272"/>
                    <a:pt x="31429" y="1072"/>
                  </a:cubicBezTo>
                  <a:cubicBezTo>
                    <a:pt x="30627" y="971"/>
                    <a:pt x="29800" y="846"/>
                    <a:pt x="28973" y="771"/>
                  </a:cubicBezTo>
                  <a:cubicBezTo>
                    <a:pt x="28146" y="696"/>
                    <a:pt x="27319" y="620"/>
                    <a:pt x="26492" y="545"/>
                  </a:cubicBezTo>
                  <a:cubicBezTo>
                    <a:pt x="24838" y="370"/>
                    <a:pt x="23184" y="295"/>
                    <a:pt x="21554" y="194"/>
                  </a:cubicBezTo>
                  <a:cubicBezTo>
                    <a:pt x="21128" y="169"/>
                    <a:pt x="20727" y="144"/>
                    <a:pt x="20326" y="119"/>
                  </a:cubicBezTo>
                  <a:cubicBezTo>
                    <a:pt x="19925" y="94"/>
                    <a:pt x="19499" y="94"/>
                    <a:pt x="19098" y="69"/>
                  </a:cubicBezTo>
                  <a:cubicBezTo>
                    <a:pt x="18296" y="44"/>
                    <a:pt x="17519" y="44"/>
                    <a:pt x="16742" y="19"/>
                  </a:cubicBezTo>
                  <a:cubicBezTo>
                    <a:pt x="16354" y="6"/>
                    <a:pt x="15965" y="0"/>
                    <a:pt x="15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79" name="Google Shape;779;p69"/>
            <p:cNvSpPr/>
            <p:nvPr/>
          </p:nvSpPr>
          <p:spPr>
            <a:xfrm>
              <a:off x="4939252" y="3478343"/>
              <a:ext cx="894060" cy="87035"/>
            </a:xfrm>
            <a:custGeom>
              <a:avLst/>
              <a:gdLst/>
              <a:ahLst/>
              <a:cxnLst/>
              <a:rect l="l" t="t" r="r" b="b"/>
              <a:pathLst>
                <a:path w="38347" h="3733" extrusionOk="0">
                  <a:moveTo>
                    <a:pt x="116" y="135"/>
                  </a:moveTo>
                  <a:lnTo>
                    <a:pt x="116" y="135"/>
                  </a:lnTo>
                  <a:cubicBezTo>
                    <a:pt x="40" y="142"/>
                    <a:pt x="1" y="148"/>
                    <a:pt x="1" y="148"/>
                  </a:cubicBezTo>
                  <a:cubicBezTo>
                    <a:pt x="1" y="148"/>
                    <a:pt x="40" y="143"/>
                    <a:pt x="116" y="135"/>
                  </a:cubicBezTo>
                  <a:close/>
                  <a:moveTo>
                    <a:pt x="5140" y="1"/>
                  </a:moveTo>
                  <a:cubicBezTo>
                    <a:pt x="4573" y="1"/>
                    <a:pt x="4044" y="23"/>
                    <a:pt x="3560" y="23"/>
                  </a:cubicBezTo>
                  <a:cubicBezTo>
                    <a:pt x="2808" y="23"/>
                    <a:pt x="2181" y="23"/>
                    <a:pt x="1655" y="48"/>
                  </a:cubicBezTo>
                  <a:cubicBezTo>
                    <a:pt x="857" y="67"/>
                    <a:pt x="334" y="113"/>
                    <a:pt x="116" y="135"/>
                  </a:cubicBezTo>
                  <a:lnTo>
                    <a:pt x="116" y="135"/>
                  </a:lnTo>
                  <a:cubicBezTo>
                    <a:pt x="188" y="129"/>
                    <a:pt x="293" y="123"/>
                    <a:pt x="427" y="123"/>
                  </a:cubicBezTo>
                  <a:cubicBezTo>
                    <a:pt x="703" y="123"/>
                    <a:pt x="1129" y="123"/>
                    <a:pt x="1655" y="148"/>
                  </a:cubicBezTo>
                  <a:cubicBezTo>
                    <a:pt x="2181" y="148"/>
                    <a:pt x="2808" y="148"/>
                    <a:pt x="3560" y="173"/>
                  </a:cubicBezTo>
                  <a:cubicBezTo>
                    <a:pt x="4287" y="224"/>
                    <a:pt x="5114" y="224"/>
                    <a:pt x="6016" y="274"/>
                  </a:cubicBezTo>
                  <a:cubicBezTo>
                    <a:pt x="6918" y="324"/>
                    <a:pt x="7896" y="374"/>
                    <a:pt x="8923" y="449"/>
                  </a:cubicBezTo>
                  <a:cubicBezTo>
                    <a:pt x="9951" y="499"/>
                    <a:pt x="11054" y="625"/>
                    <a:pt x="12181" y="700"/>
                  </a:cubicBezTo>
                  <a:cubicBezTo>
                    <a:pt x="13284" y="775"/>
                    <a:pt x="14462" y="850"/>
                    <a:pt x="15640" y="975"/>
                  </a:cubicBezTo>
                  <a:cubicBezTo>
                    <a:pt x="16818" y="1101"/>
                    <a:pt x="18021" y="1226"/>
                    <a:pt x="19224" y="1351"/>
                  </a:cubicBezTo>
                  <a:cubicBezTo>
                    <a:pt x="20427" y="1452"/>
                    <a:pt x="21605" y="1552"/>
                    <a:pt x="22783" y="1727"/>
                  </a:cubicBezTo>
                  <a:cubicBezTo>
                    <a:pt x="23961" y="1878"/>
                    <a:pt x="25139" y="2003"/>
                    <a:pt x="26242" y="2153"/>
                  </a:cubicBezTo>
                  <a:cubicBezTo>
                    <a:pt x="27369" y="2279"/>
                    <a:pt x="28447" y="2404"/>
                    <a:pt x="29475" y="2529"/>
                  </a:cubicBezTo>
                  <a:cubicBezTo>
                    <a:pt x="30502" y="2680"/>
                    <a:pt x="31480" y="2805"/>
                    <a:pt x="32382" y="2955"/>
                  </a:cubicBezTo>
                  <a:cubicBezTo>
                    <a:pt x="34161" y="3181"/>
                    <a:pt x="35665" y="3381"/>
                    <a:pt x="36693" y="3532"/>
                  </a:cubicBezTo>
                  <a:cubicBezTo>
                    <a:pt x="37745" y="3657"/>
                    <a:pt x="38347" y="3732"/>
                    <a:pt x="38347" y="3732"/>
                  </a:cubicBezTo>
                  <a:cubicBezTo>
                    <a:pt x="38347" y="3732"/>
                    <a:pt x="37745" y="3632"/>
                    <a:pt x="36718" y="3432"/>
                  </a:cubicBezTo>
                  <a:cubicBezTo>
                    <a:pt x="35690" y="3256"/>
                    <a:pt x="34186" y="3006"/>
                    <a:pt x="32407" y="2680"/>
                  </a:cubicBezTo>
                  <a:cubicBezTo>
                    <a:pt x="31530" y="2529"/>
                    <a:pt x="30552" y="2379"/>
                    <a:pt x="29525" y="2204"/>
                  </a:cubicBezTo>
                  <a:cubicBezTo>
                    <a:pt x="28497" y="2053"/>
                    <a:pt x="27420" y="1903"/>
                    <a:pt x="26292" y="1752"/>
                  </a:cubicBezTo>
                  <a:cubicBezTo>
                    <a:pt x="25189" y="1602"/>
                    <a:pt x="24011" y="1452"/>
                    <a:pt x="22833" y="1301"/>
                  </a:cubicBezTo>
                  <a:cubicBezTo>
                    <a:pt x="21655" y="1126"/>
                    <a:pt x="20477" y="1001"/>
                    <a:pt x="19274" y="875"/>
                  </a:cubicBezTo>
                  <a:cubicBezTo>
                    <a:pt x="18071" y="775"/>
                    <a:pt x="16868" y="650"/>
                    <a:pt x="15690" y="549"/>
                  </a:cubicBezTo>
                  <a:cubicBezTo>
                    <a:pt x="14487" y="424"/>
                    <a:pt x="13334" y="374"/>
                    <a:pt x="12206" y="299"/>
                  </a:cubicBezTo>
                  <a:cubicBezTo>
                    <a:pt x="11079" y="224"/>
                    <a:pt x="9976" y="148"/>
                    <a:pt x="8948" y="98"/>
                  </a:cubicBezTo>
                  <a:cubicBezTo>
                    <a:pt x="7896" y="73"/>
                    <a:pt x="6918" y="48"/>
                    <a:pt x="6016" y="23"/>
                  </a:cubicBezTo>
                  <a:cubicBezTo>
                    <a:pt x="5715" y="6"/>
                    <a:pt x="5423" y="1"/>
                    <a:pt x="5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0" name="Google Shape;780;p69"/>
            <p:cNvSpPr/>
            <p:nvPr/>
          </p:nvSpPr>
          <p:spPr>
            <a:xfrm>
              <a:off x="3152374" y="3522104"/>
              <a:ext cx="2942166" cy="203377"/>
            </a:xfrm>
            <a:custGeom>
              <a:avLst/>
              <a:gdLst/>
              <a:ahLst/>
              <a:cxnLst/>
              <a:rect l="l" t="t" r="r" b="b"/>
              <a:pathLst>
                <a:path w="126192" h="8723" extrusionOk="0">
                  <a:moveTo>
                    <a:pt x="59124" y="1"/>
                  </a:moveTo>
                  <a:lnTo>
                    <a:pt x="57996" y="101"/>
                  </a:lnTo>
                  <a:lnTo>
                    <a:pt x="1" y="6091"/>
                  </a:lnTo>
                  <a:lnTo>
                    <a:pt x="1530" y="8723"/>
                  </a:lnTo>
                  <a:lnTo>
                    <a:pt x="57294" y="2958"/>
                  </a:lnTo>
                  <a:cubicBezTo>
                    <a:pt x="58147" y="4387"/>
                    <a:pt x="59951" y="5214"/>
                    <a:pt x="63084" y="5214"/>
                  </a:cubicBezTo>
                  <a:cubicBezTo>
                    <a:pt x="66217" y="5214"/>
                    <a:pt x="68046" y="4387"/>
                    <a:pt x="68873" y="2958"/>
                  </a:cubicBezTo>
                  <a:lnTo>
                    <a:pt x="124638" y="8723"/>
                  </a:lnTo>
                  <a:lnTo>
                    <a:pt x="126192" y="6091"/>
                  </a:lnTo>
                  <a:lnTo>
                    <a:pt x="68172" y="101"/>
                  </a:lnTo>
                  <a:lnTo>
                    <a:pt x="67044" y="1"/>
                  </a:lnTo>
                  <a:lnTo>
                    <a:pt x="66718" y="1078"/>
                  </a:lnTo>
                  <a:cubicBezTo>
                    <a:pt x="66643" y="1304"/>
                    <a:pt x="65916" y="2432"/>
                    <a:pt x="63084" y="2432"/>
                  </a:cubicBezTo>
                  <a:cubicBezTo>
                    <a:pt x="60252" y="2432"/>
                    <a:pt x="59525" y="1304"/>
                    <a:pt x="59475" y="1078"/>
                  </a:cubicBezTo>
                  <a:lnTo>
                    <a:pt x="59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1" name="Google Shape;781;p69"/>
            <p:cNvSpPr/>
            <p:nvPr/>
          </p:nvSpPr>
          <p:spPr>
            <a:xfrm>
              <a:off x="4623129" y="2673663"/>
              <a:ext cx="324335" cy="739808"/>
            </a:xfrm>
            <a:custGeom>
              <a:avLst/>
              <a:gdLst/>
              <a:ahLst/>
              <a:cxnLst/>
              <a:rect l="l" t="t" r="r" b="b"/>
              <a:pathLst>
                <a:path w="13911" h="31731" extrusionOk="0">
                  <a:moveTo>
                    <a:pt x="13184" y="1"/>
                  </a:moveTo>
                  <a:lnTo>
                    <a:pt x="13184" y="1"/>
                  </a:lnTo>
                  <a:cubicBezTo>
                    <a:pt x="8723" y="677"/>
                    <a:pt x="4211" y="2181"/>
                    <a:pt x="1" y="4988"/>
                  </a:cubicBezTo>
                  <a:lnTo>
                    <a:pt x="1" y="31730"/>
                  </a:lnTo>
                  <a:cubicBezTo>
                    <a:pt x="1" y="31730"/>
                    <a:pt x="3384" y="26166"/>
                    <a:pt x="13911" y="23058"/>
                  </a:cubicBezTo>
                  <a:cubicBezTo>
                    <a:pt x="12457" y="16793"/>
                    <a:pt x="11580" y="8672"/>
                    <a:pt x="13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2" name="Google Shape;782;p69"/>
            <p:cNvSpPr/>
            <p:nvPr/>
          </p:nvSpPr>
          <p:spPr>
            <a:xfrm>
              <a:off x="4281313" y="2963440"/>
              <a:ext cx="291601" cy="161340"/>
            </a:xfrm>
            <a:custGeom>
              <a:avLst/>
              <a:gdLst/>
              <a:ahLst/>
              <a:cxnLst/>
              <a:rect l="l" t="t" r="r" b="b"/>
              <a:pathLst>
                <a:path w="12507" h="6920" extrusionOk="0">
                  <a:moveTo>
                    <a:pt x="9298" y="1"/>
                  </a:moveTo>
                  <a:cubicBezTo>
                    <a:pt x="8450" y="1"/>
                    <a:pt x="7614" y="99"/>
                    <a:pt x="6817" y="354"/>
                  </a:cubicBezTo>
                  <a:cubicBezTo>
                    <a:pt x="5238" y="830"/>
                    <a:pt x="3935" y="1907"/>
                    <a:pt x="2882" y="3110"/>
                  </a:cubicBezTo>
                  <a:cubicBezTo>
                    <a:pt x="1830" y="4313"/>
                    <a:pt x="978" y="5642"/>
                    <a:pt x="0" y="6920"/>
                  </a:cubicBezTo>
                  <a:cubicBezTo>
                    <a:pt x="534" y="6807"/>
                    <a:pt x="1076" y="6770"/>
                    <a:pt x="1621" y="6770"/>
                  </a:cubicBezTo>
                  <a:cubicBezTo>
                    <a:pt x="2659" y="6770"/>
                    <a:pt x="3709" y="6904"/>
                    <a:pt x="4737" y="6904"/>
                  </a:cubicBezTo>
                  <a:cubicBezTo>
                    <a:pt x="5453" y="6904"/>
                    <a:pt x="6159" y="6839"/>
                    <a:pt x="6842" y="6619"/>
                  </a:cubicBezTo>
                  <a:cubicBezTo>
                    <a:pt x="7594" y="6369"/>
                    <a:pt x="8296" y="5968"/>
                    <a:pt x="8948" y="5516"/>
                  </a:cubicBezTo>
                  <a:cubicBezTo>
                    <a:pt x="9800" y="4940"/>
                    <a:pt x="10577" y="4288"/>
                    <a:pt x="11178" y="3486"/>
                  </a:cubicBezTo>
                  <a:cubicBezTo>
                    <a:pt x="11855" y="2534"/>
                    <a:pt x="12156" y="1456"/>
                    <a:pt x="12506" y="354"/>
                  </a:cubicBezTo>
                  <a:cubicBezTo>
                    <a:pt x="11457" y="158"/>
                    <a:pt x="10368" y="1"/>
                    <a:pt x="9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3" name="Google Shape;783;p69"/>
            <p:cNvSpPr/>
            <p:nvPr/>
          </p:nvSpPr>
          <p:spPr>
            <a:xfrm>
              <a:off x="4278376" y="2964302"/>
              <a:ext cx="302722" cy="162832"/>
            </a:xfrm>
            <a:custGeom>
              <a:avLst/>
              <a:gdLst/>
              <a:ahLst/>
              <a:cxnLst/>
              <a:rect l="l" t="t" r="r" b="b"/>
              <a:pathLst>
                <a:path w="12984" h="6984" extrusionOk="0">
                  <a:moveTo>
                    <a:pt x="12639" y="1"/>
                  </a:moveTo>
                  <a:cubicBezTo>
                    <a:pt x="12604" y="1"/>
                    <a:pt x="12568" y="6"/>
                    <a:pt x="12532" y="16"/>
                  </a:cubicBezTo>
                  <a:cubicBezTo>
                    <a:pt x="8221" y="1444"/>
                    <a:pt x="4537" y="3675"/>
                    <a:pt x="176" y="6407"/>
                  </a:cubicBezTo>
                  <a:cubicBezTo>
                    <a:pt x="51" y="6507"/>
                    <a:pt x="1" y="6708"/>
                    <a:pt x="101" y="6858"/>
                  </a:cubicBezTo>
                  <a:cubicBezTo>
                    <a:pt x="151" y="6933"/>
                    <a:pt x="251" y="6983"/>
                    <a:pt x="352" y="6983"/>
                  </a:cubicBezTo>
                  <a:cubicBezTo>
                    <a:pt x="402" y="6983"/>
                    <a:pt x="477" y="6983"/>
                    <a:pt x="527" y="6958"/>
                  </a:cubicBezTo>
                  <a:cubicBezTo>
                    <a:pt x="4838" y="4226"/>
                    <a:pt x="8497" y="2021"/>
                    <a:pt x="12733" y="592"/>
                  </a:cubicBezTo>
                  <a:cubicBezTo>
                    <a:pt x="12908" y="542"/>
                    <a:pt x="12983" y="367"/>
                    <a:pt x="12933" y="216"/>
                  </a:cubicBezTo>
                  <a:cubicBezTo>
                    <a:pt x="12893" y="77"/>
                    <a:pt x="12774" y="1"/>
                    <a:pt x="12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4" name="Google Shape;784;p69"/>
            <p:cNvSpPr/>
            <p:nvPr/>
          </p:nvSpPr>
          <p:spPr>
            <a:xfrm>
              <a:off x="4444329" y="2696441"/>
              <a:ext cx="168311" cy="282858"/>
            </a:xfrm>
            <a:custGeom>
              <a:avLst/>
              <a:gdLst/>
              <a:ahLst/>
              <a:cxnLst/>
              <a:rect l="l" t="t" r="r" b="b"/>
              <a:pathLst>
                <a:path w="7219" h="12132" extrusionOk="0">
                  <a:moveTo>
                    <a:pt x="1" y="1"/>
                  </a:moveTo>
                  <a:lnTo>
                    <a:pt x="1" y="1"/>
                  </a:lnTo>
                  <a:cubicBezTo>
                    <a:pt x="151" y="1455"/>
                    <a:pt x="276" y="2833"/>
                    <a:pt x="627" y="4237"/>
                  </a:cubicBezTo>
                  <a:cubicBezTo>
                    <a:pt x="978" y="5640"/>
                    <a:pt x="1529" y="7019"/>
                    <a:pt x="2382" y="8171"/>
                  </a:cubicBezTo>
                  <a:cubicBezTo>
                    <a:pt x="3535" y="9801"/>
                    <a:pt x="4813" y="11179"/>
                    <a:pt x="6291" y="12131"/>
                  </a:cubicBezTo>
                  <a:cubicBezTo>
                    <a:pt x="6843" y="10377"/>
                    <a:pt x="7219" y="9024"/>
                    <a:pt x="6918" y="7219"/>
                  </a:cubicBezTo>
                  <a:cubicBezTo>
                    <a:pt x="6642" y="5515"/>
                    <a:pt x="5615" y="3986"/>
                    <a:pt x="4337" y="2833"/>
                  </a:cubicBezTo>
                  <a:cubicBezTo>
                    <a:pt x="3058" y="1655"/>
                    <a:pt x="1529" y="80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5" name="Google Shape;785;p69"/>
            <p:cNvSpPr/>
            <p:nvPr/>
          </p:nvSpPr>
          <p:spPr>
            <a:xfrm>
              <a:off x="4437894" y="2691615"/>
              <a:ext cx="153716" cy="287101"/>
            </a:xfrm>
            <a:custGeom>
              <a:avLst/>
              <a:gdLst/>
              <a:ahLst/>
              <a:cxnLst/>
              <a:rect l="l" t="t" r="r" b="b"/>
              <a:pathLst>
                <a:path w="6593" h="12314" extrusionOk="0">
                  <a:moveTo>
                    <a:pt x="350" y="0"/>
                  </a:moveTo>
                  <a:cubicBezTo>
                    <a:pt x="280" y="0"/>
                    <a:pt x="208" y="26"/>
                    <a:pt x="151" y="83"/>
                  </a:cubicBezTo>
                  <a:cubicBezTo>
                    <a:pt x="1" y="183"/>
                    <a:pt x="1" y="383"/>
                    <a:pt x="101" y="509"/>
                  </a:cubicBezTo>
                  <a:cubicBezTo>
                    <a:pt x="2933" y="3992"/>
                    <a:pt x="4888" y="7877"/>
                    <a:pt x="5941" y="12088"/>
                  </a:cubicBezTo>
                  <a:cubicBezTo>
                    <a:pt x="5966" y="12213"/>
                    <a:pt x="6091" y="12313"/>
                    <a:pt x="6242" y="12313"/>
                  </a:cubicBezTo>
                  <a:lnTo>
                    <a:pt x="6317" y="12313"/>
                  </a:lnTo>
                  <a:cubicBezTo>
                    <a:pt x="6467" y="12263"/>
                    <a:pt x="6592" y="12088"/>
                    <a:pt x="6542" y="11937"/>
                  </a:cubicBezTo>
                  <a:cubicBezTo>
                    <a:pt x="5490" y="7627"/>
                    <a:pt x="3485" y="3667"/>
                    <a:pt x="577" y="108"/>
                  </a:cubicBezTo>
                  <a:cubicBezTo>
                    <a:pt x="522" y="39"/>
                    <a:pt x="437" y="0"/>
                    <a:pt x="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6" name="Google Shape;786;p69"/>
            <p:cNvSpPr/>
            <p:nvPr/>
          </p:nvSpPr>
          <p:spPr>
            <a:xfrm>
              <a:off x="4335520" y="2888740"/>
              <a:ext cx="792570" cy="126787"/>
            </a:xfrm>
            <a:custGeom>
              <a:avLst/>
              <a:gdLst/>
              <a:ahLst/>
              <a:cxnLst/>
              <a:rect l="l" t="t" r="r" b="b"/>
              <a:pathLst>
                <a:path w="33994" h="5438" extrusionOk="0">
                  <a:moveTo>
                    <a:pt x="486" y="1"/>
                  </a:moveTo>
                  <a:cubicBezTo>
                    <a:pt x="161" y="1"/>
                    <a:pt x="1" y="516"/>
                    <a:pt x="382" y="650"/>
                  </a:cubicBezTo>
                  <a:cubicBezTo>
                    <a:pt x="7983" y="3808"/>
                    <a:pt x="16195" y="5437"/>
                    <a:pt x="24428" y="5437"/>
                  </a:cubicBezTo>
                  <a:cubicBezTo>
                    <a:pt x="25018" y="5437"/>
                    <a:pt x="25607" y="5429"/>
                    <a:pt x="26197" y="5412"/>
                  </a:cubicBezTo>
                  <a:cubicBezTo>
                    <a:pt x="28678" y="5362"/>
                    <a:pt x="31134" y="5162"/>
                    <a:pt x="33590" y="4786"/>
                  </a:cubicBezTo>
                  <a:cubicBezTo>
                    <a:pt x="33994" y="4738"/>
                    <a:pt x="33925" y="4128"/>
                    <a:pt x="33554" y="4128"/>
                  </a:cubicBezTo>
                  <a:cubicBezTo>
                    <a:pt x="33534" y="4128"/>
                    <a:pt x="33512" y="4130"/>
                    <a:pt x="33490" y="4134"/>
                  </a:cubicBezTo>
                  <a:cubicBezTo>
                    <a:pt x="30542" y="4554"/>
                    <a:pt x="27565" y="4763"/>
                    <a:pt x="24588" y="4763"/>
                  </a:cubicBezTo>
                  <a:cubicBezTo>
                    <a:pt x="18857" y="4763"/>
                    <a:pt x="13125" y="3989"/>
                    <a:pt x="7600" y="2455"/>
                  </a:cubicBezTo>
                  <a:cubicBezTo>
                    <a:pt x="5244" y="1778"/>
                    <a:pt x="2888" y="976"/>
                    <a:pt x="607" y="24"/>
                  </a:cubicBezTo>
                  <a:cubicBezTo>
                    <a:pt x="565" y="8"/>
                    <a:pt x="524"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7" name="Google Shape;787;p69"/>
            <p:cNvSpPr/>
            <p:nvPr/>
          </p:nvSpPr>
          <p:spPr>
            <a:xfrm>
              <a:off x="3912010" y="2614071"/>
              <a:ext cx="442355" cy="365276"/>
            </a:xfrm>
            <a:custGeom>
              <a:avLst/>
              <a:gdLst/>
              <a:ahLst/>
              <a:cxnLst/>
              <a:rect l="l" t="t" r="r" b="b"/>
              <a:pathLst>
                <a:path w="18973" h="15667" extrusionOk="0">
                  <a:moveTo>
                    <a:pt x="6843" y="0"/>
                  </a:moveTo>
                  <a:cubicBezTo>
                    <a:pt x="2532" y="1704"/>
                    <a:pt x="0" y="12105"/>
                    <a:pt x="0" y="12105"/>
                  </a:cubicBezTo>
                  <a:cubicBezTo>
                    <a:pt x="7269" y="13584"/>
                    <a:pt x="8221" y="14837"/>
                    <a:pt x="12206" y="15589"/>
                  </a:cubicBezTo>
                  <a:cubicBezTo>
                    <a:pt x="12487" y="15642"/>
                    <a:pt x="12754" y="15666"/>
                    <a:pt x="13006" y="15666"/>
                  </a:cubicBezTo>
                  <a:cubicBezTo>
                    <a:pt x="16355" y="15666"/>
                    <a:pt x="17244" y="11354"/>
                    <a:pt x="17244" y="11354"/>
                  </a:cubicBezTo>
                  <a:cubicBezTo>
                    <a:pt x="18973" y="7043"/>
                    <a:pt x="17469" y="5013"/>
                    <a:pt x="14286" y="3860"/>
                  </a:cubicBezTo>
                  <a:cubicBezTo>
                    <a:pt x="10677" y="2557"/>
                    <a:pt x="6843" y="0"/>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8" name="Google Shape;788;p69"/>
            <p:cNvSpPr/>
            <p:nvPr/>
          </p:nvSpPr>
          <p:spPr>
            <a:xfrm>
              <a:off x="3944721" y="2650814"/>
              <a:ext cx="143784" cy="219254"/>
            </a:xfrm>
            <a:custGeom>
              <a:avLst/>
              <a:gdLst/>
              <a:ahLst/>
              <a:cxnLst/>
              <a:rect l="l" t="t" r="r" b="b"/>
              <a:pathLst>
                <a:path w="6167" h="9404" extrusionOk="0">
                  <a:moveTo>
                    <a:pt x="5168" y="1"/>
                  </a:moveTo>
                  <a:cubicBezTo>
                    <a:pt x="4445" y="1"/>
                    <a:pt x="2877" y="2438"/>
                    <a:pt x="2357" y="3336"/>
                  </a:cubicBezTo>
                  <a:cubicBezTo>
                    <a:pt x="1029" y="5592"/>
                    <a:pt x="1" y="8625"/>
                    <a:pt x="602" y="9276"/>
                  </a:cubicBezTo>
                  <a:cubicBezTo>
                    <a:pt x="666" y="9340"/>
                    <a:pt x="769" y="9403"/>
                    <a:pt x="926" y="9403"/>
                  </a:cubicBezTo>
                  <a:cubicBezTo>
                    <a:pt x="1016" y="9403"/>
                    <a:pt x="1125" y="9382"/>
                    <a:pt x="1254" y="9326"/>
                  </a:cubicBezTo>
                  <a:cubicBezTo>
                    <a:pt x="3034" y="8499"/>
                    <a:pt x="4337" y="6169"/>
                    <a:pt x="5139" y="4239"/>
                  </a:cubicBezTo>
                  <a:cubicBezTo>
                    <a:pt x="5790" y="2735"/>
                    <a:pt x="6116" y="1457"/>
                    <a:pt x="6141" y="1331"/>
                  </a:cubicBezTo>
                  <a:cubicBezTo>
                    <a:pt x="6166" y="1256"/>
                    <a:pt x="6116" y="1156"/>
                    <a:pt x="6041" y="1131"/>
                  </a:cubicBezTo>
                  <a:cubicBezTo>
                    <a:pt x="6028" y="1128"/>
                    <a:pt x="6014" y="1126"/>
                    <a:pt x="6001" y="1126"/>
                  </a:cubicBezTo>
                  <a:cubicBezTo>
                    <a:pt x="5916" y="1126"/>
                    <a:pt x="5841" y="1191"/>
                    <a:pt x="5841" y="1256"/>
                  </a:cubicBezTo>
                  <a:cubicBezTo>
                    <a:pt x="5816" y="1306"/>
                    <a:pt x="4161" y="7597"/>
                    <a:pt x="1104" y="9026"/>
                  </a:cubicBezTo>
                  <a:cubicBezTo>
                    <a:pt x="1013" y="9071"/>
                    <a:pt x="953" y="9086"/>
                    <a:pt x="914" y="9086"/>
                  </a:cubicBezTo>
                  <a:cubicBezTo>
                    <a:pt x="868" y="9086"/>
                    <a:pt x="853" y="9064"/>
                    <a:pt x="853" y="9051"/>
                  </a:cubicBezTo>
                  <a:cubicBezTo>
                    <a:pt x="452" y="8625"/>
                    <a:pt x="1204" y="5943"/>
                    <a:pt x="2633" y="3512"/>
                  </a:cubicBezTo>
                  <a:cubicBezTo>
                    <a:pt x="3735" y="1557"/>
                    <a:pt x="4888" y="304"/>
                    <a:pt x="5139" y="304"/>
                  </a:cubicBezTo>
                  <a:cubicBezTo>
                    <a:pt x="5139" y="304"/>
                    <a:pt x="5239" y="479"/>
                    <a:pt x="4838" y="1532"/>
                  </a:cubicBezTo>
                  <a:cubicBezTo>
                    <a:pt x="3134" y="6068"/>
                    <a:pt x="2181" y="7346"/>
                    <a:pt x="1906" y="7497"/>
                  </a:cubicBezTo>
                  <a:cubicBezTo>
                    <a:pt x="1906" y="7472"/>
                    <a:pt x="1906" y="7422"/>
                    <a:pt x="1906" y="7321"/>
                  </a:cubicBezTo>
                  <a:cubicBezTo>
                    <a:pt x="2006" y="6068"/>
                    <a:pt x="3836" y="2785"/>
                    <a:pt x="3836" y="2735"/>
                  </a:cubicBezTo>
                  <a:cubicBezTo>
                    <a:pt x="3886" y="2660"/>
                    <a:pt x="3861" y="2559"/>
                    <a:pt x="3785" y="2534"/>
                  </a:cubicBezTo>
                  <a:cubicBezTo>
                    <a:pt x="3759" y="2517"/>
                    <a:pt x="3729" y="2508"/>
                    <a:pt x="3699" y="2508"/>
                  </a:cubicBezTo>
                  <a:cubicBezTo>
                    <a:pt x="3646" y="2508"/>
                    <a:pt x="3592" y="2536"/>
                    <a:pt x="3560" y="2585"/>
                  </a:cubicBezTo>
                  <a:cubicBezTo>
                    <a:pt x="3485" y="2735"/>
                    <a:pt x="1705" y="5968"/>
                    <a:pt x="1580" y="7296"/>
                  </a:cubicBezTo>
                  <a:cubicBezTo>
                    <a:pt x="1555" y="7672"/>
                    <a:pt x="1680" y="7798"/>
                    <a:pt x="1805" y="7823"/>
                  </a:cubicBezTo>
                  <a:cubicBezTo>
                    <a:pt x="1823" y="7827"/>
                    <a:pt x="1841" y="7829"/>
                    <a:pt x="1859" y="7829"/>
                  </a:cubicBezTo>
                  <a:cubicBezTo>
                    <a:pt x="2758" y="7829"/>
                    <a:pt x="4599" y="3106"/>
                    <a:pt x="5139" y="1632"/>
                  </a:cubicBezTo>
                  <a:cubicBezTo>
                    <a:pt x="5515" y="630"/>
                    <a:pt x="5565" y="153"/>
                    <a:pt x="5289" y="28"/>
                  </a:cubicBezTo>
                  <a:cubicBezTo>
                    <a:pt x="5252" y="10"/>
                    <a:pt x="5212" y="1"/>
                    <a:pt x="5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9" name="Google Shape;789;p69"/>
            <p:cNvSpPr/>
            <p:nvPr/>
          </p:nvSpPr>
          <p:spPr>
            <a:xfrm>
              <a:off x="3907930" y="2750787"/>
              <a:ext cx="468072" cy="149146"/>
            </a:xfrm>
            <a:custGeom>
              <a:avLst/>
              <a:gdLst/>
              <a:ahLst/>
              <a:cxnLst/>
              <a:rect l="l" t="t" r="r" b="b"/>
              <a:pathLst>
                <a:path w="20076" h="6397" extrusionOk="0">
                  <a:moveTo>
                    <a:pt x="12361" y="0"/>
                  </a:moveTo>
                  <a:cubicBezTo>
                    <a:pt x="10494" y="0"/>
                    <a:pt x="8797" y="728"/>
                    <a:pt x="7318" y="2206"/>
                  </a:cubicBezTo>
                  <a:cubicBezTo>
                    <a:pt x="3634" y="5840"/>
                    <a:pt x="201" y="6091"/>
                    <a:pt x="175" y="6091"/>
                  </a:cubicBezTo>
                  <a:cubicBezTo>
                    <a:pt x="75" y="6091"/>
                    <a:pt x="0" y="6166"/>
                    <a:pt x="25" y="6241"/>
                  </a:cubicBezTo>
                  <a:cubicBezTo>
                    <a:pt x="25" y="6329"/>
                    <a:pt x="82" y="6397"/>
                    <a:pt x="146" y="6397"/>
                  </a:cubicBezTo>
                  <a:cubicBezTo>
                    <a:pt x="156" y="6397"/>
                    <a:pt x="166" y="6395"/>
                    <a:pt x="175" y="6392"/>
                  </a:cubicBezTo>
                  <a:cubicBezTo>
                    <a:pt x="326" y="6392"/>
                    <a:pt x="3759" y="6166"/>
                    <a:pt x="7544" y="2432"/>
                  </a:cubicBezTo>
                  <a:cubicBezTo>
                    <a:pt x="8973" y="1027"/>
                    <a:pt x="10597" y="301"/>
                    <a:pt x="12366" y="301"/>
                  </a:cubicBezTo>
                  <a:cubicBezTo>
                    <a:pt x="12396" y="301"/>
                    <a:pt x="12426" y="301"/>
                    <a:pt x="12456" y="302"/>
                  </a:cubicBezTo>
                  <a:cubicBezTo>
                    <a:pt x="16341" y="352"/>
                    <a:pt x="19749" y="3860"/>
                    <a:pt x="19775" y="3886"/>
                  </a:cubicBezTo>
                  <a:cubicBezTo>
                    <a:pt x="19816" y="3913"/>
                    <a:pt x="19865" y="3933"/>
                    <a:pt x="19909" y="3933"/>
                  </a:cubicBezTo>
                  <a:cubicBezTo>
                    <a:pt x="19945" y="3933"/>
                    <a:pt x="19977" y="3919"/>
                    <a:pt x="20000" y="3886"/>
                  </a:cubicBezTo>
                  <a:lnTo>
                    <a:pt x="20050" y="3835"/>
                  </a:lnTo>
                  <a:cubicBezTo>
                    <a:pt x="20075" y="3785"/>
                    <a:pt x="20050" y="3710"/>
                    <a:pt x="20000" y="3660"/>
                  </a:cubicBezTo>
                  <a:cubicBezTo>
                    <a:pt x="19875" y="3510"/>
                    <a:pt x="16491" y="51"/>
                    <a:pt x="12456" y="1"/>
                  </a:cubicBezTo>
                  <a:cubicBezTo>
                    <a:pt x="12424" y="0"/>
                    <a:pt x="12393" y="0"/>
                    <a:pt x="12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90" name="Google Shape;790;p69"/>
            <p:cNvSpPr/>
            <p:nvPr/>
          </p:nvSpPr>
          <p:spPr>
            <a:xfrm>
              <a:off x="4067449" y="2610317"/>
              <a:ext cx="53764" cy="190320"/>
            </a:xfrm>
            <a:custGeom>
              <a:avLst/>
              <a:gdLst/>
              <a:ahLst/>
              <a:cxnLst/>
              <a:rect l="l" t="t" r="r" b="b"/>
              <a:pathLst>
                <a:path w="2306" h="8163" extrusionOk="0">
                  <a:moveTo>
                    <a:pt x="185" y="1"/>
                  </a:moveTo>
                  <a:cubicBezTo>
                    <a:pt x="141" y="1"/>
                    <a:pt x="92" y="19"/>
                    <a:pt x="50" y="61"/>
                  </a:cubicBezTo>
                  <a:cubicBezTo>
                    <a:pt x="0" y="136"/>
                    <a:pt x="0" y="236"/>
                    <a:pt x="75" y="286"/>
                  </a:cubicBezTo>
                  <a:cubicBezTo>
                    <a:pt x="100" y="312"/>
                    <a:pt x="1955" y="1966"/>
                    <a:pt x="802" y="7956"/>
                  </a:cubicBezTo>
                  <a:cubicBezTo>
                    <a:pt x="777" y="8056"/>
                    <a:pt x="827" y="8131"/>
                    <a:pt x="927" y="8156"/>
                  </a:cubicBezTo>
                  <a:cubicBezTo>
                    <a:pt x="941" y="8161"/>
                    <a:pt x="954" y="8163"/>
                    <a:pt x="967" y="8163"/>
                  </a:cubicBezTo>
                  <a:cubicBezTo>
                    <a:pt x="1028" y="8163"/>
                    <a:pt x="1082" y="8118"/>
                    <a:pt x="1103" y="8056"/>
                  </a:cubicBezTo>
                  <a:lnTo>
                    <a:pt x="1103" y="8031"/>
                  </a:lnTo>
                  <a:cubicBezTo>
                    <a:pt x="2306" y="1840"/>
                    <a:pt x="376" y="111"/>
                    <a:pt x="276" y="36"/>
                  </a:cubicBezTo>
                  <a:cubicBezTo>
                    <a:pt x="253" y="13"/>
                    <a:pt x="221"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91" name="Google Shape;791;p69"/>
            <p:cNvSpPr/>
            <p:nvPr/>
          </p:nvSpPr>
          <p:spPr>
            <a:xfrm>
              <a:off x="4038818" y="2578422"/>
              <a:ext cx="417222" cy="342451"/>
            </a:xfrm>
            <a:custGeom>
              <a:avLst/>
              <a:gdLst/>
              <a:ahLst/>
              <a:cxnLst/>
              <a:rect l="l" t="t" r="r" b="b"/>
              <a:pathLst>
                <a:path w="17895" h="14688" extrusionOk="0">
                  <a:moveTo>
                    <a:pt x="2707" y="0"/>
                  </a:moveTo>
                  <a:cubicBezTo>
                    <a:pt x="2707" y="1"/>
                    <a:pt x="0" y="10351"/>
                    <a:pt x="13033" y="14687"/>
                  </a:cubicBezTo>
                  <a:cubicBezTo>
                    <a:pt x="13033" y="14687"/>
                    <a:pt x="17895" y="8747"/>
                    <a:pt x="10953" y="5314"/>
                  </a:cubicBezTo>
                  <a:cubicBezTo>
                    <a:pt x="3985" y="1880"/>
                    <a:pt x="2707"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92" name="Google Shape;792;p69"/>
            <p:cNvSpPr/>
            <p:nvPr/>
          </p:nvSpPr>
          <p:spPr>
            <a:xfrm>
              <a:off x="3227165" y="3822419"/>
              <a:ext cx="380996" cy="380986"/>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93" name="Google Shape;793;p69"/>
            <p:cNvSpPr/>
            <p:nvPr/>
          </p:nvSpPr>
          <p:spPr>
            <a:xfrm>
              <a:off x="5474737" y="1450963"/>
              <a:ext cx="468071" cy="46807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794" name="Google Shape;794;p69">
            <a:hlinkClick r:id="rId5" action="ppaction://hlinksldjump"/>
          </p:cNvPr>
          <p:cNvSpPr/>
          <p:nvPr/>
        </p:nvSpPr>
        <p:spPr>
          <a:xfrm>
            <a:off x="8428325" y="1332475"/>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&lt;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795" name="Google Shape;795;p69">
            <a:hlinkClick r:id="rId6" action="ppaction://hlinksldjump"/>
          </p:cNvPr>
          <p:cNvSpPr/>
          <p:nvPr/>
        </p:nvSpPr>
        <p:spPr>
          <a:xfrm>
            <a:off x="8428325" y="3031250"/>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&lt;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796" name="Google Shape;796;p69">
            <a:hlinkClick r:id="rId4" action="ppaction://hlinksldjump"/>
          </p:cNvPr>
          <p:cNvSpPr/>
          <p:nvPr/>
        </p:nvSpPr>
        <p:spPr>
          <a:xfrm flipH="1">
            <a:off x="391175" y="3031250"/>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73150" tIns="0" rIns="8227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&gt;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797" name="Google Shape;797;p69">
            <a:hlinkClick r:id="" action="ppaction://noaction"/>
          </p:cNvPr>
          <p:cNvSpPr/>
          <p:nvPr/>
        </p:nvSpPr>
        <p:spPr>
          <a:xfrm>
            <a:off x="8428225" y="3031250"/>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&lt;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798" name="Google Shape;798;p69">
            <a:hlinkClick r:id="rId6" action="ppaction://hlinksldjump"/>
          </p:cNvPr>
          <p:cNvSpPr/>
          <p:nvPr/>
        </p:nvSpPr>
        <p:spPr>
          <a:xfrm rot="5400000">
            <a:off x="4408905" y="4445507"/>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rPr>
              <a:t>&lt;</a:t>
            </a:r>
            <a:endParaRPr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0"/>
          <p:cNvSpPr txBox="1">
            <a:spLocks noGrp="1"/>
          </p:cNvSpPr>
          <p:nvPr>
            <p:ph type="title"/>
          </p:nvPr>
        </p:nvSpPr>
        <p:spPr>
          <a:xfrm>
            <a:off x="714125" y="1572350"/>
            <a:ext cx="3604170" cy="16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effectLst>
                  <a:outerShdw blurRad="50800" dist="38100" dir="2700000" algn="tl" rotWithShape="0">
                    <a:schemeClr val="bg1">
                      <a:alpha val="40000"/>
                    </a:schemeClr>
                  </a:outerShdw>
                </a:effectLst>
              </a:rPr>
              <a:t>Introduction</a:t>
            </a:r>
            <a:endParaRPr sz="3600" dirty="0">
              <a:effectLst>
                <a:outerShdw blurRad="50800" dist="38100" dir="2700000" algn="tl" rotWithShape="0">
                  <a:schemeClr val="bg1">
                    <a:alpha val="40000"/>
                  </a:schemeClr>
                </a:outerShdw>
              </a:effectLst>
            </a:endParaRPr>
          </a:p>
        </p:txBody>
      </p:sp>
      <p:sp>
        <p:nvSpPr>
          <p:cNvPr id="807" name="Google Shape;807;p70"/>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50800" dist="38100" dir="2700000" algn="tl" rotWithShape="0">
                    <a:schemeClr val="bg1">
                      <a:alpha val="40000"/>
                    </a:schemeClr>
                  </a:outerShdw>
                </a:effectLst>
              </a:rPr>
              <a:t>01</a:t>
            </a:r>
            <a:endParaRPr dirty="0">
              <a:effectLst>
                <a:outerShdw blurRad="50800" dist="38100" dir="2700000" algn="tl" rotWithShape="0">
                  <a:schemeClr val="bg1">
                    <a:alpha val="40000"/>
                  </a:schemeClr>
                </a:outerShdw>
              </a:effectLst>
            </a:endParaRPr>
          </a:p>
        </p:txBody>
      </p:sp>
      <p:sp>
        <p:nvSpPr>
          <p:cNvPr id="809" name="Google Shape;809;p70"/>
          <p:cNvSpPr/>
          <p:nvPr/>
        </p:nvSpPr>
        <p:spPr>
          <a:xfrm>
            <a:off x="4203669" y="29608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0" name="Google Shape;810;p70"/>
          <p:cNvSpPr/>
          <p:nvPr/>
        </p:nvSpPr>
        <p:spPr>
          <a:xfrm>
            <a:off x="5826493" y="705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1" name="Google Shape;811;p70"/>
          <p:cNvSpPr/>
          <p:nvPr/>
        </p:nvSpPr>
        <p:spPr>
          <a:xfrm>
            <a:off x="7456117" y="15723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812" name="Google Shape;812;p70"/>
          <p:cNvGrpSpPr/>
          <p:nvPr/>
        </p:nvGrpSpPr>
        <p:grpSpPr>
          <a:xfrm>
            <a:off x="3774137" y="2025719"/>
            <a:ext cx="5041762" cy="2470004"/>
            <a:chOff x="4189650" y="2440275"/>
            <a:chExt cx="4195525" cy="2055425"/>
          </a:xfrm>
        </p:grpSpPr>
        <p:sp>
          <p:nvSpPr>
            <p:cNvPr id="813" name="Google Shape;813;p70"/>
            <p:cNvSpPr/>
            <p:nvPr/>
          </p:nvSpPr>
          <p:spPr>
            <a:xfrm>
              <a:off x="4189650" y="4130425"/>
              <a:ext cx="4195525" cy="365275"/>
            </a:xfrm>
            <a:custGeom>
              <a:avLst/>
              <a:gdLst/>
              <a:ahLst/>
              <a:cxnLst/>
              <a:rect l="l" t="t" r="r" b="b"/>
              <a:pathLst>
                <a:path w="167821" h="14611" extrusionOk="0">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4" name="Google Shape;814;p70"/>
            <p:cNvSpPr/>
            <p:nvPr/>
          </p:nvSpPr>
          <p:spPr>
            <a:xfrm>
              <a:off x="5619000" y="3139700"/>
              <a:ext cx="117625" cy="144300"/>
            </a:xfrm>
            <a:custGeom>
              <a:avLst/>
              <a:gdLst/>
              <a:ahLst/>
              <a:cxnLst/>
              <a:rect l="l" t="t" r="r" b="b"/>
              <a:pathLst>
                <a:path w="4705" h="5772" extrusionOk="0">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5" name="Google Shape;815;p70"/>
            <p:cNvSpPr/>
            <p:nvPr/>
          </p:nvSpPr>
          <p:spPr>
            <a:xfrm>
              <a:off x="5515600" y="2769450"/>
              <a:ext cx="120100" cy="133000"/>
            </a:xfrm>
            <a:custGeom>
              <a:avLst/>
              <a:gdLst/>
              <a:ahLst/>
              <a:cxnLst/>
              <a:rect l="l" t="t" r="r" b="b"/>
              <a:pathLst>
                <a:path w="4804" h="5320" extrusionOk="0">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6" name="Google Shape;816;p70"/>
            <p:cNvSpPr/>
            <p:nvPr/>
          </p:nvSpPr>
          <p:spPr>
            <a:xfrm>
              <a:off x="6028475" y="3170575"/>
              <a:ext cx="75075" cy="90900"/>
            </a:xfrm>
            <a:custGeom>
              <a:avLst/>
              <a:gdLst/>
              <a:ahLst/>
              <a:cxnLst/>
              <a:rect l="l" t="t" r="r" b="b"/>
              <a:pathLst>
                <a:path w="3003" h="3636" extrusionOk="0">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7" name="Google Shape;817;p70"/>
            <p:cNvSpPr/>
            <p:nvPr/>
          </p:nvSpPr>
          <p:spPr>
            <a:xfrm>
              <a:off x="6304500" y="3626725"/>
              <a:ext cx="88425" cy="103425"/>
            </a:xfrm>
            <a:custGeom>
              <a:avLst/>
              <a:gdLst/>
              <a:ahLst/>
              <a:cxnLst/>
              <a:rect l="l" t="t" r="r" b="b"/>
              <a:pathLst>
                <a:path w="3537" h="4137" extrusionOk="0">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8" name="Google Shape;818;p70"/>
            <p:cNvSpPr/>
            <p:nvPr/>
          </p:nvSpPr>
          <p:spPr>
            <a:xfrm>
              <a:off x="6840700" y="3392400"/>
              <a:ext cx="90925" cy="111750"/>
            </a:xfrm>
            <a:custGeom>
              <a:avLst/>
              <a:gdLst/>
              <a:ahLst/>
              <a:cxnLst/>
              <a:rect l="l" t="t" r="r" b="b"/>
              <a:pathLst>
                <a:path w="3637" h="4470" extrusionOk="0">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19" name="Google Shape;819;p70"/>
            <p:cNvSpPr/>
            <p:nvPr/>
          </p:nvSpPr>
          <p:spPr>
            <a:xfrm>
              <a:off x="6178575" y="2993775"/>
              <a:ext cx="25" cy="25"/>
            </a:xfrm>
            <a:custGeom>
              <a:avLst/>
              <a:gdLst/>
              <a:ahLst/>
              <a:cxnLst/>
              <a:rect l="l" t="t" r="r" b="b"/>
              <a:pathLst>
                <a:path w="1" h="1" extrusionOk="0">
                  <a:moveTo>
                    <a:pt x="0" y="0"/>
                  </a:moveTo>
                  <a:lnTo>
                    <a:pt x="0" y="0"/>
                  </a:lnTo>
                  <a:lnTo>
                    <a:pt x="0" y="0"/>
                  </a:ln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0" name="Google Shape;820;p70"/>
            <p:cNvSpPr/>
            <p:nvPr/>
          </p:nvSpPr>
          <p:spPr>
            <a:xfrm>
              <a:off x="6226950" y="3639225"/>
              <a:ext cx="110925" cy="147625"/>
            </a:xfrm>
            <a:custGeom>
              <a:avLst/>
              <a:gdLst/>
              <a:ahLst/>
              <a:cxnLst/>
              <a:rect l="l" t="t" r="r" b="b"/>
              <a:pathLst>
                <a:path w="4437" h="5905" extrusionOk="0">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1" name="Google Shape;821;p70"/>
            <p:cNvSpPr/>
            <p:nvPr/>
          </p:nvSpPr>
          <p:spPr>
            <a:xfrm>
              <a:off x="6407075" y="3825950"/>
              <a:ext cx="1752925" cy="415425"/>
            </a:xfrm>
            <a:custGeom>
              <a:avLst/>
              <a:gdLst/>
              <a:ahLst/>
              <a:cxnLst/>
              <a:rect l="l" t="t" r="r" b="b"/>
              <a:pathLst>
                <a:path w="70117" h="16617" extrusionOk="0">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2" name="Google Shape;822;p70"/>
            <p:cNvSpPr/>
            <p:nvPr/>
          </p:nvSpPr>
          <p:spPr>
            <a:xfrm>
              <a:off x="4501550" y="3782850"/>
              <a:ext cx="1831325" cy="458825"/>
            </a:xfrm>
            <a:custGeom>
              <a:avLst/>
              <a:gdLst/>
              <a:ahLst/>
              <a:cxnLst/>
              <a:rect l="l" t="t" r="r" b="b"/>
              <a:pathLst>
                <a:path w="73253" h="18353" extrusionOk="0">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3" name="Google Shape;823;p70"/>
            <p:cNvSpPr/>
            <p:nvPr/>
          </p:nvSpPr>
          <p:spPr>
            <a:xfrm>
              <a:off x="7130925" y="3020450"/>
              <a:ext cx="502050" cy="271450"/>
            </a:xfrm>
            <a:custGeom>
              <a:avLst/>
              <a:gdLst/>
              <a:ahLst/>
              <a:cxnLst/>
              <a:rect l="l" t="t" r="r" b="b"/>
              <a:pathLst>
                <a:path w="20082" h="10858" extrusionOk="0">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4" name="Google Shape;824;p70"/>
            <p:cNvSpPr/>
            <p:nvPr/>
          </p:nvSpPr>
          <p:spPr>
            <a:xfrm>
              <a:off x="7100900" y="3268125"/>
              <a:ext cx="52550" cy="37550"/>
            </a:xfrm>
            <a:custGeom>
              <a:avLst/>
              <a:gdLst/>
              <a:ahLst/>
              <a:cxnLst/>
              <a:rect l="l" t="t" r="r" b="b"/>
              <a:pathLst>
                <a:path w="2102" h="1502" extrusionOk="0">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5" name="Google Shape;825;p70"/>
            <p:cNvSpPr/>
            <p:nvPr/>
          </p:nvSpPr>
          <p:spPr>
            <a:xfrm>
              <a:off x="6521325" y="4225350"/>
              <a:ext cx="1676225" cy="76500"/>
            </a:xfrm>
            <a:custGeom>
              <a:avLst/>
              <a:gdLst/>
              <a:ahLst/>
              <a:cxnLst/>
              <a:rect l="l" t="t" r="r" b="b"/>
              <a:pathLst>
                <a:path w="67049" h="3060" extrusionOk="0">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6" name="Google Shape;826;p70"/>
            <p:cNvSpPr/>
            <p:nvPr/>
          </p:nvSpPr>
          <p:spPr>
            <a:xfrm>
              <a:off x="4464025" y="4225475"/>
              <a:ext cx="1682875" cy="79250"/>
            </a:xfrm>
            <a:custGeom>
              <a:avLst/>
              <a:gdLst/>
              <a:ahLst/>
              <a:cxnLst/>
              <a:rect l="l" t="t" r="r" b="b"/>
              <a:pathLst>
                <a:path w="67315" h="3170" extrusionOk="0">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7" name="Google Shape;827;p70"/>
            <p:cNvSpPr/>
            <p:nvPr/>
          </p:nvSpPr>
          <p:spPr>
            <a:xfrm>
              <a:off x="6086850" y="4076200"/>
              <a:ext cx="473675" cy="203425"/>
            </a:xfrm>
            <a:custGeom>
              <a:avLst/>
              <a:gdLst/>
              <a:ahLst/>
              <a:cxnLst/>
              <a:rect l="l" t="t" r="r" b="b"/>
              <a:pathLst>
                <a:path w="18947" h="8137" extrusionOk="0">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8" name="Google Shape;828;p70"/>
            <p:cNvSpPr/>
            <p:nvPr/>
          </p:nvSpPr>
          <p:spPr>
            <a:xfrm>
              <a:off x="6979150" y="3826875"/>
              <a:ext cx="98425" cy="5025"/>
            </a:xfrm>
            <a:custGeom>
              <a:avLst/>
              <a:gdLst/>
              <a:ahLst/>
              <a:cxnLst/>
              <a:rect l="l" t="t" r="r" b="b"/>
              <a:pathLst>
                <a:path w="3937" h="201" extrusionOk="0">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29" name="Google Shape;829;p70"/>
            <p:cNvSpPr/>
            <p:nvPr/>
          </p:nvSpPr>
          <p:spPr>
            <a:xfrm>
              <a:off x="5780800" y="3867675"/>
              <a:ext cx="252700" cy="322800"/>
            </a:xfrm>
            <a:custGeom>
              <a:avLst/>
              <a:gdLst/>
              <a:ahLst/>
              <a:cxnLst/>
              <a:rect l="l" t="t" r="r" b="b"/>
              <a:pathLst>
                <a:path w="10108" h="12912" extrusionOk="0">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0" name="Google Shape;830;p70"/>
            <p:cNvSpPr/>
            <p:nvPr/>
          </p:nvSpPr>
          <p:spPr>
            <a:xfrm>
              <a:off x="6040975" y="4100925"/>
              <a:ext cx="561250" cy="235500"/>
            </a:xfrm>
            <a:custGeom>
              <a:avLst/>
              <a:gdLst/>
              <a:ahLst/>
              <a:cxnLst/>
              <a:rect l="l" t="t" r="r" b="b"/>
              <a:pathLst>
                <a:path w="22450" h="9420" extrusionOk="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1" name="Google Shape;831;p70"/>
            <p:cNvSpPr/>
            <p:nvPr/>
          </p:nvSpPr>
          <p:spPr>
            <a:xfrm>
              <a:off x="6597200" y="4183575"/>
              <a:ext cx="974050" cy="50725"/>
            </a:xfrm>
            <a:custGeom>
              <a:avLst/>
              <a:gdLst/>
              <a:ahLst/>
              <a:cxnLst/>
              <a:rect l="l" t="t" r="r" b="b"/>
              <a:pathLst>
                <a:path w="38962" h="2029" extrusionOk="0">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2" name="Google Shape;832;p70"/>
            <p:cNvSpPr/>
            <p:nvPr/>
          </p:nvSpPr>
          <p:spPr>
            <a:xfrm>
              <a:off x="4926850" y="4182950"/>
              <a:ext cx="1151675" cy="51350"/>
            </a:xfrm>
            <a:custGeom>
              <a:avLst/>
              <a:gdLst/>
              <a:ahLst/>
              <a:cxnLst/>
              <a:rect l="l" t="t" r="r" b="b"/>
              <a:pathLst>
                <a:path w="46067" h="2054" extrusionOk="0">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3" name="Google Shape;833;p70"/>
            <p:cNvSpPr/>
            <p:nvPr/>
          </p:nvSpPr>
          <p:spPr>
            <a:xfrm>
              <a:off x="5789125" y="3848550"/>
              <a:ext cx="254375" cy="58400"/>
            </a:xfrm>
            <a:custGeom>
              <a:avLst/>
              <a:gdLst/>
              <a:ahLst/>
              <a:cxnLst/>
              <a:rect l="l" t="t" r="r" b="b"/>
              <a:pathLst>
                <a:path w="10175" h="2336" extrusionOk="0">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4" name="Google Shape;834;p70"/>
            <p:cNvSpPr/>
            <p:nvPr/>
          </p:nvSpPr>
          <p:spPr>
            <a:xfrm>
              <a:off x="6568850" y="3883300"/>
              <a:ext cx="1288450" cy="137775"/>
            </a:xfrm>
            <a:custGeom>
              <a:avLst/>
              <a:gdLst/>
              <a:ahLst/>
              <a:cxnLst/>
              <a:rect l="l" t="t" r="r" b="b"/>
              <a:pathLst>
                <a:path w="51538" h="5511" extrusionOk="0">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5" name="Google Shape;835;p70"/>
            <p:cNvSpPr/>
            <p:nvPr/>
          </p:nvSpPr>
          <p:spPr>
            <a:xfrm>
              <a:off x="6568025" y="3982950"/>
              <a:ext cx="803925" cy="105800"/>
            </a:xfrm>
            <a:custGeom>
              <a:avLst/>
              <a:gdLst/>
              <a:ahLst/>
              <a:cxnLst/>
              <a:rect l="l" t="t" r="r" b="b"/>
              <a:pathLst>
                <a:path w="32157" h="4232" extrusionOk="0">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6" name="Google Shape;836;p70"/>
            <p:cNvSpPr/>
            <p:nvPr/>
          </p:nvSpPr>
          <p:spPr>
            <a:xfrm>
              <a:off x="6658075" y="4079275"/>
              <a:ext cx="633825" cy="61175"/>
            </a:xfrm>
            <a:custGeom>
              <a:avLst/>
              <a:gdLst/>
              <a:ahLst/>
              <a:cxnLst/>
              <a:rect l="l" t="t" r="r" b="b"/>
              <a:pathLst>
                <a:path w="25353" h="2447" extrusionOk="0">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7" name="Google Shape;837;p70"/>
            <p:cNvSpPr/>
            <p:nvPr/>
          </p:nvSpPr>
          <p:spPr>
            <a:xfrm>
              <a:off x="4968550" y="3846625"/>
              <a:ext cx="867300" cy="134550"/>
            </a:xfrm>
            <a:custGeom>
              <a:avLst/>
              <a:gdLst/>
              <a:ahLst/>
              <a:cxnLst/>
              <a:rect l="l" t="t" r="r" b="b"/>
              <a:pathLst>
                <a:path w="34692" h="5382" extrusionOk="0">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8" name="Google Shape;838;p70"/>
            <p:cNvSpPr/>
            <p:nvPr/>
          </p:nvSpPr>
          <p:spPr>
            <a:xfrm>
              <a:off x="5132000" y="4031975"/>
              <a:ext cx="656850" cy="60100"/>
            </a:xfrm>
            <a:custGeom>
              <a:avLst/>
              <a:gdLst/>
              <a:ahLst/>
              <a:cxnLst/>
              <a:rect l="l" t="t" r="r" b="b"/>
              <a:pathLst>
                <a:path w="26274" h="2404" extrusionOk="0">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9" name="Google Shape;839;p70"/>
            <p:cNvSpPr/>
            <p:nvPr/>
          </p:nvSpPr>
          <p:spPr>
            <a:xfrm>
              <a:off x="5222050" y="4120775"/>
              <a:ext cx="567100" cy="37175"/>
            </a:xfrm>
            <a:custGeom>
              <a:avLst/>
              <a:gdLst/>
              <a:ahLst/>
              <a:cxnLst/>
              <a:rect l="l" t="t" r="r" b="b"/>
              <a:pathLst>
                <a:path w="22684" h="1487" extrusionOk="0">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0" name="Google Shape;840;p70"/>
            <p:cNvSpPr/>
            <p:nvPr/>
          </p:nvSpPr>
          <p:spPr>
            <a:xfrm>
              <a:off x="5318800" y="3954400"/>
              <a:ext cx="466175" cy="41775"/>
            </a:xfrm>
            <a:custGeom>
              <a:avLst/>
              <a:gdLst/>
              <a:ahLst/>
              <a:cxnLst/>
              <a:rect l="l" t="t" r="r" b="b"/>
              <a:pathLst>
                <a:path w="18647" h="1671" extrusionOk="0">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1" name="Google Shape;841;p70"/>
            <p:cNvSpPr/>
            <p:nvPr/>
          </p:nvSpPr>
          <p:spPr>
            <a:xfrm>
              <a:off x="6031800" y="3884400"/>
              <a:ext cx="217675" cy="149300"/>
            </a:xfrm>
            <a:custGeom>
              <a:avLst/>
              <a:gdLst/>
              <a:ahLst/>
              <a:cxnLst/>
              <a:rect l="l" t="t" r="r" b="b"/>
              <a:pathLst>
                <a:path w="8707" h="5972" extrusionOk="0">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2" name="Google Shape;842;p70"/>
            <p:cNvSpPr/>
            <p:nvPr/>
          </p:nvSpPr>
          <p:spPr>
            <a:xfrm>
              <a:off x="5845000" y="4127100"/>
              <a:ext cx="140125" cy="31700"/>
            </a:xfrm>
            <a:custGeom>
              <a:avLst/>
              <a:gdLst/>
              <a:ahLst/>
              <a:cxnLst/>
              <a:rect l="l" t="t" r="r" b="b"/>
              <a:pathLst>
                <a:path w="5605" h="1268" extrusionOk="0">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3" name="Google Shape;843;p70"/>
            <p:cNvSpPr/>
            <p:nvPr/>
          </p:nvSpPr>
          <p:spPr>
            <a:xfrm>
              <a:off x="5542275" y="2440275"/>
              <a:ext cx="2090700" cy="1606775"/>
            </a:xfrm>
            <a:custGeom>
              <a:avLst/>
              <a:gdLst/>
              <a:ahLst/>
              <a:cxnLst/>
              <a:rect l="l" t="t" r="r" b="b"/>
              <a:pathLst>
                <a:path w="83628" h="64271" extrusionOk="0">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4" name="Google Shape;844;p70"/>
            <p:cNvSpPr/>
            <p:nvPr/>
          </p:nvSpPr>
          <p:spPr>
            <a:xfrm>
              <a:off x="4916850" y="3048800"/>
              <a:ext cx="1384325" cy="812575"/>
            </a:xfrm>
            <a:custGeom>
              <a:avLst/>
              <a:gdLst/>
              <a:ahLst/>
              <a:cxnLst/>
              <a:rect l="l" t="t" r="r" b="b"/>
              <a:pathLst>
                <a:path w="55373" h="32503" extrusionOk="0">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5" name="Google Shape;845;p70"/>
            <p:cNvSpPr/>
            <p:nvPr/>
          </p:nvSpPr>
          <p:spPr>
            <a:xfrm>
              <a:off x="4636650" y="3556550"/>
              <a:ext cx="1722075" cy="527425"/>
            </a:xfrm>
            <a:custGeom>
              <a:avLst/>
              <a:gdLst/>
              <a:ahLst/>
              <a:cxnLst/>
              <a:rect l="l" t="t" r="r" b="b"/>
              <a:pathLst>
                <a:path w="68883" h="21097" extrusionOk="0">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6" name="Google Shape;846;p70"/>
            <p:cNvSpPr/>
            <p:nvPr/>
          </p:nvSpPr>
          <p:spPr>
            <a:xfrm>
              <a:off x="5317950" y="2758600"/>
              <a:ext cx="1082475" cy="1322650"/>
            </a:xfrm>
            <a:custGeom>
              <a:avLst/>
              <a:gdLst/>
              <a:ahLst/>
              <a:cxnLst/>
              <a:rect l="l" t="t" r="r" b="b"/>
              <a:pathLst>
                <a:path w="43299" h="52906" extrusionOk="0">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7" name="Google Shape;847;p70"/>
            <p:cNvSpPr/>
            <p:nvPr/>
          </p:nvSpPr>
          <p:spPr>
            <a:xfrm>
              <a:off x="6401225" y="3495475"/>
              <a:ext cx="1623700" cy="595800"/>
            </a:xfrm>
            <a:custGeom>
              <a:avLst/>
              <a:gdLst/>
              <a:ahLst/>
              <a:cxnLst/>
              <a:rect l="l" t="t" r="r" b="b"/>
              <a:pathLst>
                <a:path w="64948" h="23832" extrusionOk="0">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8" name="Google Shape;848;p70"/>
            <p:cNvSpPr/>
            <p:nvPr/>
          </p:nvSpPr>
          <p:spPr>
            <a:xfrm>
              <a:off x="5859175" y="4099775"/>
              <a:ext cx="103425" cy="42225"/>
            </a:xfrm>
            <a:custGeom>
              <a:avLst/>
              <a:gdLst/>
              <a:ahLst/>
              <a:cxnLst/>
              <a:rect l="l" t="t" r="r" b="b"/>
              <a:pathLst>
                <a:path w="4137" h="1689" extrusionOk="0">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49" name="Google Shape;849;p70"/>
            <p:cNvSpPr/>
            <p:nvPr/>
          </p:nvSpPr>
          <p:spPr>
            <a:xfrm>
              <a:off x="4913500" y="2945400"/>
              <a:ext cx="1508600" cy="1140000"/>
            </a:xfrm>
            <a:custGeom>
              <a:avLst/>
              <a:gdLst/>
              <a:ahLst/>
              <a:cxnLst/>
              <a:rect l="l" t="t" r="r" b="b"/>
              <a:pathLst>
                <a:path w="60344" h="45600" extrusionOk="0">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50" name="Google Shape;850;p70"/>
            <p:cNvSpPr/>
            <p:nvPr/>
          </p:nvSpPr>
          <p:spPr>
            <a:xfrm>
              <a:off x="5538200" y="2705250"/>
              <a:ext cx="1562725" cy="1385775"/>
            </a:xfrm>
            <a:custGeom>
              <a:avLst/>
              <a:gdLst/>
              <a:ahLst/>
              <a:cxnLst/>
              <a:rect l="l" t="t" r="r" b="b"/>
              <a:pathLst>
                <a:path w="62509" h="55431" extrusionOk="0">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714125" y="215580"/>
            <a:ext cx="7715700" cy="705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000" dirty="0">
                <a:effectLst>
                  <a:outerShdw blurRad="50800" dist="38100" dir="2700000" algn="tl" rotWithShape="0">
                    <a:schemeClr val="bg1">
                      <a:alpha val="40000"/>
                    </a:schemeClr>
                  </a:outerShdw>
                </a:effectLst>
              </a:rPr>
              <a:t>Introduction</a:t>
            </a:r>
            <a:endParaRPr sz="4000" dirty="0">
              <a:effectLst>
                <a:outerShdw blurRad="50800" dist="38100" dir="2700000" algn="tl" rotWithShape="0">
                  <a:schemeClr val="bg1">
                    <a:alpha val="40000"/>
                  </a:schemeClr>
                </a:outerShdw>
              </a:effectLst>
            </a:endParaRPr>
          </a:p>
        </p:txBody>
      </p:sp>
      <p:sp>
        <p:nvSpPr>
          <p:cNvPr id="924" name="Google Shape;924;p72"/>
          <p:cNvSpPr txBox="1">
            <a:spLocks noGrp="1"/>
          </p:cNvSpPr>
          <p:nvPr>
            <p:ph type="title"/>
          </p:nvPr>
        </p:nvSpPr>
        <p:spPr>
          <a:xfrm>
            <a:off x="205165" y="904967"/>
            <a:ext cx="5085400" cy="74266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3200" dirty="0">
                <a:effectLst>
                  <a:outerShdw blurRad="50800" dist="38100" dir="2700000" algn="tl" rotWithShape="0">
                    <a:schemeClr val="bg1">
                      <a:alpha val="40000"/>
                    </a:schemeClr>
                  </a:outerShdw>
                </a:effectLst>
              </a:rPr>
              <a:t>What does our app do?</a:t>
            </a:r>
          </a:p>
        </p:txBody>
      </p:sp>
      <p:sp>
        <p:nvSpPr>
          <p:cNvPr id="925" name="Google Shape;925;p72"/>
          <p:cNvSpPr txBox="1">
            <a:spLocks noGrp="1"/>
          </p:cNvSpPr>
          <p:nvPr>
            <p:ph type="subTitle" idx="1"/>
          </p:nvPr>
        </p:nvSpPr>
        <p:spPr>
          <a:xfrm>
            <a:off x="222712" y="1736996"/>
            <a:ext cx="4710752" cy="3194959"/>
          </a:xfrm>
          <a:prstGeom prst="rect">
            <a:avLst/>
          </a:prstGeom>
        </p:spPr>
        <p:txBody>
          <a:bodyPr spcFirstLastPara="1" wrap="square" lIns="91425" tIns="91425" rIns="91425" bIns="91425" anchor="ctr" anchorCtr="0">
            <a:noAutofit/>
          </a:bodyPr>
          <a:lstStyle/>
          <a:p>
            <a:pPr lvl="0" indent="-457200" algn="just" rtl="0">
              <a:lnSpc>
                <a:spcPct val="150000"/>
              </a:lnSpc>
              <a:spcBef>
                <a:spcPts val="0"/>
              </a:spcBef>
              <a:spcAft>
                <a:spcPts val="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Searching for books and publications based on titles, authors, genres, ...</a:t>
            </a:r>
          </a:p>
          <a:p>
            <a:pPr lvl="0" indent="-457200" algn="just" rtl="0">
              <a:lnSpc>
                <a:spcPct val="150000"/>
              </a:lnSpc>
              <a:spcBef>
                <a:spcPts val="0"/>
              </a:spcBef>
              <a:spcAft>
                <a:spcPts val="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Add books and book info to the library.</a:t>
            </a:r>
          </a:p>
          <a:p>
            <a:pPr lvl="0" indent="-457200" algn="just" rtl="0">
              <a:lnSpc>
                <a:spcPct val="150000"/>
              </a:lnSpc>
              <a:spcBef>
                <a:spcPts val="0"/>
              </a:spcBef>
              <a:spcAft>
                <a:spcPts val="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Reading books.</a:t>
            </a:r>
          </a:p>
        </p:txBody>
      </p:sp>
      <p:grpSp>
        <p:nvGrpSpPr>
          <p:cNvPr id="926" name="Google Shape;926;p72"/>
          <p:cNvGrpSpPr/>
          <p:nvPr/>
        </p:nvGrpSpPr>
        <p:grpSpPr>
          <a:xfrm>
            <a:off x="4986524" y="969730"/>
            <a:ext cx="3915692" cy="3040604"/>
            <a:chOff x="9320475" y="1310750"/>
            <a:chExt cx="3915300" cy="3040300"/>
          </a:xfrm>
        </p:grpSpPr>
        <p:sp>
          <p:nvSpPr>
            <p:cNvPr id="927" name="Google Shape;927;p72"/>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28" name="Google Shape;928;p72"/>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29" name="Google Shape;929;p72"/>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0" name="Google Shape;930;p72"/>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1" name="Google Shape;931;p72"/>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2" name="Google Shape;932;p72"/>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3" name="Google Shape;933;p72"/>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4" name="Google Shape;934;p72"/>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5" name="Google Shape;935;p72"/>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6" name="Google Shape;936;p72"/>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7" name="Google Shape;937;p72"/>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8" name="Google Shape;938;p72"/>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39" name="Google Shape;939;p72"/>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0" name="Google Shape;940;p72"/>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1" name="Google Shape;941;p72"/>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2" name="Google Shape;942;p72"/>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3" name="Google Shape;943;p72"/>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4" name="Google Shape;944;p72"/>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5" name="Google Shape;945;p72"/>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6" name="Google Shape;946;p72"/>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7" name="Google Shape;947;p72"/>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8" name="Google Shape;948;p72"/>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49" name="Google Shape;949;p72"/>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0" name="Google Shape;950;p72"/>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1" name="Google Shape;951;p72"/>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2" name="Google Shape;952;p72"/>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3" name="Google Shape;953;p72"/>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4" name="Google Shape;954;p72"/>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5" name="Google Shape;955;p72"/>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6" name="Google Shape;956;p72"/>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7" name="Google Shape;957;p72"/>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8" name="Google Shape;958;p72"/>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9" name="Google Shape;959;p72"/>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0" name="Google Shape;960;p72"/>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1" name="Google Shape;961;p72"/>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2" name="Google Shape;962;p72"/>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3" name="Google Shape;963;p72"/>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965" name="Google Shape;965;p72"/>
          <p:cNvGrpSpPr/>
          <p:nvPr/>
        </p:nvGrpSpPr>
        <p:grpSpPr>
          <a:xfrm rot="892186">
            <a:off x="5859554" y="3709378"/>
            <a:ext cx="2451267" cy="900546"/>
            <a:chOff x="10253036" y="3422449"/>
            <a:chExt cx="2748147" cy="1009614"/>
          </a:xfrm>
        </p:grpSpPr>
        <p:sp>
          <p:nvSpPr>
            <p:cNvPr id="966" name="Google Shape;966;p72"/>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7" name="Google Shape;967;p72"/>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8" name="Google Shape;968;p72"/>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69" name="Google Shape;969;p72"/>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0" name="Google Shape;970;p72"/>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1" name="Google Shape;971;p72"/>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2" name="Google Shape;972;p72"/>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3" name="Google Shape;973;p72"/>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4" name="Google Shape;974;p72"/>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5" name="Google Shape;975;p72"/>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6" name="Google Shape;976;p72"/>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7" name="Google Shape;977;p72"/>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8" name="Google Shape;978;p72"/>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79" name="Google Shape;979;p72"/>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80" name="Google Shape;980;p72"/>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81" name="Google Shape;981;p72"/>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982" name="Google Shape;982;p72"/>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83" name="Google Shape;983;p72"/>
          <p:cNvSpPr/>
          <p:nvPr/>
        </p:nvSpPr>
        <p:spPr>
          <a:xfrm>
            <a:off x="797279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84" name="Google Shape;984;p72"/>
          <p:cNvSpPr/>
          <p:nvPr/>
        </p:nvSpPr>
        <p:spPr>
          <a:xfrm>
            <a:off x="530304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a:spLocks noGrp="1"/>
          </p:cNvSpPr>
          <p:nvPr>
            <p:ph type="title"/>
          </p:nvPr>
        </p:nvSpPr>
        <p:spPr>
          <a:xfrm>
            <a:off x="3974060" y="914926"/>
            <a:ext cx="4910390" cy="68373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800" dirty="0">
                <a:effectLst>
                  <a:outerShdw blurRad="50800" dist="38100" dir="2700000" algn="tl" rotWithShape="0">
                    <a:schemeClr val="bg1">
                      <a:alpha val="40000"/>
                    </a:schemeClr>
                  </a:outerShdw>
                </a:effectLst>
              </a:rPr>
              <a:t>Why do we have this app?</a:t>
            </a:r>
            <a:endParaRPr sz="2800" dirty="0">
              <a:effectLst>
                <a:outerShdw blurRad="50800" dist="38100" dir="2700000" algn="tl" rotWithShape="0">
                  <a:schemeClr val="bg1">
                    <a:alpha val="40000"/>
                  </a:schemeClr>
                </a:outerShdw>
              </a:effectLst>
            </a:endParaRPr>
          </a:p>
        </p:txBody>
      </p:sp>
      <p:sp>
        <p:nvSpPr>
          <p:cNvPr id="990" name="Google Shape;990;p73"/>
          <p:cNvSpPr txBox="1">
            <a:spLocks noGrp="1"/>
          </p:cNvSpPr>
          <p:nvPr>
            <p:ph type="title" idx="2"/>
          </p:nvPr>
        </p:nvSpPr>
        <p:spPr>
          <a:xfrm>
            <a:off x="714125" y="209691"/>
            <a:ext cx="7715700" cy="7028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effectLst>
                  <a:outerShdw blurRad="50800" dist="38100" dir="2700000" algn="tl" rotWithShape="0">
                    <a:schemeClr val="bg1">
                      <a:alpha val="40000"/>
                    </a:schemeClr>
                  </a:outerShdw>
                </a:effectLst>
              </a:rPr>
              <a:t>Introduction</a:t>
            </a:r>
            <a:endParaRPr sz="4000" dirty="0">
              <a:effectLst>
                <a:outerShdw blurRad="50800" dist="38100" dir="2700000" algn="tl" rotWithShape="0">
                  <a:schemeClr val="bg1">
                    <a:alpha val="40000"/>
                  </a:schemeClr>
                </a:outerShdw>
              </a:effectLst>
            </a:endParaRPr>
          </a:p>
        </p:txBody>
      </p:sp>
      <p:sp>
        <p:nvSpPr>
          <p:cNvPr id="991" name="Google Shape;991;p73"/>
          <p:cNvSpPr txBox="1">
            <a:spLocks noGrp="1"/>
          </p:cNvSpPr>
          <p:nvPr>
            <p:ph type="subTitle" idx="1"/>
          </p:nvPr>
        </p:nvSpPr>
        <p:spPr>
          <a:xfrm>
            <a:off x="4571975" y="1598657"/>
            <a:ext cx="4375731" cy="3335152"/>
          </a:xfrm>
          <a:prstGeom prst="rect">
            <a:avLst/>
          </a:prstGeom>
        </p:spPr>
        <p:txBody>
          <a:bodyPr spcFirstLastPara="1" wrap="square" lIns="91425" tIns="91425" rIns="91425" bIns="91425" anchor="ctr" anchorCtr="0">
            <a:noAutofit/>
          </a:bodyPr>
          <a:lstStyle/>
          <a:p>
            <a:pPr marL="342900" lvl="0" algn="l" rtl="0">
              <a:spcBef>
                <a:spcPts val="0"/>
              </a:spcBef>
              <a:spcAft>
                <a:spcPts val="160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Convenience &amp; accessibility. </a:t>
            </a:r>
          </a:p>
          <a:p>
            <a:pPr marL="342900" lvl="0" algn="l" rtl="0">
              <a:spcBef>
                <a:spcPts val="0"/>
              </a:spcBef>
              <a:spcAft>
                <a:spcPts val="160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Enhanced user experience.</a:t>
            </a:r>
            <a:br>
              <a:rPr lang="en-US" sz="2000" dirty="0">
                <a:effectLst>
                  <a:outerShdw blurRad="50800" dist="38100" dir="2700000" algn="tl" rotWithShape="0">
                    <a:schemeClr val="bg1">
                      <a:alpha val="40000"/>
                    </a:schemeClr>
                  </a:outerShdw>
                </a:effectLst>
              </a:rPr>
            </a:br>
            <a:r>
              <a:rPr lang="en-US" sz="2000" dirty="0">
                <a:effectLst>
                  <a:outerShdw blurRad="50800" dist="38100" dir="2700000" algn="tl" rotWithShape="0">
                    <a:schemeClr val="bg1">
                      <a:alpha val="40000"/>
                    </a:schemeClr>
                  </a:outerShdw>
                </a:effectLst>
              </a:rPr>
              <a:t>Better UI. </a:t>
            </a:r>
          </a:p>
          <a:p>
            <a:pPr marL="342900" lvl="0" algn="l" rtl="0">
              <a:spcBef>
                <a:spcPts val="0"/>
              </a:spcBef>
              <a:spcAft>
                <a:spcPts val="160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Improved search &amp; discovery.</a:t>
            </a:r>
          </a:p>
          <a:p>
            <a:pPr marL="342900" lvl="0" algn="l" rtl="0">
              <a:spcBef>
                <a:spcPts val="0"/>
              </a:spcBef>
              <a:spcAft>
                <a:spcPts val="160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Enhanced privacy &amp; security.</a:t>
            </a:r>
          </a:p>
          <a:p>
            <a:pPr marL="342900" lvl="0" algn="l" rtl="0">
              <a:spcBef>
                <a:spcPts val="0"/>
              </a:spcBef>
              <a:spcAft>
                <a:spcPts val="1600"/>
              </a:spcAft>
              <a:buFont typeface="Arial" panose="020B0604020202020204" pitchFamily="34" charset="0"/>
              <a:buChar char="•"/>
            </a:pPr>
            <a:r>
              <a:rPr lang="en-US" sz="2000" dirty="0">
                <a:effectLst>
                  <a:outerShdw blurRad="50800" dist="38100" dir="2700000" algn="tl" rotWithShape="0">
                    <a:schemeClr val="bg1">
                      <a:alpha val="40000"/>
                    </a:schemeClr>
                  </a:outerShdw>
                </a:effectLst>
              </a:rPr>
              <a:t>Interactive features.</a:t>
            </a:r>
            <a:endParaRPr sz="2000" dirty="0">
              <a:effectLst>
                <a:outerShdw blurRad="50800" dist="38100" dir="2700000" algn="tl" rotWithShape="0">
                  <a:schemeClr val="bg1">
                    <a:alpha val="40000"/>
                  </a:schemeClr>
                </a:outerShdw>
              </a:effectLst>
            </a:endParaRPr>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698288" y="1099316"/>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1230" name="Google Shape;1230;p74"/>
          <p:cNvSpPr txBox="1">
            <a:spLocks noGrp="1"/>
          </p:cNvSpPr>
          <p:nvPr>
            <p:ph type="title"/>
          </p:nvPr>
        </p:nvSpPr>
        <p:spPr>
          <a:xfrm flipH="1">
            <a:off x="726873" y="1695741"/>
            <a:ext cx="3703500" cy="133260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effectLst>
                  <a:outerShdw blurRad="50800" dist="38100" dir="2700000" algn="tl" rotWithShape="0">
                    <a:schemeClr val="bg1">
                      <a:alpha val="40000"/>
                    </a:schemeClr>
                  </a:outerShdw>
                </a:effectLst>
              </a:rPr>
              <a:t>Architecture</a:t>
            </a:r>
          </a:p>
        </p:txBody>
      </p:sp>
      <p:sp>
        <p:nvSpPr>
          <p:cNvPr id="1232" name="Google Shape;1232;p74"/>
          <p:cNvSpPr txBox="1">
            <a:spLocks noGrp="1"/>
          </p:cNvSpPr>
          <p:nvPr>
            <p:ph type="title" idx="2"/>
          </p:nvPr>
        </p:nvSpPr>
        <p:spPr>
          <a:xfrm flipH="1">
            <a:off x="5486750" y="1165263"/>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40"/>
        <p:cNvGrpSpPr/>
        <p:nvPr/>
      </p:nvGrpSpPr>
      <p:grpSpPr>
        <a:xfrm>
          <a:off x="0" y="0"/>
          <a:ext cx="0" cy="0"/>
          <a:chOff x="0" y="0"/>
          <a:chExt cx="0" cy="0"/>
        </a:xfrm>
      </p:grpSpPr>
      <p:sp>
        <p:nvSpPr>
          <p:cNvPr id="1241" name="Google Shape;1241;p75"/>
          <p:cNvSpPr txBox="1">
            <a:spLocks noGrp="1"/>
          </p:cNvSpPr>
          <p:nvPr>
            <p:ph type="title"/>
          </p:nvPr>
        </p:nvSpPr>
        <p:spPr>
          <a:xfrm>
            <a:off x="714125" y="188952"/>
            <a:ext cx="7715700" cy="9779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effectLst>
                  <a:outerShdw blurRad="50800" dist="38100" dir="2700000" algn="tl" rotWithShape="0">
                    <a:schemeClr val="bg1">
                      <a:alpha val="40000"/>
                    </a:schemeClr>
                  </a:outerShdw>
                </a:effectLst>
              </a:rPr>
              <a:t>Main components</a:t>
            </a:r>
            <a:endParaRPr sz="4000" dirty="0">
              <a:effectLst>
                <a:outerShdw blurRad="50800" dist="38100" dir="2700000" algn="tl" rotWithShape="0">
                  <a:schemeClr val="bg1">
                    <a:alpha val="40000"/>
                  </a:schemeClr>
                </a:outerShdw>
              </a:effectLst>
            </a:endParaRPr>
          </a:p>
        </p:txBody>
      </p:sp>
      <p:sp>
        <p:nvSpPr>
          <p:cNvPr id="1242" name="Google Shape;1242;p75"/>
          <p:cNvSpPr txBox="1">
            <a:spLocks noGrp="1"/>
          </p:cNvSpPr>
          <p:nvPr>
            <p:ph type="subTitle" idx="1"/>
          </p:nvPr>
        </p:nvSpPr>
        <p:spPr>
          <a:xfrm>
            <a:off x="2657243" y="2219553"/>
            <a:ext cx="1965300" cy="7292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outerShdw blurRad="50800" dist="38100" dir="2700000" algn="tl" rotWithShape="0">
                    <a:schemeClr val="bg1">
                      <a:alpha val="40000"/>
                    </a:schemeClr>
                  </a:outerShdw>
                </a:effectLst>
              </a:rPr>
              <a:t>T</a:t>
            </a:r>
            <a:r>
              <a:rPr lang="en" sz="1800" dirty="0">
                <a:effectLst>
                  <a:outerShdw blurRad="50800" dist="38100" dir="2700000" algn="tl" rotWithShape="0">
                    <a:schemeClr val="bg1">
                      <a:alpha val="40000"/>
                    </a:schemeClr>
                  </a:outerShdw>
                </a:effectLst>
              </a:rPr>
              <a:t>he main screen</a:t>
            </a:r>
            <a:endParaRPr sz="1800" dirty="0">
              <a:effectLst>
                <a:outerShdw blurRad="50800" dist="38100" dir="2700000" algn="tl" rotWithShape="0">
                  <a:schemeClr val="bg1">
                    <a:alpha val="40000"/>
                  </a:schemeClr>
                </a:outerShdw>
              </a:effectLst>
            </a:endParaRPr>
          </a:p>
        </p:txBody>
      </p:sp>
      <p:sp>
        <p:nvSpPr>
          <p:cNvPr id="1243" name="Google Shape;1243;p75"/>
          <p:cNvSpPr txBox="1">
            <a:spLocks noGrp="1"/>
          </p:cNvSpPr>
          <p:nvPr>
            <p:ph type="title" idx="2"/>
          </p:nvPr>
        </p:nvSpPr>
        <p:spPr>
          <a:xfrm>
            <a:off x="2657243" y="1546413"/>
            <a:ext cx="2011818" cy="685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effectLst>
                  <a:outerShdw blurRad="50800" dist="38100" dir="2700000" algn="tl" rotWithShape="0">
                    <a:schemeClr val="bg1">
                      <a:alpha val="40000"/>
                    </a:schemeClr>
                  </a:outerShdw>
                </a:effectLst>
              </a:rPr>
              <a:t>Home</a:t>
            </a:r>
            <a:endParaRPr sz="3200" dirty="0">
              <a:effectLst>
                <a:outerShdw blurRad="50800" dist="38100" dir="2700000" algn="tl" rotWithShape="0">
                  <a:schemeClr val="bg1">
                    <a:alpha val="40000"/>
                  </a:schemeClr>
                </a:outerShdw>
              </a:effectLst>
            </a:endParaRPr>
          </a:p>
        </p:txBody>
      </p:sp>
      <p:sp>
        <p:nvSpPr>
          <p:cNvPr id="1244" name="Google Shape;1244;p75"/>
          <p:cNvSpPr txBox="1">
            <a:spLocks noGrp="1"/>
          </p:cNvSpPr>
          <p:nvPr>
            <p:ph type="subTitle" idx="3"/>
          </p:nvPr>
        </p:nvSpPr>
        <p:spPr>
          <a:xfrm>
            <a:off x="2657243" y="3752908"/>
            <a:ext cx="2251384" cy="5731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outerShdw blurRad="50800" dist="38100" dir="2700000" algn="tl" rotWithShape="0">
                    <a:schemeClr val="bg1">
                      <a:alpha val="40000"/>
                    </a:schemeClr>
                  </a:outerShdw>
                </a:effectLst>
              </a:rPr>
              <a:t>User personal library</a:t>
            </a:r>
            <a:endParaRPr sz="1800" dirty="0">
              <a:effectLst>
                <a:outerShdw blurRad="50800" dist="38100" dir="2700000" algn="tl" rotWithShape="0">
                  <a:schemeClr val="bg1">
                    <a:alpha val="40000"/>
                  </a:schemeClr>
                </a:outerShdw>
              </a:effectLst>
            </a:endParaRPr>
          </a:p>
        </p:txBody>
      </p:sp>
      <p:sp>
        <p:nvSpPr>
          <p:cNvPr id="1245" name="Google Shape;1245;p75"/>
          <p:cNvSpPr txBox="1">
            <a:spLocks noGrp="1"/>
          </p:cNvSpPr>
          <p:nvPr>
            <p:ph type="title" idx="4"/>
          </p:nvPr>
        </p:nvSpPr>
        <p:spPr>
          <a:xfrm>
            <a:off x="2657243" y="3066077"/>
            <a:ext cx="2437840" cy="7292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effectLst>
                  <a:outerShdw blurRad="50800" dist="38100" dir="2700000" algn="tl" rotWithShape="0">
                    <a:schemeClr val="bg1">
                      <a:alpha val="40000"/>
                    </a:schemeClr>
                  </a:outerShdw>
                </a:effectLst>
              </a:rPr>
              <a:t>Bookshelf</a:t>
            </a:r>
            <a:endParaRPr sz="3200" dirty="0">
              <a:effectLst>
                <a:outerShdw blurRad="50800" dist="38100" dir="2700000" algn="tl" rotWithShape="0">
                  <a:schemeClr val="bg1">
                    <a:alpha val="40000"/>
                  </a:schemeClr>
                </a:outerShdw>
              </a:effectLst>
            </a:endParaRPr>
          </a:p>
        </p:txBody>
      </p:sp>
      <p:sp>
        <p:nvSpPr>
          <p:cNvPr id="1246" name="Google Shape;1246;p75"/>
          <p:cNvSpPr txBox="1">
            <a:spLocks noGrp="1"/>
          </p:cNvSpPr>
          <p:nvPr>
            <p:ph type="subTitle" idx="5"/>
          </p:nvPr>
        </p:nvSpPr>
        <p:spPr>
          <a:xfrm>
            <a:off x="5613644" y="2223878"/>
            <a:ext cx="2543266" cy="7670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effectLst>
                  <a:outerShdw blurRad="50800" dist="38100" dir="2700000" algn="tl" rotWithShape="0">
                    <a:schemeClr val="bg1">
                      <a:alpha val="40000"/>
                    </a:schemeClr>
                  </a:outerShdw>
                </a:effectLst>
              </a:rPr>
              <a:t>Searching book’s title, author, category</a:t>
            </a:r>
            <a:endParaRPr sz="1800" dirty="0">
              <a:effectLst>
                <a:outerShdw blurRad="50800" dist="38100" dir="2700000" algn="tl" rotWithShape="0">
                  <a:schemeClr val="bg1">
                    <a:alpha val="40000"/>
                  </a:schemeClr>
                </a:outerShdw>
              </a:effectLst>
            </a:endParaRPr>
          </a:p>
        </p:txBody>
      </p:sp>
      <p:sp>
        <p:nvSpPr>
          <p:cNvPr id="1247" name="Google Shape;1247;p75"/>
          <p:cNvSpPr txBox="1">
            <a:spLocks noGrp="1"/>
          </p:cNvSpPr>
          <p:nvPr>
            <p:ph type="title" idx="6"/>
          </p:nvPr>
        </p:nvSpPr>
        <p:spPr>
          <a:xfrm>
            <a:off x="5613644" y="1546413"/>
            <a:ext cx="2011818" cy="6049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effectLst>
                  <a:outerShdw blurRad="50800" dist="38100" dir="2700000" algn="tl" rotWithShape="0">
                    <a:schemeClr val="bg1">
                      <a:alpha val="40000"/>
                    </a:schemeClr>
                  </a:outerShdw>
                </a:effectLst>
              </a:rPr>
              <a:t>Search</a:t>
            </a:r>
            <a:endParaRPr sz="3200" dirty="0">
              <a:effectLst>
                <a:outerShdw blurRad="50800" dist="38100" dir="2700000" algn="tl" rotWithShape="0">
                  <a:schemeClr val="bg1">
                    <a:alpha val="40000"/>
                  </a:schemeClr>
                </a:outerShdw>
              </a:effectLst>
            </a:endParaRPr>
          </a:p>
        </p:txBody>
      </p:sp>
      <p:sp>
        <p:nvSpPr>
          <p:cNvPr id="1248" name="Google Shape;1248;p75"/>
          <p:cNvSpPr txBox="1">
            <a:spLocks noGrp="1"/>
          </p:cNvSpPr>
          <p:nvPr>
            <p:ph type="subTitle" idx="7"/>
          </p:nvPr>
        </p:nvSpPr>
        <p:spPr>
          <a:xfrm>
            <a:off x="5607907" y="3709905"/>
            <a:ext cx="1965300" cy="4933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outerShdw blurRad="50800" dist="38100" dir="2700000" algn="tl" rotWithShape="0">
                    <a:schemeClr val="bg1">
                      <a:alpha val="40000"/>
                    </a:schemeClr>
                  </a:outerShdw>
                </a:effectLst>
              </a:rPr>
              <a:t>User’s interface</a:t>
            </a:r>
            <a:endParaRPr sz="1800" dirty="0">
              <a:effectLst>
                <a:outerShdw blurRad="50800" dist="38100" dir="2700000" algn="tl" rotWithShape="0">
                  <a:schemeClr val="bg1">
                    <a:alpha val="40000"/>
                  </a:schemeClr>
                </a:outerShdw>
              </a:effectLst>
            </a:endParaRPr>
          </a:p>
        </p:txBody>
      </p:sp>
      <p:sp>
        <p:nvSpPr>
          <p:cNvPr id="1249" name="Google Shape;1249;p75"/>
          <p:cNvSpPr txBox="1">
            <a:spLocks noGrp="1"/>
          </p:cNvSpPr>
          <p:nvPr>
            <p:ph type="title" idx="8"/>
          </p:nvPr>
        </p:nvSpPr>
        <p:spPr>
          <a:xfrm>
            <a:off x="5613644" y="3100732"/>
            <a:ext cx="1872940" cy="627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effectLst>
                  <a:outerShdw blurRad="50800" dist="38100" dir="2700000" algn="tl" rotWithShape="0">
                    <a:schemeClr val="bg1">
                      <a:alpha val="40000"/>
                    </a:schemeClr>
                  </a:outerShdw>
                </a:effectLst>
              </a:rPr>
              <a:t>User</a:t>
            </a:r>
            <a:endParaRPr sz="3200" dirty="0">
              <a:effectLst>
                <a:outerShdw blurRad="50800" dist="38100" dir="2700000" algn="tl" rotWithShape="0">
                  <a:schemeClr val="bg1">
                    <a:alpha val="40000"/>
                  </a:schemeClr>
                </a:outerShdw>
              </a:effectLst>
            </a:endParaRPr>
          </a:p>
        </p:txBody>
      </p:sp>
      <p:grpSp>
        <p:nvGrpSpPr>
          <p:cNvPr id="1250" name="Google Shape;1250;p75"/>
          <p:cNvGrpSpPr/>
          <p:nvPr/>
        </p:nvGrpSpPr>
        <p:grpSpPr>
          <a:xfrm>
            <a:off x="255215" y="2799090"/>
            <a:ext cx="1965300" cy="2157738"/>
            <a:chOff x="9144000" y="840363"/>
            <a:chExt cx="1618700" cy="1880350"/>
          </a:xfrm>
        </p:grpSpPr>
        <p:sp>
          <p:nvSpPr>
            <p:cNvPr id="1251" name="Google Shape;1251;p75"/>
            <p:cNvSpPr/>
            <p:nvPr/>
          </p:nvSpPr>
          <p:spPr>
            <a:xfrm>
              <a:off x="10502475" y="1331363"/>
              <a:ext cx="88425" cy="92575"/>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2" name="Google Shape;1252;p75"/>
            <p:cNvSpPr/>
            <p:nvPr/>
          </p:nvSpPr>
          <p:spPr>
            <a:xfrm>
              <a:off x="9305800" y="1579038"/>
              <a:ext cx="944025" cy="894825"/>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3" name="Google Shape;1253;p75"/>
            <p:cNvSpPr/>
            <p:nvPr/>
          </p:nvSpPr>
          <p:spPr>
            <a:xfrm>
              <a:off x="9144000" y="1927613"/>
              <a:ext cx="782250" cy="73555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4" name="Google Shape;1254;p75"/>
            <p:cNvSpPr/>
            <p:nvPr/>
          </p:nvSpPr>
          <p:spPr>
            <a:xfrm>
              <a:off x="9793650" y="2128588"/>
              <a:ext cx="527050" cy="569400"/>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5" name="Google Shape;1255;p75"/>
            <p:cNvSpPr/>
            <p:nvPr/>
          </p:nvSpPr>
          <p:spPr>
            <a:xfrm>
              <a:off x="10021300" y="2182338"/>
              <a:ext cx="324425" cy="364100"/>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6" name="Google Shape;1256;p75"/>
            <p:cNvSpPr/>
            <p:nvPr/>
          </p:nvSpPr>
          <p:spPr>
            <a:xfrm>
              <a:off x="9766950" y="2445488"/>
              <a:ext cx="176825" cy="275225"/>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7" name="Google Shape;1257;p75"/>
            <p:cNvSpPr/>
            <p:nvPr/>
          </p:nvSpPr>
          <p:spPr>
            <a:xfrm>
              <a:off x="9887050" y="2557163"/>
              <a:ext cx="146775" cy="159375"/>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8" name="Google Shape;1258;p75"/>
            <p:cNvSpPr/>
            <p:nvPr/>
          </p:nvSpPr>
          <p:spPr>
            <a:xfrm>
              <a:off x="9979600" y="2529713"/>
              <a:ext cx="62575" cy="6507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9" name="Google Shape;1259;p75"/>
            <p:cNvSpPr/>
            <p:nvPr/>
          </p:nvSpPr>
          <p:spPr>
            <a:xfrm>
              <a:off x="10074675" y="840363"/>
              <a:ext cx="132625" cy="170800"/>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0" name="Google Shape;1260;p75"/>
            <p:cNvSpPr/>
            <p:nvPr/>
          </p:nvSpPr>
          <p:spPr>
            <a:xfrm>
              <a:off x="9973775" y="1484813"/>
              <a:ext cx="129275" cy="162625"/>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1" name="Google Shape;1261;p75"/>
            <p:cNvSpPr/>
            <p:nvPr/>
          </p:nvSpPr>
          <p:spPr>
            <a:xfrm>
              <a:off x="10051325" y="1009613"/>
              <a:ext cx="127625" cy="148300"/>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2" name="Google Shape;1262;p75"/>
            <p:cNvSpPr/>
            <p:nvPr/>
          </p:nvSpPr>
          <p:spPr>
            <a:xfrm>
              <a:off x="10077175" y="848513"/>
              <a:ext cx="685525" cy="860050"/>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3" name="Google Shape;1263;p75"/>
            <p:cNvSpPr/>
            <p:nvPr/>
          </p:nvSpPr>
          <p:spPr>
            <a:xfrm>
              <a:off x="9992125" y="1107013"/>
              <a:ext cx="170125" cy="527075"/>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4" name="Google Shape;1264;p75"/>
            <p:cNvSpPr/>
            <p:nvPr/>
          </p:nvSpPr>
          <p:spPr>
            <a:xfrm>
              <a:off x="9952075" y="1599138"/>
              <a:ext cx="688850" cy="25317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5" name="Google Shape;1265;p75"/>
            <p:cNvSpPr/>
            <p:nvPr/>
          </p:nvSpPr>
          <p:spPr>
            <a:xfrm>
              <a:off x="10064675" y="970863"/>
              <a:ext cx="120100" cy="73400"/>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6" name="Google Shape;1266;p75"/>
            <p:cNvSpPr/>
            <p:nvPr/>
          </p:nvSpPr>
          <p:spPr>
            <a:xfrm>
              <a:off x="10596725" y="1724138"/>
              <a:ext cx="41700" cy="108425"/>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7" name="Google Shape;1267;p75"/>
            <p:cNvSpPr/>
            <p:nvPr/>
          </p:nvSpPr>
          <p:spPr>
            <a:xfrm>
              <a:off x="10225625" y="1145088"/>
              <a:ext cx="376125" cy="411175"/>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8" name="Google Shape;1268;p75"/>
            <p:cNvSpPr/>
            <p:nvPr/>
          </p:nvSpPr>
          <p:spPr>
            <a:xfrm>
              <a:off x="10296500" y="998688"/>
              <a:ext cx="331100" cy="83875"/>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69" name="Google Shape;1269;p75"/>
            <p:cNvSpPr/>
            <p:nvPr/>
          </p:nvSpPr>
          <p:spPr>
            <a:xfrm>
              <a:off x="10058825" y="1671563"/>
              <a:ext cx="101775" cy="90025"/>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70" name="Google Shape;1270;p75"/>
            <p:cNvSpPr/>
            <p:nvPr/>
          </p:nvSpPr>
          <p:spPr>
            <a:xfrm>
              <a:off x="10086350" y="1728638"/>
              <a:ext cx="42550" cy="19700"/>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71" name="Google Shape;1271;p75"/>
            <p:cNvSpPr/>
            <p:nvPr/>
          </p:nvSpPr>
          <p:spPr>
            <a:xfrm>
              <a:off x="9978775" y="1634988"/>
              <a:ext cx="636300" cy="189875"/>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1272" name="Google Shape;1272;p75"/>
          <p:cNvSpPr/>
          <p:nvPr/>
        </p:nvSpPr>
        <p:spPr>
          <a:xfrm>
            <a:off x="421994" y="2007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73" name="Google Shape;1273;p75"/>
          <p:cNvSpPr/>
          <p:nvPr/>
        </p:nvSpPr>
        <p:spPr>
          <a:xfrm>
            <a:off x="2952743" y="4929712"/>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74" name="Google Shape;1274;p75"/>
          <p:cNvSpPr/>
          <p:nvPr/>
        </p:nvSpPr>
        <p:spPr>
          <a:xfrm>
            <a:off x="1194605" y="54422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112"/>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effectLst>
                  <a:outerShdw blurRad="50800" dist="38100" dir="2700000" algn="tl" rotWithShape="0">
                    <a:schemeClr val="bg1">
                      <a:alpha val="40000"/>
                    </a:schemeClr>
                  </a:outerShdw>
                </a:effectLst>
              </a:rPr>
              <a:t>Activities</a:t>
            </a:r>
            <a:endParaRPr dirty="0">
              <a:effectLst>
                <a:outerShdw blurRad="50800" dist="38100" dir="2700000" algn="tl" rotWithShape="0">
                  <a:schemeClr val="bg1">
                    <a:alpha val="40000"/>
                  </a:schemeClr>
                </a:outerShdw>
              </a:effectLst>
            </a:endParaRPr>
          </a:p>
        </p:txBody>
      </p:sp>
      <p:grpSp>
        <p:nvGrpSpPr>
          <p:cNvPr id="2488" name="Google Shape;2488;p112"/>
          <p:cNvGrpSpPr/>
          <p:nvPr/>
        </p:nvGrpSpPr>
        <p:grpSpPr>
          <a:xfrm>
            <a:off x="2466007" y="536824"/>
            <a:ext cx="1796097" cy="1159206"/>
            <a:chOff x="3980482" y="558249"/>
            <a:chExt cx="1796097" cy="1159206"/>
          </a:xfrm>
        </p:grpSpPr>
        <p:sp>
          <p:nvSpPr>
            <p:cNvPr id="2489" name="Google Shape;2489;p112"/>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0" name="Google Shape;2490;p112"/>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1" name="Google Shape;2491;p112"/>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492" name="Google Shape;2492;p112"/>
          <p:cNvGrpSpPr/>
          <p:nvPr/>
        </p:nvGrpSpPr>
        <p:grpSpPr>
          <a:xfrm>
            <a:off x="4209725" y="784001"/>
            <a:ext cx="3609680" cy="3823807"/>
            <a:chOff x="470325" y="920476"/>
            <a:chExt cx="3609680" cy="3823807"/>
          </a:xfrm>
        </p:grpSpPr>
        <p:sp>
          <p:nvSpPr>
            <p:cNvPr id="2493" name="Google Shape;2493;p112"/>
            <p:cNvSpPr/>
            <p:nvPr/>
          </p:nvSpPr>
          <p:spPr>
            <a:xfrm>
              <a:off x="3776297" y="1781126"/>
              <a:ext cx="68130" cy="82805"/>
            </a:xfrm>
            <a:custGeom>
              <a:avLst/>
              <a:gdLst/>
              <a:ahLst/>
              <a:cxnLst/>
              <a:rect l="l" t="t" r="r" b="b"/>
              <a:pathLst>
                <a:path w="3610" h="4387" extrusionOk="0">
                  <a:moveTo>
                    <a:pt x="1479" y="0"/>
                  </a:moveTo>
                  <a:cubicBezTo>
                    <a:pt x="1229" y="0"/>
                    <a:pt x="953" y="50"/>
                    <a:pt x="753" y="176"/>
                  </a:cubicBezTo>
                  <a:cubicBezTo>
                    <a:pt x="452" y="376"/>
                    <a:pt x="176" y="677"/>
                    <a:pt x="76" y="1053"/>
                  </a:cubicBezTo>
                  <a:cubicBezTo>
                    <a:pt x="1" y="1454"/>
                    <a:pt x="76" y="1780"/>
                    <a:pt x="226" y="2155"/>
                  </a:cubicBezTo>
                  <a:cubicBezTo>
                    <a:pt x="452" y="2657"/>
                    <a:pt x="652" y="3158"/>
                    <a:pt x="878" y="3659"/>
                  </a:cubicBezTo>
                  <a:cubicBezTo>
                    <a:pt x="1003" y="3985"/>
                    <a:pt x="1429" y="4261"/>
                    <a:pt x="1730" y="4336"/>
                  </a:cubicBezTo>
                  <a:cubicBezTo>
                    <a:pt x="1855" y="4361"/>
                    <a:pt x="1981" y="4386"/>
                    <a:pt x="2106" y="4386"/>
                  </a:cubicBezTo>
                  <a:cubicBezTo>
                    <a:pt x="2382" y="4386"/>
                    <a:pt x="2657" y="4311"/>
                    <a:pt x="2858" y="4186"/>
                  </a:cubicBezTo>
                  <a:cubicBezTo>
                    <a:pt x="3159" y="3985"/>
                    <a:pt x="3434" y="3684"/>
                    <a:pt x="3510" y="3333"/>
                  </a:cubicBezTo>
                  <a:cubicBezTo>
                    <a:pt x="3610" y="2932"/>
                    <a:pt x="3535" y="2582"/>
                    <a:pt x="3359" y="2206"/>
                  </a:cubicBezTo>
                  <a:cubicBezTo>
                    <a:pt x="3159" y="1704"/>
                    <a:pt x="2933" y="1203"/>
                    <a:pt x="2733" y="702"/>
                  </a:cubicBezTo>
                  <a:cubicBezTo>
                    <a:pt x="2607" y="401"/>
                    <a:pt x="2181" y="125"/>
                    <a:pt x="1855" y="25"/>
                  </a:cubicBezTo>
                  <a:cubicBezTo>
                    <a:pt x="1755" y="0"/>
                    <a:pt x="1630" y="0"/>
                    <a:pt x="1479" y="0"/>
                  </a:cubicBezTo>
                  <a:close/>
                </a:path>
              </a:pathLst>
            </a:custGeom>
            <a:solidFill>
              <a:srgbClr val="CC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4" name="Google Shape;2494;p112"/>
            <p:cNvSpPr/>
            <p:nvPr/>
          </p:nvSpPr>
          <p:spPr>
            <a:xfrm>
              <a:off x="739010" y="1767877"/>
              <a:ext cx="74754" cy="81389"/>
            </a:xfrm>
            <a:custGeom>
              <a:avLst/>
              <a:gdLst/>
              <a:ahLst/>
              <a:cxnLst/>
              <a:rect l="l" t="t" r="r" b="b"/>
              <a:pathLst>
                <a:path w="3961" h="4312" extrusionOk="0">
                  <a:moveTo>
                    <a:pt x="1580" y="0"/>
                  </a:moveTo>
                  <a:cubicBezTo>
                    <a:pt x="1329" y="0"/>
                    <a:pt x="1103" y="50"/>
                    <a:pt x="878" y="201"/>
                  </a:cubicBezTo>
                  <a:cubicBezTo>
                    <a:pt x="201" y="627"/>
                    <a:pt x="1" y="1429"/>
                    <a:pt x="376" y="2156"/>
                  </a:cubicBezTo>
                  <a:cubicBezTo>
                    <a:pt x="627" y="2632"/>
                    <a:pt x="853" y="3133"/>
                    <a:pt x="1103" y="3609"/>
                  </a:cubicBezTo>
                  <a:cubicBezTo>
                    <a:pt x="1329" y="4060"/>
                    <a:pt x="1855" y="4311"/>
                    <a:pt x="2382" y="4311"/>
                  </a:cubicBezTo>
                  <a:cubicBezTo>
                    <a:pt x="2632" y="4311"/>
                    <a:pt x="2858" y="4261"/>
                    <a:pt x="3083" y="4136"/>
                  </a:cubicBezTo>
                  <a:cubicBezTo>
                    <a:pt x="3760" y="3685"/>
                    <a:pt x="3960" y="2883"/>
                    <a:pt x="3585" y="2156"/>
                  </a:cubicBezTo>
                  <a:cubicBezTo>
                    <a:pt x="3334" y="1680"/>
                    <a:pt x="3108" y="1178"/>
                    <a:pt x="2858" y="702"/>
                  </a:cubicBezTo>
                  <a:cubicBezTo>
                    <a:pt x="2632" y="251"/>
                    <a:pt x="2106" y="0"/>
                    <a:pt x="1580" y="0"/>
                  </a:cubicBezTo>
                  <a:close/>
                </a:path>
              </a:pathLst>
            </a:custGeom>
            <a:solidFill>
              <a:srgbClr val="D6E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5" name="Google Shape;2495;p112"/>
            <p:cNvSpPr/>
            <p:nvPr/>
          </p:nvSpPr>
          <p:spPr>
            <a:xfrm>
              <a:off x="806652" y="1757459"/>
              <a:ext cx="5228" cy="26047"/>
            </a:xfrm>
            <a:custGeom>
              <a:avLst/>
              <a:gdLst/>
              <a:ahLst/>
              <a:cxnLst/>
              <a:rect l="l" t="t" r="r" b="b"/>
              <a:pathLst>
                <a:path w="277" h="1380" extrusionOk="0">
                  <a:moveTo>
                    <a:pt x="276" y="1"/>
                  </a:moveTo>
                  <a:cubicBezTo>
                    <a:pt x="76" y="327"/>
                    <a:pt x="1" y="703"/>
                    <a:pt x="151" y="1079"/>
                  </a:cubicBezTo>
                  <a:cubicBezTo>
                    <a:pt x="201" y="1179"/>
                    <a:pt x="226" y="1279"/>
                    <a:pt x="276" y="1379"/>
                  </a:cubicBezTo>
                  <a:lnTo>
                    <a:pt x="276" y="1"/>
                  </a:lnTo>
                  <a:close/>
                </a:path>
              </a:pathLst>
            </a:custGeom>
            <a:solidFill>
              <a:srgbClr val="D6E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6" name="Google Shape;2496;p112"/>
            <p:cNvSpPr/>
            <p:nvPr/>
          </p:nvSpPr>
          <p:spPr>
            <a:xfrm>
              <a:off x="3362399" y="3600642"/>
              <a:ext cx="159907" cy="268931"/>
            </a:xfrm>
            <a:custGeom>
              <a:avLst/>
              <a:gdLst/>
              <a:ahLst/>
              <a:cxnLst/>
              <a:rect l="l" t="t" r="r" b="b"/>
              <a:pathLst>
                <a:path w="8473" h="14248" extrusionOk="0">
                  <a:moveTo>
                    <a:pt x="4331" y="0"/>
                  </a:moveTo>
                  <a:cubicBezTo>
                    <a:pt x="4267" y="0"/>
                    <a:pt x="4202" y="4"/>
                    <a:pt x="4136" y="12"/>
                  </a:cubicBezTo>
                  <a:cubicBezTo>
                    <a:pt x="1" y="488"/>
                    <a:pt x="8472" y="14247"/>
                    <a:pt x="8472" y="14247"/>
                  </a:cubicBezTo>
                  <a:cubicBezTo>
                    <a:pt x="8472" y="14247"/>
                    <a:pt x="8278" y="0"/>
                    <a:pt x="433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7" name="Google Shape;2497;p112"/>
            <p:cNvSpPr/>
            <p:nvPr/>
          </p:nvSpPr>
          <p:spPr>
            <a:xfrm>
              <a:off x="3261652" y="3734909"/>
              <a:ext cx="165568" cy="267100"/>
            </a:xfrm>
            <a:custGeom>
              <a:avLst/>
              <a:gdLst/>
              <a:ahLst/>
              <a:cxnLst/>
              <a:rect l="l" t="t" r="r" b="b"/>
              <a:pathLst>
                <a:path w="8773" h="14151" extrusionOk="0">
                  <a:moveTo>
                    <a:pt x="4334" y="0"/>
                  </a:moveTo>
                  <a:cubicBezTo>
                    <a:pt x="4261" y="0"/>
                    <a:pt x="4186" y="5"/>
                    <a:pt x="4111" y="15"/>
                  </a:cubicBezTo>
                  <a:cubicBezTo>
                    <a:pt x="0" y="567"/>
                    <a:pt x="8772" y="14151"/>
                    <a:pt x="8772" y="14151"/>
                  </a:cubicBezTo>
                  <a:cubicBezTo>
                    <a:pt x="8772" y="14151"/>
                    <a:pt x="8241" y="0"/>
                    <a:pt x="4334"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8" name="Google Shape;2498;p112"/>
            <p:cNvSpPr/>
            <p:nvPr/>
          </p:nvSpPr>
          <p:spPr>
            <a:xfrm>
              <a:off x="3201578" y="3854852"/>
              <a:ext cx="156849" cy="274405"/>
            </a:xfrm>
            <a:custGeom>
              <a:avLst/>
              <a:gdLst/>
              <a:ahLst/>
              <a:cxnLst/>
              <a:rect l="l" t="t" r="r" b="b"/>
              <a:pathLst>
                <a:path w="8311" h="14538" extrusionOk="0">
                  <a:moveTo>
                    <a:pt x="4214" y="1"/>
                  </a:moveTo>
                  <a:cubicBezTo>
                    <a:pt x="4196" y="1"/>
                    <a:pt x="4179" y="1"/>
                    <a:pt x="4161" y="1"/>
                  </a:cubicBezTo>
                  <a:cubicBezTo>
                    <a:pt x="0" y="127"/>
                    <a:pt x="7018" y="14538"/>
                    <a:pt x="7018" y="14538"/>
                  </a:cubicBezTo>
                  <a:cubicBezTo>
                    <a:pt x="7018" y="14538"/>
                    <a:pt x="8310" y="1"/>
                    <a:pt x="4214"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9" name="Google Shape;2499;p112"/>
            <p:cNvSpPr/>
            <p:nvPr/>
          </p:nvSpPr>
          <p:spPr>
            <a:xfrm>
              <a:off x="962284" y="3567783"/>
              <a:ext cx="175024" cy="264892"/>
            </a:xfrm>
            <a:custGeom>
              <a:avLst/>
              <a:gdLst/>
              <a:ahLst/>
              <a:cxnLst/>
              <a:rect l="l" t="t" r="r" b="b"/>
              <a:pathLst>
                <a:path w="9274" h="14034" extrusionOk="0">
                  <a:moveTo>
                    <a:pt x="4892" y="1"/>
                  </a:moveTo>
                  <a:cubicBezTo>
                    <a:pt x="1030" y="1"/>
                    <a:pt x="0" y="14033"/>
                    <a:pt x="0" y="14033"/>
                  </a:cubicBezTo>
                  <a:cubicBezTo>
                    <a:pt x="0" y="14033"/>
                    <a:pt x="9273" y="700"/>
                    <a:pt x="5163" y="23"/>
                  </a:cubicBezTo>
                  <a:cubicBezTo>
                    <a:pt x="5071" y="8"/>
                    <a:pt x="4981" y="1"/>
                    <a:pt x="4892"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0" name="Google Shape;2500;p112"/>
            <p:cNvSpPr/>
            <p:nvPr/>
          </p:nvSpPr>
          <p:spPr>
            <a:xfrm>
              <a:off x="1049310" y="3706750"/>
              <a:ext cx="180704" cy="263099"/>
            </a:xfrm>
            <a:custGeom>
              <a:avLst/>
              <a:gdLst/>
              <a:ahLst/>
              <a:cxnLst/>
              <a:rect l="l" t="t" r="r" b="b"/>
              <a:pathLst>
                <a:path w="9575" h="13939" extrusionOk="0">
                  <a:moveTo>
                    <a:pt x="5188" y="1"/>
                  </a:moveTo>
                  <a:cubicBezTo>
                    <a:pt x="1335" y="1"/>
                    <a:pt x="1" y="13939"/>
                    <a:pt x="1" y="13939"/>
                  </a:cubicBezTo>
                  <a:cubicBezTo>
                    <a:pt x="1" y="13939"/>
                    <a:pt x="9575" y="781"/>
                    <a:pt x="5489" y="29"/>
                  </a:cubicBezTo>
                  <a:cubicBezTo>
                    <a:pt x="5387" y="10"/>
                    <a:pt x="5287" y="1"/>
                    <a:pt x="5188"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1" name="Google Shape;2501;p112"/>
            <p:cNvSpPr/>
            <p:nvPr/>
          </p:nvSpPr>
          <p:spPr>
            <a:xfrm>
              <a:off x="1127069" y="3829693"/>
              <a:ext cx="155925" cy="271668"/>
            </a:xfrm>
            <a:custGeom>
              <a:avLst/>
              <a:gdLst/>
              <a:ahLst/>
              <a:cxnLst/>
              <a:rect l="l" t="t" r="r" b="b"/>
              <a:pathLst>
                <a:path w="8262" h="14393" extrusionOk="0">
                  <a:moveTo>
                    <a:pt x="3992" y="1"/>
                  </a:moveTo>
                  <a:cubicBezTo>
                    <a:pt x="0" y="1"/>
                    <a:pt x="417" y="14392"/>
                    <a:pt x="417" y="14392"/>
                  </a:cubicBezTo>
                  <a:cubicBezTo>
                    <a:pt x="417" y="14392"/>
                    <a:pt x="8262" y="332"/>
                    <a:pt x="4126" y="6"/>
                  </a:cubicBezTo>
                  <a:cubicBezTo>
                    <a:pt x="4081" y="2"/>
                    <a:pt x="4036" y="1"/>
                    <a:pt x="3992"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2" name="Google Shape;2502;p112"/>
            <p:cNvSpPr/>
            <p:nvPr/>
          </p:nvSpPr>
          <p:spPr>
            <a:xfrm>
              <a:off x="945241" y="4164927"/>
              <a:ext cx="102157" cy="187127"/>
            </a:xfrm>
            <a:custGeom>
              <a:avLst/>
              <a:gdLst/>
              <a:ahLst/>
              <a:cxnLst/>
              <a:rect l="l" t="t" r="r" b="b"/>
              <a:pathLst>
                <a:path w="5413" h="9914" extrusionOk="0">
                  <a:moveTo>
                    <a:pt x="2919" y="1"/>
                  </a:moveTo>
                  <a:cubicBezTo>
                    <a:pt x="2867" y="1"/>
                    <a:pt x="2814" y="5"/>
                    <a:pt x="2758" y="14"/>
                  </a:cubicBezTo>
                  <a:cubicBezTo>
                    <a:pt x="1" y="415"/>
                    <a:pt x="2958" y="9913"/>
                    <a:pt x="2958" y="9913"/>
                  </a:cubicBezTo>
                  <a:cubicBezTo>
                    <a:pt x="2958" y="9913"/>
                    <a:pt x="5412" y="1"/>
                    <a:pt x="2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3" name="Google Shape;2503;p112"/>
            <p:cNvSpPr/>
            <p:nvPr/>
          </p:nvSpPr>
          <p:spPr>
            <a:xfrm>
              <a:off x="1011469" y="4229815"/>
              <a:ext cx="99741" cy="186089"/>
            </a:xfrm>
            <a:custGeom>
              <a:avLst/>
              <a:gdLst/>
              <a:ahLst/>
              <a:cxnLst/>
              <a:rect l="l" t="t" r="r" b="b"/>
              <a:pathLst>
                <a:path w="5285" h="9859" extrusionOk="0">
                  <a:moveTo>
                    <a:pt x="2930" y="1"/>
                  </a:moveTo>
                  <a:cubicBezTo>
                    <a:pt x="2851" y="1"/>
                    <a:pt x="2769" y="12"/>
                    <a:pt x="2682" y="34"/>
                  </a:cubicBezTo>
                  <a:cubicBezTo>
                    <a:pt x="1" y="736"/>
                    <a:pt x="4111" y="9859"/>
                    <a:pt x="4111" y="9859"/>
                  </a:cubicBezTo>
                  <a:cubicBezTo>
                    <a:pt x="4111" y="9859"/>
                    <a:pt x="5285" y="1"/>
                    <a:pt x="2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4" name="Google Shape;2504;p112"/>
            <p:cNvSpPr/>
            <p:nvPr/>
          </p:nvSpPr>
          <p:spPr>
            <a:xfrm>
              <a:off x="3420643" y="4164927"/>
              <a:ext cx="102138" cy="187127"/>
            </a:xfrm>
            <a:custGeom>
              <a:avLst/>
              <a:gdLst/>
              <a:ahLst/>
              <a:cxnLst/>
              <a:rect l="l" t="t" r="r" b="b"/>
              <a:pathLst>
                <a:path w="5412" h="9914" extrusionOk="0">
                  <a:moveTo>
                    <a:pt x="2493" y="1"/>
                  </a:moveTo>
                  <a:cubicBezTo>
                    <a:pt x="1" y="1"/>
                    <a:pt x="2479" y="9913"/>
                    <a:pt x="2479" y="9913"/>
                  </a:cubicBezTo>
                  <a:cubicBezTo>
                    <a:pt x="2479" y="9913"/>
                    <a:pt x="5411" y="415"/>
                    <a:pt x="2654" y="14"/>
                  </a:cubicBezTo>
                  <a:cubicBezTo>
                    <a:pt x="2598" y="5"/>
                    <a:pt x="2545" y="1"/>
                    <a:pt x="2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5" name="Google Shape;2505;p112"/>
            <p:cNvSpPr/>
            <p:nvPr/>
          </p:nvSpPr>
          <p:spPr>
            <a:xfrm>
              <a:off x="3357247" y="4229815"/>
              <a:ext cx="99779" cy="186089"/>
            </a:xfrm>
            <a:custGeom>
              <a:avLst/>
              <a:gdLst/>
              <a:ahLst/>
              <a:cxnLst/>
              <a:rect l="l" t="t" r="r" b="b"/>
              <a:pathLst>
                <a:path w="5287" h="9859" extrusionOk="0">
                  <a:moveTo>
                    <a:pt x="2357" y="1"/>
                  </a:moveTo>
                  <a:cubicBezTo>
                    <a:pt x="1" y="1"/>
                    <a:pt x="1151" y="9859"/>
                    <a:pt x="1151" y="9859"/>
                  </a:cubicBezTo>
                  <a:cubicBezTo>
                    <a:pt x="1151" y="9859"/>
                    <a:pt x="5286" y="736"/>
                    <a:pt x="2605" y="34"/>
                  </a:cubicBezTo>
                  <a:cubicBezTo>
                    <a:pt x="2518" y="12"/>
                    <a:pt x="2436" y="1"/>
                    <a:pt x="2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6" name="Google Shape;2506;p112"/>
            <p:cNvSpPr/>
            <p:nvPr/>
          </p:nvSpPr>
          <p:spPr>
            <a:xfrm>
              <a:off x="964171" y="1849713"/>
              <a:ext cx="2621371" cy="341562"/>
            </a:xfrm>
            <a:custGeom>
              <a:avLst/>
              <a:gdLst/>
              <a:ahLst/>
              <a:cxnLst/>
              <a:rect l="l" t="t" r="r" b="b"/>
              <a:pathLst>
                <a:path w="138899" h="18096" extrusionOk="0">
                  <a:moveTo>
                    <a:pt x="0" y="0"/>
                  </a:moveTo>
                  <a:lnTo>
                    <a:pt x="0" y="18096"/>
                  </a:lnTo>
                  <a:lnTo>
                    <a:pt x="138898" y="18096"/>
                  </a:lnTo>
                  <a:lnTo>
                    <a:pt x="138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7" name="Google Shape;2507;p112"/>
            <p:cNvSpPr/>
            <p:nvPr/>
          </p:nvSpPr>
          <p:spPr>
            <a:xfrm>
              <a:off x="976550" y="920476"/>
              <a:ext cx="2575964" cy="1964901"/>
            </a:xfrm>
            <a:custGeom>
              <a:avLst/>
              <a:gdLst/>
              <a:ahLst/>
              <a:cxnLst/>
              <a:rect l="l" t="t" r="r" b="b"/>
              <a:pathLst>
                <a:path w="136493" h="76019" extrusionOk="0">
                  <a:moveTo>
                    <a:pt x="94334" y="1"/>
                  </a:moveTo>
                  <a:cubicBezTo>
                    <a:pt x="84289" y="1"/>
                    <a:pt x="73910" y="742"/>
                    <a:pt x="64162" y="780"/>
                  </a:cubicBezTo>
                  <a:cubicBezTo>
                    <a:pt x="51104" y="805"/>
                    <a:pt x="38171" y="1081"/>
                    <a:pt x="25214" y="1231"/>
                  </a:cubicBezTo>
                  <a:cubicBezTo>
                    <a:pt x="25114" y="3888"/>
                    <a:pt x="25013" y="6544"/>
                    <a:pt x="24913" y="9176"/>
                  </a:cubicBezTo>
                  <a:cubicBezTo>
                    <a:pt x="24036" y="6595"/>
                    <a:pt x="23284" y="3963"/>
                    <a:pt x="22658" y="1281"/>
                  </a:cubicBezTo>
                  <a:lnTo>
                    <a:pt x="22031" y="1281"/>
                  </a:lnTo>
                  <a:cubicBezTo>
                    <a:pt x="22056" y="4615"/>
                    <a:pt x="21906" y="7973"/>
                    <a:pt x="21555" y="11281"/>
                  </a:cubicBezTo>
                  <a:cubicBezTo>
                    <a:pt x="20627" y="7998"/>
                    <a:pt x="19825" y="4665"/>
                    <a:pt x="19149" y="1306"/>
                  </a:cubicBezTo>
                  <a:lnTo>
                    <a:pt x="18547" y="1306"/>
                  </a:lnTo>
                  <a:cubicBezTo>
                    <a:pt x="18497" y="5041"/>
                    <a:pt x="18397" y="8800"/>
                    <a:pt x="18196" y="12534"/>
                  </a:cubicBezTo>
                  <a:cubicBezTo>
                    <a:pt x="17745" y="8775"/>
                    <a:pt x="17169" y="5041"/>
                    <a:pt x="16442" y="1331"/>
                  </a:cubicBezTo>
                  <a:cubicBezTo>
                    <a:pt x="13710" y="1356"/>
                    <a:pt x="10972" y="1369"/>
                    <a:pt x="8231" y="1369"/>
                  </a:cubicBezTo>
                  <a:cubicBezTo>
                    <a:pt x="5490" y="1369"/>
                    <a:pt x="2745" y="1356"/>
                    <a:pt x="1" y="1331"/>
                  </a:cubicBezTo>
                  <a:lnTo>
                    <a:pt x="1" y="1331"/>
                  </a:lnTo>
                  <a:cubicBezTo>
                    <a:pt x="3835" y="25091"/>
                    <a:pt x="6492" y="49076"/>
                    <a:pt x="7896" y="73161"/>
                  </a:cubicBezTo>
                  <a:lnTo>
                    <a:pt x="128949" y="76019"/>
                  </a:lnTo>
                  <a:cubicBezTo>
                    <a:pt x="129951" y="51908"/>
                    <a:pt x="132082" y="25968"/>
                    <a:pt x="136493" y="2359"/>
                  </a:cubicBezTo>
                  <a:cubicBezTo>
                    <a:pt x="133285" y="2133"/>
                    <a:pt x="130052" y="1933"/>
                    <a:pt x="126819" y="1732"/>
                  </a:cubicBezTo>
                  <a:cubicBezTo>
                    <a:pt x="126067" y="4239"/>
                    <a:pt x="125315" y="6745"/>
                    <a:pt x="124563" y="9276"/>
                  </a:cubicBezTo>
                  <a:cubicBezTo>
                    <a:pt x="123961" y="6770"/>
                    <a:pt x="123911" y="4163"/>
                    <a:pt x="124037" y="1557"/>
                  </a:cubicBezTo>
                  <a:cubicBezTo>
                    <a:pt x="123786" y="1532"/>
                    <a:pt x="123535" y="1532"/>
                    <a:pt x="123285" y="1507"/>
                  </a:cubicBezTo>
                  <a:cubicBezTo>
                    <a:pt x="122508" y="4138"/>
                    <a:pt x="121756" y="6770"/>
                    <a:pt x="121004" y="9402"/>
                  </a:cubicBezTo>
                  <a:cubicBezTo>
                    <a:pt x="121230" y="6745"/>
                    <a:pt x="121280" y="4063"/>
                    <a:pt x="121204" y="1382"/>
                  </a:cubicBezTo>
                  <a:cubicBezTo>
                    <a:pt x="115440" y="1006"/>
                    <a:pt x="109651" y="655"/>
                    <a:pt x="103886" y="279"/>
                  </a:cubicBezTo>
                  <a:cubicBezTo>
                    <a:pt x="100758" y="78"/>
                    <a:pt x="97563" y="1"/>
                    <a:pt x="94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8" name="Google Shape;2508;p112"/>
            <p:cNvSpPr/>
            <p:nvPr/>
          </p:nvSpPr>
          <p:spPr>
            <a:xfrm>
              <a:off x="3368080" y="1309039"/>
              <a:ext cx="182591" cy="11835"/>
            </a:xfrm>
            <a:custGeom>
              <a:avLst/>
              <a:gdLst/>
              <a:ahLst/>
              <a:cxnLst/>
              <a:rect l="l" t="t" r="r" b="b"/>
              <a:pathLst>
                <a:path w="9675" h="627" extrusionOk="0">
                  <a:moveTo>
                    <a:pt x="1" y="0"/>
                  </a:moveTo>
                  <a:lnTo>
                    <a:pt x="9675" y="627"/>
                  </a:lnTo>
                  <a:cubicBezTo>
                    <a:pt x="6467" y="401"/>
                    <a:pt x="3234" y="201"/>
                    <a:pt x="1" y="0"/>
                  </a:cubicBezTo>
                  <a:close/>
                </a:path>
              </a:pathLst>
            </a:custGeom>
            <a:solidFill>
              <a:srgbClr val="F4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09" name="Google Shape;2509;p112"/>
            <p:cNvSpPr/>
            <p:nvPr/>
          </p:nvSpPr>
          <p:spPr>
            <a:xfrm>
              <a:off x="1107025" y="1299112"/>
              <a:ext cx="2443517" cy="1286256"/>
            </a:xfrm>
            <a:custGeom>
              <a:avLst/>
              <a:gdLst/>
              <a:ahLst/>
              <a:cxnLst/>
              <a:rect l="l" t="t" r="r" b="b"/>
              <a:pathLst>
                <a:path w="129475" h="68146" extrusionOk="0">
                  <a:moveTo>
                    <a:pt x="111329" y="0"/>
                  </a:moveTo>
                  <a:cubicBezTo>
                    <a:pt x="107745" y="16266"/>
                    <a:pt x="100126" y="31705"/>
                    <a:pt x="87795" y="42632"/>
                  </a:cubicBezTo>
                  <a:cubicBezTo>
                    <a:pt x="78898" y="50527"/>
                    <a:pt x="67870" y="55765"/>
                    <a:pt x="56367" y="58722"/>
                  </a:cubicBezTo>
                  <a:cubicBezTo>
                    <a:pt x="47018" y="61128"/>
                    <a:pt x="37319" y="62056"/>
                    <a:pt x="27645" y="62056"/>
                  </a:cubicBezTo>
                  <a:cubicBezTo>
                    <a:pt x="25464" y="62056"/>
                    <a:pt x="23284" y="62005"/>
                    <a:pt x="21103" y="61905"/>
                  </a:cubicBezTo>
                  <a:cubicBezTo>
                    <a:pt x="14011" y="61629"/>
                    <a:pt x="6868" y="60903"/>
                    <a:pt x="0" y="59198"/>
                  </a:cubicBezTo>
                  <a:lnTo>
                    <a:pt x="0" y="59198"/>
                  </a:lnTo>
                  <a:cubicBezTo>
                    <a:pt x="226" y="62030"/>
                    <a:pt x="426" y="64838"/>
                    <a:pt x="602" y="67645"/>
                  </a:cubicBezTo>
                  <a:cubicBezTo>
                    <a:pt x="3033" y="66692"/>
                    <a:pt x="5690" y="66166"/>
                    <a:pt x="8497" y="66166"/>
                  </a:cubicBezTo>
                  <a:lnTo>
                    <a:pt x="113209" y="66166"/>
                  </a:lnTo>
                  <a:cubicBezTo>
                    <a:pt x="116442" y="66166"/>
                    <a:pt x="119500" y="66893"/>
                    <a:pt x="122232" y="68146"/>
                  </a:cubicBezTo>
                  <a:cubicBezTo>
                    <a:pt x="123359" y="45965"/>
                    <a:pt x="125490" y="22607"/>
                    <a:pt x="129475" y="1153"/>
                  </a:cubicBezTo>
                  <a:cubicBezTo>
                    <a:pt x="126267" y="927"/>
                    <a:pt x="123034" y="727"/>
                    <a:pt x="119801" y="526"/>
                  </a:cubicBezTo>
                  <a:cubicBezTo>
                    <a:pt x="119049" y="3033"/>
                    <a:pt x="118297" y="5539"/>
                    <a:pt x="117545" y="8070"/>
                  </a:cubicBezTo>
                  <a:cubicBezTo>
                    <a:pt x="117119" y="6291"/>
                    <a:pt x="116968" y="4461"/>
                    <a:pt x="116968" y="2607"/>
                  </a:cubicBezTo>
                  <a:cubicBezTo>
                    <a:pt x="116968" y="1855"/>
                    <a:pt x="116994" y="1103"/>
                    <a:pt x="117019" y="351"/>
                  </a:cubicBezTo>
                  <a:cubicBezTo>
                    <a:pt x="116768" y="326"/>
                    <a:pt x="116517" y="326"/>
                    <a:pt x="116267" y="301"/>
                  </a:cubicBezTo>
                  <a:cubicBezTo>
                    <a:pt x="115490" y="2932"/>
                    <a:pt x="114738" y="5564"/>
                    <a:pt x="113986" y="8196"/>
                  </a:cubicBezTo>
                  <a:cubicBezTo>
                    <a:pt x="114136" y="6291"/>
                    <a:pt x="114212" y="4386"/>
                    <a:pt x="114212" y="2481"/>
                  </a:cubicBezTo>
                  <a:cubicBezTo>
                    <a:pt x="114212" y="1729"/>
                    <a:pt x="114212" y="952"/>
                    <a:pt x="114186" y="176"/>
                  </a:cubicBezTo>
                  <a:cubicBezTo>
                    <a:pt x="113234" y="100"/>
                    <a:pt x="112282" y="50"/>
                    <a:pt x="111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0" name="Google Shape;2510;p112"/>
            <p:cNvSpPr/>
            <p:nvPr/>
          </p:nvSpPr>
          <p:spPr>
            <a:xfrm>
              <a:off x="1212510" y="1982433"/>
              <a:ext cx="2068426" cy="45640"/>
            </a:xfrm>
            <a:custGeom>
              <a:avLst/>
              <a:gdLst/>
              <a:ahLst/>
              <a:cxnLst/>
              <a:rect l="l" t="t" r="r" b="b"/>
              <a:pathLst>
                <a:path w="109600" h="2418" extrusionOk="0">
                  <a:moveTo>
                    <a:pt x="42532" y="0"/>
                  </a:moveTo>
                  <a:cubicBezTo>
                    <a:pt x="36509" y="0"/>
                    <a:pt x="30485" y="45"/>
                    <a:pt x="24462" y="136"/>
                  </a:cubicBezTo>
                  <a:cubicBezTo>
                    <a:pt x="16417" y="261"/>
                    <a:pt x="8396" y="462"/>
                    <a:pt x="351" y="738"/>
                  </a:cubicBezTo>
                  <a:cubicBezTo>
                    <a:pt x="8" y="738"/>
                    <a:pt x="1" y="1290"/>
                    <a:pt x="329" y="1290"/>
                  </a:cubicBezTo>
                  <a:cubicBezTo>
                    <a:pt x="337" y="1290"/>
                    <a:pt x="344" y="1290"/>
                    <a:pt x="351" y="1289"/>
                  </a:cubicBezTo>
                  <a:cubicBezTo>
                    <a:pt x="14397" y="803"/>
                    <a:pt x="28443" y="559"/>
                    <a:pt x="42489" y="559"/>
                  </a:cubicBezTo>
                  <a:cubicBezTo>
                    <a:pt x="56714" y="559"/>
                    <a:pt x="70939" y="810"/>
                    <a:pt x="85164" y="1314"/>
                  </a:cubicBezTo>
                  <a:cubicBezTo>
                    <a:pt x="93184" y="1615"/>
                    <a:pt x="101229" y="1966"/>
                    <a:pt x="109249" y="2417"/>
                  </a:cubicBezTo>
                  <a:cubicBezTo>
                    <a:pt x="109257" y="2417"/>
                    <a:pt x="109264" y="2418"/>
                    <a:pt x="109271" y="2418"/>
                  </a:cubicBezTo>
                  <a:cubicBezTo>
                    <a:pt x="109600" y="2418"/>
                    <a:pt x="109593" y="1865"/>
                    <a:pt x="109249" y="1840"/>
                  </a:cubicBezTo>
                  <a:cubicBezTo>
                    <a:pt x="87022" y="618"/>
                    <a:pt x="64779" y="0"/>
                    <a:pt x="42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1" name="Google Shape;2511;p112"/>
            <p:cNvSpPr/>
            <p:nvPr/>
          </p:nvSpPr>
          <p:spPr>
            <a:xfrm>
              <a:off x="1211094" y="2164130"/>
              <a:ext cx="2068898" cy="45583"/>
            </a:xfrm>
            <a:custGeom>
              <a:avLst/>
              <a:gdLst/>
              <a:ahLst/>
              <a:cxnLst/>
              <a:rect l="l" t="t" r="r" b="b"/>
              <a:pathLst>
                <a:path w="109625" h="2415" extrusionOk="0">
                  <a:moveTo>
                    <a:pt x="42205" y="0"/>
                  </a:moveTo>
                  <a:cubicBezTo>
                    <a:pt x="36299" y="0"/>
                    <a:pt x="30393" y="44"/>
                    <a:pt x="24487" y="133"/>
                  </a:cubicBezTo>
                  <a:cubicBezTo>
                    <a:pt x="16441" y="259"/>
                    <a:pt x="8396" y="459"/>
                    <a:pt x="376" y="735"/>
                  </a:cubicBezTo>
                  <a:cubicBezTo>
                    <a:pt x="8" y="735"/>
                    <a:pt x="0" y="1287"/>
                    <a:pt x="353" y="1287"/>
                  </a:cubicBezTo>
                  <a:cubicBezTo>
                    <a:pt x="360" y="1287"/>
                    <a:pt x="368" y="1287"/>
                    <a:pt x="376" y="1286"/>
                  </a:cubicBezTo>
                  <a:cubicBezTo>
                    <a:pt x="14318" y="816"/>
                    <a:pt x="28272" y="578"/>
                    <a:pt x="42226" y="578"/>
                  </a:cubicBezTo>
                  <a:cubicBezTo>
                    <a:pt x="56543" y="578"/>
                    <a:pt x="70860" y="829"/>
                    <a:pt x="85164" y="1336"/>
                  </a:cubicBezTo>
                  <a:cubicBezTo>
                    <a:pt x="93209" y="1612"/>
                    <a:pt x="101229" y="1988"/>
                    <a:pt x="109249" y="2414"/>
                  </a:cubicBezTo>
                  <a:cubicBezTo>
                    <a:pt x="109257" y="2414"/>
                    <a:pt x="109265" y="2415"/>
                    <a:pt x="109272" y="2415"/>
                  </a:cubicBezTo>
                  <a:cubicBezTo>
                    <a:pt x="109625" y="2415"/>
                    <a:pt x="109617" y="1863"/>
                    <a:pt x="109249" y="1863"/>
                  </a:cubicBezTo>
                  <a:cubicBezTo>
                    <a:pt x="86924" y="633"/>
                    <a:pt x="64568" y="0"/>
                    <a:pt x="4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2" name="Google Shape;2512;p112"/>
            <p:cNvSpPr/>
            <p:nvPr/>
          </p:nvSpPr>
          <p:spPr>
            <a:xfrm>
              <a:off x="1676555" y="2334559"/>
              <a:ext cx="212863" cy="73820"/>
            </a:xfrm>
            <a:custGeom>
              <a:avLst/>
              <a:gdLst/>
              <a:ahLst/>
              <a:cxnLst/>
              <a:rect l="l" t="t" r="r" b="b"/>
              <a:pathLst>
                <a:path w="11279" h="3911" extrusionOk="0">
                  <a:moveTo>
                    <a:pt x="1980" y="1"/>
                  </a:moveTo>
                  <a:cubicBezTo>
                    <a:pt x="877" y="1"/>
                    <a:pt x="0" y="903"/>
                    <a:pt x="0" y="1980"/>
                  </a:cubicBezTo>
                  <a:lnTo>
                    <a:pt x="0" y="3910"/>
                  </a:lnTo>
                  <a:lnTo>
                    <a:pt x="11278" y="3910"/>
                  </a:lnTo>
                  <a:lnTo>
                    <a:pt x="11278" y="1980"/>
                  </a:lnTo>
                  <a:cubicBezTo>
                    <a:pt x="11278" y="903"/>
                    <a:pt x="10401" y="1"/>
                    <a:pt x="9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3" name="Google Shape;2513;p112"/>
            <p:cNvSpPr/>
            <p:nvPr/>
          </p:nvSpPr>
          <p:spPr>
            <a:xfrm>
              <a:off x="2609815" y="2334559"/>
              <a:ext cx="212882" cy="73820"/>
            </a:xfrm>
            <a:custGeom>
              <a:avLst/>
              <a:gdLst/>
              <a:ahLst/>
              <a:cxnLst/>
              <a:rect l="l" t="t" r="r" b="b"/>
              <a:pathLst>
                <a:path w="11280" h="3911" extrusionOk="0">
                  <a:moveTo>
                    <a:pt x="1981" y="1"/>
                  </a:moveTo>
                  <a:cubicBezTo>
                    <a:pt x="878" y="1"/>
                    <a:pt x="1" y="903"/>
                    <a:pt x="1" y="1980"/>
                  </a:cubicBezTo>
                  <a:lnTo>
                    <a:pt x="1" y="3910"/>
                  </a:lnTo>
                  <a:lnTo>
                    <a:pt x="11279" y="3910"/>
                  </a:lnTo>
                  <a:lnTo>
                    <a:pt x="11279" y="1980"/>
                  </a:lnTo>
                  <a:cubicBezTo>
                    <a:pt x="11279" y="903"/>
                    <a:pt x="10402" y="1"/>
                    <a:pt x="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4" name="Google Shape;2514;p112"/>
            <p:cNvSpPr/>
            <p:nvPr/>
          </p:nvSpPr>
          <p:spPr>
            <a:xfrm>
              <a:off x="964171" y="2457068"/>
              <a:ext cx="2621371" cy="22726"/>
            </a:xfrm>
            <a:custGeom>
              <a:avLst/>
              <a:gdLst/>
              <a:ahLst/>
              <a:cxnLst/>
              <a:rect l="l" t="t" r="r" b="b"/>
              <a:pathLst>
                <a:path w="138899" h="1204" extrusionOk="0">
                  <a:moveTo>
                    <a:pt x="0" y="1"/>
                  </a:moveTo>
                  <a:lnTo>
                    <a:pt x="0" y="1204"/>
                  </a:lnTo>
                  <a:lnTo>
                    <a:pt x="138898" y="1204"/>
                  </a:lnTo>
                  <a:lnTo>
                    <a:pt x="138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5" name="Google Shape;2515;p112"/>
            <p:cNvSpPr/>
            <p:nvPr/>
          </p:nvSpPr>
          <p:spPr>
            <a:xfrm>
              <a:off x="964171" y="2388009"/>
              <a:ext cx="2621371" cy="37863"/>
            </a:xfrm>
            <a:custGeom>
              <a:avLst/>
              <a:gdLst/>
              <a:ahLst/>
              <a:cxnLst/>
              <a:rect l="l" t="t" r="r" b="b"/>
              <a:pathLst>
                <a:path w="138899" h="2006" extrusionOk="0">
                  <a:moveTo>
                    <a:pt x="0" y="1"/>
                  </a:moveTo>
                  <a:lnTo>
                    <a:pt x="0" y="2006"/>
                  </a:lnTo>
                  <a:lnTo>
                    <a:pt x="138898" y="2006"/>
                  </a:lnTo>
                  <a:lnTo>
                    <a:pt x="138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6" name="Google Shape;2516;p112"/>
            <p:cNvSpPr/>
            <p:nvPr/>
          </p:nvSpPr>
          <p:spPr>
            <a:xfrm>
              <a:off x="536081" y="2035128"/>
              <a:ext cx="201992" cy="509984"/>
            </a:xfrm>
            <a:custGeom>
              <a:avLst/>
              <a:gdLst/>
              <a:ahLst/>
              <a:cxnLst/>
              <a:rect l="l" t="t" r="r" b="b"/>
              <a:pathLst>
                <a:path w="10703" h="27019" extrusionOk="0">
                  <a:moveTo>
                    <a:pt x="10702" y="1"/>
                  </a:moveTo>
                  <a:cubicBezTo>
                    <a:pt x="4788" y="1"/>
                    <a:pt x="1" y="4788"/>
                    <a:pt x="1" y="10678"/>
                  </a:cubicBezTo>
                  <a:lnTo>
                    <a:pt x="1" y="16342"/>
                  </a:lnTo>
                  <a:cubicBezTo>
                    <a:pt x="1" y="22257"/>
                    <a:pt x="4788" y="27018"/>
                    <a:pt x="10702" y="27018"/>
                  </a:cubicBezTo>
                  <a:lnTo>
                    <a:pt x="10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7" name="Google Shape;2517;p112"/>
            <p:cNvSpPr/>
            <p:nvPr/>
          </p:nvSpPr>
          <p:spPr>
            <a:xfrm>
              <a:off x="470325" y="2212050"/>
              <a:ext cx="103138" cy="209588"/>
            </a:xfrm>
            <a:custGeom>
              <a:avLst/>
              <a:gdLst/>
              <a:ahLst/>
              <a:cxnLst/>
              <a:rect l="l" t="t" r="r" b="b"/>
              <a:pathLst>
                <a:path w="5465" h="11104" extrusionOk="0">
                  <a:moveTo>
                    <a:pt x="2457" y="0"/>
                  </a:moveTo>
                  <a:cubicBezTo>
                    <a:pt x="1104" y="0"/>
                    <a:pt x="1" y="1103"/>
                    <a:pt x="1" y="2456"/>
                  </a:cubicBezTo>
                  <a:lnTo>
                    <a:pt x="1" y="8647"/>
                  </a:lnTo>
                  <a:cubicBezTo>
                    <a:pt x="1" y="10000"/>
                    <a:pt x="1104" y="11103"/>
                    <a:pt x="2457" y="11103"/>
                  </a:cubicBezTo>
                  <a:lnTo>
                    <a:pt x="5465" y="11103"/>
                  </a:lnTo>
                  <a:lnTo>
                    <a:pt x="5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8" name="Google Shape;2518;p112"/>
            <p:cNvSpPr/>
            <p:nvPr/>
          </p:nvSpPr>
          <p:spPr>
            <a:xfrm>
              <a:off x="685560" y="1771180"/>
              <a:ext cx="133410" cy="975951"/>
            </a:xfrm>
            <a:custGeom>
              <a:avLst/>
              <a:gdLst/>
              <a:ahLst/>
              <a:cxnLst/>
              <a:rect l="l" t="t" r="r" b="b"/>
              <a:pathLst>
                <a:path w="7069" h="51706" extrusionOk="0">
                  <a:moveTo>
                    <a:pt x="4186" y="1"/>
                  </a:moveTo>
                  <a:cubicBezTo>
                    <a:pt x="1880" y="1"/>
                    <a:pt x="0" y="1880"/>
                    <a:pt x="0" y="4211"/>
                  </a:cubicBezTo>
                  <a:lnTo>
                    <a:pt x="0" y="47520"/>
                  </a:lnTo>
                  <a:cubicBezTo>
                    <a:pt x="0" y="49826"/>
                    <a:pt x="1880" y="51705"/>
                    <a:pt x="4186" y="51705"/>
                  </a:cubicBezTo>
                  <a:lnTo>
                    <a:pt x="7068" y="51705"/>
                  </a:lnTo>
                  <a:lnTo>
                    <a:pt x="70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9" name="Google Shape;2519;p112"/>
            <p:cNvSpPr/>
            <p:nvPr/>
          </p:nvSpPr>
          <p:spPr>
            <a:xfrm>
              <a:off x="811862" y="1643934"/>
              <a:ext cx="168871" cy="1230933"/>
            </a:xfrm>
            <a:custGeom>
              <a:avLst/>
              <a:gdLst/>
              <a:ahLst/>
              <a:cxnLst/>
              <a:rect l="l" t="t" r="r" b="b"/>
              <a:pathLst>
                <a:path w="8948" h="65215" extrusionOk="0">
                  <a:moveTo>
                    <a:pt x="5314" y="1"/>
                  </a:moveTo>
                  <a:cubicBezTo>
                    <a:pt x="2381" y="1"/>
                    <a:pt x="0" y="2382"/>
                    <a:pt x="0" y="5314"/>
                  </a:cubicBezTo>
                  <a:lnTo>
                    <a:pt x="0" y="59901"/>
                  </a:lnTo>
                  <a:cubicBezTo>
                    <a:pt x="0" y="62833"/>
                    <a:pt x="2381" y="65214"/>
                    <a:pt x="5314" y="65214"/>
                  </a:cubicBezTo>
                  <a:lnTo>
                    <a:pt x="8948" y="65214"/>
                  </a:lnTo>
                  <a:lnTo>
                    <a:pt x="89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0" name="Google Shape;2520;p112"/>
            <p:cNvSpPr/>
            <p:nvPr/>
          </p:nvSpPr>
          <p:spPr>
            <a:xfrm>
              <a:off x="3812723" y="2035128"/>
              <a:ext cx="201521" cy="509984"/>
            </a:xfrm>
            <a:custGeom>
              <a:avLst/>
              <a:gdLst/>
              <a:ahLst/>
              <a:cxnLst/>
              <a:rect l="l" t="t" r="r" b="b"/>
              <a:pathLst>
                <a:path w="10678" h="27019" extrusionOk="0">
                  <a:moveTo>
                    <a:pt x="1" y="1"/>
                  </a:moveTo>
                  <a:lnTo>
                    <a:pt x="1" y="27018"/>
                  </a:lnTo>
                  <a:cubicBezTo>
                    <a:pt x="5890" y="27018"/>
                    <a:pt x="10677" y="22257"/>
                    <a:pt x="10677" y="16342"/>
                  </a:cubicBezTo>
                  <a:lnTo>
                    <a:pt x="10677" y="10678"/>
                  </a:lnTo>
                  <a:cubicBezTo>
                    <a:pt x="10677" y="4788"/>
                    <a:pt x="5890"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1" name="Google Shape;2521;p112"/>
            <p:cNvSpPr/>
            <p:nvPr/>
          </p:nvSpPr>
          <p:spPr>
            <a:xfrm>
              <a:off x="3977338" y="2212050"/>
              <a:ext cx="102666" cy="209588"/>
            </a:xfrm>
            <a:custGeom>
              <a:avLst/>
              <a:gdLst/>
              <a:ahLst/>
              <a:cxnLst/>
              <a:rect l="l" t="t" r="r" b="b"/>
              <a:pathLst>
                <a:path w="5440" h="11104" extrusionOk="0">
                  <a:moveTo>
                    <a:pt x="0" y="0"/>
                  </a:moveTo>
                  <a:lnTo>
                    <a:pt x="0" y="11103"/>
                  </a:lnTo>
                  <a:lnTo>
                    <a:pt x="2983" y="11103"/>
                  </a:lnTo>
                  <a:cubicBezTo>
                    <a:pt x="4336" y="11103"/>
                    <a:pt x="5439" y="10000"/>
                    <a:pt x="5439" y="8647"/>
                  </a:cubicBezTo>
                  <a:lnTo>
                    <a:pt x="5439" y="2456"/>
                  </a:lnTo>
                  <a:cubicBezTo>
                    <a:pt x="5439" y="1103"/>
                    <a:pt x="4336" y="0"/>
                    <a:pt x="2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2" name="Google Shape;2522;p112"/>
            <p:cNvSpPr/>
            <p:nvPr/>
          </p:nvSpPr>
          <p:spPr>
            <a:xfrm>
              <a:off x="3731359" y="1771180"/>
              <a:ext cx="133882" cy="975951"/>
            </a:xfrm>
            <a:custGeom>
              <a:avLst/>
              <a:gdLst/>
              <a:ahLst/>
              <a:cxnLst/>
              <a:rect l="l" t="t" r="r" b="b"/>
              <a:pathLst>
                <a:path w="7094" h="51706" extrusionOk="0">
                  <a:moveTo>
                    <a:pt x="1" y="1"/>
                  </a:moveTo>
                  <a:lnTo>
                    <a:pt x="1" y="51705"/>
                  </a:lnTo>
                  <a:lnTo>
                    <a:pt x="2883" y="51705"/>
                  </a:lnTo>
                  <a:cubicBezTo>
                    <a:pt x="5214" y="51705"/>
                    <a:pt x="7094" y="49826"/>
                    <a:pt x="7094" y="47520"/>
                  </a:cubicBezTo>
                  <a:lnTo>
                    <a:pt x="7094" y="4211"/>
                  </a:lnTo>
                  <a:cubicBezTo>
                    <a:pt x="7094" y="1880"/>
                    <a:pt x="5214" y="1"/>
                    <a:pt x="2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3" name="Google Shape;2523;p112"/>
            <p:cNvSpPr/>
            <p:nvPr/>
          </p:nvSpPr>
          <p:spPr>
            <a:xfrm>
              <a:off x="3570065" y="1643934"/>
              <a:ext cx="168399" cy="1230933"/>
            </a:xfrm>
            <a:custGeom>
              <a:avLst/>
              <a:gdLst/>
              <a:ahLst/>
              <a:cxnLst/>
              <a:rect l="l" t="t" r="r" b="b"/>
              <a:pathLst>
                <a:path w="8923" h="65215" extrusionOk="0">
                  <a:moveTo>
                    <a:pt x="0" y="1"/>
                  </a:moveTo>
                  <a:lnTo>
                    <a:pt x="0" y="65214"/>
                  </a:lnTo>
                  <a:lnTo>
                    <a:pt x="3634" y="65214"/>
                  </a:lnTo>
                  <a:cubicBezTo>
                    <a:pt x="6567" y="65214"/>
                    <a:pt x="8923" y="62833"/>
                    <a:pt x="8923" y="59901"/>
                  </a:cubicBezTo>
                  <a:lnTo>
                    <a:pt x="8923" y="5314"/>
                  </a:lnTo>
                  <a:cubicBezTo>
                    <a:pt x="8923" y="2382"/>
                    <a:pt x="6567" y="1"/>
                    <a:pt x="3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4" name="Google Shape;2524;p112"/>
            <p:cNvSpPr/>
            <p:nvPr/>
          </p:nvSpPr>
          <p:spPr>
            <a:xfrm>
              <a:off x="911193" y="3265955"/>
              <a:ext cx="2690898" cy="1478328"/>
            </a:xfrm>
            <a:custGeom>
              <a:avLst/>
              <a:gdLst/>
              <a:ahLst/>
              <a:cxnLst/>
              <a:rect l="l" t="t" r="r" b="b"/>
              <a:pathLst>
                <a:path w="142583" h="78322" extrusionOk="0">
                  <a:moveTo>
                    <a:pt x="20552" y="0"/>
                  </a:moveTo>
                  <a:cubicBezTo>
                    <a:pt x="9098" y="0"/>
                    <a:pt x="0" y="9148"/>
                    <a:pt x="677" y="19975"/>
                  </a:cubicBezTo>
                  <a:lnTo>
                    <a:pt x="3158" y="60527"/>
                  </a:lnTo>
                  <a:cubicBezTo>
                    <a:pt x="3760" y="70527"/>
                    <a:pt x="12482" y="78321"/>
                    <a:pt x="23058" y="78321"/>
                  </a:cubicBezTo>
                  <a:lnTo>
                    <a:pt x="119525" y="78321"/>
                  </a:lnTo>
                  <a:cubicBezTo>
                    <a:pt x="130101" y="78321"/>
                    <a:pt x="138823" y="70527"/>
                    <a:pt x="139425" y="60527"/>
                  </a:cubicBezTo>
                  <a:lnTo>
                    <a:pt x="141906" y="19975"/>
                  </a:lnTo>
                  <a:cubicBezTo>
                    <a:pt x="142583" y="9148"/>
                    <a:pt x="133485" y="0"/>
                    <a:pt x="122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5" name="Google Shape;2525;p112"/>
            <p:cNvSpPr/>
            <p:nvPr/>
          </p:nvSpPr>
          <p:spPr>
            <a:xfrm>
              <a:off x="994445" y="3251762"/>
              <a:ext cx="2524404" cy="1386558"/>
            </a:xfrm>
            <a:custGeom>
              <a:avLst/>
              <a:gdLst/>
              <a:ahLst/>
              <a:cxnLst/>
              <a:rect l="l" t="t" r="r" b="b"/>
              <a:pathLst>
                <a:path w="133761" h="73460" extrusionOk="0">
                  <a:moveTo>
                    <a:pt x="19299" y="0"/>
                  </a:moveTo>
                  <a:cubicBezTo>
                    <a:pt x="8547" y="0"/>
                    <a:pt x="0" y="8572"/>
                    <a:pt x="627" y="18747"/>
                  </a:cubicBezTo>
                  <a:lnTo>
                    <a:pt x="2958" y="56793"/>
                  </a:lnTo>
                  <a:cubicBezTo>
                    <a:pt x="3534" y="66141"/>
                    <a:pt x="11705" y="73459"/>
                    <a:pt x="21630" y="73459"/>
                  </a:cubicBezTo>
                  <a:lnTo>
                    <a:pt x="112131" y="73459"/>
                  </a:lnTo>
                  <a:cubicBezTo>
                    <a:pt x="122056" y="73459"/>
                    <a:pt x="130227" y="66141"/>
                    <a:pt x="130803" y="56793"/>
                  </a:cubicBezTo>
                  <a:lnTo>
                    <a:pt x="133134" y="18747"/>
                  </a:lnTo>
                  <a:cubicBezTo>
                    <a:pt x="133761" y="8572"/>
                    <a:pt x="125214" y="0"/>
                    <a:pt x="114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6" name="Google Shape;2526;p112"/>
            <p:cNvSpPr/>
            <p:nvPr/>
          </p:nvSpPr>
          <p:spPr>
            <a:xfrm>
              <a:off x="866727" y="2547888"/>
              <a:ext cx="2777466" cy="1526119"/>
            </a:xfrm>
            <a:custGeom>
              <a:avLst/>
              <a:gdLst/>
              <a:ahLst/>
              <a:cxnLst/>
              <a:rect l="l" t="t" r="r" b="b"/>
              <a:pathLst>
                <a:path w="147170" h="80854" extrusionOk="0">
                  <a:moveTo>
                    <a:pt x="21229" y="1"/>
                  </a:moveTo>
                  <a:cubicBezTo>
                    <a:pt x="9374" y="1"/>
                    <a:pt x="1" y="9450"/>
                    <a:pt x="677" y="20628"/>
                  </a:cubicBezTo>
                  <a:lnTo>
                    <a:pt x="3234" y="62482"/>
                  </a:lnTo>
                  <a:cubicBezTo>
                    <a:pt x="3860" y="72783"/>
                    <a:pt x="12883" y="80853"/>
                    <a:pt x="23785" y="80853"/>
                  </a:cubicBezTo>
                  <a:lnTo>
                    <a:pt x="123385" y="80853"/>
                  </a:lnTo>
                  <a:cubicBezTo>
                    <a:pt x="134287" y="80853"/>
                    <a:pt x="143284" y="72783"/>
                    <a:pt x="143911" y="62482"/>
                  </a:cubicBezTo>
                  <a:lnTo>
                    <a:pt x="146467" y="20628"/>
                  </a:lnTo>
                  <a:cubicBezTo>
                    <a:pt x="147169" y="9450"/>
                    <a:pt x="137771" y="1"/>
                    <a:pt x="125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7" name="Google Shape;2527;p112"/>
            <p:cNvSpPr/>
            <p:nvPr/>
          </p:nvSpPr>
          <p:spPr>
            <a:xfrm>
              <a:off x="1623086" y="2547888"/>
              <a:ext cx="1304562" cy="1169438"/>
            </a:xfrm>
            <a:custGeom>
              <a:avLst/>
              <a:gdLst/>
              <a:ahLst/>
              <a:cxnLst/>
              <a:rect l="l" t="t" r="r" b="b"/>
              <a:pathLst>
                <a:path w="69125" h="61957" extrusionOk="0">
                  <a:moveTo>
                    <a:pt x="10352" y="1"/>
                  </a:moveTo>
                  <a:lnTo>
                    <a:pt x="14337" y="3259"/>
                  </a:lnTo>
                  <a:cubicBezTo>
                    <a:pt x="15966" y="4612"/>
                    <a:pt x="16618" y="6818"/>
                    <a:pt x="15966" y="8823"/>
                  </a:cubicBezTo>
                  <a:lnTo>
                    <a:pt x="1079" y="55239"/>
                  </a:lnTo>
                  <a:cubicBezTo>
                    <a:pt x="1" y="58548"/>
                    <a:pt x="2482" y="61956"/>
                    <a:pt x="5991" y="61956"/>
                  </a:cubicBezTo>
                  <a:lnTo>
                    <a:pt x="62959" y="61956"/>
                  </a:lnTo>
                  <a:cubicBezTo>
                    <a:pt x="66618" y="61956"/>
                    <a:pt x="69124" y="58247"/>
                    <a:pt x="67721" y="54863"/>
                  </a:cubicBezTo>
                  <a:lnTo>
                    <a:pt x="48949" y="9099"/>
                  </a:lnTo>
                  <a:cubicBezTo>
                    <a:pt x="48222" y="7319"/>
                    <a:pt x="48548" y="5289"/>
                    <a:pt x="49776" y="3810"/>
                  </a:cubicBezTo>
                  <a:lnTo>
                    <a:pt x="53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8" name="Google Shape;2528;p112"/>
            <p:cNvSpPr/>
            <p:nvPr/>
          </p:nvSpPr>
          <p:spPr>
            <a:xfrm>
              <a:off x="1760278" y="2649126"/>
              <a:ext cx="1054331" cy="153756"/>
            </a:xfrm>
            <a:custGeom>
              <a:avLst/>
              <a:gdLst/>
              <a:ahLst/>
              <a:cxnLst/>
              <a:rect l="l" t="t" r="r" b="b"/>
              <a:pathLst>
                <a:path w="55866" h="8146" extrusionOk="0">
                  <a:moveTo>
                    <a:pt x="54888" y="0"/>
                  </a:moveTo>
                  <a:cubicBezTo>
                    <a:pt x="45815" y="3710"/>
                    <a:pt x="36015" y="5589"/>
                    <a:pt x="26216" y="5589"/>
                  </a:cubicBezTo>
                  <a:cubicBezTo>
                    <a:pt x="17594" y="5589"/>
                    <a:pt x="8973" y="4136"/>
                    <a:pt x="852" y="1253"/>
                  </a:cubicBezTo>
                  <a:lnTo>
                    <a:pt x="0" y="3659"/>
                  </a:lnTo>
                  <a:cubicBezTo>
                    <a:pt x="8396" y="6667"/>
                    <a:pt x="17319" y="8146"/>
                    <a:pt x="26216" y="8146"/>
                  </a:cubicBezTo>
                  <a:cubicBezTo>
                    <a:pt x="36341" y="8146"/>
                    <a:pt x="46467" y="6216"/>
                    <a:pt x="55865" y="2381"/>
                  </a:cubicBezTo>
                  <a:lnTo>
                    <a:pt x="54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9" name="Google Shape;2529;p112"/>
            <p:cNvSpPr/>
            <p:nvPr/>
          </p:nvSpPr>
          <p:spPr>
            <a:xfrm>
              <a:off x="1753181" y="2788187"/>
              <a:ext cx="1054331" cy="154247"/>
            </a:xfrm>
            <a:custGeom>
              <a:avLst/>
              <a:gdLst/>
              <a:ahLst/>
              <a:cxnLst/>
              <a:rect l="l" t="t" r="r" b="b"/>
              <a:pathLst>
                <a:path w="55866" h="8172" extrusionOk="0">
                  <a:moveTo>
                    <a:pt x="54888" y="1"/>
                  </a:moveTo>
                  <a:cubicBezTo>
                    <a:pt x="45815" y="3735"/>
                    <a:pt x="36015" y="5590"/>
                    <a:pt x="26216" y="5590"/>
                  </a:cubicBezTo>
                  <a:cubicBezTo>
                    <a:pt x="17594" y="5590"/>
                    <a:pt x="8973" y="4161"/>
                    <a:pt x="877" y="1254"/>
                  </a:cubicBezTo>
                  <a:lnTo>
                    <a:pt x="0" y="3660"/>
                  </a:lnTo>
                  <a:cubicBezTo>
                    <a:pt x="8396" y="6667"/>
                    <a:pt x="17319" y="8171"/>
                    <a:pt x="26216" y="8171"/>
                  </a:cubicBezTo>
                  <a:cubicBezTo>
                    <a:pt x="36341" y="8171"/>
                    <a:pt x="46467" y="6241"/>
                    <a:pt x="55865" y="2382"/>
                  </a:cubicBezTo>
                  <a:lnTo>
                    <a:pt x="54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0" name="Google Shape;2530;p112"/>
            <p:cNvSpPr/>
            <p:nvPr/>
          </p:nvSpPr>
          <p:spPr>
            <a:xfrm>
              <a:off x="1549309" y="3401714"/>
              <a:ext cx="1456844" cy="195866"/>
            </a:xfrm>
            <a:custGeom>
              <a:avLst/>
              <a:gdLst/>
              <a:ahLst/>
              <a:cxnLst/>
              <a:rect l="l" t="t" r="r" b="b"/>
              <a:pathLst>
                <a:path w="77194" h="10377" extrusionOk="0">
                  <a:moveTo>
                    <a:pt x="76241" y="0"/>
                  </a:moveTo>
                  <a:cubicBezTo>
                    <a:pt x="63183" y="5188"/>
                    <a:pt x="49098" y="7795"/>
                    <a:pt x="35038" y="7795"/>
                  </a:cubicBezTo>
                  <a:cubicBezTo>
                    <a:pt x="23434" y="7795"/>
                    <a:pt x="11830" y="6015"/>
                    <a:pt x="777" y="2456"/>
                  </a:cubicBezTo>
                  <a:lnTo>
                    <a:pt x="0" y="4913"/>
                  </a:lnTo>
                  <a:cubicBezTo>
                    <a:pt x="11303" y="8547"/>
                    <a:pt x="23158" y="10376"/>
                    <a:pt x="35038" y="10376"/>
                  </a:cubicBezTo>
                  <a:cubicBezTo>
                    <a:pt x="49424" y="10376"/>
                    <a:pt x="63810" y="7694"/>
                    <a:pt x="77194" y="2406"/>
                  </a:cubicBezTo>
                  <a:lnTo>
                    <a:pt x="76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1" name="Google Shape;2531;p112"/>
            <p:cNvSpPr/>
            <p:nvPr/>
          </p:nvSpPr>
          <p:spPr>
            <a:xfrm>
              <a:off x="1549309" y="3465091"/>
              <a:ext cx="1456844" cy="195394"/>
            </a:xfrm>
            <a:custGeom>
              <a:avLst/>
              <a:gdLst/>
              <a:ahLst/>
              <a:cxnLst/>
              <a:rect l="l" t="t" r="r" b="b"/>
              <a:pathLst>
                <a:path w="77194" h="10352" extrusionOk="0">
                  <a:moveTo>
                    <a:pt x="76241" y="1"/>
                  </a:moveTo>
                  <a:cubicBezTo>
                    <a:pt x="63183" y="5189"/>
                    <a:pt x="49098" y="7795"/>
                    <a:pt x="35038" y="7795"/>
                  </a:cubicBezTo>
                  <a:cubicBezTo>
                    <a:pt x="23434" y="7795"/>
                    <a:pt x="11830" y="6016"/>
                    <a:pt x="777" y="2457"/>
                  </a:cubicBezTo>
                  <a:lnTo>
                    <a:pt x="0" y="4888"/>
                  </a:lnTo>
                  <a:cubicBezTo>
                    <a:pt x="11303" y="8547"/>
                    <a:pt x="23158" y="10352"/>
                    <a:pt x="35038" y="10352"/>
                  </a:cubicBezTo>
                  <a:cubicBezTo>
                    <a:pt x="49424" y="10352"/>
                    <a:pt x="63810" y="7695"/>
                    <a:pt x="77194" y="2382"/>
                  </a:cubicBezTo>
                  <a:lnTo>
                    <a:pt x="762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2" name="Google Shape;2532;p112"/>
            <p:cNvSpPr/>
            <p:nvPr/>
          </p:nvSpPr>
          <p:spPr>
            <a:xfrm>
              <a:off x="1628767" y="2896522"/>
              <a:ext cx="1338608" cy="557492"/>
            </a:xfrm>
            <a:custGeom>
              <a:avLst/>
              <a:gdLst/>
              <a:ahLst/>
              <a:cxnLst/>
              <a:rect l="l" t="t" r="r" b="b"/>
              <a:pathLst>
                <a:path w="70929" h="29536" extrusionOk="0">
                  <a:moveTo>
                    <a:pt x="67094" y="0"/>
                  </a:moveTo>
                  <a:cubicBezTo>
                    <a:pt x="56699" y="3713"/>
                    <a:pt x="45659" y="5574"/>
                    <a:pt x="34620" y="5574"/>
                  </a:cubicBezTo>
                  <a:cubicBezTo>
                    <a:pt x="23673" y="5574"/>
                    <a:pt x="12726" y="3744"/>
                    <a:pt x="2407" y="75"/>
                  </a:cubicBezTo>
                  <a:lnTo>
                    <a:pt x="1" y="25464"/>
                  </a:lnTo>
                  <a:cubicBezTo>
                    <a:pt x="9442" y="28186"/>
                    <a:pt x="19266" y="29536"/>
                    <a:pt x="29092" y="29536"/>
                  </a:cubicBezTo>
                  <a:cubicBezTo>
                    <a:pt x="43421" y="29536"/>
                    <a:pt x="57757" y="26667"/>
                    <a:pt x="70928" y="21003"/>
                  </a:cubicBezTo>
                  <a:lnTo>
                    <a:pt x="67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3" name="Google Shape;2533;p112"/>
            <p:cNvSpPr/>
            <p:nvPr/>
          </p:nvSpPr>
          <p:spPr>
            <a:xfrm>
              <a:off x="1755541" y="2952332"/>
              <a:ext cx="145224" cy="516609"/>
            </a:xfrm>
            <a:custGeom>
              <a:avLst/>
              <a:gdLst/>
              <a:ahLst/>
              <a:cxnLst/>
              <a:rect l="l" t="t" r="r" b="b"/>
              <a:pathLst>
                <a:path w="7695" h="27370" extrusionOk="0">
                  <a:moveTo>
                    <a:pt x="7294" y="1"/>
                  </a:moveTo>
                  <a:cubicBezTo>
                    <a:pt x="4963" y="9123"/>
                    <a:pt x="2557" y="18196"/>
                    <a:pt x="0" y="27269"/>
                  </a:cubicBezTo>
                  <a:lnTo>
                    <a:pt x="427" y="27369"/>
                  </a:lnTo>
                  <a:cubicBezTo>
                    <a:pt x="2958" y="18321"/>
                    <a:pt x="5389" y="9224"/>
                    <a:pt x="7695" y="101"/>
                  </a:cubicBezTo>
                  <a:lnTo>
                    <a:pt x="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4" name="Google Shape;2534;p112"/>
            <p:cNvSpPr/>
            <p:nvPr/>
          </p:nvSpPr>
          <p:spPr>
            <a:xfrm>
              <a:off x="1816087" y="2968884"/>
              <a:ext cx="124426" cy="549715"/>
            </a:xfrm>
            <a:custGeom>
              <a:avLst/>
              <a:gdLst/>
              <a:ahLst/>
              <a:cxnLst/>
              <a:rect l="l" t="t" r="r" b="b"/>
              <a:pathLst>
                <a:path w="6593" h="29124" extrusionOk="0">
                  <a:moveTo>
                    <a:pt x="6166" y="1"/>
                  </a:moveTo>
                  <a:cubicBezTo>
                    <a:pt x="4111" y="9675"/>
                    <a:pt x="2056" y="19349"/>
                    <a:pt x="1" y="29023"/>
                  </a:cubicBezTo>
                  <a:lnTo>
                    <a:pt x="402" y="29124"/>
                  </a:lnTo>
                  <a:cubicBezTo>
                    <a:pt x="2482" y="19449"/>
                    <a:pt x="4537" y="9750"/>
                    <a:pt x="6592" y="76"/>
                  </a:cubicBezTo>
                  <a:lnTo>
                    <a:pt x="6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5" name="Google Shape;2535;p112"/>
            <p:cNvSpPr/>
            <p:nvPr/>
          </p:nvSpPr>
          <p:spPr>
            <a:xfrm>
              <a:off x="1876633" y="2983077"/>
              <a:ext cx="111178" cy="544506"/>
            </a:xfrm>
            <a:custGeom>
              <a:avLst/>
              <a:gdLst/>
              <a:ahLst/>
              <a:cxnLst/>
              <a:rect l="l" t="t" r="r" b="b"/>
              <a:pathLst>
                <a:path w="5891" h="28848" extrusionOk="0">
                  <a:moveTo>
                    <a:pt x="5464" y="1"/>
                  </a:moveTo>
                  <a:cubicBezTo>
                    <a:pt x="3635" y="9575"/>
                    <a:pt x="1830" y="19174"/>
                    <a:pt x="1" y="28773"/>
                  </a:cubicBezTo>
                  <a:lnTo>
                    <a:pt x="427" y="28848"/>
                  </a:lnTo>
                  <a:cubicBezTo>
                    <a:pt x="2231" y="19274"/>
                    <a:pt x="4061" y="9675"/>
                    <a:pt x="5890" y="76"/>
                  </a:cubicBezTo>
                  <a:lnTo>
                    <a:pt x="5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6" name="Google Shape;2536;p112"/>
            <p:cNvSpPr/>
            <p:nvPr/>
          </p:nvSpPr>
          <p:spPr>
            <a:xfrm>
              <a:off x="1962716" y="2989702"/>
              <a:ext cx="93211" cy="539787"/>
            </a:xfrm>
            <a:custGeom>
              <a:avLst/>
              <a:gdLst/>
              <a:ahLst/>
              <a:cxnLst/>
              <a:rect l="l" t="t" r="r" b="b"/>
              <a:pathLst>
                <a:path w="4939" h="28598" extrusionOk="0">
                  <a:moveTo>
                    <a:pt x="4512" y="0"/>
                  </a:moveTo>
                  <a:cubicBezTo>
                    <a:pt x="3009" y="9499"/>
                    <a:pt x="1505" y="19023"/>
                    <a:pt x="1" y="28522"/>
                  </a:cubicBezTo>
                  <a:lnTo>
                    <a:pt x="427" y="28597"/>
                  </a:lnTo>
                  <a:cubicBezTo>
                    <a:pt x="1931" y="19098"/>
                    <a:pt x="3435" y="9574"/>
                    <a:pt x="4938" y="51"/>
                  </a:cubicBezTo>
                  <a:lnTo>
                    <a:pt x="4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7" name="Google Shape;2537;p112"/>
            <p:cNvSpPr/>
            <p:nvPr/>
          </p:nvSpPr>
          <p:spPr>
            <a:xfrm>
              <a:off x="2041721" y="2968412"/>
              <a:ext cx="78057" cy="528425"/>
            </a:xfrm>
            <a:custGeom>
              <a:avLst/>
              <a:gdLst/>
              <a:ahLst/>
              <a:cxnLst/>
              <a:rect l="l" t="t" r="r" b="b"/>
              <a:pathLst>
                <a:path w="4136" h="27996" extrusionOk="0">
                  <a:moveTo>
                    <a:pt x="3710" y="1"/>
                  </a:moveTo>
                  <a:cubicBezTo>
                    <a:pt x="2306" y="9299"/>
                    <a:pt x="1078" y="18622"/>
                    <a:pt x="0" y="27946"/>
                  </a:cubicBezTo>
                  <a:lnTo>
                    <a:pt x="427" y="27996"/>
                  </a:lnTo>
                  <a:cubicBezTo>
                    <a:pt x="1504" y="18672"/>
                    <a:pt x="2732" y="9349"/>
                    <a:pt x="4136" y="76"/>
                  </a:cubicBezTo>
                  <a:lnTo>
                    <a:pt x="3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8" name="Google Shape;2538;p112"/>
            <p:cNvSpPr/>
            <p:nvPr/>
          </p:nvSpPr>
          <p:spPr>
            <a:xfrm>
              <a:off x="2114573" y="2968884"/>
              <a:ext cx="49672" cy="513759"/>
            </a:xfrm>
            <a:custGeom>
              <a:avLst/>
              <a:gdLst/>
              <a:ahLst/>
              <a:cxnLst/>
              <a:rect l="l" t="t" r="r" b="b"/>
              <a:pathLst>
                <a:path w="2632" h="27219" extrusionOk="0">
                  <a:moveTo>
                    <a:pt x="2206" y="1"/>
                  </a:moveTo>
                  <a:cubicBezTo>
                    <a:pt x="1679" y="9073"/>
                    <a:pt x="927" y="18146"/>
                    <a:pt x="0" y="27169"/>
                  </a:cubicBezTo>
                  <a:lnTo>
                    <a:pt x="426" y="27219"/>
                  </a:lnTo>
                  <a:cubicBezTo>
                    <a:pt x="1354" y="18171"/>
                    <a:pt x="2105" y="9099"/>
                    <a:pt x="2632" y="26"/>
                  </a:cubicBezTo>
                  <a:lnTo>
                    <a:pt x="2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9" name="Google Shape;2539;p112"/>
            <p:cNvSpPr/>
            <p:nvPr/>
          </p:nvSpPr>
          <p:spPr>
            <a:xfrm>
              <a:off x="2196880" y="2973621"/>
              <a:ext cx="21760" cy="536937"/>
            </a:xfrm>
            <a:custGeom>
              <a:avLst/>
              <a:gdLst/>
              <a:ahLst/>
              <a:cxnLst/>
              <a:rect l="l" t="t" r="r" b="b"/>
              <a:pathLst>
                <a:path w="1153" h="28447" extrusionOk="0">
                  <a:moveTo>
                    <a:pt x="727" y="0"/>
                  </a:moveTo>
                  <a:cubicBezTo>
                    <a:pt x="702" y="9499"/>
                    <a:pt x="451" y="18973"/>
                    <a:pt x="0" y="28447"/>
                  </a:cubicBezTo>
                  <a:lnTo>
                    <a:pt x="426" y="28447"/>
                  </a:lnTo>
                  <a:cubicBezTo>
                    <a:pt x="902" y="18973"/>
                    <a:pt x="1128" y="9499"/>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0" name="Google Shape;2540;p112"/>
            <p:cNvSpPr/>
            <p:nvPr/>
          </p:nvSpPr>
          <p:spPr>
            <a:xfrm>
              <a:off x="2288644" y="2978340"/>
              <a:ext cx="17042" cy="501943"/>
            </a:xfrm>
            <a:custGeom>
              <a:avLst/>
              <a:gdLst/>
              <a:ahLst/>
              <a:cxnLst/>
              <a:rect l="l" t="t" r="r" b="b"/>
              <a:pathLst>
                <a:path w="903" h="26593" extrusionOk="0">
                  <a:moveTo>
                    <a:pt x="0" y="1"/>
                  </a:moveTo>
                  <a:cubicBezTo>
                    <a:pt x="301" y="8873"/>
                    <a:pt x="451" y="17720"/>
                    <a:pt x="476" y="26593"/>
                  </a:cubicBezTo>
                  <a:lnTo>
                    <a:pt x="903" y="26593"/>
                  </a:lnTo>
                  <a:cubicBezTo>
                    <a:pt x="877" y="17720"/>
                    <a:pt x="727" y="8848"/>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1" name="Google Shape;2541;p112"/>
            <p:cNvSpPr/>
            <p:nvPr/>
          </p:nvSpPr>
          <p:spPr>
            <a:xfrm>
              <a:off x="2350134" y="2992061"/>
              <a:ext cx="50163" cy="530803"/>
            </a:xfrm>
            <a:custGeom>
              <a:avLst/>
              <a:gdLst/>
              <a:ahLst/>
              <a:cxnLst/>
              <a:rect l="l" t="t" r="r" b="b"/>
              <a:pathLst>
                <a:path w="2658" h="28122" extrusionOk="0">
                  <a:moveTo>
                    <a:pt x="426" y="1"/>
                  </a:moveTo>
                  <a:lnTo>
                    <a:pt x="0" y="26"/>
                  </a:lnTo>
                  <a:cubicBezTo>
                    <a:pt x="527" y="9399"/>
                    <a:pt x="1279" y="18773"/>
                    <a:pt x="2231" y="28121"/>
                  </a:cubicBezTo>
                  <a:lnTo>
                    <a:pt x="2657" y="28071"/>
                  </a:lnTo>
                  <a:cubicBezTo>
                    <a:pt x="1705" y="18723"/>
                    <a:pt x="953" y="9374"/>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2" name="Google Shape;2542;p112"/>
            <p:cNvSpPr/>
            <p:nvPr/>
          </p:nvSpPr>
          <p:spPr>
            <a:xfrm>
              <a:off x="2417777" y="3010991"/>
              <a:ext cx="52050" cy="457945"/>
            </a:xfrm>
            <a:custGeom>
              <a:avLst/>
              <a:gdLst/>
              <a:ahLst/>
              <a:cxnLst/>
              <a:rect l="l" t="t" r="r" b="b"/>
              <a:pathLst>
                <a:path w="2758" h="24262" extrusionOk="0">
                  <a:moveTo>
                    <a:pt x="426" y="0"/>
                  </a:moveTo>
                  <a:lnTo>
                    <a:pt x="0" y="25"/>
                  </a:lnTo>
                  <a:cubicBezTo>
                    <a:pt x="777" y="8121"/>
                    <a:pt x="1554" y="16191"/>
                    <a:pt x="2331" y="24261"/>
                  </a:cubicBezTo>
                  <a:lnTo>
                    <a:pt x="2757" y="24211"/>
                  </a:lnTo>
                  <a:cubicBezTo>
                    <a:pt x="1980" y="16141"/>
                    <a:pt x="1203" y="8071"/>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3" name="Google Shape;2543;p112"/>
            <p:cNvSpPr/>
            <p:nvPr/>
          </p:nvSpPr>
          <p:spPr>
            <a:xfrm>
              <a:off x="2460356" y="3005782"/>
              <a:ext cx="86568" cy="491524"/>
            </a:xfrm>
            <a:custGeom>
              <a:avLst/>
              <a:gdLst/>
              <a:ahLst/>
              <a:cxnLst/>
              <a:rect l="l" t="t" r="r" b="b"/>
              <a:pathLst>
                <a:path w="4587" h="26041" extrusionOk="0">
                  <a:moveTo>
                    <a:pt x="426" y="1"/>
                  </a:moveTo>
                  <a:lnTo>
                    <a:pt x="0" y="76"/>
                  </a:lnTo>
                  <a:cubicBezTo>
                    <a:pt x="1379" y="8722"/>
                    <a:pt x="2782" y="17394"/>
                    <a:pt x="4186" y="26041"/>
                  </a:cubicBezTo>
                  <a:lnTo>
                    <a:pt x="4587" y="25966"/>
                  </a:lnTo>
                  <a:cubicBezTo>
                    <a:pt x="3208" y="17319"/>
                    <a:pt x="1805" y="8647"/>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4" name="Google Shape;2544;p112"/>
            <p:cNvSpPr/>
            <p:nvPr/>
          </p:nvSpPr>
          <p:spPr>
            <a:xfrm>
              <a:off x="2504331" y="3003423"/>
              <a:ext cx="129635" cy="483955"/>
            </a:xfrm>
            <a:custGeom>
              <a:avLst/>
              <a:gdLst/>
              <a:ahLst/>
              <a:cxnLst/>
              <a:rect l="l" t="t" r="r" b="b"/>
              <a:pathLst>
                <a:path w="6869" h="25640" extrusionOk="0">
                  <a:moveTo>
                    <a:pt x="402" y="0"/>
                  </a:moveTo>
                  <a:lnTo>
                    <a:pt x="1" y="101"/>
                  </a:lnTo>
                  <a:cubicBezTo>
                    <a:pt x="2332" y="8572"/>
                    <a:pt x="4487" y="17093"/>
                    <a:pt x="6467" y="25640"/>
                  </a:cubicBezTo>
                  <a:lnTo>
                    <a:pt x="6868" y="25564"/>
                  </a:lnTo>
                  <a:cubicBezTo>
                    <a:pt x="4888" y="16993"/>
                    <a:pt x="2733" y="8472"/>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5" name="Google Shape;2545;p112"/>
            <p:cNvSpPr/>
            <p:nvPr/>
          </p:nvSpPr>
          <p:spPr>
            <a:xfrm>
              <a:off x="2554006" y="2988286"/>
              <a:ext cx="149961" cy="497677"/>
            </a:xfrm>
            <a:custGeom>
              <a:avLst/>
              <a:gdLst/>
              <a:ahLst/>
              <a:cxnLst/>
              <a:rect l="l" t="t" r="r" b="b"/>
              <a:pathLst>
                <a:path w="7946" h="26367" extrusionOk="0">
                  <a:moveTo>
                    <a:pt x="401" y="0"/>
                  </a:moveTo>
                  <a:lnTo>
                    <a:pt x="0" y="126"/>
                  </a:lnTo>
                  <a:cubicBezTo>
                    <a:pt x="2507" y="8873"/>
                    <a:pt x="5013" y="17619"/>
                    <a:pt x="7544" y="26366"/>
                  </a:cubicBezTo>
                  <a:lnTo>
                    <a:pt x="7945" y="26266"/>
                  </a:lnTo>
                  <a:cubicBezTo>
                    <a:pt x="5439" y="17494"/>
                    <a:pt x="2933" y="874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6" name="Google Shape;2546;p112"/>
            <p:cNvSpPr/>
            <p:nvPr/>
          </p:nvSpPr>
          <p:spPr>
            <a:xfrm>
              <a:off x="2594679" y="2976452"/>
              <a:ext cx="191122" cy="502887"/>
            </a:xfrm>
            <a:custGeom>
              <a:avLst/>
              <a:gdLst/>
              <a:ahLst/>
              <a:cxnLst/>
              <a:rect l="l" t="t" r="r" b="b"/>
              <a:pathLst>
                <a:path w="10127" h="26643" extrusionOk="0">
                  <a:moveTo>
                    <a:pt x="402" y="1"/>
                  </a:moveTo>
                  <a:lnTo>
                    <a:pt x="1" y="151"/>
                  </a:lnTo>
                  <a:cubicBezTo>
                    <a:pt x="3409" y="8923"/>
                    <a:pt x="6643" y="17745"/>
                    <a:pt x="9725" y="26642"/>
                  </a:cubicBezTo>
                  <a:lnTo>
                    <a:pt x="10126" y="26517"/>
                  </a:lnTo>
                  <a:cubicBezTo>
                    <a:pt x="7044" y="17620"/>
                    <a:pt x="3810" y="8773"/>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7" name="Google Shape;2547;p112"/>
            <p:cNvSpPr/>
            <p:nvPr/>
          </p:nvSpPr>
          <p:spPr>
            <a:xfrm>
              <a:off x="1348739" y="2551210"/>
              <a:ext cx="288070" cy="105511"/>
            </a:xfrm>
            <a:custGeom>
              <a:avLst/>
              <a:gdLst/>
              <a:ahLst/>
              <a:cxnLst/>
              <a:rect l="l" t="t" r="r" b="b"/>
              <a:pathLst>
                <a:path w="15264" h="5590" extrusionOk="0">
                  <a:moveTo>
                    <a:pt x="0" y="0"/>
                  </a:moveTo>
                  <a:lnTo>
                    <a:pt x="151" y="5589"/>
                  </a:lnTo>
                  <a:lnTo>
                    <a:pt x="15264" y="5289"/>
                  </a:lnTo>
                  <a:lnTo>
                    <a:pt x="14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8" name="Google Shape;2548;p112"/>
            <p:cNvSpPr/>
            <p:nvPr/>
          </p:nvSpPr>
          <p:spPr>
            <a:xfrm>
              <a:off x="2855323" y="2551210"/>
              <a:ext cx="288070" cy="105511"/>
            </a:xfrm>
            <a:custGeom>
              <a:avLst/>
              <a:gdLst/>
              <a:ahLst/>
              <a:cxnLst/>
              <a:rect l="l" t="t" r="r" b="b"/>
              <a:pathLst>
                <a:path w="15264" h="5590" extrusionOk="0">
                  <a:moveTo>
                    <a:pt x="452" y="0"/>
                  </a:moveTo>
                  <a:lnTo>
                    <a:pt x="0" y="5289"/>
                  </a:lnTo>
                  <a:lnTo>
                    <a:pt x="15113" y="5589"/>
                  </a:lnTo>
                  <a:lnTo>
                    <a:pt x="15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9" name="Google Shape;2549;p112"/>
            <p:cNvSpPr/>
            <p:nvPr/>
          </p:nvSpPr>
          <p:spPr>
            <a:xfrm>
              <a:off x="879504" y="2936723"/>
              <a:ext cx="2751441" cy="19"/>
            </a:xfrm>
            <a:custGeom>
              <a:avLst/>
              <a:gdLst/>
              <a:ahLst/>
              <a:cxnLst/>
              <a:rect l="l" t="t" r="r" b="b"/>
              <a:pathLst>
                <a:path w="145791" h="1" extrusionOk="0">
                  <a:moveTo>
                    <a:pt x="145790" y="0"/>
                  </a:moveTo>
                  <a:lnTo>
                    <a:pt x="145790" y="0"/>
                  </a:lnTo>
                  <a:lnTo>
                    <a:pt x="145790" y="0"/>
                  </a:lnTo>
                  <a:close/>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0" name="Google Shape;2550;p112"/>
            <p:cNvSpPr/>
            <p:nvPr/>
          </p:nvSpPr>
          <p:spPr>
            <a:xfrm>
              <a:off x="877598" y="2837863"/>
              <a:ext cx="2755706" cy="1236124"/>
            </a:xfrm>
            <a:custGeom>
              <a:avLst/>
              <a:gdLst/>
              <a:ahLst/>
              <a:cxnLst/>
              <a:rect l="l" t="t" r="r" b="b"/>
              <a:pathLst>
                <a:path w="146017" h="65490" extrusionOk="0">
                  <a:moveTo>
                    <a:pt x="527" y="0"/>
                  </a:moveTo>
                  <a:cubicBezTo>
                    <a:pt x="151" y="1680"/>
                    <a:pt x="1" y="3434"/>
                    <a:pt x="101" y="5238"/>
                  </a:cubicBezTo>
                  <a:cubicBezTo>
                    <a:pt x="101" y="5264"/>
                    <a:pt x="101" y="5264"/>
                    <a:pt x="101" y="5264"/>
                  </a:cubicBezTo>
                  <a:lnTo>
                    <a:pt x="878" y="18146"/>
                  </a:lnTo>
                  <a:lnTo>
                    <a:pt x="1204" y="23108"/>
                  </a:lnTo>
                  <a:lnTo>
                    <a:pt x="1379" y="26216"/>
                  </a:lnTo>
                  <a:lnTo>
                    <a:pt x="1780" y="32632"/>
                  </a:lnTo>
                  <a:lnTo>
                    <a:pt x="2206" y="39574"/>
                  </a:lnTo>
                  <a:lnTo>
                    <a:pt x="2432" y="43309"/>
                  </a:lnTo>
                  <a:lnTo>
                    <a:pt x="2658" y="47118"/>
                  </a:lnTo>
                  <a:cubicBezTo>
                    <a:pt x="3284" y="57419"/>
                    <a:pt x="12307" y="65489"/>
                    <a:pt x="23209" y="65489"/>
                  </a:cubicBezTo>
                  <a:lnTo>
                    <a:pt x="122809" y="65489"/>
                  </a:lnTo>
                  <a:cubicBezTo>
                    <a:pt x="133711" y="65489"/>
                    <a:pt x="142708" y="57419"/>
                    <a:pt x="143335" y="47118"/>
                  </a:cubicBezTo>
                  <a:lnTo>
                    <a:pt x="144087" y="34863"/>
                  </a:lnTo>
                  <a:lnTo>
                    <a:pt x="144513" y="27945"/>
                  </a:lnTo>
                  <a:lnTo>
                    <a:pt x="144714" y="24562"/>
                  </a:lnTo>
                  <a:lnTo>
                    <a:pt x="144989" y="20076"/>
                  </a:lnTo>
                  <a:lnTo>
                    <a:pt x="145891" y="5264"/>
                  </a:lnTo>
                  <a:lnTo>
                    <a:pt x="145891" y="5238"/>
                  </a:lnTo>
                  <a:cubicBezTo>
                    <a:pt x="146017" y="3434"/>
                    <a:pt x="145866" y="1680"/>
                    <a:pt x="145465" y="0"/>
                  </a:cubicBezTo>
                  <a:lnTo>
                    <a:pt x="143335" y="34788"/>
                  </a:lnTo>
                  <a:cubicBezTo>
                    <a:pt x="142708" y="45088"/>
                    <a:pt x="133711" y="53133"/>
                    <a:pt x="122809" y="53133"/>
                  </a:cubicBezTo>
                  <a:lnTo>
                    <a:pt x="23209" y="53133"/>
                  </a:lnTo>
                  <a:cubicBezTo>
                    <a:pt x="12307" y="53133"/>
                    <a:pt x="3284" y="45088"/>
                    <a:pt x="2658" y="34788"/>
                  </a:cubicBezTo>
                  <a:lnTo>
                    <a:pt x="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1" name="Google Shape;2551;p112"/>
            <p:cNvSpPr/>
            <p:nvPr/>
          </p:nvSpPr>
          <p:spPr>
            <a:xfrm>
              <a:off x="1336906"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2" name="Google Shape;2552;p112"/>
            <p:cNvSpPr/>
            <p:nvPr/>
          </p:nvSpPr>
          <p:spPr>
            <a:xfrm>
              <a:off x="1283456"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3" name="Google Shape;2553;p112"/>
            <p:cNvSpPr/>
            <p:nvPr/>
          </p:nvSpPr>
          <p:spPr>
            <a:xfrm>
              <a:off x="1283456"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4" name="Google Shape;2554;p112"/>
            <p:cNvSpPr/>
            <p:nvPr/>
          </p:nvSpPr>
          <p:spPr>
            <a:xfrm>
              <a:off x="1200204"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5" name="Google Shape;2555;p112"/>
            <p:cNvSpPr/>
            <p:nvPr/>
          </p:nvSpPr>
          <p:spPr>
            <a:xfrm>
              <a:off x="1146754"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6" name="Google Shape;2556;p112"/>
            <p:cNvSpPr/>
            <p:nvPr/>
          </p:nvSpPr>
          <p:spPr>
            <a:xfrm>
              <a:off x="1146754"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7" name="Google Shape;2557;p112"/>
            <p:cNvSpPr/>
            <p:nvPr/>
          </p:nvSpPr>
          <p:spPr>
            <a:xfrm>
              <a:off x="1476929" y="4370933"/>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8" name="Google Shape;2558;p112"/>
            <p:cNvSpPr/>
            <p:nvPr/>
          </p:nvSpPr>
          <p:spPr>
            <a:xfrm>
              <a:off x="1423479" y="4297628"/>
              <a:ext cx="120633" cy="120177"/>
            </a:xfrm>
            <a:custGeom>
              <a:avLst/>
              <a:gdLst/>
              <a:ahLst/>
              <a:cxnLst/>
              <a:rect l="l" t="t" r="r" b="b"/>
              <a:pathLst>
                <a:path w="6392" h="6367" extrusionOk="0">
                  <a:moveTo>
                    <a:pt x="3208" y="0"/>
                  </a:moveTo>
                  <a:cubicBezTo>
                    <a:pt x="1429" y="0"/>
                    <a:pt x="0" y="1404"/>
                    <a:pt x="0" y="3183"/>
                  </a:cubicBezTo>
                  <a:cubicBezTo>
                    <a:pt x="0" y="4937"/>
                    <a:pt x="1429" y="6366"/>
                    <a:pt x="3208" y="6366"/>
                  </a:cubicBezTo>
                  <a:cubicBezTo>
                    <a:pt x="4963" y="6366"/>
                    <a:pt x="6391" y="4937"/>
                    <a:pt x="6391" y="3183"/>
                  </a:cubicBezTo>
                  <a:cubicBezTo>
                    <a:pt x="6391" y="1404"/>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59" name="Google Shape;2559;p112"/>
            <p:cNvSpPr/>
            <p:nvPr/>
          </p:nvSpPr>
          <p:spPr>
            <a:xfrm>
              <a:off x="1423479" y="4282019"/>
              <a:ext cx="120633" cy="120158"/>
            </a:xfrm>
            <a:custGeom>
              <a:avLst/>
              <a:gdLst/>
              <a:ahLst/>
              <a:cxnLst/>
              <a:rect l="l" t="t" r="r" b="b"/>
              <a:pathLst>
                <a:path w="6392" h="6366"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0" name="Google Shape;2560;p112"/>
            <p:cNvSpPr/>
            <p:nvPr/>
          </p:nvSpPr>
          <p:spPr>
            <a:xfrm>
              <a:off x="1617424"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1" name="Google Shape;2561;p112"/>
            <p:cNvSpPr/>
            <p:nvPr/>
          </p:nvSpPr>
          <p:spPr>
            <a:xfrm>
              <a:off x="1563974" y="4297628"/>
              <a:ext cx="120142" cy="120177"/>
            </a:xfrm>
            <a:custGeom>
              <a:avLst/>
              <a:gdLst/>
              <a:ahLst/>
              <a:cxnLst/>
              <a:rect l="l" t="t" r="r" b="b"/>
              <a:pathLst>
                <a:path w="6366" h="6367" extrusionOk="0">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2" name="Google Shape;2562;p112"/>
            <p:cNvSpPr/>
            <p:nvPr/>
          </p:nvSpPr>
          <p:spPr>
            <a:xfrm>
              <a:off x="1563974" y="4282019"/>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3" name="Google Shape;2563;p112"/>
            <p:cNvSpPr/>
            <p:nvPr/>
          </p:nvSpPr>
          <p:spPr>
            <a:xfrm>
              <a:off x="1757900"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4" name="Google Shape;2564;p112"/>
            <p:cNvSpPr/>
            <p:nvPr/>
          </p:nvSpPr>
          <p:spPr>
            <a:xfrm>
              <a:off x="1704450"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5" name="Google Shape;2565;p112"/>
            <p:cNvSpPr/>
            <p:nvPr/>
          </p:nvSpPr>
          <p:spPr>
            <a:xfrm>
              <a:off x="1704450"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6" name="Google Shape;2566;p112"/>
            <p:cNvSpPr/>
            <p:nvPr/>
          </p:nvSpPr>
          <p:spPr>
            <a:xfrm>
              <a:off x="1897923"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7" name="Google Shape;2567;p112"/>
            <p:cNvSpPr/>
            <p:nvPr/>
          </p:nvSpPr>
          <p:spPr>
            <a:xfrm>
              <a:off x="1844473"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8" name="Google Shape;2568;p112"/>
            <p:cNvSpPr/>
            <p:nvPr/>
          </p:nvSpPr>
          <p:spPr>
            <a:xfrm>
              <a:off x="1844473"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69" name="Google Shape;2569;p112"/>
            <p:cNvSpPr/>
            <p:nvPr/>
          </p:nvSpPr>
          <p:spPr>
            <a:xfrm>
              <a:off x="2038418"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0" name="Google Shape;2570;p112"/>
            <p:cNvSpPr/>
            <p:nvPr/>
          </p:nvSpPr>
          <p:spPr>
            <a:xfrm>
              <a:off x="1984949" y="4297628"/>
              <a:ext cx="120161" cy="120177"/>
            </a:xfrm>
            <a:custGeom>
              <a:avLst/>
              <a:gdLst/>
              <a:ahLst/>
              <a:cxnLst/>
              <a:rect l="l" t="t" r="r" b="b"/>
              <a:pathLst>
                <a:path w="6367" h="6367" extrusionOk="0">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1" name="Google Shape;2571;p112"/>
            <p:cNvSpPr/>
            <p:nvPr/>
          </p:nvSpPr>
          <p:spPr>
            <a:xfrm>
              <a:off x="1984949" y="4282019"/>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2" name="Google Shape;2572;p112"/>
            <p:cNvSpPr/>
            <p:nvPr/>
          </p:nvSpPr>
          <p:spPr>
            <a:xfrm>
              <a:off x="2178422" y="4370933"/>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3" name="Google Shape;2573;p112"/>
            <p:cNvSpPr/>
            <p:nvPr/>
          </p:nvSpPr>
          <p:spPr>
            <a:xfrm>
              <a:off x="2124972" y="4297628"/>
              <a:ext cx="120633" cy="120177"/>
            </a:xfrm>
            <a:custGeom>
              <a:avLst/>
              <a:gdLst/>
              <a:ahLst/>
              <a:cxnLst/>
              <a:rect l="l" t="t" r="r" b="b"/>
              <a:pathLst>
                <a:path w="6392" h="6367" extrusionOk="0">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4" name="Google Shape;2574;p112"/>
            <p:cNvSpPr/>
            <p:nvPr/>
          </p:nvSpPr>
          <p:spPr>
            <a:xfrm>
              <a:off x="2124972" y="4282019"/>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5" name="Google Shape;2575;p112"/>
            <p:cNvSpPr/>
            <p:nvPr/>
          </p:nvSpPr>
          <p:spPr>
            <a:xfrm>
              <a:off x="2318917"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6" name="Google Shape;2576;p112"/>
            <p:cNvSpPr/>
            <p:nvPr/>
          </p:nvSpPr>
          <p:spPr>
            <a:xfrm>
              <a:off x="2265467"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7" name="Google Shape;2577;p112"/>
            <p:cNvSpPr/>
            <p:nvPr/>
          </p:nvSpPr>
          <p:spPr>
            <a:xfrm>
              <a:off x="2265467"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8" name="Google Shape;2578;p112"/>
            <p:cNvSpPr/>
            <p:nvPr/>
          </p:nvSpPr>
          <p:spPr>
            <a:xfrm>
              <a:off x="2458921" y="4370933"/>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79" name="Google Shape;2579;p112"/>
            <p:cNvSpPr/>
            <p:nvPr/>
          </p:nvSpPr>
          <p:spPr>
            <a:xfrm>
              <a:off x="2405471" y="4297628"/>
              <a:ext cx="120633" cy="120177"/>
            </a:xfrm>
            <a:custGeom>
              <a:avLst/>
              <a:gdLst/>
              <a:ahLst/>
              <a:cxnLst/>
              <a:rect l="l" t="t" r="r" b="b"/>
              <a:pathLst>
                <a:path w="6392" h="6367" extrusionOk="0">
                  <a:moveTo>
                    <a:pt x="3209" y="0"/>
                  </a:moveTo>
                  <a:cubicBezTo>
                    <a:pt x="1429" y="0"/>
                    <a:pt x="1" y="1404"/>
                    <a:pt x="1" y="3183"/>
                  </a:cubicBezTo>
                  <a:cubicBezTo>
                    <a:pt x="1" y="4937"/>
                    <a:pt x="1429" y="6366"/>
                    <a:pt x="3209" y="6366"/>
                  </a:cubicBezTo>
                  <a:cubicBezTo>
                    <a:pt x="4963" y="6366"/>
                    <a:pt x="6392" y="4937"/>
                    <a:pt x="6392" y="3183"/>
                  </a:cubicBezTo>
                  <a:cubicBezTo>
                    <a:pt x="6392" y="1404"/>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0" name="Google Shape;2580;p112"/>
            <p:cNvSpPr/>
            <p:nvPr/>
          </p:nvSpPr>
          <p:spPr>
            <a:xfrm>
              <a:off x="2405471" y="4282019"/>
              <a:ext cx="120633" cy="120158"/>
            </a:xfrm>
            <a:custGeom>
              <a:avLst/>
              <a:gdLst/>
              <a:ahLst/>
              <a:cxnLst/>
              <a:rect l="l" t="t" r="r" b="b"/>
              <a:pathLst>
                <a:path w="6392" h="6366"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1" name="Google Shape;2581;p112"/>
            <p:cNvSpPr/>
            <p:nvPr/>
          </p:nvSpPr>
          <p:spPr>
            <a:xfrm>
              <a:off x="2599416" y="4370933"/>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2" name="Google Shape;2582;p112"/>
            <p:cNvSpPr/>
            <p:nvPr/>
          </p:nvSpPr>
          <p:spPr>
            <a:xfrm>
              <a:off x="2545966"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3" name="Google Shape;2583;p112"/>
            <p:cNvSpPr/>
            <p:nvPr/>
          </p:nvSpPr>
          <p:spPr>
            <a:xfrm>
              <a:off x="2545966"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4" name="Google Shape;2584;p112"/>
            <p:cNvSpPr/>
            <p:nvPr/>
          </p:nvSpPr>
          <p:spPr>
            <a:xfrm>
              <a:off x="2739911"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5" name="Google Shape;2585;p112"/>
            <p:cNvSpPr/>
            <p:nvPr/>
          </p:nvSpPr>
          <p:spPr>
            <a:xfrm>
              <a:off x="2686461" y="4297628"/>
              <a:ext cx="120142" cy="120177"/>
            </a:xfrm>
            <a:custGeom>
              <a:avLst/>
              <a:gdLst/>
              <a:ahLst/>
              <a:cxnLst/>
              <a:rect l="l" t="t" r="r" b="b"/>
              <a:pathLst>
                <a:path w="6366" h="6367" extrusionOk="0">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6" name="Google Shape;2586;p112"/>
            <p:cNvSpPr/>
            <p:nvPr/>
          </p:nvSpPr>
          <p:spPr>
            <a:xfrm>
              <a:off x="2686461" y="4282019"/>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7" name="Google Shape;2587;p112"/>
            <p:cNvSpPr/>
            <p:nvPr/>
          </p:nvSpPr>
          <p:spPr>
            <a:xfrm>
              <a:off x="2879915"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8" name="Google Shape;2588;p112"/>
            <p:cNvSpPr/>
            <p:nvPr/>
          </p:nvSpPr>
          <p:spPr>
            <a:xfrm>
              <a:off x="2826465"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9" name="Google Shape;2589;p112"/>
            <p:cNvSpPr/>
            <p:nvPr/>
          </p:nvSpPr>
          <p:spPr>
            <a:xfrm>
              <a:off x="2826465"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0" name="Google Shape;2590;p112"/>
            <p:cNvSpPr/>
            <p:nvPr/>
          </p:nvSpPr>
          <p:spPr>
            <a:xfrm>
              <a:off x="3020410"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1" name="Google Shape;2591;p112"/>
            <p:cNvSpPr/>
            <p:nvPr/>
          </p:nvSpPr>
          <p:spPr>
            <a:xfrm>
              <a:off x="2966960"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2" name="Google Shape;2592;p112"/>
            <p:cNvSpPr/>
            <p:nvPr/>
          </p:nvSpPr>
          <p:spPr>
            <a:xfrm>
              <a:off x="2966960"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3" name="Google Shape;2593;p112"/>
            <p:cNvSpPr/>
            <p:nvPr/>
          </p:nvSpPr>
          <p:spPr>
            <a:xfrm>
              <a:off x="3160414" y="4370933"/>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4" name="Google Shape;2594;p112"/>
            <p:cNvSpPr/>
            <p:nvPr/>
          </p:nvSpPr>
          <p:spPr>
            <a:xfrm>
              <a:off x="3106964" y="4297628"/>
              <a:ext cx="120633" cy="120177"/>
            </a:xfrm>
            <a:custGeom>
              <a:avLst/>
              <a:gdLst/>
              <a:ahLst/>
              <a:cxnLst/>
              <a:rect l="l" t="t" r="r" b="b"/>
              <a:pathLst>
                <a:path w="6392" h="6367" extrusionOk="0">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5" name="Google Shape;2595;p112"/>
            <p:cNvSpPr/>
            <p:nvPr/>
          </p:nvSpPr>
          <p:spPr>
            <a:xfrm>
              <a:off x="3106964" y="4282019"/>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6" name="Google Shape;2596;p112"/>
            <p:cNvSpPr/>
            <p:nvPr/>
          </p:nvSpPr>
          <p:spPr>
            <a:xfrm>
              <a:off x="3304231"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7" name="Google Shape;2597;p112"/>
            <p:cNvSpPr/>
            <p:nvPr/>
          </p:nvSpPr>
          <p:spPr>
            <a:xfrm>
              <a:off x="3250762" y="4297628"/>
              <a:ext cx="120161" cy="120177"/>
            </a:xfrm>
            <a:custGeom>
              <a:avLst/>
              <a:gdLst/>
              <a:ahLst/>
              <a:cxnLst/>
              <a:rect l="l" t="t" r="r" b="b"/>
              <a:pathLst>
                <a:path w="6367" h="6367" extrusionOk="0">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8" name="Google Shape;2598;p112"/>
            <p:cNvSpPr/>
            <p:nvPr/>
          </p:nvSpPr>
          <p:spPr>
            <a:xfrm>
              <a:off x="3250762" y="4282019"/>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99" name="Google Shape;2599;p112"/>
            <p:cNvSpPr/>
            <p:nvPr/>
          </p:nvSpPr>
          <p:spPr>
            <a:xfrm>
              <a:off x="1336906"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0" name="Google Shape;2600;p112"/>
            <p:cNvSpPr/>
            <p:nvPr/>
          </p:nvSpPr>
          <p:spPr>
            <a:xfrm>
              <a:off x="1283456"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1" name="Google Shape;2601;p112"/>
            <p:cNvSpPr/>
            <p:nvPr/>
          </p:nvSpPr>
          <p:spPr>
            <a:xfrm>
              <a:off x="1283456"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2" name="Google Shape;2602;p112"/>
            <p:cNvSpPr/>
            <p:nvPr/>
          </p:nvSpPr>
          <p:spPr>
            <a:xfrm>
              <a:off x="1200204"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3" name="Google Shape;2603;p112"/>
            <p:cNvSpPr/>
            <p:nvPr/>
          </p:nvSpPr>
          <p:spPr>
            <a:xfrm>
              <a:off x="1146754"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4" name="Google Shape;2604;p112"/>
            <p:cNvSpPr/>
            <p:nvPr/>
          </p:nvSpPr>
          <p:spPr>
            <a:xfrm>
              <a:off x="1146754"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5" name="Google Shape;2605;p112"/>
            <p:cNvSpPr/>
            <p:nvPr/>
          </p:nvSpPr>
          <p:spPr>
            <a:xfrm>
              <a:off x="1476929" y="4212942"/>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6" name="Google Shape;2606;p112"/>
            <p:cNvSpPr/>
            <p:nvPr/>
          </p:nvSpPr>
          <p:spPr>
            <a:xfrm>
              <a:off x="1423479" y="4139636"/>
              <a:ext cx="120633" cy="120177"/>
            </a:xfrm>
            <a:custGeom>
              <a:avLst/>
              <a:gdLst/>
              <a:ahLst/>
              <a:cxnLst/>
              <a:rect l="l" t="t" r="r" b="b"/>
              <a:pathLst>
                <a:path w="6392" h="6367" extrusionOk="0">
                  <a:moveTo>
                    <a:pt x="3208" y="0"/>
                  </a:moveTo>
                  <a:cubicBezTo>
                    <a:pt x="1429" y="0"/>
                    <a:pt x="0" y="1429"/>
                    <a:pt x="0" y="3183"/>
                  </a:cubicBezTo>
                  <a:cubicBezTo>
                    <a:pt x="0" y="4938"/>
                    <a:pt x="1429" y="6366"/>
                    <a:pt x="3208" y="6366"/>
                  </a:cubicBezTo>
                  <a:cubicBezTo>
                    <a:pt x="4963" y="6366"/>
                    <a:pt x="6391" y="4938"/>
                    <a:pt x="6391" y="3183"/>
                  </a:cubicBezTo>
                  <a:cubicBezTo>
                    <a:pt x="6391" y="1429"/>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7" name="Google Shape;2607;p112"/>
            <p:cNvSpPr/>
            <p:nvPr/>
          </p:nvSpPr>
          <p:spPr>
            <a:xfrm>
              <a:off x="1423479" y="4124028"/>
              <a:ext cx="120633" cy="120177"/>
            </a:xfrm>
            <a:custGeom>
              <a:avLst/>
              <a:gdLst/>
              <a:ahLst/>
              <a:cxnLst/>
              <a:rect l="l" t="t" r="r" b="b"/>
              <a:pathLst>
                <a:path w="6392" h="6367"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8" name="Google Shape;2608;p112"/>
            <p:cNvSpPr/>
            <p:nvPr/>
          </p:nvSpPr>
          <p:spPr>
            <a:xfrm>
              <a:off x="1617424"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09" name="Google Shape;2609;p112"/>
            <p:cNvSpPr/>
            <p:nvPr/>
          </p:nvSpPr>
          <p:spPr>
            <a:xfrm>
              <a:off x="1563974" y="4139636"/>
              <a:ext cx="120142" cy="120177"/>
            </a:xfrm>
            <a:custGeom>
              <a:avLst/>
              <a:gdLst/>
              <a:ahLst/>
              <a:cxnLst/>
              <a:rect l="l" t="t" r="r" b="b"/>
              <a:pathLst>
                <a:path w="6366" h="6367" extrusionOk="0">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0" name="Google Shape;2610;p112"/>
            <p:cNvSpPr/>
            <p:nvPr/>
          </p:nvSpPr>
          <p:spPr>
            <a:xfrm>
              <a:off x="1563974" y="4124028"/>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1" name="Google Shape;2611;p112"/>
            <p:cNvSpPr/>
            <p:nvPr/>
          </p:nvSpPr>
          <p:spPr>
            <a:xfrm>
              <a:off x="1757900"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2" name="Google Shape;2612;p112"/>
            <p:cNvSpPr/>
            <p:nvPr/>
          </p:nvSpPr>
          <p:spPr>
            <a:xfrm>
              <a:off x="1704450"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3" name="Google Shape;2613;p112"/>
            <p:cNvSpPr/>
            <p:nvPr/>
          </p:nvSpPr>
          <p:spPr>
            <a:xfrm>
              <a:off x="1704450"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4" name="Google Shape;2614;p112"/>
            <p:cNvSpPr/>
            <p:nvPr/>
          </p:nvSpPr>
          <p:spPr>
            <a:xfrm>
              <a:off x="1897923"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5" name="Google Shape;2615;p112"/>
            <p:cNvSpPr/>
            <p:nvPr/>
          </p:nvSpPr>
          <p:spPr>
            <a:xfrm>
              <a:off x="1844473"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6" name="Google Shape;2616;p112"/>
            <p:cNvSpPr/>
            <p:nvPr/>
          </p:nvSpPr>
          <p:spPr>
            <a:xfrm>
              <a:off x="1844473"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7" name="Google Shape;2617;p112"/>
            <p:cNvSpPr/>
            <p:nvPr/>
          </p:nvSpPr>
          <p:spPr>
            <a:xfrm>
              <a:off x="2038418"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8" name="Google Shape;2618;p112"/>
            <p:cNvSpPr/>
            <p:nvPr/>
          </p:nvSpPr>
          <p:spPr>
            <a:xfrm>
              <a:off x="1984949" y="4139636"/>
              <a:ext cx="120161" cy="120177"/>
            </a:xfrm>
            <a:custGeom>
              <a:avLst/>
              <a:gdLst/>
              <a:ahLst/>
              <a:cxnLst/>
              <a:rect l="l" t="t" r="r" b="b"/>
              <a:pathLst>
                <a:path w="6367" h="6367" extrusionOk="0">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19" name="Google Shape;2619;p112"/>
            <p:cNvSpPr/>
            <p:nvPr/>
          </p:nvSpPr>
          <p:spPr>
            <a:xfrm>
              <a:off x="1984949" y="4124028"/>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0" name="Google Shape;2620;p112"/>
            <p:cNvSpPr/>
            <p:nvPr/>
          </p:nvSpPr>
          <p:spPr>
            <a:xfrm>
              <a:off x="2178422" y="4212942"/>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1" name="Google Shape;2621;p112"/>
            <p:cNvSpPr/>
            <p:nvPr/>
          </p:nvSpPr>
          <p:spPr>
            <a:xfrm>
              <a:off x="2124972" y="4139636"/>
              <a:ext cx="120633" cy="120177"/>
            </a:xfrm>
            <a:custGeom>
              <a:avLst/>
              <a:gdLst/>
              <a:ahLst/>
              <a:cxnLst/>
              <a:rect l="l" t="t" r="r" b="b"/>
              <a:pathLst>
                <a:path w="6392" h="6367" extrusionOk="0">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2" name="Google Shape;2622;p112"/>
            <p:cNvSpPr/>
            <p:nvPr/>
          </p:nvSpPr>
          <p:spPr>
            <a:xfrm>
              <a:off x="2124972" y="4124028"/>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3" name="Google Shape;2623;p112"/>
            <p:cNvSpPr/>
            <p:nvPr/>
          </p:nvSpPr>
          <p:spPr>
            <a:xfrm>
              <a:off x="2318917"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4" name="Google Shape;2624;p112"/>
            <p:cNvSpPr/>
            <p:nvPr/>
          </p:nvSpPr>
          <p:spPr>
            <a:xfrm>
              <a:off x="2265467"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5" name="Google Shape;2625;p112"/>
            <p:cNvSpPr/>
            <p:nvPr/>
          </p:nvSpPr>
          <p:spPr>
            <a:xfrm>
              <a:off x="2265467"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6" name="Google Shape;2626;p112"/>
            <p:cNvSpPr/>
            <p:nvPr/>
          </p:nvSpPr>
          <p:spPr>
            <a:xfrm>
              <a:off x="2458921" y="4212942"/>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7" name="Google Shape;2627;p112"/>
            <p:cNvSpPr/>
            <p:nvPr/>
          </p:nvSpPr>
          <p:spPr>
            <a:xfrm>
              <a:off x="2405471" y="4139636"/>
              <a:ext cx="120633" cy="120177"/>
            </a:xfrm>
            <a:custGeom>
              <a:avLst/>
              <a:gdLst/>
              <a:ahLst/>
              <a:cxnLst/>
              <a:rect l="l" t="t" r="r" b="b"/>
              <a:pathLst>
                <a:path w="6392" h="6367" extrusionOk="0">
                  <a:moveTo>
                    <a:pt x="3209" y="0"/>
                  </a:moveTo>
                  <a:cubicBezTo>
                    <a:pt x="1429" y="0"/>
                    <a:pt x="1" y="1429"/>
                    <a:pt x="1" y="3183"/>
                  </a:cubicBezTo>
                  <a:cubicBezTo>
                    <a:pt x="1" y="4938"/>
                    <a:pt x="1429" y="6366"/>
                    <a:pt x="3209" y="6366"/>
                  </a:cubicBezTo>
                  <a:cubicBezTo>
                    <a:pt x="4963" y="6366"/>
                    <a:pt x="6392" y="4938"/>
                    <a:pt x="6392" y="3183"/>
                  </a:cubicBezTo>
                  <a:cubicBezTo>
                    <a:pt x="6392" y="1429"/>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8" name="Google Shape;2628;p112"/>
            <p:cNvSpPr/>
            <p:nvPr/>
          </p:nvSpPr>
          <p:spPr>
            <a:xfrm>
              <a:off x="2405471" y="4124028"/>
              <a:ext cx="120633" cy="120177"/>
            </a:xfrm>
            <a:custGeom>
              <a:avLst/>
              <a:gdLst/>
              <a:ahLst/>
              <a:cxnLst/>
              <a:rect l="l" t="t" r="r" b="b"/>
              <a:pathLst>
                <a:path w="6392" h="6367"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29" name="Google Shape;2629;p112"/>
            <p:cNvSpPr/>
            <p:nvPr/>
          </p:nvSpPr>
          <p:spPr>
            <a:xfrm>
              <a:off x="2599416" y="4212942"/>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0" name="Google Shape;2630;p112"/>
            <p:cNvSpPr/>
            <p:nvPr/>
          </p:nvSpPr>
          <p:spPr>
            <a:xfrm>
              <a:off x="2545966"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1" name="Google Shape;2631;p112"/>
            <p:cNvSpPr/>
            <p:nvPr/>
          </p:nvSpPr>
          <p:spPr>
            <a:xfrm>
              <a:off x="2545966"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2" name="Google Shape;2632;p112"/>
            <p:cNvSpPr/>
            <p:nvPr/>
          </p:nvSpPr>
          <p:spPr>
            <a:xfrm>
              <a:off x="2739911"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3" name="Google Shape;2633;p112"/>
            <p:cNvSpPr/>
            <p:nvPr/>
          </p:nvSpPr>
          <p:spPr>
            <a:xfrm>
              <a:off x="2686461" y="4139636"/>
              <a:ext cx="120142" cy="120177"/>
            </a:xfrm>
            <a:custGeom>
              <a:avLst/>
              <a:gdLst/>
              <a:ahLst/>
              <a:cxnLst/>
              <a:rect l="l" t="t" r="r" b="b"/>
              <a:pathLst>
                <a:path w="6366" h="6367" extrusionOk="0">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4" name="Google Shape;2634;p112"/>
            <p:cNvSpPr/>
            <p:nvPr/>
          </p:nvSpPr>
          <p:spPr>
            <a:xfrm>
              <a:off x="2686461" y="4124028"/>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5" name="Google Shape;2635;p112"/>
            <p:cNvSpPr/>
            <p:nvPr/>
          </p:nvSpPr>
          <p:spPr>
            <a:xfrm>
              <a:off x="2879915"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6" name="Google Shape;2636;p112"/>
            <p:cNvSpPr/>
            <p:nvPr/>
          </p:nvSpPr>
          <p:spPr>
            <a:xfrm>
              <a:off x="2826465"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7" name="Google Shape;2637;p112"/>
            <p:cNvSpPr/>
            <p:nvPr/>
          </p:nvSpPr>
          <p:spPr>
            <a:xfrm>
              <a:off x="2826465"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8" name="Google Shape;2638;p112"/>
            <p:cNvSpPr/>
            <p:nvPr/>
          </p:nvSpPr>
          <p:spPr>
            <a:xfrm>
              <a:off x="3020410"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39" name="Google Shape;2639;p112"/>
            <p:cNvSpPr/>
            <p:nvPr/>
          </p:nvSpPr>
          <p:spPr>
            <a:xfrm>
              <a:off x="2966960"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0" name="Google Shape;2640;p112"/>
            <p:cNvSpPr/>
            <p:nvPr/>
          </p:nvSpPr>
          <p:spPr>
            <a:xfrm>
              <a:off x="2966960"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1" name="Google Shape;2641;p112"/>
            <p:cNvSpPr/>
            <p:nvPr/>
          </p:nvSpPr>
          <p:spPr>
            <a:xfrm>
              <a:off x="3160414" y="4212942"/>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2" name="Google Shape;2642;p112"/>
            <p:cNvSpPr/>
            <p:nvPr/>
          </p:nvSpPr>
          <p:spPr>
            <a:xfrm>
              <a:off x="3106964" y="4139636"/>
              <a:ext cx="120633" cy="120177"/>
            </a:xfrm>
            <a:custGeom>
              <a:avLst/>
              <a:gdLst/>
              <a:ahLst/>
              <a:cxnLst/>
              <a:rect l="l" t="t" r="r" b="b"/>
              <a:pathLst>
                <a:path w="6392" h="6367" extrusionOk="0">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3" name="Google Shape;2643;p112"/>
            <p:cNvSpPr/>
            <p:nvPr/>
          </p:nvSpPr>
          <p:spPr>
            <a:xfrm>
              <a:off x="3106964" y="4124028"/>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4" name="Google Shape;2644;p112"/>
            <p:cNvSpPr/>
            <p:nvPr/>
          </p:nvSpPr>
          <p:spPr>
            <a:xfrm>
              <a:off x="3304231"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5" name="Google Shape;2645;p112"/>
            <p:cNvSpPr/>
            <p:nvPr/>
          </p:nvSpPr>
          <p:spPr>
            <a:xfrm>
              <a:off x="3250762" y="4139636"/>
              <a:ext cx="120161" cy="120177"/>
            </a:xfrm>
            <a:custGeom>
              <a:avLst/>
              <a:gdLst/>
              <a:ahLst/>
              <a:cxnLst/>
              <a:rect l="l" t="t" r="r" b="b"/>
              <a:pathLst>
                <a:path w="6367" h="6367" extrusionOk="0">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6" name="Google Shape;2646;p112"/>
            <p:cNvSpPr/>
            <p:nvPr/>
          </p:nvSpPr>
          <p:spPr>
            <a:xfrm>
              <a:off x="3250762" y="4124028"/>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7" name="Google Shape;2647;p112"/>
            <p:cNvSpPr/>
            <p:nvPr/>
          </p:nvSpPr>
          <p:spPr>
            <a:xfrm>
              <a:off x="1336906"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8" name="Google Shape;2648;p112"/>
            <p:cNvSpPr/>
            <p:nvPr/>
          </p:nvSpPr>
          <p:spPr>
            <a:xfrm>
              <a:off x="1283456"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49" name="Google Shape;2649;p112"/>
            <p:cNvSpPr/>
            <p:nvPr/>
          </p:nvSpPr>
          <p:spPr>
            <a:xfrm>
              <a:off x="1283456"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0" name="Google Shape;2650;p112"/>
            <p:cNvSpPr/>
            <p:nvPr/>
          </p:nvSpPr>
          <p:spPr>
            <a:xfrm>
              <a:off x="1476929" y="4521356"/>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1" name="Google Shape;2651;p112"/>
            <p:cNvSpPr/>
            <p:nvPr/>
          </p:nvSpPr>
          <p:spPr>
            <a:xfrm>
              <a:off x="1423479" y="4448051"/>
              <a:ext cx="120633" cy="120177"/>
            </a:xfrm>
            <a:custGeom>
              <a:avLst/>
              <a:gdLst/>
              <a:ahLst/>
              <a:cxnLst/>
              <a:rect l="l" t="t" r="r" b="b"/>
              <a:pathLst>
                <a:path w="6392" h="6367"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2" name="Google Shape;2652;p112"/>
            <p:cNvSpPr/>
            <p:nvPr/>
          </p:nvSpPr>
          <p:spPr>
            <a:xfrm>
              <a:off x="1423479" y="4432442"/>
              <a:ext cx="120633" cy="120158"/>
            </a:xfrm>
            <a:custGeom>
              <a:avLst/>
              <a:gdLst/>
              <a:ahLst/>
              <a:cxnLst/>
              <a:rect l="l" t="t" r="r" b="b"/>
              <a:pathLst>
                <a:path w="6392" h="6366"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3" name="Google Shape;2653;p112"/>
            <p:cNvSpPr/>
            <p:nvPr/>
          </p:nvSpPr>
          <p:spPr>
            <a:xfrm>
              <a:off x="1617424"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4" name="Google Shape;2654;p112"/>
            <p:cNvSpPr/>
            <p:nvPr/>
          </p:nvSpPr>
          <p:spPr>
            <a:xfrm>
              <a:off x="1563974" y="4448051"/>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5" name="Google Shape;2655;p112"/>
            <p:cNvSpPr/>
            <p:nvPr/>
          </p:nvSpPr>
          <p:spPr>
            <a:xfrm>
              <a:off x="1563974" y="4432442"/>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6" name="Google Shape;2656;p112"/>
            <p:cNvSpPr/>
            <p:nvPr/>
          </p:nvSpPr>
          <p:spPr>
            <a:xfrm>
              <a:off x="1757900"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7" name="Google Shape;2657;p112"/>
            <p:cNvSpPr/>
            <p:nvPr/>
          </p:nvSpPr>
          <p:spPr>
            <a:xfrm>
              <a:off x="1704450"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8" name="Google Shape;2658;p112"/>
            <p:cNvSpPr/>
            <p:nvPr/>
          </p:nvSpPr>
          <p:spPr>
            <a:xfrm>
              <a:off x="1704450"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59" name="Google Shape;2659;p112"/>
            <p:cNvSpPr/>
            <p:nvPr/>
          </p:nvSpPr>
          <p:spPr>
            <a:xfrm>
              <a:off x="1897923"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0" name="Google Shape;2660;p112"/>
            <p:cNvSpPr/>
            <p:nvPr/>
          </p:nvSpPr>
          <p:spPr>
            <a:xfrm>
              <a:off x="1844473"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1" name="Google Shape;2661;p112"/>
            <p:cNvSpPr/>
            <p:nvPr/>
          </p:nvSpPr>
          <p:spPr>
            <a:xfrm>
              <a:off x="1844473"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2" name="Google Shape;2662;p112"/>
            <p:cNvSpPr/>
            <p:nvPr/>
          </p:nvSpPr>
          <p:spPr>
            <a:xfrm>
              <a:off x="2038418"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3" name="Google Shape;2663;p112"/>
            <p:cNvSpPr/>
            <p:nvPr/>
          </p:nvSpPr>
          <p:spPr>
            <a:xfrm>
              <a:off x="1984949" y="4448051"/>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4" name="Google Shape;2664;p112"/>
            <p:cNvSpPr/>
            <p:nvPr/>
          </p:nvSpPr>
          <p:spPr>
            <a:xfrm>
              <a:off x="1984949" y="4432442"/>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5" name="Google Shape;2665;p112"/>
            <p:cNvSpPr/>
            <p:nvPr/>
          </p:nvSpPr>
          <p:spPr>
            <a:xfrm>
              <a:off x="2178422" y="4521356"/>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6" name="Google Shape;2666;p112"/>
            <p:cNvSpPr/>
            <p:nvPr/>
          </p:nvSpPr>
          <p:spPr>
            <a:xfrm>
              <a:off x="2124972" y="4448051"/>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7" name="Google Shape;2667;p112"/>
            <p:cNvSpPr/>
            <p:nvPr/>
          </p:nvSpPr>
          <p:spPr>
            <a:xfrm>
              <a:off x="2124972" y="4432442"/>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8" name="Google Shape;2668;p112"/>
            <p:cNvSpPr/>
            <p:nvPr/>
          </p:nvSpPr>
          <p:spPr>
            <a:xfrm>
              <a:off x="2318917"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69" name="Google Shape;2669;p112"/>
            <p:cNvSpPr/>
            <p:nvPr/>
          </p:nvSpPr>
          <p:spPr>
            <a:xfrm>
              <a:off x="2265467"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0" name="Google Shape;2670;p112"/>
            <p:cNvSpPr/>
            <p:nvPr/>
          </p:nvSpPr>
          <p:spPr>
            <a:xfrm>
              <a:off x="2265467"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1" name="Google Shape;2671;p112"/>
            <p:cNvSpPr/>
            <p:nvPr/>
          </p:nvSpPr>
          <p:spPr>
            <a:xfrm>
              <a:off x="2458921" y="4521356"/>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2" name="Google Shape;2672;p112"/>
            <p:cNvSpPr/>
            <p:nvPr/>
          </p:nvSpPr>
          <p:spPr>
            <a:xfrm>
              <a:off x="2405471" y="4448051"/>
              <a:ext cx="120633" cy="120177"/>
            </a:xfrm>
            <a:custGeom>
              <a:avLst/>
              <a:gdLst/>
              <a:ahLst/>
              <a:cxnLst/>
              <a:rect l="l" t="t" r="r" b="b"/>
              <a:pathLst>
                <a:path w="6392" h="6367"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3" name="Google Shape;2673;p112"/>
            <p:cNvSpPr/>
            <p:nvPr/>
          </p:nvSpPr>
          <p:spPr>
            <a:xfrm>
              <a:off x="2405471" y="4432442"/>
              <a:ext cx="120633" cy="120158"/>
            </a:xfrm>
            <a:custGeom>
              <a:avLst/>
              <a:gdLst/>
              <a:ahLst/>
              <a:cxnLst/>
              <a:rect l="l" t="t" r="r" b="b"/>
              <a:pathLst>
                <a:path w="6392" h="6366"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4" name="Google Shape;2674;p112"/>
            <p:cNvSpPr/>
            <p:nvPr/>
          </p:nvSpPr>
          <p:spPr>
            <a:xfrm>
              <a:off x="2599416" y="4521356"/>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5" name="Google Shape;2675;p112"/>
            <p:cNvSpPr/>
            <p:nvPr/>
          </p:nvSpPr>
          <p:spPr>
            <a:xfrm>
              <a:off x="2545966"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6" name="Google Shape;2676;p112"/>
            <p:cNvSpPr/>
            <p:nvPr/>
          </p:nvSpPr>
          <p:spPr>
            <a:xfrm>
              <a:off x="2545966"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7" name="Google Shape;2677;p112"/>
            <p:cNvSpPr/>
            <p:nvPr/>
          </p:nvSpPr>
          <p:spPr>
            <a:xfrm>
              <a:off x="2739911"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8" name="Google Shape;2678;p112"/>
            <p:cNvSpPr/>
            <p:nvPr/>
          </p:nvSpPr>
          <p:spPr>
            <a:xfrm>
              <a:off x="2686461" y="4448051"/>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79" name="Google Shape;2679;p112"/>
            <p:cNvSpPr/>
            <p:nvPr/>
          </p:nvSpPr>
          <p:spPr>
            <a:xfrm>
              <a:off x="2686461" y="4432442"/>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0" name="Google Shape;2680;p112"/>
            <p:cNvSpPr/>
            <p:nvPr/>
          </p:nvSpPr>
          <p:spPr>
            <a:xfrm>
              <a:off x="2879915"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1" name="Google Shape;2681;p112"/>
            <p:cNvSpPr/>
            <p:nvPr/>
          </p:nvSpPr>
          <p:spPr>
            <a:xfrm>
              <a:off x="2826465"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2" name="Google Shape;2682;p112"/>
            <p:cNvSpPr/>
            <p:nvPr/>
          </p:nvSpPr>
          <p:spPr>
            <a:xfrm>
              <a:off x="2826465"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3" name="Google Shape;2683;p112"/>
            <p:cNvSpPr/>
            <p:nvPr/>
          </p:nvSpPr>
          <p:spPr>
            <a:xfrm>
              <a:off x="3020410"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4" name="Google Shape;2684;p112"/>
            <p:cNvSpPr/>
            <p:nvPr/>
          </p:nvSpPr>
          <p:spPr>
            <a:xfrm>
              <a:off x="2966960"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5" name="Google Shape;2685;p112"/>
            <p:cNvSpPr/>
            <p:nvPr/>
          </p:nvSpPr>
          <p:spPr>
            <a:xfrm>
              <a:off x="2966960"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6" name="Google Shape;2686;p112"/>
            <p:cNvSpPr/>
            <p:nvPr/>
          </p:nvSpPr>
          <p:spPr>
            <a:xfrm>
              <a:off x="3160414" y="4521356"/>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7" name="Google Shape;2687;p112"/>
            <p:cNvSpPr/>
            <p:nvPr/>
          </p:nvSpPr>
          <p:spPr>
            <a:xfrm>
              <a:off x="3106964" y="4448051"/>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688" name="Google Shape;2688;p112"/>
            <p:cNvSpPr/>
            <p:nvPr/>
          </p:nvSpPr>
          <p:spPr>
            <a:xfrm>
              <a:off x="3106964" y="4432442"/>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
        <p:nvSpPr>
          <p:cNvPr id="2689" name="Google Shape;2689;p112"/>
          <p:cNvSpPr txBox="1">
            <a:spLocks noGrp="1"/>
          </p:cNvSpPr>
          <p:nvPr>
            <p:ph type="title" idx="2"/>
          </p:nvPr>
        </p:nvSpPr>
        <p:spPr>
          <a:xfrm flipH="1">
            <a:off x="4943825" y="857238"/>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431</Words>
  <Application>Microsoft Office PowerPoint</Application>
  <PresentationFormat>On-screen Show (16:9)</PresentationFormat>
  <Paragraphs>97</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Libre Baskerville</vt:lpstr>
      <vt:lpstr>Roboto Condensed Light</vt:lpstr>
      <vt:lpstr>Roboto</vt:lpstr>
      <vt:lpstr>Calibri</vt:lpstr>
      <vt:lpstr>Arial</vt:lpstr>
      <vt:lpstr>Generation of '27 by Slidesgo</vt:lpstr>
      <vt:lpstr>Open Library Client</vt:lpstr>
      <vt:lpstr>Members </vt:lpstr>
      <vt:lpstr>Table of contents</vt:lpstr>
      <vt:lpstr>Introduction</vt:lpstr>
      <vt:lpstr>Introduction</vt:lpstr>
      <vt:lpstr>Why do we have this app?</vt:lpstr>
      <vt:lpstr>Architecture</vt:lpstr>
      <vt:lpstr>Main components</vt:lpstr>
      <vt:lpstr>Activities</vt:lpstr>
      <vt:lpstr>RecyclerView</vt:lpstr>
      <vt:lpstr>Search filter recycler</vt:lpstr>
      <vt:lpstr>SQLite database</vt:lpstr>
      <vt:lpstr>DataBase schema</vt:lpstr>
      <vt:lpstr>Diagram</vt:lpstr>
      <vt:lpstr>Login activity</vt:lpstr>
      <vt:lpstr>Register Activity</vt:lpstr>
      <vt:lpstr>Addbook activity</vt:lpstr>
      <vt:lpstr>Demo &amp; Conclusion</vt:lpstr>
      <vt:lpstr>Demo</vt:lpstr>
      <vt:lpstr>Conclusion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Nam Nguyễn Thành</cp:lastModifiedBy>
  <cp:revision>96</cp:revision>
  <dcterms:modified xsi:type="dcterms:W3CDTF">2024-11-09T07:05:02Z</dcterms:modified>
</cp:coreProperties>
</file>