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9" r:id="rId10"/>
    <p:sldId id="343" r:id="rId11"/>
    <p:sldId id="302" r:id="rId12"/>
    <p:sldId id="282" r:id="rId13"/>
    <p:sldId id="344" r:id="rId14"/>
    <p:sldId id="307" r:id="rId15"/>
    <p:sldId id="277" r:id="rId16"/>
    <p:sldId id="345" r:id="rId17"/>
    <p:sldId id="283" r:id="rId18"/>
  </p:sldIdLst>
  <p:sldSz cx="9144000" cy="5143500" type="screen16x9"/>
  <p:notesSz cx="6858000" cy="9144000"/>
  <p:embeddedFontLst>
    <p:embeddedFont>
      <p:font typeface="Libre Baskerville" panose="02000000000000000000" pitchFamily="2" charset="0"/>
      <p:regular r:id="rId20"/>
      <p:bold r:id="rId21"/>
      <p: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0277B6-8B4A-4174-970F-7676C2889495}">
  <a:tblStyle styleId="{630277B6-8B4A-4174-970F-7676C288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a1f552b24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8a1f552b24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8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113efd2e847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4" name="Google Shape;2484;g113efd2e847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966b42add8_4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966b42add8_4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966b42add8_4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966b42add8_4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21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13efd2e847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13efd2e847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8a1f552b2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8a1f552b2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8a1f552b2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8a1f552b2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512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aa92d6a1c2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0" name="Google Shape;2050;gaa92d6a1c2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5414e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5414e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3efd2e847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3efd2e847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a1f552b24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8a1f552b24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_2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3004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_1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60" r:id="rId8"/>
    <p:sldLayoutId id="2147483663" r:id="rId9"/>
    <p:sldLayoutId id="2147483664" r:id="rId10"/>
    <p:sldLayoutId id="2147483666" r:id="rId11"/>
    <p:sldLayoutId id="2147483668" r:id="rId12"/>
    <p:sldLayoutId id="2147483672" r:id="rId13"/>
    <p:sldLayoutId id="2147483677" r:id="rId14"/>
    <p:sldLayoutId id="2147483690" r:id="rId15"/>
    <p:sldLayoutId id="2147483691" r:id="rId16"/>
    <p:sldLayoutId id="2147483710" r:id="rId17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4.xml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1481512" y="871522"/>
            <a:ext cx="6618906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dirty="0">
                <a:solidFill>
                  <a:schemeClr val="dk2"/>
                </a:solidFill>
              </a:rPr>
              <a:t>Open Library Client</a:t>
            </a:r>
            <a:endParaRPr lang="en-US" sz="5400" dirty="0">
              <a:solidFill>
                <a:schemeClr val="dk2"/>
              </a:solidFill>
            </a:endParaRPr>
          </a:p>
        </p:txBody>
      </p: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4366916" y="3156475"/>
            <a:ext cx="3708752" cy="126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 – Group 13</a:t>
            </a:r>
          </a:p>
        </p:txBody>
      </p:sp>
      <p:grpSp>
        <p:nvGrpSpPr>
          <p:cNvPr id="614" name="Google Shape;614;p66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615" name="Google Shape;615;p66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99A78-D73D-F880-C406-7F9CC11F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99" y="0"/>
            <a:ext cx="2332821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C1150-9D4F-AEBB-704B-87122991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482" y="0"/>
            <a:ext cx="23115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8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112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Activities</a:t>
            </a:r>
            <a:endParaRPr dirty="0"/>
          </a:p>
        </p:txBody>
      </p:sp>
      <p:grpSp>
        <p:nvGrpSpPr>
          <p:cNvPr id="2488" name="Google Shape;2488;p112"/>
          <p:cNvGrpSpPr/>
          <p:nvPr/>
        </p:nvGrpSpPr>
        <p:grpSpPr>
          <a:xfrm>
            <a:off x="2466007" y="536824"/>
            <a:ext cx="1796097" cy="1159206"/>
            <a:chOff x="3980482" y="558249"/>
            <a:chExt cx="1796097" cy="1159206"/>
          </a:xfrm>
        </p:grpSpPr>
        <p:sp>
          <p:nvSpPr>
            <p:cNvPr id="2489" name="Google Shape;2489;p112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12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12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112"/>
          <p:cNvGrpSpPr/>
          <p:nvPr/>
        </p:nvGrpSpPr>
        <p:grpSpPr>
          <a:xfrm>
            <a:off x="4209725" y="784001"/>
            <a:ext cx="3609680" cy="3823807"/>
            <a:chOff x="470325" y="920476"/>
            <a:chExt cx="3609680" cy="3823807"/>
          </a:xfrm>
        </p:grpSpPr>
        <p:sp>
          <p:nvSpPr>
            <p:cNvPr id="2493" name="Google Shape;2493;p112"/>
            <p:cNvSpPr/>
            <p:nvPr/>
          </p:nvSpPr>
          <p:spPr>
            <a:xfrm>
              <a:off x="3776297" y="1781126"/>
              <a:ext cx="68130" cy="82805"/>
            </a:xfrm>
            <a:custGeom>
              <a:avLst/>
              <a:gdLst/>
              <a:ahLst/>
              <a:cxnLst/>
              <a:rect l="l" t="t" r="r" b="b"/>
              <a:pathLst>
                <a:path w="3610" h="4387" extrusionOk="0">
                  <a:moveTo>
                    <a:pt x="1479" y="0"/>
                  </a:moveTo>
                  <a:cubicBezTo>
                    <a:pt x="1229" y="0"/>
                    <a:pt x="953" y="50"/>
                    <a:pt x="753" y="176"/>
                  </a:cubicBezTo>
                  <a:cubicBezTo>
                    <a:pt x="452" y="376"/>
                    <a:pt x="176" y="677"/>
                    <a:pt x="76" y="1053"/>
                  </a:cubicBezTo>
                  <a:cubicBezTo>
                    <a:pt x="1" y="1454"/>
                    <a:pt x="76" y="1780"/>
                    <a:pt x="226" y="2155"/>
                  </a:cubicBezTo>
                  <a:cubicBezTo>
                    <a:pt x="452" y="2657"/>
                    <a:pt x="652" y="3158"/>
                    <a:pt x="878" y="3659"/>
                  </a:cubicBezTo>
                  <a:cubicBezTo>
                    <a:pt x="1003" y="3985"/>
                    <a:pt x="1429" y="4261"/>
                    <a:pt x="1730" y="4336"/>
                  </a:cubicBezTo>
                  <a:cubicBezTo>
                    <a:pt x="1855" y="4361"/>
                    <a:pt x="1981" y="4386"/>
                    <a:pt x="2106" y="4386"/>
                  </a:cubicBezTo>
                  <a:cubicBezTo>
                    <a:pt x="2382" y="4386"/>
                    <a:pt x="2657" y="4311"/>
                    <a:pt x="2858" y="4186"/>
                  </a:cubicBezTo>
                  <a:cubicBezTo>
                    <a:pt x="3159" y="3985"/>
                    <a:pt x="3434" y="3684"/>
                    <a:pt x="3510" y="3333"/>
                  </a:cubicBezTo>
                  <a:cubicBezTo>
                    <a:pt x="3610" y="2932"/>
                    <a:pt x="3535" y="2582"/>
                    <a:pt x="3359" y="2206"/>
                  </a:cubicBezTo>
                  <a:cubicBezTo>
                    <a:pt x="3159" y="1704"/>
                    <a:pt x="2933" y="1203"/>
                    <a:pt x="2733" y="702"/>
                  </a:cubicBezTo>
                  <a:cubicBezTo>
                    <a:pt x="2607" y="401"/>
                    <a:pt x="2181" y="125"/>
                    <a:pt x="1855" y="25"/>
                  </a:cubicBezTo>
                  <a:cubicBezTo>
                    <a:pt x="1755" y="0"/>
                    <a:pt x="1630" y="0"/>
                    <a:pt x="1479" y="0"/>
                  </a:cubicBezTo>
                  <a:close/>
                </a:path>
              </a:pathLst>
            </a:custGeom>
            <a:solidFill>
              <a:srgbClr val="CCE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12"/>
            <p:cNvSpPr/>
            <p:nvPr/>
          </p:nvSpPr>
          <p:spPr>
            <a:xfrm>
              <a:off x="739010" y="1767877"/>
              <a:ext cx="74754" cy="81389"/>
            </a:xfrm>
            <a:custGeom>
              <a:avLst/>
              <a:gdLst/>
              <a:ahLst/>
              <a:cxnLst/>
              <a:rect l="l" t="t" r="r" b="b"/>
              <a:pathLst>
                <a:path w="3961" h="4312" extrusionOk="0">
                  <a:moveTo>
                    <a:pt x="1580" y="0"/>
                  </a:moveTo>
                  <a:cubicBezTo>
                    <a:pt x="1329" y="0"/>
                    <a:pt x="1103" y="50"/>
                    <a:pt x="878" y="201"/>
                  </a:cubicBezTo>
                  <a:cubicBezTo>
                    <a:pt x="201" y="627"/>
                    <a:pt x="1" y="1429"/>
                    <a:pt x="376" y="2156"/>
                  </a:cubicBezTo>
                  <a:cubicBezTo>
                    <a:pt x="627" y="2632"/>
                    <a:pt x="853" y="3133"/>
                    <a:pt x="1103" y="3609"/>
                  </a:cubicBezTo>
                  <a:cubicBezTo>
                    <a:pt x="1329" y="4060"/>
                    <a:pt x="1855" y="4311"/>
                    <a:pt x="2382" y="4311"/>
                  </a:cubicBezTo>
                  <a:cubicBezTo>
                    <a:pt x="2632" y="4311"/>
                    <a:pt x="2858" y="4261"/>
                    <a:pt x="3083" y="4136"/>
                  </a:cubicBezTo>
                  <a:cubicBezTo>
                    <a:pt x="3760" y="3685"/>
                    <a:pt x="3960" y="2883"/>
                    <a:pt x="3585" y="2156"/>
                  </a:cubicBezTo>
                  <a:cubicBezTo>
                    <a:pt x="3334" y="1680"/>
                    <a:pt x="3108" y="1178"/>
                    <a:pt x="2858" y="702"/>
                  </a:cubicBezTo>
                  <a:cubicBezTo>
                    <a:pt x="2632" y="251"/>
                    <a:pt x="2106" y="0"/>
                    <a:pt x="1580" y="0"/>
                  </a:cubicBez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12"/>
            <p:cNvSpPr/>
            <p:nvPr/>
          </p:nvSpPr>
          <p:spPr>
            <a:xfrm>
              <a:off x="806652" y="1757459"/>
              <a:ext cx="5228" cy="26047"/>
            </a:xfrm>
            <a:custGeom>
              <a:avLst/>
              <a:gdLst/>
              <a:ahLst/>
              <a:cxnLst/>
              <a:rect l="l" t="t" r="r" b="b"/>
              <a:pathLst>
                <a:path w="277" h="1380" extrusionOk="0">
                  <a:moveTo>
                    <a:pt x="276" y="1"/>
                  </a:moveTo>
                  <a:cubicBezTo>
                    <a:pt x="76" y="327"/>
                    <a:pt x="1" y="703"/>
                    <a:pt x="151" y="1079"/>
                  </a:cubicBezTo>
                  <a:cubicBezTo>
                    <a:pt x="201" y="1179"/>
                    <a:pt x="226" y="1279"/>
                    <a:pt x="276" y="1379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D6E9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12"/>
            <p:cNvSpPr/>
            <p:nvPr/>
          </p:nvSpPr>
          <p:spPr>
            <a:xfrm>
              <a:off x="3362399" y="3600642"/>
              <a:ext cx="159907" cy="268931"/>
            </a:xfrm>
            <a:custGeom>
              <a:avLst/>
              <a:gdLst/>
              <a:ahLst/>
              <a:cxnLst/>
              <a:rect l="l" t="t" r="r" b="b"/>
              <a:pathLst>
                <a:path w="8473" h="14248" extrusionOk="0">
                  <a:moveTo>
                    <a:pt x="4331" y="0"/>
                  </a:moveTo>
                  <a:cubicBezTo>
                    <a:pt x="4267" y="0"/>
                    <a:pt x="4202" y="4"/>
                    <a:pt x="4136" y="12"/>
                  </a:cubicBezTo>
                  <a:cubicBezTo>
                    <a:pt x="1" y="488"/>
                    <a:pt x="8472" y="14247"/>
                    <a:pt x="8472" y="14247"/>
                  </a:cubicBezTo>
                  <a:cubicBezTo>
                    <a:pt x="8472" y="14247"/>
                    <a:pt x="8278" y="0"/>
                    <a:pt x="433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12"/>
            <p:cNvSpPr/>
            <p:nvPr/>
          </p:nvSpPr>
          <p:spPr>
            <a:xfrm>
              <a:off x="3261652" y="3734909"/>
              <a:ext cx="165568" cy="267100"/>
            </a:xfrm>
            <a:custGeom>
              <a:avLst/>
              <a:gdLst/>
              <a:ahLst/>
              <a:cxnLst/>
              <a:rect l="l" t="t" r="r" b="b"/>
              <a:pathLst>
                <a:path w="8773" h="14151" extrusionOk="0">
                  <a:moveTo>
                    <a:pt x="4334" y="0"/>
                  </a:moveTo>
                  <a:cubicBezTo>
                    <a:pt x="4261" y="0"/>
                    <a:pt x="4186" y="5"/>
                    <a:pt x="4111" y="15"/>
                  </a:cubicBezTo>
                  <a:cubicBezTo>
                    <a:pt x="0" y="567"/>
                    <a:pt x="8772" y="14151"/>
                    <a:pt x="8772" y="14151"/>
                  </a:cubicBezTo>
                  <a:cubicBezTo>
                    <a:pt x="8772" y="14151"/>
                    <a:pt x="8241" y="0"/>
                    <a:pt x="4334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12"/>
            <p:cNvSpPr/>
            <p:nvPr/>
          </p:nvSpPr>
          <p:spPr>
            <a:xfrm>
              <a:off x="3201578" y="3854852"/>
              <a:ext cx="156849" cy="274405"/>
            </a:xfrm>
            <a:custGeom>
              <a:avLst/>
              <a:gdLst/>
              <a:ahLst/>
              <a:cxnLst/>
              <a:rect l="l" t="t" r="r" b="b"/>
              <a:pathLst>
                <a:path w="8311" h="14538" extrusionOk="0">
                  <a:moveTo>
                    <a:pt x="4214" y="1"/>
                  </a:moveTo>
                  <a:cubicBezTo>
                    <a:pt x="4196" y="1"/>
                    <a:pt x="4179" y="1"/>
                    <a:pt x="4161" y="1"/>
                  </a:cubicBezTo>
                  <a:cubicBezTo>
                    <a:pt x="0" y="127"/>
                    <a:pt x="7018" y="14538"/>
                    <a:pt x="7018" y="14538"/>
                  </a:cubicBezTo>
                  <a:cubicBezTo>
                    <a:pt x="7018" y="14538"/>
                    <a:pt x="8310" y="1"/>
                    <a:pt x="4214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12"/>
            <p:cNvSpPr/>
            <p:nvPr/>
          </p:nvSpPr>
          <p:spPr>
            <a:xfrm>
              <a:off x="962284" y="3567783"/>
              <a:ext cx="175024" cy="264892"/>
            </a:xfrm>
            <a:custGeom>
              <a:avLst/>
              <a:gdLst/>
              <a:ahLst/>
              <a:cxnLst/>
              <a:rect l="l" t="t" r="r" b="b"/>
              <a:pathLst>
                <a:path w="9274" h="14034" extrusionOk="0">
                  <a:moveTo>
                    <a:pt x="4892" y="1"/>
                  </a:moveTo>
                  <a:cubicBezTo>
                    <a:pt x="1030" y="1"/>
                    <a:pt x="0" y="14033"/>
                    <a:pt x="0" y="14033"/>
                  </a:cubicBezTo>
                  <a:cubicBezTo>
                    <a:pt x="0" y="14033"/>
                    <a:pt x="9273" y="700"/>
                    <a:pt x="5163" y="23"/>
                  </a:cubicBezTo>
                  <a:cubicBezTo>
                    <a:pt x="5071" y="8"/>
                    <a:pt x="4981" y="1"/>
                    <a:pt x="48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12"/>
            <p:cNvSpPr/>
            <p:nvPr/>
          </p:nvSpPr>
          <p:spPr>
            <a:xfrm>
              <a:off x="1049310" y="3706750"/>
              <a:ext cx="180704" cy="263099"/>
            </a:xfrm>
            <a:custGeom>
              <a:avLst/>
              <a:gdLst/>
              <a:ahLst/>
              <a:cxnLst/>
              <a:rect l="l" t="t" r="r" b="b"/>
              <a:pathLst>
                <a:path w="9575" h="13939" extrusionOk="0">
                  <a:moveTo>
                    <a:pt x="5188" y="1"/>
                  </a:moveTo>
                  <a:cubicBezTo>
                    <a:pt x="1335" y="1"/>
                    <a:pt x="1" y="13939"/>
                    <a:pt x="1" y="13939"/>
                  </a:cubicBezTo>
                  <a:cubicBezTo>
                    <a:pt x="1" y="13939"/>
                    <a:pt x="9575" y="781"/>
                    <a:pt x="5489" y="29"/>
                  </a:cubicBezTo>
                  <a:cubicBezTo>
                    <a:pt x="5387" y="10"/>
                    <a:pt x="5287" y="1"/>
                    <a:pt x="5188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12"/>
            <p:cNvSpPr/>
            <p:nvPr/>
          </p:nvSpPr>
          <p:spPr>
            <a:xfrm>
              <a:off x="1127069" y="3829693"/>
              <a:ext cx="155925" cy="271668"/>
            </a:xfrm>
            <a:custGeom>
              <a:avLst/>
              <a:gdLst/>
              <a:ahLst/>
              <a:cxnLst/>
              <a:rect l="l" t="t" r="r" b="b"/>
              <a:pathLst>
                <a:path w="8262" h="14393" extrusionOk="0">
                  <a:moveTo>
                    <a:pt x="3992" y="1"/>
                  </a:moveTo>
                  <a:cubicBezTo>
                    <a:pt x="0" y="1"/>
                    <a:pt x="417" y="14392"/>
                    <a:pt x="417" y="14392"/>
                  </a:cubicBezTo>
                  <a:cubicBezTo>
                    <a:pt x="417" y="14392"/>
                    <a:pt x="8262" y="332"/>
                    <a:pt x="4126" y="6"/>
                  </a:cubicBezTo>
                  <a:cubicBezTo>
                    <a:pt x="4081" y="2"/>
                    <a:pt x="4036" y="1"/>
                    <a:pt x="3992" y="1"/>
                  </a:cubicBezTo>
                  <a:close/>
                </a:path>
              </a:pathLst>
            </a:custGeom>
            <a:solidFill>
              <a:srgbClr val="8EC7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12"/>
            <p:cNvSpPr/>
            <p:nvPr/>
          </p:nvSpPr>
          <p:spPr>
            <a:xfrm>
              <a:off x="945241" y="4164927"/>
              <a:ext cx="102157" cy="187127"/>
            </a:xfrm>
            <a:custGeom>
              <a:avLst/>
              <a:gdLst/>
              <a:ahLst/>
              <a:cxnLst/>
              <a:rect l="l" t="t" r="r" b="b"/>
              <a:pathLst>
                <a:path w="5413" h="9914" extrusionOk="0">
                  <a:moveTo>
                    <a:pt x="2919" y="1"/>
                  </a:moveTo>
                  <a:cubicBezTo>
                    <a:pt x="2867" y="1"/>
                    <a:pt x="2814" y="5"/>
                    <a:pt x="2758" y="14"/>
                  </a:cubicBezTo>
                  <a:cubicBezTo>
                    <a:pt x="1" y="415"/>
                    <a:pt x="2958" y="9913"/>
                    <a:pt x="2958" y="9913"/>
                  </a:cubicBezTo>
                  <a:cubicBezTo>
                    <a:pt x="2958" y="9913"/>
                    <a:pt x="5412" y="1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12"/>
            <p:cNvSpPr/>
            <p:nvPr/>
          </p:nvSpPr>
          <p:spPr>
            <a:xfrm>
              <a:off x="1011469" y="4229815"/>
              <a:ext cx="99741" cy="186089"/>
            </a:xfrm>
            <a:custGeom>
              <a:avLst/>
              <a:gdLst/>
              <a:ahLst/>
              <a:cxnLst/>
              <a:rect l="l" t="t" r="r" b="b"/>
              <a:pathLst>
                <a:path w="5285" h="9859" extrusionOk="0">
                  <a:moveTo>
                    <a:pt x="2930" y="1"/>
                  </a:moveTo>
                  <a:cubicBezTo>
                    <a:pt x="2851" y="1"/>
                    <a:pt x="2769" y="12"/>
                    <a:pt x="2682" y="34"/>
                  </a:cubicBezTo>
                  <a:cubicBezTo>
                    <a:pt x="1" y="736"/>
                    <a:pt x="4111" y="9859"/>
                    <a:pt x="4111" y="9859"/>
                  </a:cubicBezTo>
                  <a:cubicBezTo>
                    <a:pt x="4111" y="9859"/>
                    <a:pt x="5285" y="1"/>
                    <a:pt x="2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12"/>
            <p:cNvSpPr/>
            <p:nvPr/>
          </p:nvSpPr>
          <p:spPr>
            <a:xfrm>
              <a:off x="3420643" y="4164927"/>
              <a:ext cx="102138" cy="187127"/>
            </a:xfrm>
            <a:custGeom>
              <a:avLst/>
              <a:gdLst/>
              <a:ahLst/>
              <a:cxnLst/>
              <a:rect l="l" t="t" r="r" b="b"/>
              <a:pathLst>
                <a:path w="5412" h="9914" extrusionOk="0">
                  <a:moveTo>
                    <a:pt x="2493" y="1"/>
                  </a:moveTo>
                  <a:cubicBezTo>
                    <a:pt x="1" y="1"/>
                    <a:pt x="2479" y="9913"/>
                    <a:pt x="2479" y="9913"/>
                  </a:cubicBezTo>
                  <a:cubicBezTo>
                    <a:pt x="2479" y="9913"/>
                    <a:pt x="5411" y="415"/>
                    <a:pt x="2654" y="14"/>
                  </a:cubicBezTo>
                  <a:cubicBezTo>
                    <a:pt x="2598" y="5"/>
                    <a:pt x="2545" y="1"/>
                    <a:pt x="2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12"/>
            <p:cNvSpPr/>
            <p:nvPr/>
          </p:nvSpPr>
          <p:spPr>
            <a:xfrm>
              <a:off x="3357247" y="4229815"/>
              <a:ext cx="99779" cy="186089"/>
            </a:xfrm>
            <a:custGeom>
              <a:avLst/>
              <a:gdLst/>
              <a:ahLst/>
              <a:cxnLst/>
              <a:rect l="l" t="t" r="r" b="b"/>
              <a:pathLst>
                <a:path w="5287" h="9859" extrusionOk="0">
                  <a:moveTo>
                    <a:pt x="2357" y="1"/>
                  </a:moveTo>
                  <a:cubicBezTo>
                    <a:pt x="1" y="1"/>
                    <a:pt x="1151" y="9859"/>
                    <a:pt x="1151" y="9859"/>
                  </a:cubicBezTo>
                  <a:cubicBezTo>
                    <a:pt x="1151" y="9859"/>
                    <a:pt x="5286" y="736"/>
                    <a:pt x="2605" y="34"/>
                  </a:cubicBezTo>
                  <a:cubicBezTo>
                    <a:pt x="2518" y="12"/>
                    <a:pt x="2436" y="1"/>
                    <a:pt x="2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12"/>
            <p:cNvSpPr/>
            <p:nvPr/>
          </p:nvSpPr>
          <p:spPr>
            <a:xfrm>
              <a:off x="964171" y="1849713"/>
              <a:ext cx="2621371" cy="341562"/>
            </a:xfrm>
            <a:custGeom>
              <a:avLst/>
              <a:gdLst/>
              <a:ahLst/>
              <a:cxnLst/>
              <a:rect l="l" t="t" r="r" b="b"/>
              <a:pathLst>
                <a:path w="138899" h="18096" extrusionOk="0">
                  <a:moveTo>
                    <a:pt x="0" y="0"/>
                  </a:moveTo>
                  <a:lnTo>
                    <a:pt x="0" y="18096"/>
                  </a:lnTo>
                  <a:lnTo>
                    <a:pt x="138898" y="18096"/>
                  </a:lnTo>
                  <a:lnTo>
                    <a:pt x="138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12"/>
            <p:cNvSpPr/>
            <p:nvPr/>
          </p:nvSpPr>
          <p:spPr>
            <a:xfrm>
              <a:off x="976550" y="920476"/>
              <a:ext cx="2575964" cy="1964901"/>
            </a:xfrm>
            <a:custGeom>
              <a:avLst/>
              <a:gdLst/>
              <a:ahLst/>
              <a:cxnLst/>
              <a:rect l="l" t="t" r="r" b="b"/>
              <a:pathLst>
                <a:path w="136493" h="76019" extrusionOk="0">
                  <a:moveTo>
                    <a:pt x="94334" y="1"/>
                  </a:moveTo>
                  <a:cubicBezTo>
                    <a:pt x="84289" y="1"/>
                    <a:pt x="73910" y="742"/>
                    <a:pt x="64162" y="780"/>
                  </a:cubicBezTo>
                  <a:cubicBezTo>
                    <a:pt x="51104" y="805"/>
                    <a:pt x="38171" y="1081"/>
                    <a:pt x="25214" y="1231"/>
                  </a:cubicBezTo>
                  <a:cubicBezTo>
                    <a:pt x="25114" y="3888"/>
                    <a:pt x="25013" y="6544"/>
                    <a:pt x="24913" y="9176"/>
                  </a:cubicBezTo>
                  <a:cubicBezTo>
                    <a:pt x="24036" y="6595"/>
                    <a:pt x="23284" y="3963"/>
                    <a:pt x="22658" y="1281"/>
                  </a:cubicBezTo>
                  <a:lnTo>
                    <a:pt x="22031" y="1281"/>
                  </a:lnTo>
                  <a:cubicBezTo>
                    <a:pt x="22056" y="4615"/>
                    <a:pt x="21906" y="7973"/>
                    <a:pt x="21555" y="11281"/>
                  </a:cubicBezTo>
                  <a:cubicBezTo>
                    <a:pt x="20627" y="7998"/>
                    <a:pt x="19825" y="4665"/>
                    <a:pt x="19149" y="1306"/>
                  </a:cubicBezTo>
                  <a:lnTo>
                    <a:pt x="18547" y="1306"/>
                  </a:lnTo>
                  <a:cubicBezTo>
                    <a:pt x="18497" y="5041"/>
                    <a:pt x="18397" y="8800"/>
                    <a:pt x="18196" y="12534"/>
                  </a:cubicBezTo>
                  <a:cubicBezTo>
                    <a:pt x="17745" y="8775"/>
                    <a:pt x="17169" y="5041"/>
                    <a:pt x="16442" y="1331"/>
                  </a:cubicBezTo>
                  <a:cubicBezTo>
                    <a:pt x="13710" y="1356"/>
                    <a:pt x="10972" y="1369"/>
                    <a:pt x="8231" y="1369"/>
                  </a:cubicBezTo>
                  <a:cubicBezTo>
                    <a:pt x="5490" y="1369"/>
                    <a:pt x="2745" y="1356"/>
                    <a:pt x="1" y="1331"/>
                  </a:cubicBezTo>
                  <a:lnTo>
                    <a:pt x="1" y="1331"/>
                  </a:lnTo>
                  <a:cubicBezTo>
                    <a:pt x="3835" y="25091"/>
                    <a:pt x="6492" y="49076"/>
                    <a:pt x="7896" y="73161"/>
                  </a:cubicBezTo>
                  <a:lnTo>
                    <a:pt x="128949" y="76019"/>
                  </a:lnTo>
                  <a:cubicBezTo>
                    <a:pt x="129951" y="51908"/>
                    <a:pt x="132082" y="25968"/>
                    <a:pt x="136493" y="2359"/>
                  </a:cubicBezTo>
                  <a:cubicBezTo>
                    <a:pt x="133285" y="2133"/>
                    <a:pt x="130052" y="1933"/>
                    <a:pt x="126819" y="1732"/>
                  </a:cubicBezTo>
                  <a:cubicBezTo>
                    <a:pt x="126067" y="4239"/>
                    <a:pt x="125315" y="6745"/>
                    <a:pt x="124563" y="9276"/>
                  </a:cubicBezTo>
                  <a:cubicBezTo>
                    <a:pt x="123961" y="6770"/>
                    <a:pt x="123911" y="4163"/>
                    <a:pt x="124037" y="1557"/>
                  </a:cubicBezTo>
                  <a:cubicBezTo>
                    <a:pt x="123786" y="1532"/>
                    <a:pt x="123535" y="1532"/>
                    <a:pt x="123285" y="1507"/>
                  </a:cubicBezTo>
                  <a:cubicBezTo>
                    <a:pt x="122508" y="4138"/>
                    <a:pt x="121756" y="6770"/>
                    <a:pt x="121004" y="9402"/>
                  </a:cubicBezTo>
                  <a:cubicBezTo>
                    <a:pt x="121230" y="6745"/>
                    <a:pt x="121280" y="4063"/>
                    <a:pt x="121204" y="1382"/>
                  </a:cubicBezTo>
                  <a:cubicBezTo>
                    <a:pt x="115440" y="1006"/>
                    <a:pt x="109651" y="655"/>
                    <a:pt x="103886" y="279"/>
                  </a:cubicBezTo>
                  <a:cubicBezTo>
                    <a:pt x="100758" y="78"/>
                    <a:pt x="97563" y="1"/>
                    <a:pt x="94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12"/>
            <p:cNvSpPr/>
            <p:nvPr/>
          </p:nvSpPr>
          <p:spPr>
            <a:xfrm>
              <a:off x="3368080" y="1309039"/>
              <a:ext cx="182591" cy="11835"/>
            </a:xfrm>
            <a:custGeom>
              <a:avLst/>
              <a:gdLst/>
              <a:ahLst/>
              <a:cxnLst/>
              <a:rect l="l" t="t" r="r" b="b"/>
              <a:pathLst>
                <a:path w="9675" h="627" extrusionOk="0">
                  <a:moveTo>
                    <a:pt x="1" y="0"/>
                  </a:moveTo>
                  <a:lnTo>
                    <a:pt x="9675" y="627"/>
                  </a:lnTo>
                  <a:cubicBezTo>
                    <a:pt x="6467" y="401"/>
                    <a:pt x="3234" y="201"/>
                    <a:pt x="1" y="0"/>
                  </a:cubicBezTo>
                  <a:close/>
                </a:path>
              </a:pathLst>
            </a:custGeom>
            <a:solidFill>
              <a:srgbClr val="F4F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12"/>
            <p:cNvSpPr/>
            <p:nvPr/>
          </p:nvSpPr>
          <p:spPr>
            <a:xfrm>
              <a:off x="1107025" y="1299112"/>
              <a:ext cx="2443517" cy="1286256"/>
            </a:xfrm>
            <a:custGeom>
              <a:avLst/>
              <a:gdLst/>
              <a:ahLst/>
              <a:cxnLst/>
              <a:rect l="l" t="t" r="r" b="b"/>
              <a:pathLst>
                <a:path w="129475" h="68146" extrusionOk="0">
                  <a:moveTo>
                    <a:pt x="111329" y="0"/>
                  </a:moveTo>
                  <a:cubicBezTo>
                    <a:pt x="107745" y="16266"/>
                    <a:pt x="100126" y="31705"/>
                    <a:pt x="87795" y="42632"/>
                  </a:cubicBezTo>
                  <a:cubicBezTo>
                    <a:pt x="78898" y="50527"/>
                    <a:pt x="67870" y="55765"/>
                    <a:pt x="56367" y="58722"/>
                  </a:cubicBezTo>
                  <a:cubicBezTo>
                    <a:pt x="47018" y="61128"/>
                    <a:pt x="37319" y="62056"/>
                    <a:pt x="27645" y="62056"/>
                  </a:cubicBezTo>
                  <a:cubicBezTo>
                    <a:pt x="25464" y="62056"/>
                    <a:pt x="23284" y="62005"/>
                    <a:pt x="21103" y="61905"/>
                  </a:cubicBezTo>
                  <a:cubicBezTo>
                    <a:pt x="14011" y="61629"/>
                    <a:pt x="6868" y="60903"/>
                    <a:pt x="0" y="59198"/>
                  </a:cubicBezTo>
                  <a:lnTo>
                    <a:pt x="0" y="59198"/>
                  </a:lnTo>
                  <a:cubicBezTo>
                    <a:pt x="226" y="62030"/>
                    <a:pt x="426" y="64838"/>
                    <a:pt x="602" y="67645"/>
                  </a:cubicBezTo>
                  <a:cubicBezTo>
                    <a:pt x="3033" y="66692"/>
                    <a:pt x="5690" y="66166"/>
                    <a:pt x="8497" y="66166"/>
                  </a:cubicBezTo>
                  <a:lnTo>
                    <a:pt x="113209" y="66166"/>
                  </a:lnTo>
                  <a:cubicBezTo>
                    <a:pt x="116442" y="66166"/>
                    <a:pt x="119500" y="66893"/>
                    <a:pt x="122232" y="68146"/>
                  </a:cubicBezTo>
                  <a:cubicBezTo>
                    <a:pt x="123359" y="45965"/>
                    <a:pt x="125490" y="22607"/>
                    <a:pt x="129475" y="1153"/>
                  </a:cubicBezTo>
                  <a:cubicBezTo>
                    <a:pt x="126267" y="927"/>
                    <a:pt x="123034" y="727"/>
                    <a:pt x="119801" y="526"/>
                  </a:cubicBezTo>
                  <a:cubicBezTo>
                    <a:pt x="119049" y="3033"/>
                    <a:pt x="118297" y="5539"/>
                    <a:pt x="117545" y="8070"/>
                  </a:cubicBezTo>
                  <a:cubicBezTo>
                    <a:pt x="117119" y="6291"/>
                    <a:pt x="116968" y="4461"/>
                    <a:pt x="116968" y="2607"/>
                  </a:cubicBezTo>
                  <a:cubicBezTo>
                    <a:pt x="116968" y="1855"/>
                    <a:pt x="116994" y="1103"/>
                    <a:pt x="117019" y="351"/>
                  </a:cubicBezTo>
                  <a:cubicBezTo>
                    <a:pt x="116768" y="326"/>
                    <a:pt x="116517" y="326"/>
                    <a:pt x="116267" y="301"/>
                  </a:cubicBezTo>
                  <a:cubicBezTo>
                    <a:pt x="115490" y="2932"/>
                    <a:pt x="114738" y="5564"/>
                    <a:pt x="113986" y="8196"/>
                  </a:cubicBezTo>
                  <a:cubicBezTo>
                    <a:pt x="114136" y="6291"/>
                    <a:pt x="114212" y="4386"/>
                    <a:pt x="114212" y="2481"/>
                  </a:cubicBezTo>
                  <a:cubicBezTo>
                    <a:pt x="114212" y="1729"/>
                    <a:pt x="114212" y="952"/>
                    <a:pt x="114186" y="176"/>
                  </a:cubicBezTo>
                  <a:cubicBezTo>
                    <a:pt x="113234" y="100"/>
                    <a:pt x="112282" y="50"/>
                    <a:pt x="11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12"/>
            <p:cNvSpPr/>
            <p:nvPr/>
          </p:nvSpPr>
          <p:spPr>
            <a:xfrm>
              <a:off x="1212510" y="1982433"/>
              <a:ext cx="2068426" cy="45640"/>
            </a:xfrm>
            <a:custGeom>
              <a:avLst/>
              <a:gdLst/>
              <a:ahLst/>
              <a:cxnLst/>
              <a:rect l="l" t="t" r="r" b="b"/>
              <a:pathLst>
                <a:path w="109600" h="2418" extrusionOk="0">
                  <a:moveTo>
                    <a:pt x="42532" y="0"/>
                  </a:moveTo>
                  <a:cubicBezTo>
                    <a:pt x="36509" y="0"/>
                    <a:pt x="30485" y="45"/>
                    <a:pt x="24462" y="136"/>
                  </a:cubicBezTo>
                  <a:cubicBezTo>
                    <a:pt x="16417" y="261"/>
                    <a:pt x="8396" y="462"/>
                    <a:pt x="351" y="738"/>
                  </a:cubicBezTo>
                  <a:cubicBezTo>
                    <a:pt x="8" y="738"/>
                    <a:pt x="1" y="1290"/>
                    <a:pt x="329" y="1290"/>
                  </a:cubicBezTo>
                  <a:cubicBezTo>
                    <a:pt x="337" y="1290"/>
                    <a:pt x="344" y="1290"/>
                    <a:pt x="351" y="1289"/>
                  </a:cubicBezTo>
                  <a:cubicBezTo>
                    <a:pt x="14397" y="803"/>
                    <a:pt x="28443" y="559"/>
                    <a:pt x="42489" y="559"/>
                  </a:cubicBezTo>
                  <a:cubicBezTo>
                    <a:pt x="56714" y="559"/>
                    <a:pt x="70939" y="810"/>
                    <a:pt x="85164" y="1314"/>
                  </a:cubicBezTo>
                  <a:cubicBezTo>
                    <a:pt x="93184" y="1615"/>
                    <a:pt x="101229" y="1966"/>
                    <a:pt x="109249" y="2417"/>
                  </a:cubicBezTo>
                  <a:cubicBezTo>
                    <a:pt x="109257" y="2417"/>
                    <a:pt x="109264" y="2418"/>
                    <a:pt x="109271" y="2418"/>
                  </a:cubicBezTo>
                  <a:cubicBezTo>
                    <a:pt x="109600" y="2418"/>
                    <a:pt x="109593" y="1865"/>
                    <a:pt x="109249" y="1840"/>
                  </a:cubicBezTo>
                  <a:cubicBezTo>
                    <a:pt x="87022" y="618"/>
                    <a:pt x="64779" y="0"/>
                    <a:pt x="4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12"/>
            <p:cNvSpPr/>
            <p:nvPr/>
          </p:nvSpPr>
          <p:spPr>
            <a:xfrm>
              <a:off x="1211094" y="2164130"/>
              <a:ext cx="2068898" cy="45583"/>
            </a:xfrm>
            <a:custGeom>
              <a:avLst/>
              <a:gdLst/>
              <a:ahLst/>
              <a:cxnLst/>
              <a:rect l="l" t="t" r="r" b="b"/>
              <a:pathLst>
                <a:path w="109625" h="2415" extrusionOk="0">
                  <a:moveTo>
                    <a:pt x="42205" y="0"/>
                  </a:moveTo>
                  <a:cubicBezTo>
                    <a:pt x="36299" y="0"/>
                    <a:pt x="30393" y="44"/>
                    <a:pt x="24487" y="133"/>
                  </a:cubicBezTo>
                  <a:cubicBezTo>
                    <a:pt x="16441" y="259"/>
                    <a:pt x="8396" y="459"/>
                    <a:pt x="376" y="735"/>
                  </a:cubicBezTo>
                  <a:cubicBezTo>
                    <a:pt x="8" y="735"/>
                    <a:pt x="0" y="1287"/>
                    <a:pt x="353" y="1287"/>
                  </a:cubicBezTo>
                  <a:cubicBezTo>
                    <a:pt x="360" y="1287"/>
                    <a:pt x="368" y="1287"/>
                    <a:pt x="376" y="1286"/>
                  </a:cubicBezTo>
                  <a:cubicBezTo>
                    <a:pt x="14318" y="816"/>
                    <a:pt x="28272" y="578"/>
                    <a:pt x="42226" y="578"/>
                  </a:cubicBezTo>
                  <a:cubicBezTo>
                    <a:pt x="56543" y="578"/>
                    <a:pt x="70860" y="829"/>
                    <a:pt x="85164" y="1336"/>
                  </a:cubicBezTo>
                  <a:cubicBezTo>
                    <a:pt x="93209" y="1612"/>
                    <a:pt x="101229" y="1988"/>
                    <a:pt x="109249" y="2414"/>
                  </a:cubicBezTo>
                  <a:cubicBezTo>
                    <a:pt x="109257" y="2414"/>
                    <a:pt x="109265" y="2415"/>
                    <a:pt x="109272" y="2415"/>
                  </a:cubicBezTo>
                  <a:cubicBezTo>
                    <a:pt x="109625" y="2415"/>
                    <a:pt x="109617" y="1863"/>
                    <a:pt x="109249" y="1863"/>
                  </a:cubicBezTo>
                  <a:cubicBezTo>
                    <a:pt x="86924" y="633"/>
                    <a:pt x="64568" y="0"/>
                    <a:pt x="4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12"/>
            <p:cNvSpPr/>
            <p:nvPr/>
          </p:nvSpPr>
          <p:spPr>
            <a:xfrm>
              <a:off x="1676555" y="2334559"/>
              <a:ext cx="212863" cy="73820"/>
            </a:xfrm>
            <a:custGeom>
              <a:avLst/>
              <a:gdLst/>
              <a:ahLst/>
              <a:cxnLst/>
              <a:rect l="l" t="t" r="r" b="b"/>
              <a:pathLst>
                <a:path w="11279" h="3911" extrusionOk="0">
                  <a:moveTo>
                    <a:pt x="1980" y="1"/>
                  </a:moveTo>
                  <a:cubicBezTo>
                    <a:pt x="877" y="1"/>
                    <a:pt x="0" y="903"/>
                    <a:pt x="0" y="1980"/>
                  </a:cubicBezTo>
                  <a:lnTo>
                    <a:pt x="0" y="3910"/>
                  </a:lnTo>
                  <a:lnTo>
                    <a:pt x="11278" y="3910"/>
                  </a:lnTo>
                  <a:lnTo>
                    <a:pt x="11278" y="1980"/>
                  </a:lnTo>
                  <a:cubicBezTo>
                    <a:pt x="11278" y="903"/>
                    <a:pt x="10401" y="1"/>
                    <a:pt x="9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12"/>
            <p:cNvSpPr/>
            <p:nvPr/>
          </p:nvSpPr>
          <p:spPr>
            <a:xfrm>
              <a:off x="2609815" y="2334559"/>
              <a:ext cx="212882" cy="73820"/>
            </a:xfrm>
            <a:custGeom>
              <a:avLst/>
              <a:gdLst/>
              <a:ahLst/>
              <a:cxnLst/>
              <a:rect l="l" t="t" r="r" b="b"/>
              <a:pathLst>
                <a:path w="11280" h="3911" extrusionOk="0">
                  <a:moveTo>
                    <a:pt x="1981" y="1"/>
                  </a:moveTo>
                  <a:cubicBezTo>
                    <a:pt x="878" y="1"/>
                    <a:pt x="1" y="903"/>
                    <a:pt x="1" y="1980"/>
                  </a:cubicBezTo>
                  <a:lnTo>
                    <a:pt x="1" y="3910"/>
                  </a:lnTo>
                  <a:lnTo>
                    <a:pt x="11279" y="3910"/>
                  </a:lnTo>
                  <a:lnTo>
                    <a:pt x="11279" y="1980"/>
                  </a:lnTo>
                  <a:cubicBezTo>
                    <a:pt x="11279" y="903"/>
                    <a:pt x="10402" y="1"/>
                    <a:pt x="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12"/>
            <p:cNvSpPr/>
            <p:nvPr/>
          </p:nvSpPr>
          <p:spPr>
            <a:xfrm>
              <a:off x="964171" y="2457068"/>
              <a:ext cx="2621371" cy="22726"/>
            </a:xfrm>
            <a:custGeom>
              <a:avLst/>
              <a:gdLst/>
              <a:ahLst/>
              <a:cxnLst/>
              <a:rect l="l" t="t" r="r" b="b"/>
              <a:pathLst>
                <a:path w="138899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138898" y="1204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12"/>
            <p:cNvSpPr/>
            <p:nvPr/>
          </p:nvSpPr>
          <p:spPr>
            <a:xfrm>
              <a:off x="964171" y="2388009"/>
              <a:ext cx="2621371" cy="37863"/>
            </a:xfrm>
            <a:custGeom>
              <a:avLst/>
              <a:gdLst/>
              <a:ahLst/>
              <a:cxnLst/>
              <a:rect l="l" t="t" r="r" b="b"/>
              <a:pathLst>
                <a:path w="138899" h="2006" extrusionOk="0">
                  <a:moveTo>
                    <a:pt x="0" y="1"/>
                  </a:moveTo>
                  <a:lnTo>
                    <a:pt x="0" y="2006"/>
                  </a:lnTo>
                  <a:lnTo>
                    <a:pt x="138898" y="2006"/>
                  </a:lnTo>
                  <a:lnTo>
                    <a:pt x="138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12"/>
            <p:cNvSpPr/>
            <p:nvPr/>
          </p:nvSpPr>
          <p:spPr>
            <a:xfrm>
              <a:off x="536081" y="2035128"/>
              <a:ext cx="201992" cy="509984"/>
            </a:xfrm>
            <a:custGeom>
              <a:avLst/>
              <a:gdLst/>
              <a:ahLst/>
              <a:cxnLst/>
              <a:rect l="l" t="t" r="r" b="b"/>
              <a:pathLst>
                <a:path w="10703" h="27019" extrusionOk="0">
                  <a:moveTo>
                    <a:pt x="10702" y="1"/>
                  </a:moveTo>
                  <a:cubicBezTo>
                    <a:pt x="4788" y="1"/>
                    <a:pt x="1" y="4788"/>
                    <a:pt x="1" y="10678"/>
                  </a:cubicBezTo>
                  <a:lnTo>
                    <a:pt x="1" y="16342"/>
                  </a:lnTo>
                  <a:cubicBezTo>
                    <a:pt x="1" y="22257"/>
                    <a:pt x="4788" y="27018"/>
                    <a:pt x="10702" y="27018"/>
                  </a:cubicBezTo>
                  <a:lnTo>
                    <a:pt x="10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12"/>
            <p:cNvSpPr/>
            <p:nvPr/>
          </p:nvSpPr>
          <p:spPr>
            <a:xfrm>
              <a:off x="470325" y="2212050"/>
              <a:ext cx="103138" cy="209588"/>
            </a:xfrm>
            <a:custGeom>
              <a:avLst/>
              <a:gdLst/>
              <a:ahLst/>
              <a:cxnLst/>
              <a:rect l="l" t="t" r="r" b="b"/>
              <a:pathLst>
                <a:path w="5465" h="11104" extrusionOk="0">
                  <a:moveTo>
                    <a:pt x="2457" y="0"/>
                  </a:moveTo>
                  <a:cubicBezTo>
                    <a:pt x="1104" y="0"/>
                    <a:pt x="1" y="1103"/>
                    <a:pt x="1" y="2456"/>
                  </a:cubicBezTo>
                  <a:lnTo>
                    <a:pt x="1" y="8647"/>
                  </a:lnTo>
                  <a:cubicBezTo>
                    <a:pt x="1" y="10000"/>
                    <a:pt x="1104" y="11103"/>
                    <a:pt x="2457" y="11103"/>
                  </a:cubicBezTo>
                  <a:lnTo>
                    <a:pt x="5465" y="1110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12"/>
            <p:cNvSpPr/>
            <p:nvPr/>
          </p:nvSpPr>
          <p:spPr>
            <a:xfrm>
              <a:off x="685560" y="1771180"/>
              <a:ext cx="133410" cy="975951"/>
            </a:xfrm>
            <a:custGeom>
              <a:avLst/>
              <a:gdLst/>
              <a:ahLst/>
              <a:cxnLst/>
              <a:rect l="l" t="t" r="r" b="b"/>
              <a:pathLst>
                <a:path w="7069" h="51706" extrusionOk="0">
                  <a:moveTo>
                    <a:pt x="4186" y="1"/>
                  </a:moveTo>
                  <a:cubicBezTo>
                    <a:pt x="1880" y="1"/>
                    <a:pt x="0" y="1880"/>
                    <a:pt x="0" y="4211"/>
                  </a:cubicBezTo>
                  <a:lnTo>
                    <a:pt x="0" y="47520"/>
                  </a:lnTo>
                  <a:cubicBezTo>
                    <a:pt x="0" y="49826"/>
                    <a:pt x="1880" y="51705"/>
                    <a:pt x="4186" y="51705"/>
                  </a:cubicBezTo>
                  <a:lnTo>
                    <a:pt x="7068" y="51705"/>
                  </a:lnTo>
                  <a:lnTo>
                    <a:pt x="70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12"/>
            <p:cNvSpPr/>
            <p:nvPr/>
          </p:nvSpPr>
          <p:spPr>
            <a:xfrm>
              <a:off x="811862" y="1643934"/>
              <a:ext cx="168871" cy="1230933"/>
            </a:xfrm>
            <a:custGeom>
              <a:avLst/>
              <a:gdLst/>
              <a:ahLst/>
              <a:cxnLst/>
              <a:rect l="l" t="t" r="r" b="b"/>
              <a:pathLst>
                <a:path w="8948" h="65215" extrusionOk="0">
                  <a:moveTo>
                    <a:pt x="5314" y="1"/>
                  </a:moveTo>
                  <a:cubicBezTo>
                    <a:pt x="2381" y="1"/>
                    <a:pt x="0" y="2382"/>
                    <a:pt x="0" y="5314"/>
                  </a:cubicBezTo>
                  <a:lnTo>
                    <a:pt x="0" y="59901"/>
                  </a:lnTo>
                  <a:cubicBezTo>
                    <a:pt x="0" y="62833"/>
                    <a:pt x="2381" y="65214"/>
                    <a:pt x="5314" y="65214"/>
                  </a:cubicBezTo>
                  <a:lnTo>
                    <a:pt x="8948" y="65214"/>
                  </a:lnTo>
                  <a:lnTo>
                    <a:pt x="8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12"/>
            <p:cNvSpPr/>
            <p:nvPr/>
          </p:nvSpPr>
          <p:spPr>
            <a:xfrm>
              <a:off x="3812723" y="2035128"/>
              <a:ext cx="201521" cy="509984"/>
            </a:xfrm>
            <a:custGeom>
              <a:avLst/>
              <a:gdLst/>
              <a:ahLst/>
              <a:cxnLst/>
              <a:rect l="l" t="t" r="r" b="b"/>
              <a:pathLst>
                <a:path w="10678" h="27019" extrusionOk="0">
                  <a:moveTo>
                    <a:pt x="1" y="1"/>
                  </a:moveTo>
                  <a:lnTo>
                    <a:pt x="1" y="27018"/>
                  </a:lnTo>
                  <a:cubicBezTo>
                    <a:pt x="5890" y="27018"/>
                    <a:pt x="10677" y="22257"/>
                    <a:pt x="10677" y="16342"/>
                  </a:cubicBezTo>
                  <a:lnTo>
                    <a:pt x="10677" y="10678"/>
                  </a:lnTo>
                  <a:cubicBezTo>
                    <a:pt x="10677" y="4788"/>
                    <a:pt x="5890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12"/>
            <p:cNvSpPr/>
            <p:nvPr/>
          </p:nvSpPr>
          <p:spPr>
            <a:xfrm>
              <a:off x="3977338" y="2212050"/>
              <a:ext cx="102666" cy="209588"/>
            </a:xfrm>
            <a:custGeom>
              <a:avLst/>
              <a:gdLst/>
              <a:ahLst/>
              <a:cxnLst/>
              <a:rect l="l" t="t" r="r" b="b"/>
              <a:pathLst>
                <a:path w="5440" h="11104" extrusionOk="0">
                  <a:moveTo>
                    <a:pt x="0" y="0"/>
                  </a:moveTo>
                  <a:lnTo>
                    <a:pt x="0" y="11103"/>
                  </a:lnTo>
                  <a:lnTo>
                    <a:pt x="2983" y="11103"/>
                  </a:lnTo>
                  <a:cubicBezTo>
                    <a:pt x="4336" y="11103"/>
                    <a:pt x="5439" y="10000"/>
                    <a:pt x="5439" y="8647"/>
                  </a:cubicBezTo>
                  <a:lnTo>
                    <a:pt x="5439" y="2456"/>
                  </a:lnTo>
                  <a:cubicBezTo>
                    <a:pt x="5439" y="1103"/>
                    <a:pt x="4336" y="0"/>
                    <a:pt x="2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12"/>
            <p:cNvSpPr/>
            <p:nvPr/>
          </p:nvSpPr>
          <p:spPr>
            <a:xfrm>
              <a:off x="3731359" y="1771180"/>
              <a:ext cx="133882" cy="975951"/>
            </a:xfrm>
            <a:custGeom>
              <a:avLst/>
              <a:gdLst/>
              <a:ahLst/>
              <a:cxnLst/>
              <a:rect l="l" t="t" r="r" b="b"/>
              <a:pathLst>
                <a:path w="7094" h="51706" extrusionOk="0">
                  <a:moveTo>
                    <a:pt x="1" y="1"/>
                  </a:moveTo>
                  <a:lnTo>
                    <a:pt x="1" y="51705"/>
                  </a:lnTo>
                  <a:lnTo>
                    <a:pt x="2883" y="51705"/>
                  </a:lnTo>
                  <a:cubicBezTo>
                    <a:pt x="5214" y="51705"/>
                    <a:pt x="7094" y="49826"/>
                    <a:pt x="7094" y="47520"/>
                  </a:cubicBezTo>
                  <a:lnTo>
                    <a:pt x="7094" y="4211"/>
                  </a:lnTo>
                  <a:cubicBezTo>
                    <a:pt x="7094" y="1880"/>
                    <a:pt x="5214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12"/>
            <p:cNvSpPr/>
            <p:nvPr/>
          </p:nvSpPr>
          <p:spPr>
            <a:xfrm>
              <a:off x="3570065" y="1643934"/>
              <a:ext cx="168399" cy="1230933"/>
            </a:xfrm>
            <a:custGeom>
              <a:avLst/>
              <a:gdLst/>
              <a:ahLst/>
              <a:cxnLst/>
              <a:rect l="l" t="t" r="r" b="b"/>
              <a:pathLst>
                <a:path w="8923" h="65215" extrusionOk="0">
                  <a:moveTo>
                    <a:pt x="0" y="1"/>
                  </a:moveTo>
                  <a:lnTo>
                    <a:pt x="0" y="65214"/>
                  </a:lnTo>
                  <a:lnTo>
                    <a:pt x="3634" y="65214"/>
                  </a:lnTo>
                  <a:cubicBezTo>
                    <a:pt x="6567" y="65214"/>
                    <a:pt x="8923" y="62833"/>
                    <a:pt x="8923" y="59901"/>
                  </a:cubicBezTo>
                  <a:lnTo>
                    <a:pt x="8923" y="5314"/>
                  </a:lnTo>
                  <a:cubicBezTo>
                    <a:pt x="8923" y="2382"/>
                    <a:pt x="6567" y="1"/>
                    <a:pt x="3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12"/>
            <p:cNvSpPr/>
            <p:nvPr/>
          </p:nvSpPr>
          <p:spPr>
            <a:xfrm>
              <a:off x="911193" y="3265955"/>
              <a:ext cx="2690898" cy="1478328"/>
            </a:xfrm>
            <a:custGeom>
              <a:avLst/>
              <a:gdLst/>
              <a:ahLst/>
              <a:cxnLst/>
              <a:rect l="l" t="t" r="r" b="b"/>
              <a:pathLst>
                <a:path w="142583" h="78322" extrusionOk="0">
                  <a:moveTo>
                    <a:pt x="20552" y="0"/>
                  </a:moveTo>
                  <a:cubicBezTo>
                    <a:pt x="9098" y="0"/>
                    <a:pt x="0" y="9148"/>
                    <a:pt x="677" y="19975"/>
                  </a:cubicBezTo>
                  <a:lnTo>
                    <a:pt x="3158" y="60527"/>
                  </a:lnTo>
                  <a:cubicBezTo>
                    <a:pt x="3760" y="70527"/>
                    <a:pt x="12482" y="78321"/>
                    <a:pt x="23058" y="78321"/>
                  </a:cubicBezTo>
                  <a:lnTo>
                    <a:pt x="119525" y="78321"/>
                  </a:lnTo>
                  <a:cubicBezTo>
                    <a:pt x="130101" y="78321"/>
                    <a:pt x="138823" y="70527"/>
                    <a:pt x="139425" y="60527"/>
                  </a:cubicBezTo>
                  <a:lnTo>
                    <a:pt x="141906" y="19975"/>
                  </a:lnTo>
                  <a:cubicBezTo>
                    <a:pt x="142583" y="9148"/>
                    <a:pt x="133485" y="0"/>
                    <a:pt x="122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12"/>
            <p:cNvSpPr/>
            <p:nvPr/>
          </p:nvSpPr>
          <p:spPr>
            <a:xfrm>
              <a:off x="994445" y="3251762"/>
              <a:ext cx="2524404" cy="1386558"/>
            </a:xfrm>
            <a:custGeom>
              <a:avLst/>
              <a:gdLst/>
              <a:ahLst/>
              <a:cxnLst/>
              <a:rect l="l" t="t" r="r" b="b"/>
              <a:pathLst>
                <a:path w="133761" h="73460" extrusionOk="0">
                  <a:moveTo>
                    <a:pt x="19299" y="0"/>
                  </a:moveTo>
                  <a:cubicBezTo>
                    <a:pt x="8547" y="0"/>
                    <a:pt x="0" y="8572"/>
                    <a:pt x="627" y="18747"/>
                  </a:cubicBezTo>
                  <a:lnTo>
                    <a:pt x="2958" y="56793"/>
                  </a:lnTo>
                  <a:cubicBezTo>
                    <a:pt x="3534" y="66141"/>
                    <a:pt x="11705" y="73459"/>
                    <a:pt x="21630" y="73459"/>
                  </a:cubicBezTo>
                  <a:lnTo>
                    <a:pt x="112131" y="73459"/>
                  </a:lnTo>
                  <a:cubicBezTo>
                    <a:pt x="122056" y="73459"/>
                    <a:pt x="130227" y="66141"/>
                    <a:pt x="130803" y="56793"/>
                  </a:cubicBezTo>
                  <a:lnTo>
                    <a:pt x="133134" y="18747"/>
                  </a:lnTo>
                  <a:cubicBezTo>
                    <a:pt x="133761" y="8572"/>
                    <a:pt x="125214" y="0"/>
                    <a:pt x="114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12"/>
            <p:cNvSpPr/>
            <p:nvPr/>
          </p:nvSpPr>
          <p:spPr>
            <a:xfrm>
              <a:off x="866727" y="2547888"/>
              <a:ext cx="2777466" cy="1526119"/>
            </a:xfrm>
            <a:custGeom>
              <a:avLst/>
              <a:gdLst/>
              <a:ahLst/>
              <a:cxnLst/>
              <a:rect l="l" t="t" r="r" b="b"/>
              <a:pathLst>
                <a:path w="147170" h="80854" extrusionOk="0">
                  <a:moveTo>
                    <a:pt x="21229" y="1"/>
                  </a:moveTo>
                  <a:cubicBezTo>
                    <a:pt x="9374" y="1"/>
                    <a:pt x="1" y="9450"/>
                    <a:pt x="677" y="20628"/>
                  </a:cubicBezTo>
                  <a:lnTo>
                    <a:pt x="3234" y="62482"/>
                  </a:lnTo>
                  <a:cubicBezTo>
                    <a:pt x="3860" y="72783"/>
                    <a:pt x="12883" y="80853"/>
                    <a:pt x="23785" y="80853"/>
                  </a:cubicBezTo>
                  <a:lnTo>
                    <a:pt x="123385" y="80853"/>
                  </a:lnTo>
                  <a:cubicBezTo>
                    <a:pt x="134287" y="80853"/>
                    <a:pt x="143284" y="72783"/>
                    <a:pt x="143911" y="62482"/>
                  </a:cubicBezTo>
                  <a:lnTo>
                    <a:pt x="146467" y="20628"/>
                  </a:lnTo>
                  <a:cubicBezTo>
                    <a:pt x="147169" y="9450"/>
                    <a:pt x="137771" y="1"/>
                    <a:pt x="125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12"/>
            <p:cNvSpPr/>
            <p:nvPr/>
          </p:nvSpPr>
          <p:spPr>
            <a:xfrm>
              <a:off x="1623086" y="2547888"/>
              <a:ext cx="1304562" cy="1169438"/>
            </a:xfrm>
            <a:custGeom>
              <a:avLst/>
              <a:gdLst/>
              <a:ahLst/>
              <a:cxnLst/>
              <a:rect l="l" t="t" r="r" b="b"/>
              <a:pathLst>
                <a:path w="69125" h="61957" extrusionOk="0">
                  <a:moveTo>
                    <a:pt x="10352" y="1"/>
                  </a:moveTo>
                  <a:lnTo>
                    <a:pt x="14337" y="3259"/>
                  </a:lnTo>
                  <a:cubicBezTo>
                    <a:pt x="15966" y="4612"/>
                    <a:pt x="16618" y="6818"/>
                    <a:pt x="15966" y="8823"/>
                  </a:cubicBezTo>
                  <a:lnTo>
                    <a:pt x="1079" y="55239"/>
                  </a:lnTo>
                  <a:cubicBezTo>
                    <a:pt x="1" y="58548"/>
                    <a:pt x="2482" y="61956"/>
                    <a:pt x="5991" y="61956"/>
                  </a:cubicBezTo>
                  <a:lnTo>
                    <a:pt x="62959" y="61956"/>
                  </a:lnTo>
                  <a:cubicBezTo>
                    <a:pt x="66618" y="61956"/>
                    <a:pt x="69124" y="58247"/>
                    <a:pt x="67721" y="54863"/>
                  </a:cubicBezTo>
                  <a:lnTo>
                    <a:pt x="48949" y="9099"/>
                  </a:lnTo>
                  <a:cubicBezTo>
                    <a:pt x="48222" y="7319"/>
                    <a:pt x="48548" y="5289"/>
                    <a:pt x="49776" y="3810"/>
                  </a:cubicBezTo>
                  <a:lnTo>
                    <a:pt x="53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12"/>
            <p:cNvSpPr/>
            <p:nvPr/>
          </p:nvSpPr>
          <p:spPr>
            <a:xfrm>
              <a:off x="1760278" y="2649126"/>
              <a:ext cx="1054331" cy="153756"/>
            </a:xfrm>
            <a:custGeom>
              <a:avLst/>
              <a:gdLst/>
              <a:ahLst/>
              <a:cxnLst/>
              <a:rect l="l" t="t" r="r" b="b"/>
              <a:pathLst>
                <a:path w="55866" h="8146" extrusionOk="0">
                  <a:moveTo>
                    <a:pt x="54888" y="0"/>
                  </a:moveTo>
                  <a:cubicBezTo>
                    <a:pt x="45815" y="3710"/>
                    <a:pt x="36015" y="5589"/>
                    <a:pt x="26216" y="5589"/>
                  </a:cubicBezTo>
                  <a:cubicBezTo>
                    <a:pt x="17594" y="5589"/>
                    <a:pt x="8973" y="4136"/>
                    <a:pt x="852" y="1253"/>
                  </a:cubicBezTo>
                  <a:lnTo>
                    <a:pt x="0" y="3659"/>
                  </a:lnTo>
                  <a:cubicBezTo>
                    <a:pt x="8396" y="6667"/>
                    <a:pt x="17319" y="8146"/>
                    <a:pt x="26216" y="8146"/>
                  </a:cubicBezTo>
                  <a:cubicBezTo>
                    <a:pt x="36341" y="8146"/>
                    <a:pt x="46467" y="6216"/>
                    <a:pt x="55865" y="2381"/>
                  </a:cubicBezTo>
                  <a:lnTo>
                    <a:pt x="548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12"/>
            <p:cNvSpPr/>
            <p:nvPr/>
          </p:nvSpPr>
          <p:spPr>
            <a:xfrm>
              <a:off x="1753181" y="2788187"/>
              <a:ext cx="1054331" cy="154247"/>
            </a:xfrm>
            <a:custGeom>
              <a:avLst/>
              <a:gdLst/>
              <a:ahLst/>
              <a:cxnLst/>
              <a:rect l="l" t="t" r="r" b="b"/>
              <a:pathLst>
                <a:path w="55866" h="8172" extrusionOk="0">
                  <a:moveTo>
                    <a:pt x="54888" y="1"/>
                  </a:moveTo>
                  <a:cubicBezTo>
                    <a:pt x="45815" y="3735"/>
                    <a:pt x="36015" y="5590"/>
                    <a:pt x="26216" y="5590"/>
                  </a:cubicBezTo>
                  <a:cubicBezTo>
                    <a:pt x="17594" y="5590"/>
                    <a:pt x="8973" y="4161"/>
                    <a:pt x="877" y="1254"/>
                  </a:cubicBezTo>
                  <a:lnTo>
                    <a:pt x="0" y="3660"/>
                  </a:lnTo>
                  <a:cubicBezTo>
                    <a:pt x="8396" y="6667"/>
                    <a:pt x="17319" y="8171"/>
                    <a:pt x="26216" y="8171"/>
                  </a:cubicBezTo>
                  <a:cubicBezTo>
                    <a:pt x="36341" y="8171"/>
                    <a:pt x="46467" y="6241"/>
                    <a:pt x="55865" y="2382"/>
                  </a:cubicBezTo>
                  <a:lnTo>
                    <a:pt x="54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12"/>
            <p:cNvSpPr/>
            <p:nvPr/>
          </p:nvSpPr>
          <p:spPr>
            <a:xfrm>
              <a:off x="1549309" y="3401714"/>
              <a:ext cx="1456844" cy="195866"/>
            </a:xfrm>
            <a:custGeom>
              <a:avLst/>
              <a:gdLst/>
              <a:ahLst/>
              <a:cxnLst/>
              <a:rect l="l" t="t" r="r" b="b"/>
              <a:pathLst>
                <a:path w="77194" h="10377" extrusionOk="0">
                  <a:moveTo>
                    <a:pt x="76241" y="0"/>
                  </a:moveTo>
                  <a:cubicBezTo>
                    <a:pt x="63183" y="5188"/>
                    <a:pt x="49098" y="7795"/>
                    <a:pt x="35038" y="7795"/>
                  </a:cubicBezTo>
                  <a:cubicBezTo>
                    <a:pt x="23434" y="7795"/>
                    <a:pt x="11830" y="6015"/>
                    <a:pt x="777" y="2456"/>
                  </a:cubicBezTo>
                  <a:lnTo>
                    <a:pt x="0" y="4913"/>
                  </a:lnTo>
                  <a:cubicBezTo>
                    <a:pt x="11303" y="8547"/>
                    <a:pt x="23158" y="10376"/>
                    <a:pt x="35038" y="10376"/>
                  </a:cubicBezTo>
                  <a:cubicBezTo>
                    <a:pt x="49424" y="10376"/>
                    <a:pt x="63810" y="7694"/>
                    <a:pt x="77194" y="2406"/>
                  </a:cubicBezTo>
                  <a:lnTo>
                    <a:pt x="76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12"/>
            <p:cNvSpPr/>
            <p:nvPr/>
          </p:nvSpPr>
          <p:spPr>
            <a:xfrm>
              <a:off x="1549309" y="3465091"/>
              <a:ext cx="1456844" cy="195394"/>
            </a:xfrm>
            <a:custGeom>
              <a:avLst/>
              <a:gdLst/>
              <a:ahLst/>
              <a:cxnLst/>
              <a:rect l="l" t="t" r="r" b="b"/>
              <a:pathLst>
                <a:path w="77194" h="10352" extrusionOk="0">
                  <a:moveTo>
                    <a:pt x="76241" y="1"/>
                  </a:moveTo>
                  <a:cubicBezTo>
                    <a:pt x="63183" y="5189"/>
                    <a:pt x="49098" y="7795"/>
                    <a:pt x="35038" y="7795"/>
                  </a:cubicBezTo>
                  <a:cubicBezTo>
                    <a:pt x="23434" y="7795"/>
                    <a:pt x="11830" y="6016"/>
                    <a:pt x="777" y="2457"/>
                  </a:cubicBezTo>
                  <a:lnTo>
                    <a:pt x="0" y="4888"/>
                  </a:lnTo>
                  <a:cubicBezTo>
                    <a:pt x="11303" y="8547"/>
                    <a:pt x="23158" y="10352"/>
                    <a:pt x="35038" y="10352"/>
                  </a:cubicBezTo>
                  <a:cubicBezTo>
                    <a:pt x="49424" y="10352"/>
                    <a:pt x="63810" y="7695"/>
                    <a:pt x="77194" y="2382"/>
                  </a:cubicBezTo>
                  <a:lnTo>
                    <a:pt x="76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12"/>
            <p:cNvSpPr/>
            <p:nvPr/>
          </p:nvSpPr>
          <p:spPr>
            <a:xfrm>
              <a:off x="1628767" y="2896522"/>
              <a:ext cx="1338608" cy="557492"/>
            </a:xfrm>
            <a:custGeom>
              <a:avLst/>
              <a:gdLst/>
              <a:ahLst/>
              <a:cxnLst/>
              <a:rect l="l" t="t" r="r" b="b"/>
              <a:pathLst>
                <a:path w="70929" h="29536" extrusionOk="0">
                  <a:moveTo>
                    <a:pt x="67094" y="0"/>
                  </a:moveTo>
                  <a:cubicBezTo>
                    <a:pt x="56699" y="3713"/>
                    <a:pt x="45659" y="5574"/>
                    <a:pt x="34620" y="5574"/>
                  </a:cubicBezTo>
                  <a:cubicBezTo>
                    <a:pt x="23673" y="5574"/>
                    <a:pt x="12726" y="3744"/>
                    <a:pt x="2407" y="75"/>
                  </a:cubicBezTo>
                  <a:lnTo>
                    <a:pt x="1" y="25464"/>
                  </a:lnTo>
                  <a:cubicBezTo>
                    <a:pt x="9442" y="28186"/>
                    <a:pt x="19266" y="29536"/>
                    <a:pt x="29092" y="29536"/>
                  </a:cubicBezTo>
                  <a:cubicBezTo>
                    <a:pt x="43421" y="29536"/>
                    <a:pt x="57757" y="26667"/>
                    <a:pt x="70928" y="21003"/>
                  </a:cubicBezTo>
                  <a:lnTo>
                    <a:pt x="67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12"/>
            <p:cNvSpPr/>
            <p:nvPr/>
          </p:nvSpPr>
          <p:spPr>
            <a:xfrm>
              <a:off x="1755541" y="2952332"/>
              <a:ext cx="145224" cy="516609"/>
            </a:xfrm>
            <a:custGeom>
              <a:avLst/>
              <a:gdLst/>
              <a:ahLst/>
              <a:cxnLst/>
              <a:rect l="l" t="t" r="r" b="b"/>
              <a:pathLst>
                <a:path w="7695" h="27370" extrusionOk="0">
                  <a:moveTo>
                    <a:pt x="7294" y="1"/>
                  </a:moveTo>
                  <a:cubicBezTo>
                    <a:pt x="4963" y="9123"/>
                    <a:pt x="2557" y="18196"/>
                    <a:pt x="0" y="27269"/>
                  </a:cubicBezTo>
                  <a:lnTo>
                    <a:pt x="427" y="27369"/>
                  </a:lnTo>
                  <a:cubicBezTo>
                    <a:pt x="2958" y="18321"/>
                    <a:pt x="5389" y="9224"/>
                    <a:pt x="7695" y="101"/>
                  </a:cubicBezTo>
                  <a:lnTo>
                    <a:pt x="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12"/>
            <p:cNvSpPr/>
            <p:nvPr/>
          </p:nvSpPr>
          <p:spPr>
            <a:xfrm>
              <a:off x="1816087" y="2968884"/>
              <a:ext cx="124426" cy="549715"/>
            </a:xfrm>
            <a:custGeom>
              <a:avLst/>
              <a:gdLst/>
              <a:ahLst/>
              <a:cxnLst/>
              <a:rect l="l" t="t" r="r" b="b"/>
              <a:pathLst>
                <a:path w="6593" h="29124" extrusionOk="0">
                  <a:moveTo>
                    <a:pt x="6166" y="1"/>
                  </a:moveTo>
                  <a:cubicBezTo>
                    <a:pt x="4111" y="9675"/>
                    <a:pt x="2056" y="19349"/>
                    <a:pt x="1" y="29023"/>
                  </a:cubicBezTo>
                  <a:lnTo>
                    <a:pt x="402" y="29124"/>
                  </a:lnTo>
                  <a:cubicBezTo>
                    <a:pt x="2482" y="19449"/>
                    <a:pt x="4537" y="9750"/>
                    <a:pt x="6592" y="76"/>
                  </a:cubicBezTo>
                  <a:lnTo>
                    <a:pt x="61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12"/>
            <p:cNvSpPr/>
            <p:nvPr/>
          </p:nvSpPr>
          <p:spPr>
            <a:xfrm>
              <a:off x="1876633" y="2983077"/>
              <a:ext cx="111178" cy="544506"/>
            </a:xfrm>
            <a:custGeom>
              <a:avLst/>
              <a:gdLst/>
              <a:ahLst/>
              <a:cxnLst/>
              <a:rect l="l" t="t" r="r" b="b"/>
              <a:pathLst>
                <a:path w="5891" h="28848" extrusionOk="0">
                  <a:moveTo>
                    <a:pt x="5464" y="1"/>
                  </a:moveTo>
                  <a:cubicBezTo>
                    <a:pt x="3635" y="9575"/>
                    <a:pt x="1830" y="19174"/>
                    <a:pt x="1" y="28773"/>
                  </a:cubicBezTo>
                  <a:lnTo>
                    <a:pt x="427" y="28848"/>
                  </a:lnTo>
                  <a:cubicBezTo>
                    <a:pt x="2231" y="19274"/>
                    <a:pt x="4061" y="9675"/>
                    <a:pt x="5890" y="76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12"/>
            <p:cNvSpPr/>
            <p:nvPr/>
          </p:nvSpPr>
          <p:spPr>
            <a:xfrm>
              <a:off x="1962716" y="2989702"/>
              <a:ext cx="93211" cy="539787"/>
            </a:xfrm>
            <a:custGeom>
              <a:avLst/>
              <a:gdLst/>
              <a:ahLst/>
              <a:cxnLst/>
              <a:rect l="l" t="t" r="r" b="b"/>
              <a:pathLst>
                <a:path w="4939" h="28598" extrusionOk="0">
                  <a:moveTo>
                    <a:pt x="4512" y="0"/>
                  </a:moveTo>
                  <a:cubicBezTo>
                    <a:pt x="3009" y="9499"/>
                    <a:pt x="1505" y="19023"/>
                    <a:pt x="1" y="28522"/>
                  </a:cubicBezTo>
                  <a:lnTo>
                    <a:pt x="427" y="28597"/>
                  </a:lnTo>
                  <a:cubicBezTo>
                    <a:pt x="1931" y="19098"/>
                    <a:pt x="3435" y="9574"/>
                    <a:pt x="4938" y="51"/>
                  </a:cubicBezTo>
                  <a:lnTo>
                    <a:pt x="4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12"/>
            <p:cNvSpPr/>
            <p:nvPr/>
          </p:nvSpPr>
          <p:spPr>
            <a:xfrm>
              <a:off x="2041721" y="2968412"/>
              <a:ext cx="78057" cy="528425"/>
            </a:xfrm>
            <a:custGeom>
              <a:avLst/>
              <a:gdLst/>
              <a:ahLst/>
              <a:cxnLst/>
              <a:rect l="l" t="t" r="r" b="b"/>
              <a:pathLst>
                <a:path w="4136" h="27996" extrusionOk="0">
                  <a:moveTo>
                    <a:pt x="3710" y="1"/>
                  </a:moveTo>
                  <a:cubicBezTo>
                    <a:pt x="2306" y="9299"/>
                    <a:pt x="1078" y="18622"/>
                    <a:pt x="0" y="27946"/>
                  </a:cubicBezTo>
                  <a:lnTo>
                    <a:pt x="427" y="27996"/>
                  </a:lnTo>
                  <a:cubicBezTo>
                    <a:pt x="1504" y="18672"/>
                    <a:pt x="2732" y="9349"/>
                    <a:pt x="4136" y="76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12"/>
            <p:cNvSpPr/>
            <p:nvPr/>
          </p:nvSpPr>
          <p:spPr>
            <a:xfrm>
              <a:off x="2114573" y="2968884"/>
              <a:ext cx="49672" cy="513759"/>
            </a:xfrm>
            <a:custGeom>
              <a:avLst/>
              <a:gdLst/>
              <a:ahLst/>
              <a:cxnLst/>
              <a:rect l="l" t="t" r="r" b="b"/>
              <a:pathLst>
                <a:path w="2632" h="27219" extrusionOk="0">
                  <a:moveTo>
                    <a:pt x="2206" y="1"/>
                  </a:moveTo>
                  <a:cubicBezTo>
                    <a:pt x="1679" y="9073"/>
                    <a:pt x="927" y="18146"/>
                    <a:pt x="0" y="27169"/>
                  </a:cubicBezTo>
                  <a:lnTo>
                    <a:pt x="426" y="27219"/>
                  </a:lnTo>
                  <a:cubicBezTo>
                    <a:pt x="1354" y="18171"/>
                    <a:pt x="2105" y="9099"/>
                    <a:pt x="2632" y="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12"/>
            <p:cNvSpPr/>
            <p:nvPr/>
          </p:nvSpPr>
          <p:spPr>
            <a:xfrm>
              <a:off x="2196880" y="2973621"/>
              <a:ext cx="21760" cy="536937"/>
            </a:xfrm>
            <a:custGeom>
              <a:avLst/>
              <a:gdLst/>
              <a:ahLst/>
              <a:cxnLst/>
              <a:rect l="l" t="t" r="r" b="b"/>
              <a:pathLst>
                <a:path w="1153" h="28447" extrusionOk="0">
                  <a:moveTo>
                    <a:pt x="727" y="0"/>
                  </a:moveTo>
                  <a:cubicBezTo>
                    <a:pt x="702" y="9499"/>
                    <a:pt x="451" y="18973"/>
                    <a:pt x="0" y="28447"/>
                  </a:cubicBezTo>
                  <a:lnTo>
                    <a:pt x="426" y="28447"/>
                  </a:lnTo>
                  <a:cubicBezTo>
                    <a:pt x="902" y="18973"/>
                    <a:pt x="1128" y="9499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12"/>
            <p:cNvSpPr/>
            <p:nvPr/>
          </p:nvSpPr>
          <p:spPr>
            <a:xfrm>
              <a:off x="2288644" y="2978340"/>
              <a:ext cx="17042" cy="501943"/>
            </a:xfrm>
            <a:custGeom>
              <a:avLst/>
              <a:gdLst/>
              <a:ahLst/>
              <a:cxnLst/>
              <a:rect l="l" t="t" r="r" b="b"/>
              <a:pathLst>
                <a:path w="903" h="26593" extrusionOk="0">
                  <a:moveTo>
                    <a:pt x="0" y="1"/>
                  </a:moveTo>
                  <a:cubicBezTo>
                    <a:pt x="301" y="8873"/>
                    <a:pt x="451" y="17720"/>
                    <a:pt x="476" y="26593"/>
                  </a:cubicBezTo>
                  <a:lnTo>
                    <a:pt x="903" y="26593"/>
                  </a:lnTo>
                  <a:cubicBezTo>
                    <a:pt x="877" y="17720"/>
                    <a:pt x="727" y="8848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12"/>
            <p:cNvSpPr/>
            <p:nvPr/>
          </p:nvSpPr>
          <p:spPr>
            <a:xfrm>
              <a:off x="2350134" y="2992061"/>
              <a:ext cx="50163" cy="530803"/>
            </a:xfrm>
            <a:custGeom>
              <a:avLst/>
              <a:gdLst/>
              <a:ahLst/>
              <a:cxnLst/>
              <a:rect l="l" t="t" r="r" b="b"/>
              <a:pathLst>
                <a:path w="2658" h="28122" extrusionOk="0">
                  <a:moveTo>
                    <a:pt x="426" y="1"/>
                  </a:moveTo>
                  <a:lnTo>
                    <a:pt x="0" y="26"/>
                  </a:lnTo>
                  <a:cubicBezTo>
                    <a:pt x="527" y="9399"/>
                    <a:pt x="1279" y="18773"/>
                    <a:pt x="2231" y="28121"/>
                  </a:cubicBezTo>
                  <a:lnTo>
                    <a:pt x="2657" y="28071"/>
                  </a:lnTo>
                  <a:cubicBezTo>
                    <a:pt x="1705" y="18723"/>
                    <a:pt x="953" y="9374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12"/>
            <p:cNvSpPr/>
            <p:nvPr/>
          </p:nvSpPr>
          <p:spPr>
            <a:xfrm>
              <a:off x="2417777" y="3010991"/>
              <a:ext cx="52050" cy="457945"/>
            </a:xfrm>
            <a:custGeom>
              <a:avLst/>
              <a:gdLst/>
              <a:ahLst/>
              <a:cxnLst/>
              <a:rect l="l" t="t" r="r" b="b"/>
              <a:pathLst>
                <a:path w="2758" h="24262" extrusionOk="0">
                  <a:moveTo>
                    <a:pt x="426" y="0"/>
                  </a:moveTo>
                  <a:lnTo>
                    <a:pt x="0" y="25"/>
                  </a:lnTo>
                  <a:cubicBezTo>
                    <a:pt x="777" y="8121"/>
                    <a:pt x="1554" y="16191"/>
                    <a:pt x="2331" y="24261"/>
                  </a:cubicBezTo>
                  <a:lnTo>
                    <a:pt x="2757" y="24211"/>
                  </a:lnTo>
                  <a:cubicBezTo>
                    <a:pt x="1980" y="16141"/>
                    <a:pt x="1203" y="8071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12"/>
            <p:cNvSpPr/>
            <p:nvPr/>
          </p:nvSpPr>
          <p:spPr>
            <a:xfrm>
              <a:off x="2460356" y="3005782"/>
              <a:ext cx="86568" cy="491524"/>
            </a:xfrm>
            <a:custGeom>
              <a:avLst/>
              <a:gdLst/>
              <a:ahLst/>
              <a:cxnLst/>
              <a:rect l="l" t="t" r="r" b="b"/>
              <a:pathLst>
                <a:path w="4587" h="26041" extrusionOk="0">
                  <a:moveTo>
                    <a:pt x="426" y="1"/>
                  </a:moveTo>
                  <a:lnTo>
                    <a:pt x="0" y="76"/>
                  </a:lnTo>
                  <a:cubicBezTo>
                    <a:pt x="1379" y="8722"/>
                    <a:pt x="2782" y="17394"/>
                    <a:pt x="4186" y="26041"/>
                  </a:cubicBezTo>
                  <a:lnTo>
                    <a:pt x="4587" y="25966"/>
                  </a:lnTo>
                  <a:cubicBezTo>
                    <a:pt x="3208" y="17319"/>
                    <a:pt x="1805" y="8647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12"/>
            <p:cNvSpPr/>
            <p:nvPr/>
          </p:nvSpPr>
          <p:spPr>
            <a:xfrm>
              <a:off x="2504331" y="3003423"/>
              <a:ext cx="129635" cy="483955"/>
            </a:xfrm>
            <a:custGeom>
              <a:avLst/>
              <a:gdLst/>
              <a:ahLst/>
              <a:cxnLst/>
              <a:rect l="l" t="t" r="r" b="b"/>
              <a:pathLst>
                <a:path w="6869" h="25640" extrusionOk="0">
                  <a:moveTo>
                    <a:pt x="402" y="0"/>
                  </a:moveTo>
                  <a:lnTo>
                    <a:pt x="1" y="101"/>
                  </a:lnTo>
                  <a:cubicBezTo>
                    <a:pt x="2332" y="8572"/>
                    <a:pt x="4487" y="17093"/>
                    <a:pt x="6467" y="25640"/>
                  </a:cubicBezTo>
                  <a:lnTo>
                    <a:pt x="6868" y="25564"/>
                  </a:lnTo>
                  <a:cubicBezTo>
                    <a:pt x="4888" y="16993"/>
                    <a:pt x="2733" y="8472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12"/>
            <p:cNvSpPr/>
            <p:nvPr/>
          </p:nvSpPr>
          <p:spPr>
            <a:xfrm>
              <a:off x="2554006" y="2988286"/>
              <a:ext cx="149961" cy="497677"/>
            </a:xfrm>
            <a:custGeom>
              <a:avLst/>
              <a:gdLst/>
              <a:ahLst/>
              <a:cxnLst/>
              <a:rect l="l" t="t" r="r" b="b"/>
              <a:pathLst>
                <a:path w="7946" h="26367" extrusionOk="0">
                  <a:moveTo>
                    <a:pt x="401" y="0"/>
                  </a:moveTo>
                  <a:lnTo>
                    <a:pt x="0" y="126"/>
                  </a:lnTo>
                  <a:cubicBezTo>
                    <a:pt x="2507" y="8873"/>
                    <a:pt x="5013" y="17619"/>
                    <a:pt x="7544" y="26366"/>
                  </a:cubicBezTo>
                  <a:lnTo>
                    <a:pt x="7945" y="26266"/>
                  </a:lnTo>
                  <a:cubicBezTo>
                    <a:pt x="5439" y="17494"/>
                    <a:pt x="2933" y="8747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12"/>
            <p:cNvSpPr/>
            <p:nvPr/>
          </p:nvSpPr>
          <p:spPr>
            <a:xfrm>
              <a:off x="2594679" y="2976452"/>
              <a:ext cx="191122" cy="502887"/>
            </a:xfrm>
            <a:custGeom>
              <a:avLst/>
              <a:gdLst/>
              <a:ahLst/>
              <a:cxnLst/>
              <a:rect l="l" t="t" r="r" b="b"/>
              <a:pathLst>
                <a:path w="10127" h="26643" extrusionOk="0">
                  <a:moveTo>
                    <a:pt x="402" y="1"/>
                  </a:moveTo>
                  <a:lnTo>
                    <a:pt x="1" y="151"/>
                  </a:lnTo>
                  <a:cubicBezTo>
                    <a:pt x="3409" y="8923"/>
                    <a:pt x="6643" y="17745"/>
                    <a:pt x="9725" y="26642"/>
                  </a:cubicBezTo>
                  <a:lnTo>
                    <a:pt x="10126" y="26517"/>
                  </a:lnTo>
                  <a:cubicBezTo>
                    <a:pt x="7044" y="17620"/>
                    <a:pt x="3810" y="8773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12"/>
            <p:cNvSpPr/>
            <p:nvPr/>
          </p:nvSpPr>
          <p:spPr>
            <a:xfrm>
              <a:off x="1348739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0" y="0"/>
                  </a:moveTo>
                  <a:lnTo>
                    <a:pt x="151" y="5589"/>
                  </a:lnTo>
                  <a:lnTo>
                    <a:pt x="15264" y="5289"/>
                  </a:lnTo>
                  <a:lnTo>
                    <a:pt x="14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12"/>
            <p:cNvSpPr/>
            <p:nvPr/>
          </p:nvSpPr>
          <p:spPr>
            <a:xfrm>
              <a:off x="2855323" y="2551210"/>
              <a:ext cx="288070" cy="105511"/>
            </a:xfrm>
            <a:custGeom>
              <a:avLst/>
              <a:gdLst/>
              <a:ahLst/>
              <a:cxnLst/>
              <a:rect l="l" t="t" r="r" b="b"/>
              <a:pathLst>
                <a:path w="15264" h="5590" extrusionOk="0">
                  <a:moveTo>
                    <a:pt x="452" y="0"/>
                  </a:moveTo>
                  <a:lnTo>
                    <a:pt x="0" y="5289"/>
                  </a:lnTo>
                  <a:lnTo>
                    <a:pt x="15113" y="5589"/>
                  </a:lnTo>
                  <a:lnTo>
                    <a:pt x="15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12"/>
            <p:cNvSpPr/>
            <p:nvPr/>
          </p:nvSpPr>
          <p:spPr>
            <a:xfrm>
              <a:off x="879504" y="2936723"/>
              <a:ext cx="2751441" cy="19"/>
            </a:xfrm>
            <a:custGeom>
              <a:avLst/>
              <a:gdLst/>
              <a:ahLst/>
              <a:cxnLst/>
              <a:rect l="l" t="t" r="r" b="b"/>
              <a:pathLst>
                <a:path w="145791" h="1" extrusionOk="0">
                  <a:moveTo>
                    <a:pt x="145790" y="0"/>
                  </a:moveTo>
                  <a:lnTo>
                    <a:pt x="145790" y="0"/>
                  </a:lnTo>
                  <a:lnTo>
                    <a:pt x="14579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12"/>
            <p:cNvSpPr/>
            <p:nvPr/>
          </p:nvSpPr>
          <p:spPr>
            <a:xfrm>
              <a:off x="877598" y="2837863"/>
              <a:ext cx="2755706" cy="1236124"/>
            </a:xfrm>
            <a:custGeom>
              <a:avLst/>
              <a:gdLst/>
              <a:ahLst/>
              <a:cxnLst/>
              <a:rect l="l" t="t" r="r" b="b"/>
              <a:pathLst>
                <a:path w="146017" h="65490" extrusionOk="0">
                  <a:moveTo>
                    <a:pt x="527" y="0"/>
                  </a:moveTo>
                  <a:cubicBezTo>
                    <a:pt x="151" y="1680"/>
                    <a:pt x="1" y="3434"/>
                    <a:pt x="101" y="5238"/>
                  </a:cubicBezTo>
                  <a:cubicBezTo>
                    <a:pt x="101" y="5264"/>
                    <a:pt x="101" y="5264"/>
                    <a:pt x="101" y="5264"/>
                  </a:cubicBezTo>
                  <a:lnTo>
                    <a:pt x="878" y="18146"/>
                  </a:lnTo>
                  <a:lnTo>
                    <a:pt x="1204" y="23108"/>
                  </a:lnTo>
                  <a:lnTo>
                    <a:pt x="1379" y="26216"/>
                  </a:lnTo>
                  <a:lnTo>
                    <a:pt x="1780" y="32632"/>
                  </a:lnTo>
                  <a:lnTo>
                    <a:pt x="2206" y="39574"/>
                  </a:lnTo>
                  <a:lnTo>
                    <a:pt x="2432" y="43309"/>
                  </a:lnTo>
                  <a:lnTo>
                    <a:pt x="2658" y="47118"/>
                  </a:lnTo>
                  <a:cubicBezTo>
                    <a:pt x="3284" y="57419"/>
                    <a:pt x="12307" y="65489"/>
                    <a:pt x="23209" y="65489"/>
                  </a:cubicBezTo>
                  <a:lnTo>
                    <a:pt x="122809" y="65489"/>
                  </a:lnTo>
                  <a:cubicBezTo>
                    <a:pt x="133711" y="65489"/>
                    <a:pt x="142708" y="57419"/>
                    <a:pt x="143335" y="47118"/>
                  </a:cubicBezTo>
                  <a:lnTo>
                    <a:pt x="144087" y="34863"/>
                  </a:lnTo>
                  <a:lnTo>
                    <a:pt x="144513" y="27945"/>
                  </a:lnTo>
                  <a:lnTo>
                    <a:pt x="144714" y="24562"/>
                  </a:lnTo>
                  <a:lnTo>
                    <a:pt x="144989" y="20076"/>
                  </a:lnTo>
                  <a:lnTo>
                    <a:pt x="145891" y="5264"/>
                  </a:lnTo>
                  <a:lnTo>
                    <a:pt x="145891" y="5238"/>
                  </a:lnTo>
                  <a:cubicBezTo>
                    <a:pt x="146017" y="3434"/>
                    <a:pt x="145866" y="1680"/>
                    <a:pt x="145465" y="0"/>
                  </a:cubicBezTo>
                  <a:lnTo>
                    <a:pt x="143335" y="34788"/>
                  </a:lnTo>
                  <a:cubicBezTo>
                    <a:pt x="142708" y="45088"/>
                    <a:pt x="133711" y="53133"/>
                    <a:pt x="122809" y="53133"/>
                  </a:cubicBezTo>
                  <a:lnTo>
                    <a:pt x="23209" y="53133"/>
                  </a:lnTo>
                  <a:cubicBezTo>
                    <a:pt x="12307" y="53133"/>
                    <a:pt x="3284" y="45088"/>
                    <a:pt x="2658" y="34788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12"/>
            <p:cNvSpPr/>
            <p:nvPr/>
          </p:nvSpPr>
          <p:spPr>
            <a:xfrm>
              <a:off x="133690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12"/>
            <p:cNvSpPr/>
            <p:nvPr/>
          </p:nvSpPr>
          <p:spPr>
            <a:xfrm>
              <a:off x="128345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12"/>
            <p:cNvSpPr/>
            <p:nvPr/>
          </p:nvSpPr>
          <p:spPr>
            <a:xfrm>
              <a:off x="128345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12"/>
            <p:cNvSpPr/>
            <p:nvPr/>
          </p:nvSpPr>
          <p:spPr>
            <a:xfrm>
              <a:off x="1200204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12"/>
            <p:cNvSpPr/>
            <p:nvPr/>
          </p:nvSpPr>
          <p:spPr>
            <a:xfrm>
              <a:off x="1146754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12"/>
            <p:cNvSpPr/>
            <p:nvPr/>
          </p:nvSpPr>
          <p:spPr>
            <a:xfrm>
              <a:off x="1146754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12"/>
            <p:cNvSpPr/>
            <p:nvPr/>
          </p:nvSpPr>
          <p:spPr>
            <a:xfrm>
              <a:off x="1476929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12"/>
            <p:cNvSpPr/>
            <p:nvPr/>
          </p:nvSpPr>
          <p:spPr>
            <a:xfrm>
              <a:off x="1423479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04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12"/>
            <p:cNvSpPr/>
            <p:nvPr/>
          </p:nvSpPr>
          <p:spPr>
            <a:xfrm>
              <a:off x="1423479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12"/>
            <p:cNvSpPr/>
            <p:nvPr/>
          </p:nvSpPr>
          <p:spPr>
            <a:xfrm>
              <a:off x="1617424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12"/>
            <p:cNvSpPr/>
            <p:nvPr/>
          </p:nvSpPr>
          <p:spPr>
            <a:xfrm>
              <a:off x="1563974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12"/>
            <p:cNvSpPr/>
            <p:nvPr/>
          </p:nvSpPr>
          <p:spPr>
            <a:xfrm>
              <a:off x="1563974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12"/>
            <p:cNvSpPr/>
            <p:nvPr/>
          </p:nvSpPr>
          <p:spPr>
            <a:xfrm>
              <a:off x="175790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12"/>
            <p:cNvSpPr/>
            <p:nvPr/>
          </p:nvSpPr>
          <p:spPr>
            <a:xfrm>
              <a:off x="170445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12"/>
            <p:cNvSpPr/>
            <p:nvPr/>
          </p:nvSpPr>
          <p:spPr>
            <a:xfrm>
              <a:off x="170445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12"/>
            <p:cNvSpPr/>
            <p:nvPr/>
          </p:nvSpPr>
          <p:spPr>
            <a:xfrm>
              <a:off x="1897923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12"/>
            <p:cNvSpPr/>
            <p:nvPr/>
          </p:nvSpPr>
          <p:spPr>
            <a:xfrm>
              <a:off x="1844473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12"/>
            <p:cNvSpPr/>
            <p:nvPr/>
          </p:nvSpPr>
          <p:spPr>
            <a:xfrm>
              <a:off x="1844473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12"/>
            <p:cNvSpPr/>
            <p:nvPr/>
          </p:nvSpPr>
          <p:spPr>
            <a:xfrm>
              <a:off x="2038418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12"/>
            <p:cNvSpPr/>
            <p:nvPr/>
          </p:nvSpPr>
          <p:spPr>
            <a:xfrm>
              <a:off x="1984949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12"/>
            <p:cNvSpPr/>
            <p:nvPr/>
          </p:nvSpPr>
          <p:spPr>
            <a:xfrm>
              <a:off x="1984949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12"/>
            <p:cNvSpPr/>
            <p:nvPr/>
          </p:nvSpPr>
          <p:spPr>
            <a:xfrm>
              <a:off x="2178422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12"/>
            <p:cNvSpPr/>
            <p:nvPr/>
          </p:nvSpPr>
          <p:spPr>
            <a:xfrm>
              <a:off x="2124972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12"/>
            <p:cNvSpPr/>
            <p:nvPr/>
          </p:nvSpPr>
          <p:spPr>
            <a:xfrm>
              <a:off x="2124972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12"/>
            <p:cNvSpPr/>
            <p:nvPr/>
          </p:nvSpPr>
          <p:spPr>
            <a:xfrm>
              <a:off x="2318917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12"/>
            <p:cNvSpPr/>
            <p:nvPr/>
          </p:nvSpPr>
          <p:spPr>
            <a:xfrm>
              <a:off x="2265467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12"/>
            <p:cNvSpPr/>
            <p:nvPr/>
          </p:nvSpPr>
          <p:spPr>
            <a:xfrm>
              <a:off x="2265467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12"/>
            <p:cNvSpPr/>
            <p:nvPr/>
          </p:nvSpPr>
          <p:spPr>
            <a:xfrm>
              <a:off x="2458921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12"/>
            <p:cNvSpPr/>
            <p:nvPr/>
          </p:nvSpPr>
          <p:spPr>
            <a:xfrm>
              <a:off x="2405471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12"/>
            <p:cNvSpPr/>
            <p:nvPr/>
          </p:nvSpPr>
          <p:spPr>
            <a:xfrm>
              <a:off x="2405471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12"/>
            <p:cNvSpPr/>
            <p:nvPr/>
          </p:nvSpPr>
          <p:spPr>
            <a:xfrm>
              <a:off x="2599416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12"/>
            <p:cNvSpPr/>
            <p:nvPr/>
          </p:nvSpPr>
          <p:spPr>
            <a:xfrm>
              <a:off x="2545966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12"/>
            <p:cNvSpPr/>
            <p:nvPr/>
          </p:nvSpPr>
          <p:spPr>
            <a:xfrm>
              <a:off x="2545966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12"/>
            <p:cNvSpPr/>
            <p:nvPr/>
          </p:nvSpPr>
          <p:spPr>
            <a:xfrm>
              <a:off x="273991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12"/>
            <p:cNvSpPr/>
            <p:nvPr/>
          </p:nvSpPr>
          <p:spPr>
            <a:xfrm>
              <a:off x="2686461" y="42976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04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12"/>
            <p:cNvSpPr/>
            <p:nvPr/>
          </p:nvSpPr>
          <p:spPr>
            <a:xfrm>
              <a:off x="2686461" y="4282019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12"/>
            <p:cNvSpPr/>
            <p:nvPr/>
          </p:nvSpPr>
          <p:spPr>
            <a:xfrm>
              <a:off x="2879915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12"/>
            <p:cNvSpPr/>
            <p:nvPr/>
          </p:nvSpPr>
          <p:spPr>
            <a:xfrm>
              <a:off x="2826465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12"/>
            <p:cNvSpPr/>
            <p:nvPr/>
          </p:nvSpPr>
          <p:spPr>
            <a:xfrm>
              <a:off x="2826465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12"/>
            <p:cNvSpPr/>
            <p:nvPr/>
          </p:nvSpPr>
          <p:spPr>
            <a:xfrm>
              <a:off x="3020410" y="4370933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12"/>
            <p:cNvSpPr/>
            <p:nvPr/>
          </p:nvSpPr>
          <p:spPr>
            <a:xfrm>
              <a:off x="2966960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04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04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12"/>
            <p:cNvSpPr/>
            <p:nvPr/>
          </p:nvSpPr>
          <p:spPr>
            <a:xfrm>
              <a:off x="2966960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12"/>
            <p:cNvSpPr/>
            <p:nvPr/>
          </p:nvSpPr>
          <p:spPr>
            <a:xfrm>
              <a:off x="3160414" y="4370933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12"/>
            <p:cNvSpPr/>
            <p:nvPr/>
          </p:nvSpPr>
          <p:spPr>
            <a:xfrm>
              <a:off x="3106964" y="42976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04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04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12"/>
            <p:cNvSpPr/>
            <p:nvPr/>
          </p:nvSpPr>
          <p:spPr>
            <a:xfrm>
              <a:off x="3106964" y="4282019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12"/>
            <p:cNvSpPr/>
            <p:nvPr/>
          </p:nvSpPr>
          <p:spPr>
            <a:xfrm>
              <a:off x="3304231" y="4370933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12"/>
            <p:cNvSpPr/>
            <p:nvPr/>
          </p:nvSpPr>
          <p:spPr>
            <a:xfrm>
              <a:off x="3250762" y="42976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04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04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12"/>
            <p:cNvSpPr/>
            <p:nvPr/>
          </p:nvSpPr>
          <p:spPr>
            <a:xfrm>
              <a:off x="3250762" y="4282019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12"/>
            <p:cNvSpPr/>
            <p:nvPr/>
          </p:nvSpPr>
          <p:spPr>
            <a:xfrm>
              <a:off x="133690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12"/>
            <p:cNvSpPr/>
            <p:nvPr/>
          </p:nvSpPr>
          <p:spPr>
            <a:xfrm>
              <a:off x="128345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12"/>
            <p:cNvSpPr/>
            <p:nvPr/>
          </p:nvSpPr>
          <p:spPr>
            <a:xfrm>
              <a:off x="128345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12"/>
            <p:cNvSpPr/>
            <p:nvPr/>
          </p:nvSpPr>
          <p:spPr>
            <a:xfrm>
              <a:off x="1200204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12"/>
            <p:cNvSpPr/>
            <p:nvPr/>
          </p:nvSpPr>
          <p:spPr>
            <a:xfrm>
              <a:off x="1146754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12"/>
            <p:cNvSpPr/>
            <p:nvPr/>
          </p:nvSpPr>
          <p:spPr>
            <a:xfrm>
              <a:off x="1146754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12"/>
            <p:cNvSpPr/>
            <p:nvPr/>
          </p:nvSpPr>
          <p:spPr>
            <a:xfrm>
              <a:off x="1476929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12"/>
            <p:cNvSpPr/>
            <p:nvPr/>
          </p:nvSpPr>
          <p:spPr>
            <a:xfrm>
              <a:off x="1423479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208" y="6366"/>
                  </a:cubicBezTo>
                  <a:cubicBezTo>
                    <a:pt x="4963" y="6366"/>
                    <a:pt x="6391" y="4938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12"/>
            <p:cNvSpPr/>
            <p:nvPr/>
          </p:nvSpPr>
          <p:spPr>
            <a:xfrm>
              <a:off x="1423479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12"/>
            <p:cNvSpPr/>
            <p:nvPr/>
          </p:nvSpPr>
          <p:spPr>
            <a:xfrm>
              <a:off x="1617424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12"/>
            <p:cNvSpPr/>
            <p:nvPr/>
          </p:nvSpPr>
          <p:spPr>
            <a:xfrm>
              <a:off x="1563974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12"/>
            <p:cNvSpPr/>
            <p:nvPr/>
          </p:nvSpPr>
          <p:spPr>
            <a:xfrm>
              <a:off x="1563974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12"/>
            <p:cNvSpPr/>
            <p:nvPr/>
          </p:nvSpPr>
          <p:spPr>
            <a:xfrm>
              <a:off x="175790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12"/>
            <p:cNvSpPr/>
            <p:nvPr/>
          </p:nvSpPr>
          <p:spPr>
            <a:xfrm>
              <a:off x="170445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12"/>
            <p:cNvSpPr/>
            <p:nvPr/>
          </p:nvSpPr>
          <p:spPr>
            <a:xfrm>
              <a:off x="170445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12"/>
            <p:cNvSpPr/>
            <p:nvPr/>
          </p:nvSpPr>
          <p:spPr>
            <a:xfrm>
              <a:off x="1897923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12"/>
            <p:cNvSpPr/>
            <p:nvPr/>
          </p:nvSpPr>
          <p:spPr>
            <a:xfrm>
              <a:off x="1844473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12"/>
            <p:cNvSpPr/>
            <p:nvPr/>
          </p:nvSpPr>
          <p:spPr>
            <a:xfrm>
              <a:off x="1844473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12"/>
            <p:cNvSpPr/>
            <p:nvPr/>
          </p:nvSpPr>
          <p:spPr>
            <a:xfrm>
              <a:off x="2038418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12"/>
            <p:cNvSpPr/>
            <p:nvPr/>
          </p:nvSpPr>
          <p:spPr>
            <a:xfrm>
              <a:off x="1984949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12"/>
            <p:cNvSpPr/>
            <p:nvPr/>
          </p:nvSpPr>
          <p:spPr>
            <a:xfrm>
              <a:off x="1984949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12"/>
            <p:cNvSpPr/>
            <p:nvPr/>
          </p:nvSpPr>
          <p:spPr>
            <a:xfrm>
              <a:off x="2178422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12"/>
            <p:cNvSpPr/>
            <p:nvPr/>
          </p:nvSpPr>
          <p:spPr>
            <a:xfrm>
              <a:off x="2124972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12"/>
            <p:cNvSpPr/>
            <p:nvPr/>
          </p:nvSpPr>
          <p:spPr>
            <a:xfrm>
              <a:off x="2124972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12"/>
            <p:cNvSpPr/>
            <p:nvPr/>
          </p:nvSpPr>
          <p:spPr>
            <a:xfrm>
              <a:off x="2318917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12"/>
            <p:cNvSpPr/>
            <p:nvPr/>
          </p:nvSpPr>
          <p:spPr>
            <a:xfrm>
              <a:off x="2265467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12"/>
            <p:cNvSpPr/>
            <p:nvPr/>
          </p:nvSpPr>
          <p:spPr>
            <a:xfrm>
              <a:off x="2265467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12"/>
            <p:cNvSpPr/>
            <p:nvPr/>
          </p:nvSpPr>
          <p:spPr>
            <a:xfrm>
              <a:off x="2458921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12"/>
            <p:cNvSpPr/>
            <p:nvPr/>
          </p:nvSpPr>
          <p:spPr>
            <a:xfrm>
              <a:off x="2405471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209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12"/>
            <p:cNvSpPr/>
            <p:nvPr/>
          </p:nvSpPr>
          <p:spPr>
            <a:xfrm>
              <a:off x="2405471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12"/>
            <p:cNvSpPr/>
            <p:nvPr/>
          </p:nvSpPr>
          <p:spPr>
            <a:xfrm>
              <a:off x="2599416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12"/>
            <p:cNvSpPr/>
            <p:nvPr/>
          </p:nvSpPr>
          <p:spPr>
            <a:xfrm>
              <a:off x="2545966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12"/>
            <p:cNvSpPr/>
            <p:nvPr/>
          </p:nvSpPr>
          <p:spPr>
            <a:xfrm>
              <a:off x="2545966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12"/>
            <p:cNvSpPr/>
            <p:nvPr/>
          </p:nvSpPr>
          <p:spPr>
            <a:xfrm>
              <a:off x="273991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12"/>
            <p:cNvSpPr/>
            <p:nvPr/>
          </p:nvSpPr>
          <p:spPr>
            <a:xfrm>
              <a:off x="2686461" y="4139636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7" y="6366"/>
                    <a:pt x="6366" y="4938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12"/>
            <p:cNvSpPr/>
            <p:nvPr/>
          </p:nvSpPr>
          <p:spPr>
            <a:xfrm>
              <a:off x="2686461" y="4124028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12"/>
            <p:cNvSpPr/>
            <p:nvPr/>
          </p:nvSpPr>
          <p:spPr>
            <a:xfrm>
              <a:off x="2879915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12"/>
            <p:cNvSpPr/>
            <p:nvPr/>
          </p:nvSpPr>
          <p:spPr>
            <a:xfrm>
              <a:off x="2826465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12"/>
            <p:cNvSpPr/>
            <p:nvPr/>
          </p:nvSpPr>
          <p:spPr>
            <a:xfrm>
              <a:off x="2826465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12"/>
            <p:cNvSpPr/>
            <p:nvPr/>
          </p:nvSpPr>
          <p:spPr>
            <a:xfrm>
              <a:off x="3020410" y="4212942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12"/>
            <p:cNvSpPr/>
            <p:nvPr/>
          </p:nvSpPr>
          <p:spPr>
            <a:xfrm>
              <a:off x="2966960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8"/>
                    <a:pt x="1429" y="6366"/>
                    <a:pt x="3183" y="6366"/>
                  </a:cubicBezTo>
                  <a:cubicBezTo>
                    <a:pt x="4938" y="6366"/>
                    <a:pt x="6366" y="4938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12"/>
            <p:cNvSpPr/>
            <p:nvPr/>
          </p:nvSpPr>
          <p:spPr>
            <a:xfrm>
              <a:off x="2966960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12"/>
            <p:cNvSpPr/>
            <p:nvPr/>
          </p:nvSpPr>
          <p:spPr>
            <a:xfrm>
              <a:off x="3160414" y="4212942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12"/>
            <p:cNvSpPr/>
            <p:nvPr/>
          </p:nvSpPr>
          <p:spPr>
            <a:xfrm>
              <a:off x="3106964" y="4139636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8"/>
                    <a:pt x="1429" y="6366"/>
                    <a:pt x="3184" y="6366"/>
                  </a:cubicBezTo>
                  <a:cubicBezTo>
                    <a:pt x="4963" y="6366"/>
                    <a:pt x="6392" y="4938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12"/>
            <p:cNvSpPr/>
            <p:nvPr/>
          </p:nvSpPr>
          <p:spPr>
            <a:xfrm>
              <a:off x="3106964" y="4124028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12"/>
            <p:cNvSpPr/>
            <p:nvPr/>
          </p:nvSpPr>
          <p:spPr>
            <a:xfrm>
              <a:off x="3304231" y="4212942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12"/>
            <p:cNvSpPr/>
            <p:nvPr/>
          </p:nvSpPr>
          <p:spPr>
            <a:xfrm>
              <a:off x="3250762" y="4139636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8"/>
                    <a:pt x="1430" y="6366"/>
                    <a:pt x="3184" y="6366"/>
                  </a:cubicBezTo>
                  <a:cubicBezTo>
                    <a:pt x="4938" y="6366"/>
                    <a:pt x="6367" y="4938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12"/>
            <p:cNvSpPr/>
            <p:nvPr/>
          </p:nvSpPr>
          <p:spPr>
            <a:xfrm>
              <a:off x="3250762" y="4124028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12"/>
            <p:cNvSpPr/>
            <p:nvPr/>
          </p:nvSpPr>
          <p:spPr>
            <a:xfrm>
              <a:off x="133690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12"/>
            <p:cNvSpPr/>
            <p:nvPr/>
          </p:nvSpPr>
          <p:spPr>
            <a:xfrm>
              <a:off x="128345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12"/>
            <p:cNvSpPr/>
            <p:nvPr/>
          </p:nvSpPr>
          <p:spPr>
            <a:xfrm>
              <a:off x="128345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12"/>
            <p:cNvSpPr/>
            <p:nvPr/>
          </p:nvSpPr>
          <p:spPr>
            <a:xfrm>
              <a:off x="1476929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12"/>
            <p:cNvSpPr/>
            <p:nvPr/>
          </p:nvSpPr>
          <p:spPr>
            <a:xfrm>
              <a:off x="1423479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12"/>
            <p:cNvSpPr/>
            <p:nvPr/>
          </p:nvSpPr>
          <p:spPr>
            <a:xfrm>
              <a:off x="1423479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8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208" y="6366"/>
                  </a:cubicBezTo>
                  <a:cubicBezTo>
                    <a:pt x="4963" y="6366"/>
                    <a:pt x="6391" y="4937"/>
                    <a:pt x="6391" y="3183"/>
                  </a:cubicBezTo>
                  <a:cubicBezTo>
                    <a:pt x="6391" y="1429"/>
                    <a:pt x="4963" y="0"/>
                    <a:pt x="3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12"/>
            <p:cNvSpPr/>
            <p:nvPr/>
          </p:nvSpPr>
          <p:spPr>
            <a:xfrm>
              <a:off x="1617424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12"/>
            <p:cNvSpPr/>
            <p:nvPr/>
          </p:nvSpPr>
          <p:spPr>
            <a:xfrm>
              <a:off x="1563974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12"/>
            <p:cNvSpPr/>
            <p:nvPr/>
          </p:nvSpPr>
          <p:spPr>
            <a:xfrm>
              <a:off x="1563974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12"/>
            <p:cNvSpPr/>
            <p:nvPr/>
          </p:nvSpPr>
          <p:spPr>
            <a:xfrm>
              <a:off x="175790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12"/>
            <p:cNvSpPr/>
            <p:nvPr/>
          </p:nvSpPr>
          <p:spPr>
            <a:xfrm>
              <a:off x="170445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12"/>
            <p:cNvSpPr/>
            <p:nvPr/>
          </p:nvSpPr>
          <p:spPr>
            <a:xfrm>
              <a:off x="170445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12"/>
            <p:cNvSpPr/>
            <p:nvPr/>
          </p:nvSpPr>
          <p:spPr>
            <a:xfrm>
              <a:off x="1897923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12"/>
            <p:cNvSpPr/>
            <p:nvPr/>
          </p:nvSpPr>
          <p:spPr>
            <a:xfrm>
              <a:off x="1844473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12"/>
            <p:cNvSpPr/>
            <p:nvPr/>
          </p:nvSpPr>
          <p:spPr>
            <a:xfrm>
              <a:off x="1844473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12"/>
            <p:cNvSpPr/>
            <p:nvPr/>
          </p:nvSpPr>
          <p:spPr>
            <a:xfrm>
              <a:off x="2038418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12"/>
            <p:cNvSpPr/>
            <p:nvPr/>
          </p:nvSpPr>
          <p:spPr>
            <a:xfrm>
              <a:off x="1984949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12"/>
            <p:cNvSpPr/>
            <p:nvPr/>
          </p:nvSpPr>
          <p:spPr>
            <a:xfrm>
              <a:off x="1984949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30" y="0"/>
                    <a:pt x="1" y="1429"/>
                    <a:pt x="1" y="3183"/>
                  </a:cubicBezTo>
                  <a:cubicBezTo>
                    <a:pt x="1" y="4937"/>
                    <a:pt x="1430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12"/>
            <p:cNvSpPr/>
            <p:nvPr/>
          </p:nvSpPr>
          <p:spPr>
            <a:xfrm>
              <a:off x="2178422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7" y="3535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12"/>
            <p:cNvSpPr/>
            <p:nvPr/>
          </p:nvSpPr>
          <p:spPr>
            <a:xfrm>
              <a:off x="2124972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12"/>
            <p:cNvSpPr/>
            <p:nvPr/>
          </p:nvSpPr>
          <p:spPr>
            <a:xfrm>
              <a:off x="2124972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12"/>
            <p:cNvSpPr/>
            <p:nvPr/>
          </p:nvSpPr>
          <p:spPr>
            <a:xfrm>
              <a:off x="2318917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12"/>
            <p:cNvSpPr/>
            <p:nvPr/>
          </p:nvSpPr>
          <p:spPr>
            <a:xfrm>
              <a:off x="2265467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12"/>
            <p:cNvSpPr/>
            <p:nvPr/>
          </p:nvSpPr>
          <p:spPr>
            <a:xfrm>
              <a:off x="2265467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12"/>
            <p:cNvSpPr/>
            <p:nvPr/>
          </p:nvSpPr>
          <p:spPr>
            <a:xfrm>
              <a:off x="2458921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12"/>
            <p:cNvSpPr/>
            <p:nvPr/>
          </p:nvSpPr>
          <p:spPr>
            <a:xfrm>
              <a:off x="2405471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12"/>
            <p:cNvSpPr/>
            <p:nvPr/>
          </p:nvSpPr>
          <p:spPr>
            <a:xfrm>
              <a:off x="2405471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209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209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12"/>
            <p:cNvSpPr/>
            <p:nvPr/>
          </p:nvSpPr>
          <p:spPr>
            <a:xfrm>
              <a:off x="2599416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12"/>
            <p:cNvSpPr/>
            <p:nvPr/>
          </p:nvSpPr>
          <p:spPr>
            <a:xfrm>
              <a:off x="2545966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12"/>
            <p:cNvSpPr/>
            <p:nvPr/>
          </p:nvSpPr>
          <p:spPr>
            <a:xfrm>
              <a:off x="2545966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12"/>
            <p:cNvSpPr/>
            <p:nvPr/>
          </p:nvSpPr>
          <p:spPr>
            <a:xfrm>
              <a:off x="2739911" y="4521356"/>
              <a:ext cx="13248" cy="66723"/>
            </a:xfrm>
            <a:custGeom>
              <a:avLst/>
              <a:gdLst/>
              <a:ahLst/>
              <a:cxnLst/>
              <a:rect l="l" t="t" r="r" b="b"/>
              <a:pathLst>
                <a:path w="702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12"/>
            <p:cNvSpPr/>
            <p:nvPr/>
          </p:nvSpPr>
          <p:spPr>
            <a:xfrm>
              <a:off x="2686461" y="4448051"/>
              <a:ext cx="120142" cy="120177"/>
            </a:xfrm>
            <a:custGeom>
              <a:avLst/>
              <a:gdLst/>
              <a:ahLst/>
              <a:cxnLst/>
              <a:rect l="l" t="t" r="r" b="b"/>
              <a:pathLst>
                <a:path w="6366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12"/>
            <p:cNvSpPr/>
            <p:nvPr/>
          </p:nvSpPr>
          <p:spPr>
            <a:xfrm>
              <a:off x="2686461" y="4432442"/>
              <a:ext cx="120142" cy="120158"/>
            </a:xfrm>
            <a:custGeom>
              <a:avLst/>
              <a:gdLst/>
              <a:ahLst/>
              <a:cxnLst/>
              <a:rect l="l" t="t" r="r" b="b"/>
              <a:pathLst>
                <a:path w="6366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7" y="6366"/>
                    <a:pt x="6366" y="4937"/>
                    <a:pt x="6366" y="3183"/>
                  </a:cubicBezTo>
                  <a:cubicBezTo>
                    <a:pt x="6366" y="1429"/>
                    <a:pt x="493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12"/>
            <p:cNvSpPr/>
            <p:nvPr/>
          </p:nvSpPr>
          <p:spPr>
            <a:xfrm>
              <a:off x="2879915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03" y="353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12"/>
            <p:cNvSpPr/>
            <p:nvPr/>
          </p:nvSpPr>
          <p:spPr>
            <a:xfrm>
              <a:off x="2826465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12"/>
            <p:cNvSpPr/>
            <p:nvPr/>
          </p:nvSpPr>
          <p:spPr>
            <a:xfrm>
              <a:off x="2826465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38" y="6366"/>
                    <a:pt x="6367" y="4937"/>
                    <a:pt x="6367" y="3183"/>
                  </a:cubicBezTo>
                  <a:cubicBezTo>
                    <a:pt x="6367" y="1429"/>
                    <a:pt x="4938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12"/>
            <p:cNvSpPr/>
            <p:nvPr/>
          </p:nvSpPr>
          <p:spPr>
            <a:xfrm>
              <a:off x="3020410" y="4521356"/>
              <a:ext cx="13267" cy="66723"/>
            </a:xfrm>
            <a:custGeom>
              <a:avLst/>
              <a:gdLst/>
              <a:ahLst/>
              <a:cxnLst/>
              <a:rect l="l" t="t" r="r" b="b"/>
              <a:pathLst>
                <a:path w="70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702" y="3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12"/>
            <p:cNvSpPr/>
            <p:nvPr/>
          </p:nvSpPr>
          <p:spPr>
            <a:xfrm>
              <a:off x="2966960" y="4448051"/>
              <a:ext cx="120161" cy="120177"/>
            </a:xfrm>
            <a:custGeom>
              <a:avLst/>
              <a:gdLst/>
              <a:ahLst/>
              <a:cxnLst/>
              <a:rect l="l" t="t" r="r" b="b"/>
              <a:pathLst>
                <a:path w="6367" h="6367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12"/>
            <p:cNvSpPr/>
            <p:nvPr/>
          </p:nvSpPr>
          <p:spPr>
            <a:xfrm>
              <a:off x="2966960" y="4432442"/>
              <a:ext cx="120161" cy="120158"/>
            </a:xfrm>
            <a:custGeom>
              <a:avLst/>
              <a:gdLst/>
              <a:ahLst/>
              <a:cxnLst/>
              <a:rect l="l" t="t" r="r" b="b"/>
              <a:pathLst>
                <a:path w="6367" h="6366" extrusionOk="0">
                  <a:moveTo>
                    <a:pt x="3183" y="0"/>
                  </a:moveTo>
                  <a:cubicBezTo>
                    <a:pt x="1429" y="0"/>
                    <a:pt x="0" y="1429"/>
                    <a:pt x="0" y="3183"/>
                  </a:cubicBezTo>
                  <a:cubicBezTo>
                    <a:pt x="0" y="4937"/>
                    <a:pt x="1429" y="6366"/>
                    <a:pt x="3183" y="6366"/>
                  </a:cubicBezTo>
                  <a:cubicBezTo>
                    <a:pt x="4938" y="6366"/>
                    <a:pt x="6366" y="4937"/>
                    <a:pt x="6366" y="3183"/>
                  </a:cubicBezTo>
                  <a:cubicBezTo>
                    <a:pt x="6366" y="1429"/>
                    <a:pt x="4938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12"/>
            <p:cNvSpPr/>
            <p:nvPr/>
          </p:nvSpPr>
          <p:spPr>
            <a:xfrm>
              <a:off x="3160414" y="4521356"/>
              <a:ext cx="13739" cy="66723"/>
            </a:xfrm>
            <a:custGeom>
              <a:avLst/>
              <a:gdLst/>
              <a:ahLst/>
              <a:cxnLst/>
              <a:rect l="l" t="t" r="r" b="b"/>
              <a:pathLst>
                <a:path w="728" h="3535" extrusionOk="0">
                  <a:moveTo>
                    <a:pt x="1" y="1"/>
                  </a:moveTo>
                  <a:lnTo>
                    <a:pt x="1" y="3535"/>
                  </a:lnTo>
                  <a:lnTo>
                    <a:pt x="728" y="353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12"/>
            <p:cNvSpPr/>
            <p:nvPr/>
          </p:nvSpPr>
          <p:spPr>
            <a:xfrm>
              <a:off x="3106964" y="4448051"/>
              <a:ext cx="120633" cy="120177"/>
            </a:xfrm>
            <a:custGeom>
              <a:avLst/>
              <a:gdLst/>
              <a:ahLst/>
              <a:cxnLst/>
              <a:rect l="l" t="t" r="r" b="b"/>
              <a:pathLst>
                <a:path w="6392" h="6367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12"/>
            <p:cNvSpPr/>
            <p:nvPr/>
          </p:nvSpPr>
          <p:spPr>
            <a:xfrm>
              <a:off x="3106964" y="4432442"/>
              <a:ext cx="120633" cy="120158"/>
            </a:xfrm>
            <a:custGeom>
              <a:avLst/>
              <a:gdLst/>
              <a:ahLst/>
              <a:cxnLst/>
              <a:rect l="l" t="t" r="r" b="b"/>
              <a:pathLst>
                <a:path w="6392" h="6366" extrusionOk="0">
                  <a:moveTo>
                    <a:pt x="3184" y="0"/>
                  </a:moveTo>
                  <a:cubicBezTo>
                    <a:pt x="1429" y="0"/>
                    <a:pt x="1" y="1429"/>
                    <a:pt x="1" y="3183"/>
                  </a:cubicBezTo>
                  <a:cubicBezTo>
                    <a:pt x="1" y="4937"/>
                    <a:pt x="1429" y="6366"/>
                    <a:pt x="3184" y="6366"/>
                  </a:cubicBezTo>
                  <a:cubicBezTo>
                    <a:pt x="4963" y="6366"/>
                    <a:pt x="6392" y="4937"/>
                    <a:pt x="6392" y="3183"/>
                  </a:cubicBezTo>
                  <a:cubicBezTo>
                    <a:pt x="6392" y="1429"/>
                    <a:pt x="4963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9" name="Google Shape;2689;p112"/>
          <p:cNvSpPr txBox="1">
            <a:spLocks noGrp="1"/>
          </p:cNvSpPr>
          <p:nvPr>
            <p:ph type="title" idx="2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92"/>
          <p:cNvSpPr txBox="1">
            <a:spLocks noGrp="1"/>
          </p:cNvSpPr>
          <p:nvPr>
            <p:ph type="title" idx="6"/>
          </p:nvPr>
        </p:nvSpPr>
        <p:spPr>
          <a:xfrm>
            <a:off x="1890453" y="90344"/>
            <a:ext cx="7709413" cy="933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RecyclerView</a:t>
            </a:r>
            <a:endParaRPr sz="4000" dirty="0"/>
          </a:p>
        </p:txBody>
      </p:sp>
      <p:sp>
        <p:nvSpPr>
          <p:cNvPr id="2037" name="Google Shape;2037;p92"/>
          <p:cNvSpPr txBox="1">
            <a:spLocks noGrp="1"/>
          </p:cNvSpPr>
          <p:nvPr>
            <p:ph type="subTitle" idx="2"/>
          </p:nvPr>
        </p:nvSpPr>
        <p:spPr>
          <a:xfrm>
            <a:off x="3398982" y="1966147"/>
            <a:ext cx="5196656" cy="989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en" sz="1800" dirty="0"/>
              <a:t>Storing books in category </a:t>
            </a:r>
            <a:r>
              <a:rPr lang="en-US" sz="1800" dirty="0"/>
              <a:t>and easy to update</a:t>
            </a:r>
          </a:p>
          <a:p>
            <a:pPr marL="0" indent="0" algn="l">
              <a:lnSpc>
                <a:spcPct val="150000"/>
              </a:lnSpc>
            </a:pPr>
            <a:r>
              <a:rPr lang="en-US" sz="1800" dirty="0"/>
              <a:t>Optimization the data in the Category </a:t>
            </a:r>
          </a:p>
        </p:txBody>
      </p:sp>
      <p:sp>
        <p:nvSpPr>
          <p:cNvPr id="2040" name="Google Shape;2040;p92"/>
          <p:cNvSpPr txBox="1">
            <a:spLocks noGrp="1"/>
          </p:cNvSpPr>
          <p:nvPr>
            <p:ph type="title" idx="4"/>
          </p:nvPr>
        </p:nvSpPr>
        <p:spPr>
          <a:xfrm>
            <a:off x="3596205" y="1267237"/>
            <a:ext cx="4297910" cy="695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RecyclerViewHorizontal</a:t>
            </a:r>
            <a:endParaRPr sz="2400" dirty="0"/>
          </a:p>
        </p:txBody>
      </p:sp>
      <p:sp>
        <p:nvSpPr>
          <p:cNvPr id="2043" name="Google Shape;2043;p92"/>
          <p:cNvSpPr txBox="1">
            <a:spLocks noGrp="1"/>
          </p:cNvSpPr>
          <p:nvPr>
            <p:ph type="subTitle" idx="8"/>
          </p:nvPr>
        </p:nvSpPr>
        <p:spPr>
          <a:xfrm>
            <a:off x="3398982" y="3768436"/>
            <a:ext cx="5196656" cy="1034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Storing each category and easy to update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Optimization the data</a:t>
            </a:r>
            <a:r>
              <a:rPr lang="en" sz="1800" dirty="0"/>
              <a:t> in the H</a:t>
            </a:r>
            <a:r>
              <a:rPr lang="en-US" sz="1800" dirty="0"/>
              <a:t>o</a:t>
            </a:r>
            <a:r>
              <a:rPr lang="en" sz="1800" dirty="0"/>
              <a:t>me, Bookshelf,…</a:t>
            </a:r>
            <a:endParaRPr sz="1800" dirty="0"/>
          </a:p>
        </p:txBody>
      </p:sp>
      <p:sp>
        <p:nvSpPr>
          <p:cNvPr id="22" name="Google Shape;2040;p92">
            <a:extLst>
              <a:ext uri="{FF2B5EF4-FFF2-40B4-BE49-F238E27FC236}">
                <a16:creationId xmlns:a16="http://schemas.microsoft.com/office/drawing/2014/main" id="{43123210-6087-8018-75FF-6213D22B5698}"/>
              </a:ext>
            </a:extLst>
          </p:cNvPr>
          <p:cNvSpPr txBox="1">
            <a:spLocks/>
          </p:cNvSpPr>
          <p:nvPr/>
        </p:nvSpPr>
        <p:spPr>
          <a:xfrm>
            <a:off x="3476133" y="3149644"/>
            <a:ext cx="4417982" cy="61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2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RecyclerViewVertical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2C734-134B-6C23-B683-EF25773A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6" y="164022"/>
            <a:ext cx="2182574" cy="48154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92"/>
          <p:cNvSpPr txBox="1">
            <a:spLocks noGrp="1"/>
          </p:cNvSpPr>
          <p:nvPr>
            <p:ph type="title" idx="6"/>
          </p:nvPr>
        </p:nvSpPr>
        <p:spPr>
          <a:xfrm>
            <a:off x="640260" y="219778"/>
            <a:ext cx="7715700" cy="612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Search filter recycler</a:t>
            </a:r>
            <a:endParaRPr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26005-6265-70D2-19C2-ACC84DC560E0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845950" y="1052946"/>
            <a:ext cx="3460938" cy="701964"/>
          </a:xfrm>
        </p:spPr>
        <p:txBody>
          <a:bodyPr/>
          <a:lstStyle/>
          <a:p>
            <a:r>
              <a:rPr lang="en-US" sz="2400" dirty="0"/>
              <a:t>Searching books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CDD9FF-25C5-F0A7-F268-D2780F5819B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236474" y="1637052"/>
            <a:ext cx="4679889" cy="2849873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dirty="0"/>
              <a:t>Searching base on book’s title.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dirty="0"/>
              <a:t>Searching base on book’s author.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dirty="0"/>
              <a:t>Searching base on book’s category.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dirty="0"/>
              <a:t>Each separate by “#”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15C9-318E-020F-AF1D-781DF4C1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37" y="745923"/>
            <a:ext cx="1924214" cy="4287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B6EC15-1BE4-F400-F17D-4E576204DF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1547"/>
          <a:stretch/>
        </p:blipFill>
        <p:spPr>
          <a:xfrm>
            <a:off x="2228990" y="745924"/>
            <a:ext cx="1930344" cy="2221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E4DC7C-C17D-F7CA-3330-9567653326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9706"/>
          <a:stretch/>
        </p:blipFill>
        <p:spPr>
          <a:xfrm>
            <a:off x="2228990" y="2916863"/>
            <a:ext cx="1924214" cy="21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117"/>
          <p:cNvGrpSpPr/>
          <p:nvPr/>
        </p:nvGrpSpPr>
        <p:grpSpPr>
          <a:xfrm flipH="1">
            <a:off x="4355039" y="871034"/>
            <a:ext cx="3703477" cy="3661228"/>
            <a:chOff x="5953300" y="2654859"/>
            <a:chExt cx="2040821" cy="2017539"/>
          </a:xfrm>
        </p:grpSpPr>
        <p:sp>
          <p:nvSpPr>
            <p:cNvPr id="2856" name="Google Shape;2856;p117"/>
            <p:cNvSpPr/>
            <p:nvPr/>
          </p:nvSpPr>
          <p:spPr>
            <a:xfrm>
              <a:off x="7741193" y="4247753"/>
              <a:ext cx="45485" cy="35346"/>
            </a:xfrm>
            <a:custGeom>
              <a:avLst/>
              <a:gdLst/>
              <a:ahLst/>
              <a:cxnLst/>
              <a:rect l="l" t="t" r="r" b="b"/>
              <a:pathLst>
                <a:path w="3710" h="2883" extrusionOk="0">
                  <a:moveTo>
                    <a:pt x="1855" y="0"/>
                  </a:moveTo>
                  <a:cubicBezTo>
                    <a:pt x="0" y="0"/>
                    <a:pt x="0" y="2883"/>
                    <a:pt x="1855" y="2883"/>
                  </a:cubicBezTo>
                  <a:cubicBezTo>
                    <a:pt x="3709" y="2883"/>
                    <a:pt x="3709" y="0"/>
                    <a:pt x="1855" y="0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17"/>
            <p:cNvSpPr/>
            <p:nvPr/>
          </p:nvSpPr>
          <p:spPr>
            <a:xfrm>
              <a:off x="7678205" y="4306744"/>
              <a:ext cx="39955" cy="42407"/>
            </a:xfrm>
            <a:custGeom>
              <a:avLst/>
              <a:gdLst/>
              <a:ahLst/>
              <a:cxnLst/>
              <a:rect l="l" t="t" r="r" b="b"/>
              <a:pathLst>
                <a:path w="3259" h="3459" extrusionOk="0">
                  <a:moveTo>
                    <a:pt x="852" y="0"/>
                  </a:moveTo>
                  <a:cubicBezTo>
                    <a:pt x="677" y="577"/>
                    <a:pt x="501" y="1128"/>
                    <a:pt x="351" y="1680"/>
                  </a:cubicBezTo>
                  <a:cubicBezTo>
                    <a:pt x="0" y="2757"/>
                    <a:pt x="902" y="3459"/>
                    <a:pt x="1755" y="3459"/>
                  </a:cubicBezTo>
                  <a:cubicBezTo>
                    <a:pt x="2331" y="3459"/>
                    <a:pt x="2907" y="3158"/>
                    <a:pt x="3133" y="2456"/>
                  </a:cubicBezTo>
                  <a:cubicBezTo>
                    <a:pt x="3183" y="2306"/>
                    <a:pt x="3208" y="2156"/>
                    <a:pt x="3258" y="2005"/>
                  </a:cubicBezTo>
                  <a:cubicBezTo>
                    <a:pt x="2456" y="1354"/>
                    <a:pt x="1654" y="702"/>
                    <a:pt x="852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17"/>
            <p:cNvSpPr/>
            <p:nvPr/>
          </p:nvSpPr>
          <p:spPr>
            <a:xfrm>
              <a:off x="5997543" y="4186604"/>
              <a:ext cx="49788" cy="57781"/>
            </a:xfrm>
            <a:custGeom>
              <a:avLst/>
              <a:gdLst/>
              <a:ahLst/>
              <a:cxnLst/>
              <a:rect l="l" t="t" r="r" b="b"/>
              <a:pathLst>
                <a:path w="4061" h="4713" extrusionOk="0">
                  <a:moveTo>
                    <a:pt x="1705" y="1"/>
                  </a:moveTo>
                  <a:cubicBezTo>
                    <a:pt x="1555" y="1"/>
                    <a:pt x="1429" y="26"/>
                    <a:pt x="1304" y="76"/>
                  </a:cubicBezTo>
                  <a:cubicBezTo>
                    <a:pt x="627" y="302"/>
                    <a:pt x="1" y="1078"/>
                    <a:pt x="301" y="1830"/>
                  </a:cubicBezTo>
                  <a:cubicBezTo>
                    <a:pt x="527" y="2432"/>
                    <a:pt x="778" y="3058"/>
                    <a:pt x="1003" y="3660"/>
                  </a:cubicBezTo>
                  <a:cubicBezTo>
                    <a:pt x="1229" y="4236"/>
                    <a:pt x="1755" y="4713"/>
                    <a:pt x="2382" y="4713"/>
                  </a:cubicBezTo>
                  <a:cubicBezTo>
                    <a:pt x="2507" y="4713"/>
                    <a:pt x="2632" y="4688"/>
                    <a:pt x="2758" y="4662"/>
                  </a:cubicBezTo>
                  <a:cubicBezTo>
                    <a:pt x="3434" y="4437"/>
                    <a:pt x="4061" y="3635"/>
                    <a:pt x="3760" y="2883"/>
                  </a:cubicBezTo>
                  <a:cubicBezTo>
                    <a:pt x="3535" y="2281"/>
                    <a:pt x="3309" y="1680"/>
                    <a:pt x="3058" y="1078"/>
                  </a:cubicBezTo>
                  <a:cubicBezTo>
                    <a:pt x="2858" y="502"/>
                    <a:pt x="2307" y="1"/>
                    <a:pt x="170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17"/>
            <p:cNvSpPr/>
            <p:nvPr/>
          </p:nvSpPr>
          <p:spPr>
            <a:xfrm>
              <a:off x="6030116" y="4284309"/>
              <a:ext cx="47949" cy="45497"/>
            </a:xfrm>
            <a:custGeom>
              <a:avLst/>
              <a:gdLst/>
              <a:ahLst/>
              <a:cxnLst/>
              <a:rect l="l" t="t" r="r" b="b"/>
              <a:pathLst>
                <a:path w="3911" h="3711" extrusionOk="0">
                  <a:moveTo>
                    <a:pt x="1680" y="1"/>
                  </a:moveTo>
                  <a:cubicBezTo>
                    <a:pt x="1429" y="1"/>
                    <a:pt x="1153" y="51"/>
                    <a:pt x="953" y="201"/>
                  </a:cubicBezTo>
                  <a:cubicBezTo>
                    <a:pt x="326" y="602"/>
                    <a:pt x="0" y="1479"/>
                    <a:pt x="426" y="2156"/>
                  </a:cubicBezTo>
                  <a:cubicBezTo>
                    <a:pt x="627" y="2432"/>
                    <a:pt x="802" y="2708"/>
                    <a:pt x="1003" y="2983"/>
                  </a:cubicBezTo>
                  <a:cubicBezTo>
                    <a:pt x="1203" y="3309"/>
                    <a:pt x="1479" y="3560"/>
                    <a:pt x="1855" y="3660"/>
                  </a:cubicBezTo>
                  <a:cubicBezTo>
                    <a:pt x="1955" y="3685"/>
                    <a:pt x="2106" y="3710"/>
                    <a:pt x="2231" y="3710"/>
                  </a:cubicBezTo>
                  <a:cubicBezTo>
                    <a:pt x="2482" y="3710"/>
                    <a:pt x="2757" y="3635"/>
                    <a:pt x="2958" y="3510"/>
                  </a:cubicBezTo>
                  <a:cubicBezTo>
                    <a:pt x="3584" y="3109"/>
                    <a:pt x="3910" y="2206"/>
                    <a:pt x="3484" y="1530"/>
                  </a:cubicBezTo>
                  <a:cubicBezTo>
                    <a:pt x="3284" y="1254"/>
                    <a:pt x="3108" y="978"/>
                    <a:pt x="2908" y="703"/>
                  </a:cubicBezTo>
                  <a:cubicBezTo>
                    <a:pt x="2707" y="402"/>
                    <a:pt x="2431" y="151"/>
                    <a:pt x="2056" y="51"/>
                  </a:cubicBezTo>
                  <a:cubicBezTo>
                    <a:pt x="1930" y="26"/>
                    <a:pt x="1805" y="1"/>
                    <a:pt x="1680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17"/>
            <p:cNvSpPr/>
            <p:nvPr/>
          </p:nvSpPr>
          <p:spPr>
            <a:xfrm>
              <a:off x="5986179" y="4335320"/>
              <a:ext cx="43646" cy="45485"/>
            </a:xfrm>
            <a:custGeom>
              <a:avLst/>
              <a:gdLst/>
              <a:ahLst/>
              <a:cxnLst/>
              <a:rect l="l" t="t" r="r" b="b"/>
              <a:pathLst>
                <a:path w="3560" h="3710" extrusionOk="0">
                  <a:moveTo>
                    <a:pt x="1604" y="0"/>
                  </a:moveTo>
                  <a:cubicBezTo>
                    <a:pt x="1479" y="0"/>
                    <a:pt x="1354" y="25"/>
                    <a:pt x="1254" y="75"/>
                  </a:cubicBezTo>
                  <a:cubicBezTo>
                    <a:pt x="552" y="301"/>
                    <a:pt x="0" y="1078"/>
                    <a:pt x="251" y="1830"/>
                  </a:cubicBezTo>
                  <a:cubicBezTo>
                    <a:pt x="351" y="2105"/>
                    <a:pt x="426" y="2381"/>
                    <a:pt x="527" y="2657"/>
                  </a:cubicBezTo>
                  <a:cubicBezTo>
                    <a:pt x="652" y="3033"/>
                    <a:pt x="853" y="3334"/>
                    <a:pt x="1203" y="3534"/>
                  </a:cubicBezTo>
                  <a:cubicBezTo>
                    <a:pt x="1404" y="3634"/>
                    <a:pt x="1680" y="3709"/>
                    <a:pt x="1930" y="3709"/>
                  </a:cubicBezTo>
                  <a:cubicBezTo>
                    <a:pt x="2056" y="3709"/>
                    <a:pt x="2181" y="3709"/>
                    <a:pt x="2306" y="3659"/>
                  </a:cubicBezTo>
                  <a:cubicBezTo>
                    <a:pt x="3008" y="3434"/>
                    <a:pt x="3559" y="2657"/>
                    <a:pt x="3309" y="1905"/>
                  </a:cubicBezTo>
                  <a:cubicBezTo>
                    <a:pt x="3208" y="1629"/>
                    <a:pt x="3108" y="1354"/>
                    <a:pt x="3033" y="1078"/>
                  </a:cubicBezTo>
                  <a:cubicBezTo>
                    <a:pt x="2908" y="702"/>
                    <a:pt x="2682" y="401"/>
                    <a:pt x="2356" y="201"/>
                  </a:cubicBezTo>
                  <a:cubicBezTo>
                    <a:pt x="2156" y="75"/>
                    <a:pt x="1880" y="0"/>
                    <a:pt x="1604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17"/>
            <p:cNvSpPr/>
            <p:nvPr/>
          </p:nvSpPr>
          <p:spPr>
            <a:xfrm>
              <a:off x="6065753" y="4221628"/>
              <a:ext cx="46416" cy="53785"/>
            </a:xfrm>
            <a:custGeom>
              <a:avLst/>
              <a:gdLst/>
              <a:ahLst/>
              <a:cxnLst/>
              <a:rect l="l" t="t" r="r" b="b"/>
              <a:pathLst>
                <a:path w="3786" h="4387" extrusionOk="0">
                  <a:moveTo>
                    <a:pt x="1555" y="1"/>
                  </a:moveTo>
                  <a:cubicBezTo>
                    <a:pt x="1279" y="1"/>
                    <a:pt x="1028" y="51"/>
                    <a:pt x="828" y="176"/>
                  </a:cubicBezTo>
                  <a:cubicBezTo>
                    <a:pt x="126" y="653"/>
                    <a:pt x="1" y="1404"/>
                    <a:pt x="326" y="2156"/>
                  </a:cubicBezTo>
                  <a:cubicBezTo>
                    <a:pt x="552" y="2658"/>
                    <a:pt x="778" y="3159"/>
                    <a:pt x="1003" y="3685"/>
                  </a:cubicBezTo>
                  <a:cubicBezTo>
                    <a:pt x="1204" y="4136"/>
                    <a:pt x="1730" y="4387"/>
                    <a:pt x="2256" y="4387"/>
                  </a:cubicBezTo>
                  <a:cubicBezTo>
                    <a:pt x="2507" y="4387"/>
                    <a:pt x="2758" y="4337"/>
                    <a:pt x="2958" y="4186"/>
                  </a:cubicBezTo>
                  <a:cubicBezTo>
                    <a:pt x="3660" y="3735"/>
                    <a:pt x="3785" y="2958"/>
                    <a:pt x="3459" y="2232"/>
                  </a:cubicBezTo>
                  <a:cubicBezTo>
                    <a:pt x="3259" y="1730"/>
                    <a:pt x="3033" y="1204"/>
                    <a:pt x="2808" y="703"/>
                  </a:cubicBezTo>
                  <a:cubicBezTo>
                    <a:pt x="2607" y="252"/>
                    <a:pt x="2056" y="1"/>
                    <a:pt x="155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17"/>
            <p:cNvSpPr/>
            <p:nvPr/>
          </p:nvSpPr>
          <p:spPr>
            <a:xfrm>
              <a:off x="6025200" y="4115942"/>
              <a:ext cx="39649" cy="41181"/>
            </a:xfrm>
            <a:custGeom>
              <a:avLst/>
              <a:gdLst/>
              <a:ahLst/>
              <a:cxnLst/>
              <a:rect l="l" t="t" r="r" b="b"/>
              <a:pathLst>
                <a:path w="3234" h="3359" extrusionOk="0">
                  <a:moveTo>
                    <a:pt x="1504" y="0"/>
                  </a:moveTo>
                  <a:cubicBezTo>
                    <a:pt x="1379" y="0"/>
                    <a:pt x="1254" y="25"/>
                    <a:pt x="1128" y="50"/>
                  </a:cubicBezTo>
                  <a:cubicBezTo>
                    <a:pt x="802" y="151"/>
                    <a:pt x="452" y="376"/>
                    <a:pt x="276" y="702"/>
                  </a:cubicBezTo>
                  <a:cubicBezTo>
                    <a:pt x="101" y="1028"/>
                    <a:pt x="0" y="1454"/>
                    <a:pt x="126" y="1805"/>
                  </a:cubicBezTo>
                  <a:cubicBezTo>
                    <a:pt x="201" y="1980"/>
                    <a:pt x="276" y="2131"/>
                    <a:pt x="326" y="2281"/>
                  </a:cubicBezTo>
                  <a:cubicBezTo>
                    <a:pt x="477" y="2657"/>
                    <a:pt x="652" y="2958"/>
                    <a:pt x="978" y="3158"/>
                  </a:cubicBezTo>
                  <a:cubicBezTo>
                    <a:pt x="1203" y="3284"/>
                    <a:pt x="1479" y="3359"/>
                    <a:pt x="1730" y="3359"/>
                  </a:cubicBezTo>
                  <a:cubicBezTo>
                    <a:pt x="1855" y="3359"/>
                    <a:pt x="1980" y="3334"/>
                    <a:pt x="2106" y="3309"/>
                  </a:cubicBezTo>
                  <a:cubicBezTo>
                    <a:pt x="2431" y="3183"/>
                    <a:pt x="2782" y="2958"/>
                    <a:pt x="2958" y="2632"/>
                  </a:cubicBezTo>
                  <a:cubicBezTo>
                    <a:pt x="3108" y="2306"/>
                    <a:pt x="3233" y="1880"/>
                    <a:pt x="3108" y="1529"/>
                  </a:cubicBezTo>
                  <a:cubicBezTo>
                    <a:pt x="3033" y="1379"/>
                    <a:pt x="2958" y="1203"/>
                    <a:pt x="2908" y="1053"/>
                  </a:cubicBezTo>
                  <a:cubicBezTo>
                    <a:pt x="2757" y="702"/>
                    <a:pt x="2582" y="401"/>
                    <a:pt x="2256" y="201"/>
                  </a:cubicBezTo>
                  <a:cubicBezTo>
                    <a:pt x="2030" y="76"/>
                    <a:pt x="1755" y="0"/>
                    <a:pt x="1504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17"/>
            <p:cNvSpPr/>
            <p:nvPr/>
          </p:nvSpPr>
          <p:spPr>
            <a:xfrm>
              <a:off x="6394508" y="2732398"/>
              <a:ext cx="50413" cy="45791"/>
            </a:xfrm>
            <a:custGeom>
              <a:avLst/>
              <a:gdLst/>
              <a:ahLst/>
              <a:cxnLst/>
              <a:rect l="l" t="t" r="r" b="b"/>
              <a:pathLst>
                <a:path w="4112" h="3735" extrusionOk="0">
                  <a:moveTo>
                    <a:pt x="2607" y="1"/>
                  </a:moveTo>
                  <a:cubicBezTo>
                    <a:pt x="2257" y="1"/>
                    <a:pt x="1906" y="126"/>
                    <a:pt x="1630" y="402"/>
                  </a:cubicBezTo>
                  <a:cubicBezTo>
                    <a:pt x="1279" y="727"/>
                    <a:pt x="903" y="1078"/>
                    <a:pt x="552" y="1404"/>
                  </a:cubicBezTo>
                  <a:cubicBezTo>
                    <a:pt x="26" y="1905"/>
                    <a:pt x="1" y="2858"/>
                    <a:pt x="552" y="3334"/>
                  </a:cubicBezTo>
                  <a:cubicBezTo>
                    <a:pt x="828" y="3610"/>
                    <a:pt x="1179" y="3735"/>
                    <a:pt x="1530" y="3735"/>
                  </a:cubicBezTo>
                  <a:cubicBezTo>
                    <a:pt x="1855" y="3735"/>
                    <a:pt x="2206" y="3610"/>
                    <a:pt x="2482" y="3334"/>
                  </a:cubicBezTo>
                  <a:cubicBezTo>
                    <a:pt x="2858" y="3008"/>
                    <a:pt x="3209" y="2657"/>
                    <a:pt x="3560" y="2331"/>
                  </a:cubicBezTo>
                  <a:cubicBezTo>
                    <a:pt x="4086" y="1830"/>
                    <a:pt x="4111" y="878"/>
                    <a:pt x="3560" y="402"/>
                  </a:cubicBezTo>
                  <a:cubicBezTo>
                    <a:pt x="3284" y="126"/>
                    <a:pt x="2933" y="1"/>
                    <a:pt x="2607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17"/>
            <p:cNvSpPr/>
            <p:nvPr/>
          </p:nvSpPr>
          <p:spPr>
            <a:xfrm>
              <a:off x="6459347" y="2738846"/>
              <a:ext cx="52853" cy="47949"/>
            </a:xfrm>
            <a:custGeom>
              <a:avLst/>
              <a:gdLst/>
              <a:ahLst/>
              <a:cxnLst/>
              <a:rect l="l" t="t" r="r" b="b"/>
              <a:pathLst>
                <a:path w="4311" h="3911" extrusionOk="0">
                  <a:moveTo>
                    <a:pt x="2832" y="1"/>
                  </a:moveTo>
                  <a:cubicBezTo>
                    <a:pt x="2607" y="1"/>
                    <a:pt x="2381" y="76"/>
                    <a:pt x="2206" y="226"/>
                  </a:cubicBezTo>
                  <a:cubicBezTo>
                    <a:pt x="1704" y="602"/>
                    <a:pt x="1228" y="978"/>
                    <a:pt x="727" y="1354"/>
                  </a:cubicBezTo>
                  <a:cubicBezTo>
                    <a:pt x="426" y="1580"/>
                    <a:pt x="201" y="1780"/>
                    <a:pt x="100" y="2156"/>
                  </a:cubicBezTo>
                  <a:cubicBezTo>
                    <a:pt x="0" y="2482"/>
                    <a:pt x="50" y="2933"/>
                    <a:pt x="251" y="3234"/>
                  </a:cubicBezTo>
                  <a:cubicBezTo>
                    <a:pt x="501" y="3610"/>
                    <a:pt x="1003" y="3911"/>
                    <a:pt x="1504" y="3911"/>
                  </a:cubicBezTo>
                  <a:cubicBezTo>
                    <a:pt x="1704" y="3911"/>
                    <a:pt x="1930" y="3861"/>
                    <a:pt x="2105" y="3710"/>
                  </a:cubicBezTo>
                  <a:cubicBezTo>
                    <a:pt x="2607" y="3334"/>
                    <a:pt x="3083" y="2958"/>
                    <a:pt x="3584" y="2582"/>
                  </a:cubicBezTo>
                  <a:cubicBezTo>
                    <a:pt x="3885" y="2357"/>
                    <a:pt x="4110" y="2131"/>
                    <a:pt x="4211" y="1755"/>
                  </a:cubicBezTo>
                  <a:cubicBezTo>
                    <a:pt x="4311" y="1429"/>
                    <a:pt x="4261" y="1003"/>
                    <a:pt x="4085" y="703"/>
                  </a:cubicBezTo>
                  <a:cubicBezTo>
                    <a:pt x="3835" y="327"/>
                    <a:pt x="3308" y="1"/>
                    <a:pt x="2832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17"/>
            <p:cNvSpPr/>
            <p:nvPr/>
          </p:nvSpPr>
          <p:spPr>
            <a:xfrm>
              <a:off x="6398198" y="2831329"/>
              <a:ext cx="22142" cy="6473"/>
            </a:xfrm>
            <a:custGeom>
              <a:avLst/>
              <a:gdLst/>
              <a:ahLst/>
              <a:cxnLst/>
              <a:rect l="l" t="t" r="r" b="b"/>
              <a:pathLst>
                <a:path w="1806" h="528" extrusionOk="0">
                  <a:moveTo>
                    <a:pt x="1805" y="1"/>
                  </a:moveTo>
                  <a:cubicBezTo>
                    <a:pt x="1204" y="101"/>
                    <a:pt x="602" y="201"/>
                    <a:pt x="1" y="327"/>
                  </a:cubicBezTo>
                  <a:cubicBezTo>
                    <a:pt x="226" y="452"/>
                    <a:pt x="502" y="527"/>
                    <a:pt x="778" y="527"/>
                  </a:cubicBezTo>
                  <a:cubicBezTo>
                    <a:pt x="1128" y="527"/>
                    <a:pt x="1454" y="427"/>
                    <a:pt x="1680" y="151"/>
                  </a:cubicBezTo>
                  <a:cubicBezTo>
                    <a:pt x="1730" y="101"/>
                    <a:pt x="1755" y="51"/>
                    <a:pt x="1805" y="1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17"/>
            <p:cNvSpPr/>
            <p:nvPr/>
          </p:nvSpPr>
          <p:spPr>
            <a:xfrm>
              <a:off x="6390205" y="2795385"/>
              <a:ext cx="41194" cy="39955"/>
            </a:xfrm>
            <a:custGeom>
              <a:avLst/>
              <a:gdLst/>
              <a:ahLst/>
              <a:cxnLst/>
              <a:rect l="l" t="t" r="r" b="b"/>
              <a:pathLst>
                <a:path w="3360" h="3259" extrusionOk="0">
                  <a:moveTo>
                    <a:pt x="1906" y="0"/>
                  </a:moveTo>
                  <a:cubicBezTo>
                    <a:pt x="1580" y="0"/>
                    <a:pt x="1229" y="126"/>
                    <a:pt x="1003" y="401"/>
                  </a:cubicBezTo>
                  <a:cubicBezTo>
                    <a:pt x="803" y="652"/>
                    <a:pt x="602" y="878"/>
                    <a:pt x="402" y="1128"/>
                  </a:cubicBezTo>
                  <a:cubicBezTo>
                    <a:pt x="151" y="1429"/>
                    <a:pt x="1" y="1730"/>
                    <a:pt x="1" y="2106"/>
                  </a:cubicBezTo>
                  <a:cubicBezTo>
                    <a:pt x="1" y="2432"/>
                    <a:pt x="151" y="2833"/>
                    <a:pt x="402" y="3083"/>
                  </a:cubicBezTo>
                  <a:cubicBezTo>
                    <a:pt x="477" y="3133"/>
                    <a:pt x="552" y="3208"/>
                    <a:pt x="653" y="3259"/>
                  </a:cubicBezTo>
                  <a:cubicBezTo>
                    <a:pt x="1254" y="3133"/>
                    <a:pt x="1856" y="3033"/>
                    <a:pt x="2457" y="2933"/>
                  </a:cubicBezTo>
                  <a:lnTo>
                    <a:pt x="2958" y="2331"/>
                  </a:lnTo>
                  <a:cubicBezTo>
                    <a:pt x="3184" y="2056"/>
                    <a:pt x="3359" y="1755"/>
                    <a:pt x="3359" y="1379"/>
                  </a:cubicBezTo>
                  <a:cubicBezTo>
                    <a:pt x="3359" y="1028"/>
                    <a:pt x="3209" y="627"/>
                    <a:pt x="2958" y="401"/>
                  </a:cubicBezTo>
                  <a:cubicBezTo>
                    <a:pt x="2683" y="151"/>
                    <a:pt x="2282" y="0"/>
                    <a:pt x="1906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17"/>
            <p:cNvSpPr/>
            <p:nvPr/>
          </p:nvSpPr>
          <p:spPr>
            <a:xfrm>
              <a:off x="6329681" y="2768342"/>
              <a:ext cx="43033" cy="39968"/>
            </a:xfrm>
            <a:custGeom>
              <a:avLst/>
              <a:gdLst/>
              <a:ahLst/>
              <a:cxnLst/>
              <a:rect l="l" t="t" r="r" b="b"/>
              <a:pathLst>
                <a:path w="3510" h="3260" extrusionOk="0">
                  <a:moveTo>
                    <a:pt x="2056" y="1"/>
                  </a:moveTo>
                  <a:cubicBezTo>
                    <a:pt x="1830" y="1"/>
                    <a:pt x="1605" y="76"/>
                    <a:pt x="1404" y="201"/>
                  </a:cubicBezTo>
                  <a:cubicBezTo>
                    <a:pt x="1179" y="377"/>
                    <a:pt x="953" y="527"/>
                    <a:pt x="727" y="678"/>
                  </a:cubicBezTo>
                  <a:cubicBezTo>
                    <a:pt x="427" y="903"/>
                    <a:pt x="201" y="1154"/>
                    <a:pt x="101" y="1505"/>
                  </a:cubicBezTo>
                  <a:cubicBezTo>
                    <a:pt x="1" y="1831"/>
                    <a:pt x="51" y="2282"/>
                    <a:pt x="226" y="2557"/>
                  </a:cubicBezTo>
                  <a:cubicBezTo>
                    <a:pt x="502" y="2958"/>
                    <a:pt x="978" y="3259"/>
                    <a:pt x="1479" y="3259"/>
                  </a:cubicBezTo>
                  <a:cubicBezTo>
                    <a:pt x="1680" y="3259"/>
                    <a:pt x="1905" y="3184"/>
                    <a:pt x="2106" y="3059"/>
                  </a:cubicBezTo>
                  <a:cubicBezTo>
                    <a:pt x="2331" y="2883"/>
                    <a:pt x="2557" y="2733"/>
                    <a:pt x="2808" y="2582"/>
                  </a:cubicBezTo>
                  <a:cubicBezTo>
                    <a:pt x="3083" y="2357"/>
                    <a:pt x="3334" y="2106"/>
                    <a:pt x="3434" y="1755"/>
                  </a:cubicBezTo>
                  <a:cubicBezTo>
                    <a:pt x="3509" y="1430"/>
                    <a:pt x="3484" y="978"/>
                    <a:pt x="3284" y="703"/>
                  </a:cubicBezTo>
                  <a:cubicBezTo>
                    <a:pt x="3033" y="302"/>
                    <a:pt x="2532" y="1"/>
                    <a:pt x="2056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17"/>
            <p:cNvSpPr/>
            <p:nvPr/>
          </p:nvSpPr>
          <p:spPr>
            <a:xfrm>
              <a:off x="6449515" y="2825494"/>
              <a:ext cx="48562" cy="13229"/>
            </a:xfrm>
            <a:custGeom>
              <a:avLst/>
              <a:gdLst/>
              <a:ahLst/>
              <a:cxnLst/>
              <a:rect l="l" t="t" r="r" b="b"/>
              <a:pathLst>
                <a:path w="3961" h="1079" extrusionOk="0">
                  <a:moveTo>
                    <a:pt x="3960" y="1"/>
                  </a:moveTo>
                  <a:cubicBezTo>
                    <a:pt x="2757" y="26"/>
                    <a:pt x="1554" y="76"/>
                    <a:pt x="376" y="176"/>
                  </a:cubicBezTo>
                  <a:cubicBezTo>
                    <a:pt x="125" y="402"/>
                    <a:pt x="0" y="727"/>
                    <a:pt x="0" y="1078"/>
                  </a:cubicBezTo>
                  <a:lnTo>
                    <a:pt x="3860" y="652"/>
                  </a:lnTo>
                  <a:cubicBezTo>
                    <a:pt x="3935" y="452"/>
                    <a:pt x="3960" y="226"/>
                    <a:pt x="3960" y="1"/>
                  </a:cubicBezTo>
                  <a:close/>
                </a:path>
              </a:pathLst>
            </a:custGeom>
            <a:solidFill>
              <a:srgbClr val="C8E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17"/>
            <p:cNvSpPr/>
            <p:nvPr/>
          </p:nvSpPr>
          <p:spPr>
            <a:xfrm>
              <a:off x="6454124" y="2809827"/>
              <a:ext cx="43952" cy="17838"/>
            </a:xfrm>
            <a:custGeom>
              <a:avLst/>
              <a:gdLst/>
              <a:ahLst/>
              <a:cxnLst/>
              <a:rect l="l" t="t" r="r" b="b"/>
              <a:pathLst>
                <a:path w="3585" h="1455" extrusionOk="0">
                  <a:moveTo>
                    <a:pt x="2231" y="0"/>
                  </a:moveTo>
                  <a:cubicBezTo>
                    <a:pt x="1880" y="0"/>
                    <a:pt x="1529" y="126"/>
                    <a:pt x="1228" y="401"/>
                  </a:cubicBezTo>
                  <a:cubicBezTo>
                    <a:pt x="827" y="727"/>
                    <a:pt x="426" y="1078"/>
                    <a:pt x="25" y="1429"/>
                  </a:cubicBezTo>
                  <a:cubicBezTo>
                    <a:pt x="0" y="1429"/>
                    <a:pt x="0" y="1429"/>
                    <a:pt x="0" y="1454"/>
                  </a:cubicBezTo>
                  <a:cubicBezTo>
                    <a:pt x="1178" y="1354"/>
                    <a:pt x="2381" y="1304"/>
                    <a:pt x="3584" y="1279"/>
                  </a:cubicBezTo>
                  <a:cubicBezTo>
                    <a:pt x="3559" y="928"/>
                    <a:pt x="3409" y="602"/>
                    <a:pt x="3183" y="401"/>
                  </a:cubicBezTo>
                  <a:cubicBezTo>
                    <a:pt x="2882" y="126"/>
                    <a:pt x="2556" y="0"/>
                    <a:pt x="2231" y="0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17"/>
            <p:cNvSpPr/>
            <p:nvPr/>
          </p:nvSpPr>
          <p:spPr>
            <a:xfrm>
              <a:off x="6545063" y="2743456"/>
              <a:ext cx="38423" cy="37503"/>
            </a:xfrm>
            <a:custGeom>
              <a:avLst/>
              <a:gdLst/>
              <a:ahLst/>
              <a:cxnLst/>
              <a:rect l="l" t="t" r="r" b="b"/>
              <a:pathLst>
                <a:path w="3134" h="3059" extrusionOk="0">
                  <a:moveTo>
                    <a:pt x="1780" y="1"/>
                  </a:moveTo>
                  <a:cubicBezTo>
                    <a:pt x="1379" y="26"/>
                    <a:pt x="1103" y="151"/>
                    <a:pt x="803" y="402"/>
                  </a:cubicBezTo>
                  <a:cubicBezTo>
                    <a:pt x="677" y="502"/>
                    <a:pt x="552" y="602"/>
                    <a:pt x="402" y="703"/>
                  </a:cubicBezTo>
                  <a:cubicBezTo>
                    <a:pt x="151" y="903"/>
                    <a:pt x="1" y="1354"/>
                    <a:pt x="1" y="1680"/>
                  </a:cubicBezTo>
                  <a:cubicBezTo>
                    <a:pt x="1" y="2006"/>
                    <a:pt x="151" y="2407"/>
                    <a:pt x="402" y="2658"/>
                  </a:cubicBezTo>
                  <a:cubicBezTo>
                    <a:pt x="652" y="2883"/>
                    <a:pt x="978" y="3059"/>
                    <a:pt x="1329" y="3059"/>
                  </a:cubicBezTo>
                  <a:lnTo>
                    <a:pt x="1379" y="3059"/>
                  </a:lnTo>
                  <a:cubicBezTo>
                    <a:pt x="1780" y="3033"/>
                    <a:pt x="2056" y="2883"/>
                    <a:pt x="2357" y="2658"/>
                  </a:cubicBezTo>
                  <a:cubicBezTo>
                    <a:pt x="2482" y="2532"/>
                    <a:pt x="2607" y="2432"/>
                    <a:pt x="2732" y="2332"/>
                  </a:cubicBezTo>
                  <a:cubicBezTo>
                    <a:pt x="2983" y="2131"/>
                    <a:pt x="3133" y="1680"/>
                    <a:pt x="3133" y="1379"/>
                  </a:cubicBezTo>
                  <a:cubicBezTo>
                    <a:pt x="3133" y="1028"/>
                    <a:pt x="2983" y="627"/>
                    <a:pt x="2732" y="402"/>
                  </a:cubicBezTo>
                  <a:cubicBezTo>
                    <a:pt x="2482" y="176"/>
                    <a:pt x="2156" y="1"/>
                    <a:pt x="1805" y="1"/>
                  </a:cubicBezTo>
                  <a:close/>
                </a:path>
              </a:pathLst>
            </a:custGeom>
            <a:solidFill>
              <a:srgbClr val="AED3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17"/>
            <p:cNvSpPr/>
            <p:nvPr/>
          </p:nvSpPr>
          <p:spPr>
            <a:xfrm>
              <a:off x="7434995" y="4046433"/>
              <a:ext cx="89290" cy="162935"/>
            </a:xfrm>
            <a:custGeom>
              <a:avLst/>
              <a:gdLst/>
              <a:ahLst/>
              <a:cxnLst/>
              <a:rect l="l" t="t" r="r" b="b"/>
              <a:pathLst>
                <a:path w="7283" h="13290" extrusionOk="0">
                  <a:moveTo>
                    <a:pt x="3263" y="0"/>
                  </a:moveTo>
                  <a:cubicBezTo>
                    <a:pt x="0" y="0"/>
                    <a:pt x="2872" y="13289"/>
                    <a:pt x="2872" y="13289"/>
                  </a:cubicBezTo>
                  <a:cubicBezTo>
                    <a:pt x="2872" y="13289"/>
                    <a:pt x="7283" y="833"/>
                    <a:pt x="3548" y="31"/>
                  </a:cubicBezTo>
                  <a:cubicBezTo>
                    <a:pt x="3448" y="10"/>
                    <a:pt x="3353" y="0"/>
                    <a:pt x="3263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17"/>
            <p:cNvSpPr/>
            <p:nvPr/>
          </p:nvSpPr>
          <p:spPr>
            <a:xfrm>
              <a:off x="5977573" y="3574565"/>
              <a:ext cx="107250" cy="152723"/>
            </a:xfrm>
            <a:custGeom>
              <a:avLst/>
              <a:gdLst/>
              <a:ahLst/>
              <a:cxnLst/>
              <a:rect l="l" t="t" r="r" b="b"/>
              <a:pathLst>
                <a:path w="8748" h="12457" extrusionOk="0">
                  <a:moveTo>
                    <a:pt x="4736" y="0"/>
                  </a:moveTo>
                  <a:cubicBezTo>
                    <a:pt x="1215" y="0"/>
                    <a:pt x="1" y="12457"/>
                    <a:pt x="1" y="12457"/>
                  </a:cubicBezTo>
                  <a:cubicBezTo>
                    <a:pt x="1" y="12457"/>
                    <a:pt x="8748" y="702"/>
                    <a:pt x="5013" y="26"/>
                  </a:cubicBezTo>
                  <a:cubicBezTo>
                    <a:pt x="4919" y="9"/>
                    <a:pt x="4827" y="0"/>
                    <a:pt x="473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17"/>
            <p:cNvSpPr/>
            <p:nvPr/>
          </p:nvSpPr>
          <p:spPr>
            <a:xfrm>
              <a:off x="6017820" y="3650940"/>
              <a:ext cx="113405" cy="150712"/>
            </a:xfrm>
            <a:custGeom>
              <a:avLst/>
              <a:gdLst/>
              <a:ahLst/>
              <a:cxnLst/>
              <a:rect l="l" t="t" r="r" b="b"/>
              <a:pathLst>
                <a:path w="9250" h="12293" extrusionOk="0">
                  <a:moveTo>
                    <a:pt x="5238" y="1"/>
                  </a:moveTo>
                  <a:cubicBezTo>
                    <a:pt x="1747" y="1"/>
                    <a:pt x="1" y="12292"/>
                    <a:pt x="1" y="12292"/>
                  </a:cubicBezTo>
                  <a:cubicBezTo>
                    <a:pt x="1" y="12292"/>
                    <a:pt x="9249" y="838"/>
                    <a:pt x="5565" y="36"/>
                  </a:cubicBezTo>
                  <a:cubicBezTo>
                    <a:pt x="5454" y="13"/>
                    <a:pt x="5345" y="1"/>
                    <a:pt x="523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17"/>
            <p:cNvSpPr/>
            <p:nvPr/>
          </p:nvSpPr>
          <p:spPr>
            <a:xfrm>
              <a:off x="6065447" y="3723465"/>
              <a:ext cx="94647" cy="156536"/>
            </a:xfrm>
            <a:custGeom>
              <a:avLst/>
              <a:gdLst/>
              <a:ahLst/>
              <a:cxnLst/>
              <a:rect l="l" t="t" r="r" b="b"/>
              <a:pathLst>
                <a:path w="7720" h="12768" extrusionOk="0">
                  <a:moveTo>
                    <a:pt x="3759" y="0"/>
                  </a:moveTo>
                  <a:cubicBezTo>
                    <a:pt x="171" y="0"/>
                    <a:pt x="1" y="12767"/>
                    <a:pt x="1" y="12767"/>
                  </a:cubicBezTo>
                  <a:cubicBezTo>
                    <a:pt x="1" y="12767"/>
                    <a:pt x="7720" y="436"/>
                    <a:pt x="3935" y="10"/>
                  </a:cubicBezTo>
                  <a:cubicBezTo>
                    <a:pt x="3876" y="3"/>
                    <a:pt x="3817" y="0"/>
                    <a:pt x="375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17"/>
            <p:cNvSpPr/>
            <p:nvPr/>
          </p:nvSpPr>
          <p:spPr>
            <a:xfrm>
              <a:off x="6121986" y="3801458"/>
              <a:ext cx="98337" cy="155653"/>
            </a:xfrm>
            <a:custGeom>
              <a:avLst/>
              <a:gdLst/>
              <a:ahLst/>
              <a:cxnLst/>
              <a:rect l="l" t="t" r="r" b="b"/>
              <a:pathLst>
                <a:path w="8021" h="12696" extrusionOk="0">
                  <a:moveTo>
                    <a:pt x="4052" y="0"/>
                  </a:moveTo>
                  <a:cubicBezTo>
                    <a:pt x="459" y="0"/>
                    <a:pt x="0" y="12696"/>
                    <a:pt x="0" y="12696"/>
                  </a:cubicBezTo>
                  <a:cubicBezTo>
                    <a:pt x="0" y="12696"/>
                    <a:pt x="8020" y="515"/>
                    <a:pt x="4261" y="14"/>
                  </a:cubicBezTo>
                  <a:cubicBezTo>
                    <a:pt x="4190" y="5"/>
                    <a:pt x="4121" y="0"/>
                    <a:pt x="405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17"/>
            <p:cNvSpPr/>
            <p:nvPr/>
          </p:nvSpPr>
          <p:spPr>
            <a:xfrm>
              <a:off x="5999394" y="3973993"/>
              <a:ext cx="180369" cy="65150"/>
            </a:xfrm>
            <a:custGeom>
              <a:avLst/>
              <a:gdLst/>
              <a:ahLst/>
              <a:cxnLst/>
              <a:rect l="l" t="t" r="r" b="b"/>
              <a:pathLst>
                <a:path w="14712" h="5314" extrusionOk="0">
                  <a:moveTo>
                    <a:pt x="2172" y="0"/>
                  </a:moveTo>
                  <a:cubicBezTo>
                    <a:pt x="1408" y="0"/>
                    <a:pt x="888" y="242"/>
                    <a:pt x="752" y="827"/>
                  </a:cubicBezTo>
                  <a:cubicBezTo>
                    <a:pt x="0" y="4161"/>
                    <a:pt x="14712" y="5314"/>
                    <a:pt x="14712" y="5314"/>
                  </a:cubicBezTo>
                  <a:cubicBezTo>
                    <a:pt x="14712" y="5314"/>
                    <a:pt x="5754" y="0"/>
                    <a:pt x="217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17"/>
            <p:cNvSpPr/>
            <p:nvPr/>
          </p:nvSpPr>
          <p:spPr>
            <a:xfrm>
              <a:off x="6162650" y="3871053"/>
              <a:ext cx="93311" cy="159797"/>
            </a:xfrm>
            <a:custGeom>
              <a:avLst/>
              <a:gdLst/>
              <a:ahLst/>
              <a:cxnLst/>
              <a:rect l="l" t="t" r="r" b="b"/>
              <a:pathLst>
                <a:path w="7611" h="13034" extrusionOk="0">
                  <a:moveTo>
                    <a:pt x="3758" y="1"/>
                  </a:moveTo>
                  <a:cubicBezTo>
                    <a:pt x="1" y="1"/>
                    <a:pt x="1220" y="13034"/>
                    <a:pt x="1220" y="13034"/>
                  </a:cubicBezTo>
                  <a:cubicBezTo>
                    <a:pt x="1220" y="13034"/>
                    <a:pt x="7611" y="127"/>
                    <a:pt x="3801" y="1"/>
                  </a:cubicBezTo>
                  <a:cubicBezTo>
                    <a:pt x="3787" y="1"/>
                    <a:pt x="3772" y="1"/>
                    <a:pt x="375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17"/>
            <p:cNvSpPr/>
            <p:nvPr/>
          </p:nvSpPr>
          <p:spPr>
            <a:xfrm>
              <a:off x="7348825" y="2840131"/>
              <a:ext cx="125383" cy="152527"/>
            </a:xfrm>
            <a:custGeom>
              <a:avLst/>
              <a:gdLst/>
              <a:ahLst/>
              <a:cxnLst/>
              <a:rect l="l" t="t" r="r" b="b"/>
              <a:pathLst>
                <a:path w="10227" h="12441" extrusionOk="0">
                  <a:moveTo>
                    <a:pt x="6741" y="0"/>
                  </a:moveTo>
                  <a:cubicBezTo>
                    <a:pt x="3862" y="0"/>
                    <a:pt x="1" y="12441"/>
                    <a:pt x="1" y="12441"/>
                  </a:cubicBezTo>
                  <a:cubicBezTo>
                    <a:pt x="1" y="12441"/>
                    <a:pt x="10227" y="2140"/>
                    <a:pt x="7319" y="185"/>
                  </a:cubicBezTo>
                  <a:cubicBezTo>
                    <a:pt x="7132" y="59"/>
                    <a:pt x="6939" y="0"/>
                    <a:pt x="674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17"/>
            <p:cNvSpPr/>
            <p:nvPr/>
          </p:nvSpPr>
          <p:spPr>
            <a:xfrm>
              <a:off x="7355592" y="2921213"/>
              <a:ext cx="120454" cy="155015"/>
            </a:xfrm>
            <a:custGeom>
              <a:avLst/>
              <a:gdLst/>
              <a:ahLst/>
              <a:cxnLst/>
              <a:rect l="l" t="t" r="r" b="b"/>
              <a:pathLst>
                <a:path w="9825" h="12644" extrusionOk="0">
                  <a:moveTo>
                    <a:pt x="6292" y="1"/>
                  </a:moveTo>
                  <a:cubicBezTo>
                    <a:pt x="3388" y="1"/>
                    <a:pt x="0" y="12644"/>
                    <a:pt x="0" y="12644"/>
                  </a:cubicBezTo>
                  <a:cubicBezTo>
                    <a:pt x="0" y="12644"/>
                    <a:pt x="9825" y="2017"/>
                    <a:pt x="6842" y="163"/>
                  </a:cubicBezTo>
                  <a:cubicBezTo>
                    <a:pt x="6662" y="53"/>
                    <a:pt x="6478" y="1"/>
                    <a:pt x="6292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17"/>
            <p:cNvSpPr/>
            <p:nvPr/>
          </p:nvSpPr>
          <p:spPr>
            <a:xfrm>
              <a:off x="7178312" y="2972297"/>
              <a:ext cx="172694" cy="96866"/>
            </a:xfrm>
            <a:custGeom>
              <a:avLst/>
              <a:gdLst/>
              <a:ahLst/>
              <a:cxnLst/>
              <a:rect l="l" t="t" r="r" b="b"/>
              <a:pathLst>
                <a:path w="14086" h="7901" extrusionOk="0">
                  <a:moveTo>
                    <a:pt x="3826" y="1"/>
                  </a:moveTo>
                  <a:cubicBezTo>
                    <a:pt x="3380" y="1"/>
                    <a:pt x="2992" y="133"/>
                    <a:pt x="2682" y="432"/>
                  </a:cubicBezTo>
                  <a:cubicBezTo>
                    <a:pt x="0" y="3038"/>
                    <a:pt x="14085" y="7900"/>
                    <a:pt x="14085" y="7900"/>
                  </a:cubicBezTo>
                  <a:cubicBezTo>
                    <a:pt x="14085" y="7900"/>
                    <a:pt x="7267" y="1"/>
                    <a:pt x="3826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17"/>
            <p:cNvSpPr/>
            <p:nvPr/>
          </p:nvSpPr>
          <p:spPr>
            <a:xfrm>
              <a:off x="7357124" y="3020831"/>
              <a:ext cx="134603" cy="147267"/>
            </a:xfrm>
            <a:custGeom>
              <a:avLst/>
              <a:gdLst/>
              <a:ahLst/>
              <a:cxnLst/>
              <a:rect l="l" t="t" r="r" b="b"/>
              <a:pathLst>
                <a:path w="10979" h="12012" extrusionOk="0">
                  <a:moveTo>
                    <a:pt x="7617" y="1"/>
                  </a:moveTo>
                  <a:cubicBezTo>
                    <a:pt x="4766" y="1"/>
                    <a:pt x="1" y="12012"/>
                    <a:pt x="1" y="12012"/>
                  </a:cubicBezTo>
                  <a:cubicBezTo>
                    <a:pt x="1" y="12012"/>
                    <a:pt x="10978" y="2388"/>
                    <a:pt x="8246" y="232"/>
                  </a:cubicBezTo>
                  <a:cubicBezTo>
                    <a:pt x="8050" y="74"/>
                    <a:pt x="7839" y="1"/>
                    <a:pt x="7617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17"/>
            <p:cNvSpPr/>
            <p:nvPr/>
          </p:nvSpPr>
          <p:spPr>
            <a:xfrm>
              <a:off x="7190902" y="3049211"/>
              <a:ext cx="162555" cy="111210"/>
            </a:xfrm>
            <a:custGeom>
              <a:avLst/>
              <a:gdLst/>
              <a:ahLst/>
              <a:cxnLst/>
              <a:rect l="l" t="t" r="r" b="b"/>
              <a:pathLst>
                <a:path w="13259" h="9071" extrusionOk="0">
                  <a:moveTo>
                    <a:pt x="3918" y="1"/>
                  </a:moveTo>
                  <a:cubicBezTo>
                    <a:pt x="3565" y="1"/>
                    <a:pt x="3242" y="101"/>
                    <a:pt x="2958" y="323"/>
                  </a:cubicBezTo>
                  <a:cubicBezTo>
                    <a:pt x="1" y="2654"/>
                    <a:pt x="13259" y="9070"/>
                    <a:pt x="13259" y="9070"/>
                  </a:cubicBezTo>
                  <a:cubicBezTo>
                    <a:pt x="13259" y="9070"/>
                    <a:pt x="7267" y="1"/>
                    <a:pt x="3918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17"/>
            <p:cNvSpPr/>
            <p:nvPr/>
          </p:nvSpPr>
          <p:spPr>
            <a:xfrm>
              <a:off x="7351595" y="3113817"/>
              <a:ext cx="131832" cy="148603"/>
            </a:xfrm>
            <a:custGeom>
              <a:avLst/>
              <a:gdLst/>
              <a:ahLst/>
              <a:cxnLst/>
              <a:rect l="l" t="t" r="r" b="b"/>
              <a:pathLst>
                <a:path w="10753" h="12121" extrusionOk="0">
                  <a:moveTo>
                    <a:pt x="7379" y="1"/>
                  </a:moveTo>
                  <a:cubicBezTo>
                    <a:pt x="4510" y="1"/>
                    <a:pt x="0" y="12121"/>
                    <a:pt x="0" y="12121"/>
                  </a:cubicBezTo>
                  <a:cubicBezTo>
                    <a:pt x="0" y="12121"/>
                    <a:pt x="10752" y="2321"/>
                    <a:pt x="7995" y="216"/>
                  </a:cubicBezTo>
                  <a:cubicBezTo>
                    <a:pt x="7801" y="69"/>
                    <a:pt x="7595" y="1"/>
                    <a:pt x="7379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17"/>
            <p:cNvSpPr/>
            <p:nvPr/>
          </p:nvSpPr>
          <p:spPr>
            <a:xfrm>
              <a:off x="7182909" y="3146390"/>
              <a:ext cx="164713" cy="108354"/>
            </a:xfrm>
            <a:custGeom>
              <a:avLst/>
              <a:gdLst/>
              <a:ahLst/>
              <a:cxnLst/>
              <a:rect l="l" t="t" r="r" b="b"/>
              <a:pathLst>
                <a:path w="13435" h="8838" extrusionOk="0">
                  <a:moveTo>
                    <a:pt x="3919" y="0"/>
                  </a:moveTo>
                  <a:cubicBezTo>
                    <a:pt x="3553" y="0"/>
                    <a:pt x="3220" y="106"/>
                    <a:pt x="2933" y="341"/>
                  </a:cubicBezTo>
                  <a:cubicBezTo>
                    <a:pt x="1" y="2722"/>
                    <a:pt x="13435" y="8837"/>
                    <a:pt x="13435" y="8837"/>
                  </a:cubicBezTo>
                  <a:cubicBezTo>
                    <a:pt x="13435" y="8837"/>
                    <a:pt x="7265" y="0"/>
                    <a:pt x="391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17"/>
            <p:cNvSpPr/>
            <p:nvPr/>
          </p:nvSpPr>
          <p:spPr>
            <a:xfrm>
              <a:off x="7343909" y="3215188"/>
              <a:ext cx="144435" cy="139408"/>
            </a:xfrm>
            <a:custGeom>
              <a:avLst/>
              <a:gdLst/>
              <a:ahLst/>
              <a:cxnLst/>
              <a:rect l="l" t="t" r="r" b="b"/>
              <a:pathLst>
                <a:path w="11781" h="11371" extrusionOk="0">
                  <a:moveTo>
                    <a:pt x="8627" y="0"/>
                  </a:moveTo>
                  <a:cubicBezTo>
                    <a:pt x="5760" y="0"/>
                    <a:pt x="1" y="11371"/>
                    <a:pt x="1" y="11371"/>
                  </a:cubicBezTo>
                  <a:cubicBezTo>
                    <a:pt x="1" y="11371"/>
                    <a:pt x="11780" y="2699"/>
                    <a:pt x="9324" y="293"/>
                  </a:cubicBezTo>
                  <a:cubicBezTo>
                    <a:pt x="9119" y="92"/>
                    <a:pt x="8885" y="0"/>
                    <a:pt x="8627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17"/>
            <p:cNvSpPr/>
            <p:nvPr/>
          </p:nvSpPr>
          <p:spPr>
            <a:xfrm>
              <a:off x="7188144" y="3224971"/>
              <a:ext cx="152723" cy="121644"/>
            </a:xfrm>
            <a:custGeom>
              <a:avLst/>
              <a:gdLst/>
              <a:ahLst/>
              <a:cxnLst/>
              <a:rect l="l" t="t" r="r" b="b"/>
              <a:pathLst>
                <a:path w="12457" h="9922" extrusionOk="0">
                  <a:moveTo>
                    <a:pt x="3982" y="0"/>
                  </a:moveTo>
                  <a:cubicBezTo>
                    <a:pt x="3691" y="0"/>
                    <a:pt x="3415" y="78"/>
                    <a:pt x="3158" y="247"/>
                  </a:cubicBezTo>
                  <a:cubicBezTo>
                    <a:pt x="0" y="2327"/>
                    <a:pt x="12456" y="9921"/>
                    <a:pt x="12456" y="9921"/>
                  </a:cubicBezTo>
                  <a:cubicBezTo>
                    <a:pt x="12456" y="9921"/>
                    <a:pt x="7274" y="0"/>
                    <a:pt x="398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17"/>
            <p:cNvSpPr/>
            <p:nvPr/>
          </p:nvSpPr>
          <p:spPr>
            <a:xfrm>
              <a:off x="6743282" y="4472794"/>
              <a:ext cx="170819" cy="40151"/>
            </a:xfrm>
            <a:custGeom>
              <a:avLst/>
              <a:gdLst/>
              <a:ahLst/>
              <a:cxnLst/>
              <a:rect l="l" t="t" r="r" b="b"/>
              <a:pathLst>
                <a:path w="13933" h="3275" extrusionOk="0">
                  <a:moveTo>
                    <a:pt x="2873" y="1"/>
                  </a:moveTo>
                  <a:cubicBezTo>
                    <a:pt x="1161" y="1"/>
                    <a:pt x="0" y="381"/>
                    <a:pt x="173" y="1468"/>
                  </a:cubicBezTo>
                  <a:cubicBezTo>
                    <a:pt x="389" y="2845"/>
                    <a:pt x="2391" y="3274"/>
                    <a:pt x="4804" y="3274"/>
                  </a:cubicBezTo>
                  <a:cubicBezTo>
                    <a:pt x="8804" y="3274"/>
                    <a:pt x="13932" y="2095"/>
                    <a:pt x="13932" y="2095"/>
                  </a:cubicBezTo>
                  <a:cubicBezTo>
                    <a:pt x="13932" y="2095"/>
                    <a:pt x="6887" y="1"/>
                    <a:pt x="2873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17"/>
            <p:cNvSpPr/>
            <p:nvPr/>
          </p:nvSpPr>
          <p:spPr>
            <a:xfrm>
              <a:off x="6805399" y="4398148"/>
              <a:ext cx="170451" cy="40752"/>
            </a:xfrm>
            <a:custGeom>
              <a:avLst/>
              <a:gdLst/>
              <a:ahLst/>
              <a:cxnLst/>
              <a:rect l="l" t="t" r="r" b="b"/>
              <a:pathLst>
                <a:path w="13903" h="3324" extrusionOk="0">
                  <a:moveTo>
                    <a:pt x="2642" y="0"/>
                  </a:moveTo>
                  <a:cubicBezTo>
                    <a:pt x="1058" y="0"/>
                    <a:pt x="0" y="373"/>
                    <a:pt x="143" y="1417"/>
                  </a:cubicBezTo>
                  <a:cubicBezTo>
                    <a:pt x="344" y="2884"/>
                    <a:pt x="2598" y="3324"/>
                    <a:pt x="5225" y="3324"/>
                  </a:cubicBezTo>
                  <a:cubicBezTo>
                    <a:pt x="9147" y="3324"/>
                    <a:pt x="13903" y="2344"/>
                    <a:pt x="13903" y="2344"/>
                  </a:cubicBezTo>
                  <a:cubicBezTo>
                    <a:pt x="13903" y="2344"/>
                    <a:pt x="6615" y="0"/>
                    <a:pt x="264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17"/>
            <p:cNvSpPr/>
            <p:nvPr/>
          </p:nvSpPr>
          <p:spPr>
            <a:xfrm>
              <a:off x="6863116" y="4343153"/>
              <a:ext cx="171726" cy="39882"/>
            </a:xfrm>
            <a:custGeom>
              <a:avLst/>
              <a:gdLst/>
              <a:ahLst/>
              <a:cxnLst/>
              <a:rect l="l" t="t" r="r" b="b"/>
              <a:pathLst>
                <a:path w="14007" h="3253" extrusionOk="0">
                  <a:moveTo>
                    <a:pt x="4469" y="0"/>
                  </a:moveTo>
                  <a:cubicBezTo>
                    <a:pt x="1945" y="0"/>
                    <a:pt x="0" y="428"/>
                    <a:pt x="347" y="1817"/>
                  </a:cubicBezTo>
                  <a:cubicBezTo>
                    <a:pt x="613" y="2878"/>
                    <a:pt x="1902" y="3252"/>
                    <a:pt x="3590" y="3252"/>
                  </a:cubicBezTo>
                  <a:cubicBezTo>
                    <a:pt x="7646" y="3252"/>
                    <a:pt x="14007" y="1091"/>
                    <a:pt x="14007" y="1091"/>
                  </a:cubicBezTo>
                  <a:cubicBezTo>
                    <a:pt x="14007" y="1091"/>
                    <a:pt x="8500" y="0"/>
                    <a:pt x="4469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17"/>
            <p:cNvSpPr/>
            <p:nvPr/>
          </p:nvSpPr>
          <p:spPr>
            <a:xfrm>
              <a:off x="7035750" y="4286160"/>
              <a:ext cx="86556" cy="173001"/>
            </a:xfrm>
            <a:custGeom>
              <a:avLst/>
              <a:gdLst/>
              <a:ahLst/>
              <a:cxnLst/>
              <a:rect l="l" t="t" r="r" b="b"/>
              <a:pathLst>
                <a:path w="7060" h="14111" extrusionOk="0">
                  <a:moveTo>
                    <a:pt x="4862" y="0"/>
                  </a:moveTo>
                  <a:cubicBezTo>
                    <a:pt x="4862" y="1"/>
                    <a:pt x="0" y="14060"/>
                    <a:pt x="3534" y="14110"/>
                  </a:cubicBezTo>
                  <a:cubicBezTo>
                    <a:pt x="3540" y="14111"/>
                    <a:pt x="3546" y="14111"/>
                    <a:pt x="3552" y="14111"/>
                  </a:cubicBezTo>
                  <a:cubicBezTo>
                    <a:pt x="7060" y="14111"/>
                    <a:pt x="4862" y="1"/>
                    <a:pt x="4862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17"/>
            <p:cNvSpPr/>
            <p:nvPr/>
          </p:nvSpPr>
          <p:spPr>
            <a:xfrm>
              <a:off x="6916137" y="4271535"/>
              <a:ext cx="171554" cy="39502"/>
            </a:xfrm>
            <a:custGeom>
              <a:avLst/>
              <a:gdLst/>
              <a:ahLst/>
              <a:cxnLst/>
              <a:rect l="l" t="t" r="r" b="b"/>
              <a:pathLst>
                <a:path w="13993" h="3222" extrusionOk="0">
                  <a:moveTo>
                    <a:pt x="3661" y="0"/>
                  </a:moveTo>
                  <a:cubicBezTo>
                    <a:pt x="1534" y="0"/>
                    <a:pt x="0" y="407"/>
                    <a:pt x="258" y="1644"/>
                  </a:cubicBezTo>
                  <a:cubicBezTo>
                    <a:pt x="510" y="2823"/>
                    <a:pt x="2044" y="3221"/>
                    <a:pt x="4001" y="3221"/>
                  </a:cubicBezTo>
                  <a:cubicBezTo>
                    <a:pt x="8078" y="3221"/>
                    <a:pt x="13993" y="1494"/>
                    <a:pt x="13993" y="1494"/>
                  </a:cubicBezTo>
                  <a:cubicBezTo>
                    <a:pt x="13993" y="1494"/>
                    <a:pt x="7737" y="0"/>
                    <a:pt x="366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17"/>
            <p:cNvSpPr/>
            <p:nvPr/>
          </p:nvSpPr>
          <p:spPr>
            <a:xfrm>
              <a:off x="7109562" y="4210264"/>
              <a:ext cx="84435" cy="174938"/>
            </a:xfrm>
            <a:custGeom>
              <a:avLst/>
              <a:gdLst/>
              <a:ahLst/>
              <a:cxnLst/>
              <a:rect l="l" t="t" r="r" b="b"/>
              <a:pathLst>
                <a:path w="6887" h="14269" extrusionOk="0">
                  <a:moveTo>
                    <a:pt x="3152" y="1"/>
                  </a:moveTo>
                  <a:cubicBezTo>
                    <a:pt x="3152" y="1"/>
                    <a:pt x="0" y="14268"/>
                    <a:pt x="3273" y="14268"/>
                  </a:cubicBezTo>
                  <a:cubicBezTo>
                    <a:pt x="3315" y="14268"/>
                    <a:pt x="3358" y="14266"/>
                    <a:pt x="3403" y="14261"/>
                  </a:cubicBezTo>
                  <a:cubicBezTo>
                    <a:pt x="6886" y="13910"/>
                    <a:pt x="3152" y="1"/>
                    <a:pt x="3152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17"/>
            <p:cNvSpPr/>
            <p:nvPr/>
          </p:nvSpPr>
          <p:spPr>
            <a:xfrm>
              <a:off x="6968018" y="4209528"/>
              <a:ext cx="172829" cy="42260"/>
            </a:xfrm>
            <a:custGeom>
              <a:avLst/>
              <a:gdLst/>
              <a:ahLst/>
              <a:cxnLst/>
              <a:rect l="l" t="t" r="r" b="b"/>
              <a:pathLst>
                <a:path w="14097" h="3447" extrusionOk="0">
                  <a:moveTo>
                    <a:pt x="7100" y="1"/>
                  </a:moveTo>
                  <a:cubicBezTo>
                    <a:pt x="3512" y="1"/>
                    <a:pt x="1" y="442"/>
                    <a:pt x="588" y="2241"/>
                  </a:cubicBezTo>
                  <a:cubicBezTo>
                    <a:pt x="879" y="3117"/>
                    <a:pt x="1856" y="3446"/>
                    <a:pt x="3160" y="3446"/>
                  </a:cubicBezTo>
                  <a:cubicBezTo>
                    <a:pt x="7120" y="3446"/>
                    <a:pt x="14096" y="411"/>
                    <a:pt x="14096" y="411"/>
                  </a:cubicBezTo>
                  <a:cubicBezTo>
                    <a:pt x="14096" y="411"/>
                    <a:pt x="10562" y="1"/>
                    <a:pt x="710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17"/>
            <p:cNvSpPr/>
            <p:nvPr/>
          </p:nvSpPr>
          <p:spPr>
            <a:xfrm>
              <a:off x="7154308" y="4127919"/>
              <a:ext cx="84851" cy="174913"/>
            </a:xfrm>
            <a:custGeom>
              <a:avLst/>
              <a:gdLst/>
              <a:ahLst/>
              <a:cxnLst/>
              <a:rect l="l" t="t" r="r" b="b"/>
              <a:pathLst>
                <a:path w="6921" h="14267" extrusionOk="0">
                  <a:moveTo>
                    <a:pt x="3487" y="1"/>
                  </a:moveTo>
                  <a:lnTo>
                    <a:pt x="3487" y="1"/>
                  </a:lnTo>
                  <a:cubicBezTo>
                    <a:pt x="3487" y="2"/>
                    <a:pt x="0" y="14266"/>
                    <a:pt x="3307" y="14266"/>
                  </a:cubicBezTo>
                  <a:cubicBezTo>
                    <a:pt x="3341" y="14266"/>
                    <a:pt x="3376" y="14265"/>
                    <a:pt x="3412" y="14262"/>
                  </a:cubicBezTo>
                  <a:cubicBezTo>
                    <a:pt x="6920" y="13986"/>
                    <a:pt x="3487" y="2"/>
                    <a:pt x="3487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17"/>
            <p:cNvSpPr/>
            <p:nvPr/>
          </p:nvSpPr>
          <p:spPr>
            <a:xfrm>
              <a:off x="7016870" y="4124989"/>
              <a:ext cx="172523" cy="41230"/>
            </a:xfrm>
            <a:custGeom>
              <a:avLst/>
              <a:gdLst/>
              <a:ahLst/>
              <a:cxnLst/>
              <a:rect l="l" t="t" r="r" b="b"/>
              <a:pathLst>
                <a:path w="14072" h="3363" extrusionOk="0">
                  <a:moveTo>
                    <a:pt x="6121" y="0"/>
                  </a:moveTo>
                  <a:cubicBezTo>
                    <a:pt x="2884" y="0"/>
                    <a:pt x="1" y="443"/>
                    <a:pt x="512" y="2094"/>
                  </a:cubicBezTo>
                  <a:cubicBezTo>
                    <a:pt x="793" y="3020"/>
                    <a:pt x="1844" y="3362"/>
                    <a:pt x="3247" y="3362"/>
                  </a:cubicBezTo>
                  <a:cubicBezTo>
                    <a:pt x="7238" y="3362"/>
                    <a:pt x="14071" y="591"/>
                    <a:pt x="14071" y="591"/>
                  </a:cubicBezTo>
                  <a:cubicBezTo>
                    <a:pt x="14071" y="591"/>
                    <a:pt x="9860" y="0"/>
                    <a:pt x="6121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17"/>
            <p:cNvSpPr/>
            <p:nvPr/>
          </p:nvSpPr>
          <p:spPr>
            <a:xfrm>
              <a:off x="7220214" y="4046813"/>
              <a:ext cx="82853" cy="175134"/>
            </a:xfrm>
            <a:custGeom>
              <a:avLst/>
              <a:gdLst/>
              <a:ahLst/>
              <a:cxnLst/>
              <a:rect l="l" t="t" r="r" b="b"/>
              <a:pathLst>
                <a:path w="6758" h="14285" extrusionOk="0">
                  <a:moveTo>
                    <a:pt x="1795" y="0"/>
                  </a:moveTo>
                  <a:lnTo>
                    <a:pt x="1795" y="0"/>
                  </a:lnTo>
                  <a:cubicBezTo>
                    <a:pt x="1795" y="1"/>
                    <a:pt x="1" y="14285"/>
                    <a:pt x="3098" y="14285"/>
                  </a:cubicBezTo>
                  <a:cubicBezTo>
                    <a:pt x="3171" y="14285"/>
                    <a:pt x="3246" y="14277"/>
                    <a:pt x="3324" y="14261"/>
                  </a:cubicBezTo>
                  <a:cubicBezTo>
                    <a:pt x="6757" y="13559"/>
                    <a:pt x="1795" y="1"/>
                    <a:pt x="1795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17"/>
            <p:cNvSpPr/>
            <p:nvPr/>
          </p:nvSpPr>
          <p:spPr>
            <a:xfrm>
              <a:off x="7058110" y="4051949"/>
              <a:ext cx="177059" cy="50683"/>
            </a:xfrm>
            <a:custGeom>
              <a:avLst/>
              <a:gdLst/>
              <a:ahLst/>
              <a:cxnLst/>
              <a:rect l="l" t="t" r="r" b="b"/>
              <a:pathLst>
                <a:path w="14442" h="4134" extrusionOk="0">
                  <a:moveTo>
                    <a:pt x="13566" y="1"/>
                  </a:moveTo>
                  <a:cubicBezTo>
                    <a:pt x="10429" y="1"/>
                    <a:pt x="0" y="218"/>
                    <a:pt x="1259" y="3140"/>
                  </a:cubicBezTo>
                  <a:cubicBezTo>
                    <a:pt x="1560" y="3852"/>
                    <a:pt x="2303" y="4134"/>
                    <a:pt x="3291" y="4134"/>
                  </a:cubicBezTo>
                  <a:cubicBezTo>
                    <a:pt x="7071" y="4134"/>
                    <a:pt x="14442" y="7"/>
                    <a:pt x="14442" y="7"/>
                  </a:cubicBezTo>
                  <a:cubicBezTo>
                    <a:pt x="14442" y="7"/>
                    <a:pt x="14116" y="1"/>
                    <a:pt x="13566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17"/>
            <p:cNvSpPr/>
            <p:nvPr/>
          </p:nvSpPr>
          <p:spPr>
            <a:xfrm>
              <a:off x="5953300" y="2782783"/>
              <a:ext cx="285781" cy="1819972"/>
            </a:xfrm>
            <a:custGeom>
              <a:avLst/>
              <a:gdLst/>
              <a:ahLst/>
              <a:cxnLst/>
              <a:rect l="l" t="t" r="r" b="b"/>
              <a:pathLst>
                <a:path w="23310" h="148448" extrusionOk="0">
                  <a:moveTo>
                    <a:pt x="1" y="1"/>
                  </a:moveTo>
                  <a:lnTo>
                    <a:pt x="3008" y="141681"/>
                  </a:lnTo>
                  <a:lnTo>
                    <a:pt x="23309" y="148448"/>
                  </a:lnTo>
                  <a:lnTo>
                    <a:pt x="23309" y="148448"/>
                  </a:lnTo>
                  <a:lnTo>
                    <a:pt x="20302" y="6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17"/>
            <p:cNvSpPr/>
            <p:nvPr/>
          </p:nvSpPr>
          <p:spPr>
            <a:xfrm>
              <a:off x="5957296" y="2972972"/>
              <a:ext cx="251355" cy="188068"/>
            </a:xfrm>
            <a:custGeom>
              <a:avLst/>
              <a:gdLst/>
              <a:ahLst/>
              <a:cxnLst/>
              <a:rect l="l" t="t" r="r" b="b"/>
              <a:pathLst>
                <a:path w="20502" h="15340" extrusionOk="0">
                  <a:moveTo>
                    <a:pt x="1" y="1"/>
                  </a:moveTo>
                  <a:lnTo>
                    <a:pt x="201" y="8672"/>
                  </a:lnTo>
                  <a:lnTo>
                    <a:pt x="20502" y="15339"/>
                  </a:lnTo>
                  <a:lnTo>
                    <a:pt x="20402" y="67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17"/>
            <p:cNvSpPr/>
            <p:nvPr/>
          </p:nvSpPr>
          <p:spPr>
            <a:xfrm>
              <a:off x="5986179" y="4325488"/>
              <a:ext cx="251048" cy="188363"/>
            </a:xfrm>
            <a:custGeom>
              <a:avLst/>
              <a:gdLst/>
              <a:ahLst/>
              <a:cxnLst/>
              <a:rect l="l" t="t" r="r" b="b"/>
              <a:pathLst>
                <a:path w="20477" h="15364" extrusionOk="0">
                  <a:moveTo>
                    <a:pt x="0" y="0"/>
                  </a:moveTo>
                  <a:lnTo>
                    <a:pt x="176" y="8697"/>
                  </a:lnTo>
                  <a:lnTo>
                    <a:pt x="20477" y="15364"/>
                  </a:lnTo>
                  <a:lnTo>
                    <a:pt x="20276" y="6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17"/>
            <p:cNvSpPr/>
            <p:nvPr/>
          </p:nvSpPr>
          <p:spPr>
            <a:xfrm>
              <a:off x="6202173" y="2752111"/>
              <a:ext cx="1135374" cy="1850647"/>
            </a:xfrm>
            <a:custGeom>
              <a:avLst/>
              <a:gdLst/>
              <a:ahLst/>
              <a:cxnLst/>
              <a:rect l="l" t="t" r="r" b="b"/>
              <a:pathLst>
                <a:path w="92608" h="150950" extrusionOk="0">
                  <a:moveTo>
                    <a:pt x="84441" y="0"/>
                  </a:moveTo>
                  <a:cubicBezTo>
                    <a:pt x="84308" y="0"/>
                    <a:pt x="84172" y="7"/>
                    <a:pt x="84036" y="22"/>
                  </a:cubicBezTo>
                  <a:lnTo>
                    <a:pt x="1" y="9270"/>
                  </a:lnTo>
                  <a:lnTo>
                    <a:pt x="3008" y="150950"/>
                  </a:lnTo>
                  <a:lnTo>
                    <a:pt x="88171" y="139571"/>
                  </a:lnTo>
                  <a:cubicBezTo>
                    <a:pt x="90728" y="139220"/>
                    <a:pt x="92608" y="137040"/>
                    <a:pt x="92532" y="134534"/>
                  </a:cubicBezTo>
                  <a:lnTo>
                    <a:pt x="88096" y="3455"/>
                  </a:lnTo>
                  <a:cubicBezTo>
                    <a:pt x="88026" y="1508"/>
                    <a:pt x="86396" y="0"/>
                    <a:pt x="84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17"/>
            <p:cNvSpPr/>
            <p:nvPr/>
          </p:nvSpPr>
          <p:spPr>
            <a:xfrm>
              <a:off x="5953300" y="2667571"/>
              <a:ext cx="1272723" cy="198195"/>
            </a:xfrm>
            <a:custGeom>
              <a:avLst/>
              <a:gdLst/>
              <a:ahLst/>
              <a:cxnLst/>
              <a:rect l="l" t="t" r="r" b="b"/>
              <a:pathLst>
                <a:path w="103811" h="16166" extrusionOk="0">
                  <a:moveTo>
                    <a:pt x="86793" y="0"/>
                  </a:moveTo>
                  <a:lnTo>
                    <a:pt x="1" y="9399"/>
                  </a:lnTo>
                  <a:lnTo>
                    <a:pt x="20302" y="16166"/>
                  </a:lnTo>
                  <a:lnTo>
                    <a:pt x="103811" y="6968"/>
                  </a:lnTo>
                  <a:lnTo>
                    <a:pt x="86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17"/>
            <p:cNvSpPr/>
            <p:nvPr/>
          </p:nvSpPr>
          <p:spPr>
            <a:xfrm>
              <a:off x="6162233" y="2727788"/>
              <a:ext cx="1002022" cy="119241"/>
            </a:xfrm>
            <a:custGeom>
              <a:avLst/>
              <a:gdLst/>
              <a:ahLst/>
              <a:cxnLst/>
              <a:rect l="l" t="t" r="r" b="b"/>
              <a:pathLst>
                <a:path w="81731" h="9726" extrusionOk="0">
                  <a:moveTo>
                    <a:pt x="81730" y="1"/>
                  </a:moveTo>
                  <a:cubicBezTo>
                    <a:pt x="78297" y="301"/>
                    <a:pt x="74888" y="677"/>
                    <a:pt x="71479" y="1003"/>
                  </a:cubicBezTo>
                  <a:lnTo>
                    <a:pt x="61254" y="2106"/>
                  </a:lnTo>
                  <a:cubicBezTo>
                    <a:pt x="54437" y="2858"/>
                    <a:pt x="47620" y="3660"/>
                    <a:pt x="40803" y="4437"/>
                  </a:cubicBezTo>
                  <a:cubicBezTo>
                    <a:pt x="34011" y="5289"/>
                    <a:pt x="27194" y="6091"/>
                    <a:pt x="20401" y="6968"/>
                  </a:cubicBezTo>
                  <a:lnTo>
                    <a:pt x="10201" y="8321"/>
                  </a:lnTo>
                  <a:cubicBezTo>
                    <a:pt x="6792" y="8798"/>
                    <a:pt x="3409" y="9224"/>
                    <a:pt x="0" y="9725"/>
                  </a:cubicBezTo>
                  <a:cubicBezTo>
                    <a:pt x="3409" y="9424"/>
                    <a:pt x="6843" y="9048"/>
                    <a:pt x="10251" y="8722"/>
                  </a:cubicBezTo>
                  <a:lnTo>
                    <a:pt x="20477" y="7620"/>
                  </a:lnTo>
                  <a:cubicBezTo>
                    <a:pt x="27294" y="6868"/>
                    <a:pt x="34086" y="6066"/>
                    <a:pt x="40903" y="5289"/>
                  </a:cubicBezTo>
                  <a:cubicBezTo>
                    <a:pt x="47720" y="4437"/>
                    <a:pt x="54537" y="3635"/>
                    <a:pt x="61329" y="2758"/>
                  </a:cubicBezTo>
                  <a:lnTo>
                    <a:pt x="71530" y="1429"/>
                  </a:lnTo>
                  <a:cubicBezTo>
                    <a:pt x="74938" y="953"/>
                    <a:pt x="78322" y="502"/>
                    <a:pt x="81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17"/>
            <p:cNvSpPr/>
            <p:nvPr/>
          </p:nvSpPr>
          <p:spPr>
            <a:xfrm>
              <a:off x="6090026" y="2705048"/>
              <a:ext cx="1018916" cy="123238"/>
            </a:xfrm>
            <a:custGeom>
              <a:avLst/>
              <a:gdLst/>
              <a:ahLst/>
              <a:cxnLst/>
              <a:rect l="l" t="t" r="r" b="b"/>
              <a:pathLst>
                <a:path w="83109" h="10052" extrusionOk="0">
                  <a:moveTo>
                    <a:pt x="83109" y="1"/>
                  </a:moveTo>
                  <a:lnTo>
                    <a:pt x="83109" y="1"/>
                  </a:lnTo>
                  <a:cubicBezTo>
                    <a:pt x="79625" y="327"/>
                    <a:pt x="76166" y="703"/>
                    <a:pt x="72683" y="1054"/>
                  </a:cubicBezTo>
                  <a:lnTo>
                    <a:pt x="62282" y="2207"/>
                  </a:lnTo>
                  <a:cubicBezTo>
                    <a:pt x="55364" y="2958"/>
                    <a:pt x="48422" y="3811"/>
                    <a:pt x="41505" y="4613"/>
                  </a:cubicBezTo>
                  <a:cubicBezTo>
                    <a:pt x="34587" y="5490"/>
                    <a:pt x="27645" y="6317"/>
                    <a:pt x="20728" y="7219"/>
                  </a:cubicBezTo>
                  <a:lnTo>
                    <a:pt x="10352" y="8598"/>
                  </a:lnTo>
                  <a:cubicBezTo>
                    <a:pt x="6918" y="9099"/>
                    <a:pt x="3459" y="9550"/>
                    <a:pt x="1" y="10051"/>
                  </a:cubicBezTo>
                  <a:cubicBezTo>
                    <a:pt x="3484" y="9725"/>
                    <a:pt x="6943" y="9349"/>
                    <a:pt x="10402" y="8999"/>
                  </a:cubicBezTo>
                  <a:lnTo>
                    <a:pt x="20828" y="7871"/>
                  </a:lnTo>
                  <a:cubicBezTo>
                    <a:pt x="27745" y="7094"/>
                    <a:pt x="34662" y="6267"/>
                    <a:pt x="41605" y="5440"/>
                  </a:cubicBezTo>
                  <a:cubicBezTo>
                    <a:pt x="48522" y="4587"/>
                    <a:pt x="55440" y="3735"/>
                    <a:pt x="62357" y="2833"/>
                  </a:cubicBezTo>
                  <a:lnTo>
                    <a:pt x="72733" y="1455"/>
                  </a:lnTo>
                  <a:cubicBezTo>
                    <a:pt x="76192" y="978"/>
                    <a:pt x="79650" y="527"/>
                    <a:pt x="83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17"/>
            <p:cNvSpPr/>
            <p:nvPr/>
          </p:nvSpPr>
          <p:spPr>
            <a:xfrm>
              <a:off x="6011984" y="2683852"/>
              <a:ext cx="1045349" cy="118615"/>
            </a:xfrm>
            <a:custGeom>
              <a:avLst/>
              <a:gdLst/>
              <a:ahLst/>
              <a:cxnLst/>
              <a:rect l="l" t="t" r="r" b="b"/>
              <a:pathLst>
                <a:path w="85265" h="9675" extrusionOk="0">
                  <a:moveTo>
                    <a:pt x="85264" y="1"/>
                  </a:moveTo>
                  <a:lnTo>
                    <a:pt x="85264" y="1"/>
                  </a:lnTo>
                  <a:cubicBezTo>
                    <a:pt x="81705" y="326"/>
                    <a:pt x="78146" y="677"/>
                    <a:pt x="74588" y="1003"/>
                  </a:cubicBezTo>
                  <a:lnTo>
                    <a:pt x="63911" y="2106"/>
                  </a:lnTo>
                  <a:cubicBezTo>
                    <a:pt x="56793" y="2833"/>
                    <a:pt x="49700" y="3660"/>
                    <a:pt x="42582" y="4412"/>
                  </a:cubicBezTo>
                  <a:cubicBezTo>
                    <a:pt x="35490" y="5264"/>
                    <a:pt x="28397" y="6066"/>
                    <a:pt x="21279" y="6943"/>
                  </a:cubicBezTo>
                  <a:lnTo>
                    <a:pt x="10652" y="8271"/>
                  </a:lnTo>
                  <a:cubicBezTo>
                    <a:pt x="7093" y="8723"/>
                    <a:pt x="3560" y="9174"/>
                    <a:pt x="1" y="9675"/>
                  </a:cubicBezTo>
                  <a:cubicBezTo>
                    <a:pt x="3585" y="9374"/>
                    <a:pt x="7144" y="8998"/>
                    <a:pt x="10702" y="8672"/>
                  </a:cubicBezTo>
                  <a:lnTo>
                    <a:pt x="21354" y="7570"/>
                  </a:lnTo>
                  <a:cubicBezTo>
                    <a:pt x="28472" y="6843"/>
                    <a:pt x="35590" y="6041"/>
                    <a:pt x="42683" y="5264"/>
                  </a:cubicBezTo>
                  <a:cubicBezTo>
                    <a:pt x="49775" y="4412"/>
                    <a:pt x="56893" y="3610"/>
                    <a:pt x="63986" y="2733"/>
                  </a:cubicBezTo>
                  <a:lnTo>
                    <a:pt x="74638" y="1429"/>
                  </a:lnTo>
                  <a:cubicBezTo>
                    <a:pt x="78172" y="953"/>
                    <a:pt x="81730" y="502"/>
                    <a:pt x="85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17"/>
            <p:cNvSpPr/>
            <p:nvPr/>
          </p:nvSpPr>
          <p:spPr>
            <a:xfrm>
              <a:off x="6285131" y="2890627"/>
              <a:ext cx="970367" cy="1566791"/>
            </a:xfrm>
            <a:custGeom>
              <a:avLst/>
              <a:gdLst/>
              <a:ahLst/>
              <a:cxnLst/>
              <a:rect l="l" t="t" r="r" b="b"/>
              <a:pathLst>
                <a:path w="79149" h="127797" extrusionOk="0">
                  <a:moveTo>
                    <a:pt x="75866" y="65189"/>
                  </a:moveTo>
                  <a:cubicBezTo>
                    <a:pt x="75590" y="67069"/>
                    <a:pt x="75214" y="68899"/>
                    <a:pt x="74738" y="70703"/>
                  </a:cubicBezTo>
                  <a:cubicBezTo>
                    <a:pt x="75640" y="73660"/>
                    <a:pt x="76517" y="76618"/>
                    <a:pt x="77394" y="79575"/>
                  </a:cubicBezTo>
                  <a:cubicBezTo>
                    <a:pt x="76718" y="74663"/>
                    <a:pt x="76216" y="69926"/>
                    <a:pt x="75866" y="65189"/>
                  </a:cubicBezTo>
                  <a:close/>
                  <a:moveTo>
                    <a:pt x="73735" y="74087"/>
                  </a:moveTo>
                  <a:cubicBezTo>
                    <a:pt x="72908" y="76668"/>
                    <a:pt x="71856" y="79124"/>
                    <a:pt x="70678" y="81430"/>
                  </a:cubicBezTo>
                  <a:cubicBezTo>
                    <a:pt x="73033" y="87370"/>
                    <a:pt x="75715" y="93184"/>
                    <a:pt x="78723" y="98849"/>
                  </a:cubicBezTo>
                  <a:lnTo>
                    <a:pt x="78698" y="98172"/>
                  </a:lnTo>
                  <a:cubicBezTo>
                    <a:pt x="76216" y="90352"/>
                    <a:pt x="74537" y="82257"/>
                    <a:pt x="73735" y="74087"/>
                  </a:cubicBezTo>
                  <a:close/>
                  <a:moveTo>
                    <a:pt x="66868" y="1"/>
                  </a:moveTo>
                  <a:lnTo>
                    <a:pt x="6993" y="6567"/>
                  </a:lnTo>
                  <a:cubicBezTo>
                    <a:pt x="7068" y="10552"/>
                    <a:pt x="4036" y="13961"/>
                    <a:pt x="0" y="14412"/>
                  </a:cubicBezTo>
                  <a:lnTo>
                    <a:pt x="2231" y="120327"/>
                  </a:lnTo>
                  <a:cubicBezTo>
                    <a:pt x="2607" y="120277"/>
                    <a:pt x="2958" y="120252"/>
                    <a:pt x="3309" y="120252"/>
                  </a:cubicBezTo>
                  <a:cubicBezTo>
                    <a:pt x="7544" y="120252"/>
                    <a:pt x="11103" y="123535"/>
                    <a:pt x="11179" y="127796"/>
                  </a:cubicBezTo>
                  <a:lnTo>
                    <a:pt x="72332" y="119626"/>
                  </a:lnTo>
                  <a:cubicBezTo>
                    <a:pt x="72206" y="115666"/>
                    <a:pt x="75139" y="112257"/>
                    <a:pt x="79149" y="111731"/>
                  </a:cubicBezTo>
                  <a:lnTo>
                    <a:pt x="79074" y="109751"/>
                  </a:lnTo>
                  <a:cubicBezTo>
                    <a:pt x="75690" y="101706"/>
                    <a:pt x="72582" y="93535"/>
                    <a:pt x="70427" y="85139"/>
                  </a:cubicBezTo>
                  <a:cubicBezTo>
                    <a:pt x="70427" y="85114"/>
                    <a:pt x="70427" y="85114"/>
                    <a:pt x="70427" y="85089"/>
                  </a:cubicBezTo>
                  <a:cubicBezTo>
                    <a:pt x="70427" y="85089"/>
                    <a:pt x="70427" y="85089"/>
                    <a:pt x="70427" y="85064"/>
                  </a:cubicBezTo>
                  <a:cubicBezTo>
                    <a:pt x="70427" y="85064"/>
                    <a:pt x="70402" y="85039"/>
                    <a:pt x="70402" y="85014"/>
                  </a:cubicBezTo>
                  <a:cubicBezTo>
                    <a:pt x="70402" y="85014"/>
                    <a:pt x="70402" y="84989"/>
                    <a:pt x="70402" y="84989"/>
                  </a:cubicBezTo>
                  <a:cubicBezTo>
                    <a:pt x="70402" y="84989"/>
                    <a:pt x="70402" y="84964"/>
                    <a:pt x="70402" y="84964"/>
                  </a:cubicBezTo>
                  <a:cubicBezTo>
                    <a:pt x="70377" y="84914"/>
                    <a:pt x="70377" y="84889"/>
                    <a:pt x="70352" y="84838"/>
                  </a:cubicBezTo>
                  <a:cubicBezTo>
                    <a:pt x="70201" y="84187"/>
                    <a:pt x="70051" y="83535"/>
                    <a:pt x="69876" y="82909"/>
                  </a:cubicBezTo>
                  <a:cubicBezTo>
                    <a:pt x="63459" y="94337"/>
                    <a:pt x="52958" y="101806"/>
                    <a:pt x="41103" y="101806"/>
                  </a:cubicBezTo>
                  <a:cubicBezTo>
                    <a:pt x="21529" y="101806"/>
                    <a:pt x="5665" y="81530"/>
                    <a:pt x="5665" y="56518"/>
                  </a:cubicBezTo>
                  <a:cubicBezTo>
                    <a:pt x="5665" y="31505"/>
                    <a:pt x="21529" y="11229"/>
                    <a:pt x="41103" y="11229"/>
                  </a:cubicBezTo>
                  <a:cubicBezTo>
                    <a:pt x="57294" y="11229"/>
                    <a:pt x="70928" y="25114"/>
                    <a:pt x="75164" y="44086"/>
                  </a:cubicBezTo>
                  <a:cubicBezTo>
                    <a:pt x="75214" y="38598"/>
                    <a:pt x="75540" y="33059"/>
                    <a:pt x="76317" y="27645"/>
                  </a:cubicBezTo>
                  <a:lnTo>
                    <a:pt x="75615" y="7394"/>
                  </a:lnTo>
                  <a:cubicBezTo>
                    <a:pt x="75314" y="7445"/>
                    <a:pt x="75013" y="7445"/>
                    <a:pt x="74738" y="7445"/>
                  </a:cubicBezTo>
                  <a:cubicBezTo>
                    <a:pt x="70527" y="7445"/>
                    <a:pt x="66993" y="4186"/>
                    <a:pt x="66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17"/>
            <p:cNvSpPr/>
            <p:nvPr/>
          </p:nvSpPr>
          <p:spPr>
            <a:xfrm>
              <a:off x="6354567" y="3028285"/>
              <a:ext cx="868670" cy="1110474"/>
            </a:xfrm>
            <a:custGeom>
              <a:avLst/>
              <a:gdLst/>
              <a:ahLst/>
              <a:cxnLst/>
              <a:rect l="l" t="t" r="r" b="b"/>
              <a:pathLst>
                <a:path w="70854" h="90577" extrusionOk="0">
                  <a:moveTo>
                    <a:pt x="35439" y="0"/>
                  </a:moveTo>
                  <a:cubicBezTo>
                    <a:pt x="15865" y="0"/>
                    <a:pt x="1" y="20276"/>
                    <a:pt x="1" y="45289"/>
                  </a:cubicBezTo>
                  <a:cubicBezTo>
                    <a:pt x="1" y="70301"/>
                    <a:pt x="15865" y="90577"/>
                    <a:pt x="35439" y="90577"/>
                  </a:cubicBezTo>
                  <a:cubicBezTo>
                    <a:pt x="54988" y="90577"/>
                    <a:pt x="70853" y="70301"/>
                    <a:pt x="70853" y="45289"/>
                  </a:cubicBezTo>
                  <a:cubicBezTo>
                    <a:pt x="70853" y="20276"/>
                    <a:pt x="54988" y="0"/>
                    <a:pt x="35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17"/>
            <p:cNvSpPr/>
            <p:nvPr/>
          </p:nvSpPr>
          <p:spPr>
            <a:xfrm>
              <a:off x="6436606" y="4138364"/>
              <a:ext cx="753132" cy="112167"/>
            </a:xfrm>
            <a:custGeom>
              <a:avLst/>
              <a:gdLst/>
              <a:ahLst/>
              <a:cxnLst/>
              <a:rect l="l" t="t" r="r" b="b"/>
              <a:pathLst>
                <a:path w="61430" h="9149" extrusionOk="0">
                  <a:moveTo>
                    <a:pt x="60853" y="1"/>
                  </a:moveTo>
                  <a:cubicBezTo>
                    <a:pt x="55865" y="753"/>
                    <a:pt x="49550" y="1455"/>
                    <a:pt x="42908" y="2106"/>
                  </a:cubicBezTo>
                  <a:cubicBezTo>
                    <a:pt x="32933" y="3059"/>
                    <a:pt x="22206" y="3886"/>
                    <a:pt x="13960" y="4462"/>
                  </a:cubicBezTo>
                  <a:cubicBezTo>
                    <a:pt x="9850" y="4738"/>
                    <a:pt x="6366" y="4963"/>
                    <a:pt x="3910" y="5114"/>
                  </a:cubicBezTo>
                  <a:cubicBezTo>
                    <a:pt x="2682" y="5214"/>
                    <a:pt x="1705" y="5264"/>
                    <a:pt x="1028" y="5314"/>
                  </a:cubicBezTo>
                  <a:cubicBezTo>
                    <a:pt x="376" y="5339"/>
                    <a:pt x="26" y="5364"/>
                    <a:pt x="0" y="5364"/>
                  </a:cubicBezTo>
                  <a:lnTo>
                    <a:pt x="226" y="9149"/>
                  </a:lnTo>
                  <a:cubicBezTo>
                    <a:pt x="251" y="9149"/>
                    <a:pt x="10452" y="8547"/>
                    <a:pt x="23209" y="7570"/>
                  </a:cubicBezTo>
                  <a:cubicBezTo>
                    <a:pt x="29575" y="7094"/>
                    <a:pt x="36592" y="6517"/>
                    <a:pt x="43259" y="5866"/>
                  </a:cubicBezTo>
                  <a:cubicBezTo>
                    <a:pt x="49951" y="5214"/>
                    <a:pt x="56317" y="4512"/>
                    <a:pt x="61429" y="3760"/>
                  </a:cubicBezTo>
                  <a:lnTo>
                    <a:pt x="60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17"/>
            <p:cNvSpPr/>
            <p:nvPr/>
          </p:nvSpPr>
          <p:spPr>
            <a:xfrm>
              <a:off x="6450128" y="4236695"/>
              <a:ext cx="733160" cy="119842"/>
            </a:xfrm>
            <a:custGeom>
              <a:avLst/>
              <a:gdLst/>
              <a:ahLst/>
              <a:cxnLst/>
              <a:rect l="l" t="t" r="r" b="b"/>
              <a:pathLst>
                <a:path w="59801" h="9775" extrusionOk="0">
                  <a:moveTo>
                    <a:pt x="59424" y="0"/>
                  </a:moveTo>
                  <a:cubicBezTo>
                    <a:pt x="49925" y="977"/>
                    <a:pt x="35088" y="2481"/>
                    <a:pt x="22607" y="3734"/>
                  </a:cubicBezTo>
                  <a:cubicBezTo>
                    <a:pt x="16366" y="4361"/>
                    <a:pt x="10702" y="4937"/>
                    <a:pt x="6617" y="5338"/>
                  </a:cubicBezTo>
                  <a:cubicBezTo>
                    <a:pt x="4562" y="5539"/>
                    <a:pt x="2908" y="5714"/>
                    <a:pt x="1780" y="5815"/>
                  </a:cubicBezTo>
                  <a:cubicBezTo>
                    <a:pt x="627" y="5940"/>
                    <a:pt x="0" y="5990"/>
                    <a:pt x="0" y="5990"/>
                  </a:cubicBezTo>
                  <a:lnTo>
                    <a:pt x="376" y="9775"/>
                  </a:lnTo>
                  <a:cubicBezTo>
                    <a:pt x="376" y="9775"/>
                    <a:pt x="40828" y="5739"/>
                    <a:pt x="59800" y="3759"/>
                  </a:cubicBezTo>
                  <a:lnTo>
                    <a:pt x="594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17"/>
            <p:cNvSpPr/>
            <p:nvPr/>
          </p:nvSpPr>
          <p:spPr>
            <a:xfrm>
              <a:off x="6018126" y="3171791"/>
              <a:ext cx="121693" cy="260831"/>
            </a:xfrm>
            <a:custGeom>
              <a:avLst/>
              <a:gdLst/>
              <a:ahLst/>
              <a:cxnLst/>
              <a:rect l="l" t="t" r="r" b="b"/>
              <a:pathLst>
                <a:path w="9926" h="21275" extrusionOk="0">
                  <a:moveTo>
                    <a:pt x="4492" y="1"/>
                  </a:moveTo>
                  <a:cubicBezTo>
                    <a:pt x="1980" y="1"/>
                    <a:pt x="1" y="4124"/>
                    <a:pt x="1" y="9648"/>
                  </a:cubicBezTo>
                  <a:cubicBezTo>
                    <a:pt x="1" y="15487"/>
                    <a:pt x="2232" y="20650"/>
                    <a:pt x="4963" y="21227"/>
                  </a:cubicBezTo>
                  <a:cubicBezTo>
                    <a:pt x="5122" y="21259"/>
                    <a:pt x="5279" y="21274"/>
                    <a:pt x="5434" y="21274"/>
                  </a:cubicBezTo>
                  <a:cubicBezTo>
                    <a:pt x="7947" y="21274"/>
                    <a:pt x="9926" y="17153"/>
                    <a:pt x="9926" y="11653"/>
                  </a:cubicBezTo>
                  <a:cubicBezTo>
                    <a:pt x="9926" y="5788"/>
                    <a:pt x="7695" y="625"/>
                    <a:pt x="4963" y="49"/>
                  </a:cubicBezTo>
                  <a:cubicBezTo>
                    <a:pt x="4805" y="16"/>
                    <a:pt x="4647" y="1"/>
                    <a:pt x="4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17"/>
            <p:cNvSpPr/>
            <p:nvPr/>
          </p:nvSpPr>
          <p:spPr>
            <a:xfrm>
              <a:off x="6005536" y="3466109"/>
              <a:ext cx="170242" cy="51014"/>
            </a:xfrm>
            <a:custGeom>
              <a:avLst/>
              <a:gdLst/>
              <a:ahLst/>
              <a:cxnLst/>
              <a:rect l="l" t="t" r="r" b="b"/>
              <a:pathLst>
                <a:path w="13886" h="4161" extrusionOk="0">
                  <a:moveTo>
                    <a:pt x="201" y="1"/>
                  </a:moveTo>
                  <a:lnTo>
                    <a:pt x="0" y="727"/>
                  </a:lnTo>
                  <a:cubicBezTo>
                    <a:pt x="4537" y="1980"/>
                    <a:pt x="9123" y="3133"/>
                    <a:pt x="13710" y="4161"/>
                  </a:cubicBezTo>
                  <a:lnTo>
                    <a:pt x="13885" y="3434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17"/>
            <p:cNvSpPr/>
            <p:nvPr/>
          </p:nvSpPr>
          <p:spPr>
            <a:xfrm>
              <a:off x="6007988" y="3510658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1" y="727"/>
                  </a:lnTo>
                  <a:cubicBezTo>
                    <a:pt x="4537" y="1981"/>
                    <a:pt x="9124" y="3133"/>
                    <a:pt x="13710" y="4161"/>
                  </a:cubicBezTo>
                  <a:lnTo>
                    <a:pt x="13886" y="3409"/>
                  </a:lnTo>
                  <a:cubicBezTo>
                    <a:pt x="9299" y="2382"/>
                    <a:pt x="4738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17"/>
            <p:cNvSpPr/>
            <p:nvPr/>
          </p:nvSpPr>
          <p:spPr>
            <a:xfrm>
              <a:off x="6010452" y="3554902"/>
              <a:ext cx="169936" cy="51026"/>
            </a:xfrm>
            <a:custGeom>
              <a:avLst/>
              <a:gdLst/>
              <a:ahLst/>
              <a:cxnLst/>
              <a:rect l="l" t="t" r="r" b="b"/>
              <a:pathLst>
                <a:path w="13861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37" y="1981"/>
                    <a:pt x="9098" y="3134"/>
                    <a:pt x="13710" y="4161"/>
                  </a:cubicBezTo>
                  <a:lnTo>
                    <a:pt x="13860" y="3434"/>
                  </a:lnTo>
                  <a:cubicBezTo>
                    <a:pt x="9274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17"/>
            <p:cNvSpPr/>
            <p:nvPr/>
          </p:nvSpPr>
          <p:spPr>
            <a:xfrm>
              <a:off x="6012904" y="3599451"/>
              <a:ext cx="169936" cy="51026"/>
            </a:xfrm>
            <a:custGeom>
              <a:avLst/>
              <a:gdLst/>
              <a:ahLst/>
              <a:cxnLst/>
              <a:rect l="l" t="t" r="r" b="b"/>
              <a:pathLst>
                <a:path w="13861" h="4162" extrusionOk="0">
                  <a:moveTo>
                    <a:pt x="201" y="1"/>
                  </a:moveTo>
                  <a:lnTo>
                    <a:pt x="1" y="728"/>
                  </a:lnTo>
                  <a:cubicBezTo>
                    <a:pt x="4537" y="1981"/>
                    <a:pt x="9099" y="3134"/>
                    <a:pt x="13710" y="4161"/>
                  </a:cubicBezTo>
                  <a:lnTo>
                    <a:pt x="13861" y="3409"/>
                  </a:lnTo>
                  <a:cubicBezTo>
                    <a:pt x="9274" y="2382"/>
                    <a:pt x="4713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17"/>
            <p:cNvSpPr/>
            <p:nvPr/>
          </p:nvSpPr>
          <p:spPr>
            <a:xfrm>
              <a:off x="6015061" y="3643695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62" y="1981"/>
                    <a:pt x="9123" y="3134"/>
                    <a:pt x="13710" y="4161"/>
                  </a:cubicBezTo>
                  <a:lnTo>
                    <a:pt x="13885" y="3434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17"/>
            <p:cNvSpPr/>
            <p:nvPr/>
          </p:nvSpPr>
          <p:spPr>
            <a:xfrm>
              <a:off x="6017513" y="3688244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1" y="728"/>
                  </a:lnTo>
                  <a:cubicBezTo>
                    <a:pt x="4537" y="1981"/>
                    <a:pt x="9124" y="3134"/>
                    <a:pt x="13710" y="4161"/>
                  </a:cubicBezTo>
                  <a:lnTo>
                    <a:pt x="13886" y="3409"/>
                  </a:lnTo>
                  <a:cubicBezTo>
                    <a:pt x="9299" y="2382"/>
                    <a:pt x="4738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17"/>
            <p:cNvSpPr/>
            <p:nvPr/>
          </p:nvSpPr>
          <p:spPr>
            <a:xfrm>
              <a:off x="6019977" y="3732488"/>
              <a:ext cx="170242" cy="51026"/>
            </a:xfrm>
            <a:custGeom>
              <a:avLst/>
              <a:gdLst/>
              <a:ahLst/>
              <a:cxnLst/>
              <a:rect l="l" t="t" r="r" b="b"/>
              <a:pathLst>
                <a:path w="13886" h="4162" extrusionOk="0">
                  <a:moveTo>
                    <a:pt x="201" y="1"/>
                  </a:moveTo>
                  <a:lnTo>
                    <a:pt x="0" y="728"/>
                  </a:lnTo>
                  <a:cubicBezTo>
                    <a:pt x="4537" y="1981"/>
                    <a:pt x="9098" y="3134"/>
                    <a:pt x="13710" y="4161"/>
                  </a:cubicBezTo>
                  <a:lnTo>
                    <a:pt x="13885" y="3435"/>
                  </a:lnTo>
                  <a:cubicBezTo>
                    <a:pt x="9299" y="2407"/>
                    <a:pt x="4737" y="1254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17"/>
            <p:cNvSpPr/>
            <p:nvPr/>
          </p:nvSpPr>
          <p:spPr>
            <a:xfrm>
              <a:off x="7261576" y="4050490"/>
              <a:ext cx="10151" cy="142596"/>
            </a:xfrm>
            <a:custGeom>
              <a:avLst/>
              <a:gdLst/>
              <a:ahLst/>
              <a:cxnLst/>
              <a:rect l="l" t="t" r="r" b="b"/>
              <a:pathLst>
                <a:path w="828" h="11631" extrusionOk="0">
                  <a:moveTo>
                    <a:pt x="376" y="1"/>
                  </a:moveTo>
                  <a:cubicBezTo>
                    <a:pt x="201" y="953"/>
                    <a:pt x="100" y="1931"/>
                    <a:pt x="50" y="2908"/>
                  </a:cubicBezTo>
                  <a:cubicBezTo>
                    <a:pt x="0" y="3886"/>
                    <a:pt x="0" y="4863"/>
                    <a:pt x="25" y="5841"/>
                  </a:cubicBezTo>
                  <a:cubicBezTo>
                    <a:pt x="50" y="6818"/>
                    <a:pt x="125" y="7770"/>
                    <a:pt x="226" y="8748"/>
                  </a:cubicBezTo>
                  <a:cubicBezTo>
                    <a:pt x="326" y="9725"/>
                    <a:pt x="476" y="10678"/>
                    <a:pt x="727" y="11630"/>
                  </a:cubicBezTo>
                  <a:cubicBezTo>
                    <a:pt x="802" y="10653"/>
                    <a:pt x="827" y="9700"/>
                    <a:pt x="827" y="8723"/>
                  </a:cubicBezTo>
                  <a:cubicBezTo>
                    <a:pt x="827" y="7745"/>
                    <a:pt x="802" y="6768"/>
                    <a:pt x="777" y="5816"/>
                  </a:cubicBezTo>
                  <a:cubicBezTo>
                    <a:pt x="752" y="4838"/>
                    <a:pt x="702" y="3886"/>
                    <a:pt x="652" y="2908"/>
                  </a:cubicBezTo>
                  <a:cubicBezTo>
                    <a:pt x="576" y="1931"/>
                    <a:pt x="501" y="978"/>
                    <a:pt x="37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17"/>
            <p:cNvSpPr/>
            <p:nvPr/>
          </p:nvSpPr>
          <p:spPr>
            <a:xfrm>
              <a:off x="7283692" y="4105497"/>
              <a:ext cx="9538" cy="114619"/>
            </a:xfrm>
            <a:custGeom>
              <a:avLst/>
              <a:gdLst/>
              <a:ahLst/>
              <a:cxnLst/>
              <a:rect l="l" t="t" r="r" b="b"/>
              <a:pathLst>
                <a:path w="778" h="9349" extrusionOk="0">
                  <a:moveTo>
                    <a:pt x="326" y="0"/>
                  </a:moveTo>
                  <a:cubicBezTo>
                    <a:pt x="176" y="777"/>
                    <a:pt x="101" y="1554"/>
                    <a:pt x="51" y="2356"/>
                  </a:cubicBezTo>
                  <a:cubicBezTo>
                    <a:pt x="1" y="3133"/>
                    <a:pt x="1" y="3910"/>
                    <a:pt x="1" y="4687"/>
                  </a:cubicBezTo>
                  <a:cubicBezTo>
                    <a:pt x="26" y="5464"/>
                    <a:pt x="51" y="6241"/>
                    <a:pt x="126" y="7018"/>
                  </a:cubicBezTo>
                  <a:cubicBezTo>
                    <a:pt x="201" y="7795"/>
                    <a:pt x="301" y="8572"/>
                    <a:pt x="452" y="9349"/>
                  </a:cubicBezTo>
                  <a:cubicBezTo>
                    <a:pt x="602" y="8572"/>
                    <a:pt x="677" y="7795"/>
                    <a:pt x="727" y="7018"/>
                  </a:cubicBezTo>
                  <a:cubicBezTo>
                    <a:pt x="778" y="6216"/>
                    <a:pt x="778" y="5439"/>
                    <a:pt x="778" y="4662"/>
                  </a:cubicBezTo>
                  <a:cubicBezTo>
                    <a:pt x="752" y="3885"/>
                    <a:pt x="727" y="3108"/>
                    <a:pt x="652" y="2331"/>
                  </a:cubicBezTo>
                  <a:cubicBezTo>
                    <a:pt x="577" y="1554"/>
                    <a:pt x="477" y="777"/>
                    <a:pt x="326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17"/>
            <p:cNvSpPr/>
            <p:nvPr/>
          </p:nvSpPr>
          <p:spPr>
            <a:xfrm>
              <a:off x="7276324" y="4265259"/>
              <a:ext cx="10151" cy="103254"/>
            </a:xfrm>
            <a:custGeom>
              <a:avLst/>
              <a:gdLst/>
              <a:ahLst/>
              <a:cxnLst/>
              <a:rect l="l" t="t" r="r" b="b"/>
              <a:pathLst>
                <a:path w="828" h="8422" extrusionOk="0">
                  <a:moveTo>
                    <a:pt x="226" y="1"/>
                  </a:moveTo>
                  <a:cubicBezTo>
                    <a:pt x="100" y="703"/>
                    <a:pt x="50" y="1404"/>
                    <a:pt x="25" y="2131"/>
                  </a:cubicBezTo>
                  <a:cubicBezTo>
                    <a:pt x="0" y="2833"/>
                    <a:pt x="25" y="3535"/>
                    <a:pt x="25" y="4236"/>
                  </a:cubicBezTo>
                  <a:cubicBezTo>
                    <a:pt x="75" y="4938"/>
                    <a:pt x="125" y="5640"/>
                    <a:pt x="201" y="6317"/>
                  </a:cubicBezTo>
                  <a:cubicBezTo>
                    <a:pt x="301" y="7018"/>
                    <a:pt x="401" y="7720"/>
                    <a:pt x="602" y="8422"/>
                  </a:cubicBezTo>
                  <a:cubicBezTo>
                    <a:pt x="727" y="7720"/>
                    <a:pt x="777" y="7018"/>
                    <a:pt x="802" y="6292"/>
                  </a:cubicBezTo>
                  <a:cubicBezTo>
                    <a:pt x="827" y="5590"/>
                    <a:pt x="827" y="4888"/>
                    <a:pt x="802" y="4186"/>
                  </a:cubicBezTo>
                  <a:cubicBezTo>
                    <a:pt x="752" y="3485"/>
                    <a:pt x="702" y="2783"/>
                    <a:pt x="627" y="2106"/>
                  </a:cubicBezTo>
                  <a:cubicBezTo>
                    <a:pt x="526" y="1404"/>
                    <a:pt x="426" y="703"/>
                    <a:pt x="22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17"/>
            <p:cNvSpPr/>
            <p:nvPr/>
          </p:nvSpPr>
          <p:spPr>
            <a:xfrm>
              <a:off x="7296907" y="4234231"/>
              <a:ext cx="9845" cy="67920"/>
            </a:xfrm>
            <a:custGeom>
              <a:avLst/>
              <a:gdLst/>
              <a:ahLst/>
              <a:cxnLst/>
              <a:rect l="l" t="t" r="r" b="b"/>
              <a:pathLst>
                <a:path w="803" h="5540" extrusionOk="0">
                  <a:moveTo>
                    <a:pt x="251" y="1"/>
                  </a:moveTo>
                  <a:cubicBezTo>
                    <a:pt x="126" y="477"/>
                    <a:pt x="50" y="928"/>
                    <a:pt x="25" y="1404"/>
                  </a:cubicBezTo>
                  <a:cubicBezTo>
                    <a:pt x="0" y="1855"/>
                    <a:pt x="0" y="2331"/>
                    <a:pt x="25" y="2782"/>
                  </a:cubicBezTo>
                  <a:cubicBezTo>
                    <a:pt x="50" y="3234"/>
                    <a:pt x="101" y="3710"/>
                    <a:pt x="176" y="4161"/>
                  </a:cubicBezTo>
                  <a:cubicBezTo>
                    <a:pt x="276" y="4612"/>
                    <a:pt x="376" y="5088"/>
                    <a:pt x="552" y="5539"/>
                  </a:cubicBezTo>
                  <a:cubicBezTo>
                    <a:pt x="702" y="5063"/>
                    <a:pt x="752" y="4587"/>
                    <a:pt x="777" y="4136"/>
                  </a:cubicBezTo>
                  <a:cubicBezTo>
                    <a:pt x="802" y="3660"/>
                    <a:pt x="802" y="3209"/>
                    <a:pt x="777" y="2732"/>
                  </a:cubicBezTo>
                  <a:cubicBezTo>
                    <a:pt x="752" y="2281"/>
                    <a:pt x="702" y="1830"/>
                    <a:pt x="627" y="1354"/>
                  </a:cubicBezTo>
                  <a:cubicBezTo>
                    <a:pt x="527" y="903"/>
                    <a:pt x="426" y="452"/>
                    <a:pt x="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17"/>
            <p:cNvSpPr/>
            <p:nvPr/>
          </p:nvSpPr>
          <p:spPr>
            <a:xfrm>
              <a:off x="7281240" y="3900561"/>
              <a:ext cx="11071" cy="144423"/>
            </a:xfrm>
            <a:custGeom>
              <a:avLst/>
              <a:gdLst/>
              <a:ahLst/>
              <a:cxnLst/>
              <a:rect l="l" t="t" r="r" b="b"/>
              <a:pathLst>
                <a:path w="903" h="11780" extrusionOk="0">
                  <a:moveTo>
                    <a:pt x="326" y="0"/>
                  </a:moveTo>
                  <a:cubicBezTo>
                    <a:pt x="150" y="978"/>
                    <a:pt x="75" y="1980"/>
                    <a:pt x="50" y="2958"/>
                  </a:cubicBezTo>
                  <a:cubicBezTo>
                    <a:pt x="0" y="3935"/>
                    <a:pt x="0" y="4938"/>
                    <a:pt x="50" y="5915"/>
                  </a:cubicBezTo>
                  <a:cubicBezTo>
                    <a:pt x="100" y="6893"/>
                    <a:pt x="176" y="7870"/>
                    <a:pt x="301" y="8847"/>
                  </a:cubicBezTo>
                  <a:cubicBezTo>
                    <a:pt x="426" y="9825"/>
                    <a:pt x="602" y="10802"/>
                    <a:pt x="852" y="11780"/>
                  </a:cubicBezTo>
                  <a:cubicBezTo>
                    <a:pt x="902" y="10777"/>
                    <a:pt x="902" y="9800"/>
                    <a:pt x="902" y="8822"/>
                  </a:cubicBezTo>
                  <a:cubicBezTo>
                    <a:pt x="877" y="7820"/>
                    <a:pt x="827" y="6842"/>
                    <a:pt x="802" y="5865"/>
                  </a:cubicBezTo>
                  <a:cubicBezTo>
                    <a:pt x="752" y="4913"/>
                    <a:pt x="702" y="3935"/>
                    <a:pt x="627" y="2958"/>
                  </a:cubicBezTo>
                  <a:cubicBezTo>
                    <a:pt x="551" y="1955"/>
                    <a:pt x="476" y="978"/>
                    <a:pt x="326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17"/>
            <p:cNvSpPr/>
            <p:nvPr/>
          </p:nvSpPr>
          <p:spPr>
            <a:xfrm>
              <a:off x="7124224" y="2654859"/>
              <a:ext cx="869896" cy="1726061"/>
            </a:xfrm>
            <a:custGeom>
              <a:avLst/>
              <a:gdLst/>
              <a:ahLst/>
              <a:cxnLst/>
              <a:rect l="l" t="t" r="r" b="b"/>
              <a:pathLst>
                <a:path w="70954" h="140788" extrusionOk="0">
                  <a:moveTo>
                    <a:pt x="50082" y="1"/>
                  </a:moveTo>
                  <a:cubicBezTo>
                    <a:pt x="48604" y="1"/>
                    <a:pt x="47121" y="134"/>
                    <a:pt x="45665" y="361"/>
                  </a:cubicBezTo>
                  <a:cubicBezTo>
                    <a:pt x="31605" y="2566"/>
                    <a:pt x="20051" y="13293"/>
                    <a:pt x="13986" y="25875"/>
                  </a:cubicBezTo>
                  <a:cubicBezTo>
                    <a:pt x="7896" y="38456"/>
                    <a:pt x="6593" y="52742"/>
                    <a:pt x="6718" y="66677"/>
                  </a:cubicBezTo>
                  <a:cubicBezTo>
                    <a:pt x="6818" y="77729"/>
                    <a:pt x="7445" y="87855"/>
                    <a:pt x="8948" y="98807"/>
                  </a:cubicBezTo>
                  <a:cubicBezTo>
                    <a:pt x="7570" y="94146"/>
                    <a:pt x="6166" y="89509"/>
                    <a:pt x="4788" y="84847"/>
                  </a:cubicBezTo>
                  <a:lnTo>
                    <a:pt x="4788" y="84847"/>
                  </a:lnTo>
                  <a:cubicBezTo>
                    <a:pt x="5064" y="96451"/>
                    <a:pt x="7094" y="108005"/>
                    <a:pt x="10778" y="119033"/>
                  </a:cubicBezTo>
                  <a:cubicBezTo>
                    <a:pt x="6593" y="111238"/>
                    <a:pt x="2983" y="103118"/>
                    <a:pt x="1" y="94772"/>
                  </a:cubicBezTo>
                  <a:lnTo>
                    <a:pt x="1" y="94772"/>
                  </a:lnTo>
                  <a:cubicBezTo>
                    <a:pt x="2507" y="110812"/>
                    <a:pt x="9174" y="125900"/>
                    <a:pt x="15791" y="140787"/>
                  </a:cubicBezTo>
                  <a:cubicBezTo>
                    <a:pt x="22858" y="133269"/>
                    <a:pt x="30853" y="127429"/>
                    <a:pt x="37921" y="119935"/>
                  </a:cubicBezTo>
                  <a:lnTo>
                    <a:pt x="37921" y="119935"/>
                  </a:lnTo>
                  <a:cubicBezTo>
                    <a:pt x="35365" y="121564"/>
                    <a:pt x="32808" y="123193"/>
                    <a:pt x="30252" y="124822"/>
                  </a:cubicBezTo>
                  <a:cubicBezTo>
                    <a:pt x="33535" y="120587"/>
                    <a:pt x="36843" y="116351"/>
                    <a:pt x="40152" y="112116"/>
                  </a:cubicBezTo>
                  <a:lnTo>
                    <a:pt x="40152" y="112116"/>
                  </a:lnTo>
                  <a:cubicBezTo>
                    <a:pt x="37069" y="113619"/>
                    <a:pt x="34212" y="115549"/>
                    <a:pt x="31705" y="117830"/>
                  </a:cubicBezTo>
                  <a:cubicBezTo>
                    <a:pt x="38121" y="109960"/>
                    <a:pt x="44538" y="102065"/>
                    <a:pt x="50979" y="94196"/>
                  </a:cubicBezTo>
                  <a:lnTo>
                    <a:pt x="50979" y="94196"/>
                  </a:lnTo>
                  <a:cubicBezTo>
                    <a:pt x="46944" y="95950"/>
                    <a:pt x="43184" y="98582"/>
                    <a:pt x="40101" y="101690"/>
                  </a:cubicBezTo>
                  <a:cubicBezTo>
                    <a:pt x="50703" y="83293"/>
                    <a:pt x="61355" y="64697"/>
                    <a:pt x="67570" y="44471"/>
                  </a:cubicBezTo>
                  <a:cubicBezTo>
                    <a:pt x="69475" y="38306"/>
                    <a:pt x="70954" y="31940"/>
                    <a:pt x="70879" y="25499"/>
                  </a:cubicBezTo>
                  <a:cubicBezTo>
                    <a:pt x="70803" y="19057"/>
                    <a:pt x="69049" y="12491"/>
                    <a:pt x="65064" y="7378"/>
                  </a:cubicBezTo>
                  <a:cubicBezTo>
                    <a:pt x="62909" y="4646"/>
                    <a:pt x="60102" y="2341"/>
                    <a:pt x="56793" y="1113"/>
                  </a:cubicBezTo>
                  <a:cubicBezTo>
                    <a:pt x="54646" y="321"/>
                    <a:pt x="52370" y="1"/>
                    <a:pt x="50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17"/>
            <p:cNvSpPr/>
            <p:nvPr/>
          </p:nvSpPr>
          <p:spPr>
            <a:xfrm>
              <a:off x="7288608" y="3469492"/>
              <a:ext cx="212956" cy="1014000"/>
            </a:xfrm>
            <a:custGeom>
              <a:avLst/>
              <a:gdLst/>
              <a:ahLst/>
              <a:cxnLst/>
              <a:rect l="l" t="t" r="r" b="b"/>
              <a:pathLst>
                <a:path w="17370" h="82708" extrusionOk="0">
                  <a:moveTo>
                    <a:pt x="17369" y="0"/>
                  </a:moveTo>
                  <a:lnTo>
                    <a:pt x="17369" y="0"/>
                  </a:lnTo>
                  <a:cubicBezTo>
                    <a:pt x="13660" y="13509"/>
                    <a:pt x="10402" y="27143"/>
                    <a:pt x="7469" y="40878"/>
                  </a:cubicBezTo>
                  <a:cubicBezTo>
                    <a:pt x="6016" y="47720"/>
                    <a:pt x="4637" y="54612"/>
                    <a:pt x="3384" y="61504"/>
                  </a:cubicBezTo>
                  <a:cubicBezTo>
                    <a:pt x="2131" y="68422"/>
                    <a:pt x="978" y="75339"/>
                    <a:pt x="1" y="82306"/>
                  </a:cubicBezTo>
                  <a:lnTo>
                    <a:pt x="3384" y="82707"/>
                  </a:lnTo>
                  <a:cubicBezTo>
                    <a:pt x="4061" y="75765"/>
                    <a:pt x="4938" y="68848"/>
                    <a:pt x="5915" y="61905"/>
                  </a:cubicBezTo>
                  <a:cubicBezTo>
                    <a:pt x="6868" y="54988"/>
                    <a:pt x="7971" y="48071"/>
                    <a:pt x="9148" y="41178"/>
                  </a:cubicBezTo>
                  <a:cubicBezTo>
                    <a:pt x="11504" y="27394"/>
                    <a:pt x="14211" y="13659"/>
                    <a:pt x="17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17"/>
            <p:cNvSpPr/>
            <p:nvPr/>
          </p:nvSpPr>
          <p:spPr>
            <a:xfrm>
              <a:off x="7255422" y="4452689"/>
              <a:ext cx="112473" cy="60957"/>
            </a:xfrm>
            <a:custGeom>
              <a:avLst/>
              <a:gdLst/>
              <a:ahLst/>
              <a:cxnLst/>
              <a:rect l="l" t="t" r="r" b="b"/>
              <a:pathLst>
                <a:path w="9174" h="4972" extrusionOk="0">
                  <a:moveTo>
                    <a:pt x="302" y="0"/>
                  </a:moveTo>
                  <a:lnTo>
                    <a:pt x="302" y="50"/>
                  </a:lnTo>
                  <a:cubicBezTo>
                    <a:pt x="1" y="2456"/>
                    <a:pt x="1730" y="4637"/>
                    <a:pt x="4186" y="4938"/>
                  </a:cubicBezTo>
                  <a:cubicBezTo>
                    <a:pt x="4373" y="4961"/>
                    <a:pt x="4559" y="4972"/>
                    <a:pt x="4743" y="4972"/>
                  </a:cubicBezTo>
                  <a:cubicBezTo>
                    <a:pt x="6949" y="4972"/>
                    <a:pt x="8873" y="3351"/>
                    <a:pt x="9174" y="1153"/>
                  </a:cubicBezTo>
                  <a:lnTo>
                    <a:pt x="9174" y="1078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17"/>
            <p:cNvSpPr/>
            <p:nvPr/>
          </p:nvSpPr>
          <p:spPr>
            <a:xfrm>
              <a:off x="7233919" y="4380789"/>
              <a:ext cx="167165" cy="97111"/>
            </a:xfrm>
            <a:custGeom>
              <a:avLst/>
              <a:gdLst/>
              <a:ahLst/>
              <a:cxnLst/>
              <a:rect l="l" t="t" r="r" b="b"/>
              <a:pathLst>
                <a:path w="13635" h="7921" extrusionOk="0">
                  <a:moveTo>
                    <a:pt x="802" y="0"/>
                  </a:moveTo>
                  <a:lnTo>
                    <a:pt x="0" y="6341"/>
                  </a:lnTo>
                  <a:lnTo>
                    <a:pt x="12807" y="7920"/>
                  </a:lnTo>
                  <a:lnTo>
                    <a:pt x="13635" y="1554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17"/>
            <p:cNvSpPr/>
            <p:nvPr/>
          </p:nvSpPr>
          <p:spPr>
            <a:xfrm>
              <a:off x="7235758" y="4488326"/>
              <a:ext cx="132138" cy="184072"/>
            </a:xfrm>
            <a:custGeom>
              <a:avLst/>
              <a:gdLst/>
              <a:ahLst/>
              <a:cxnLst/>
              <a:rect l="l" t="t" r="r" b="b"/>
              <a:pathLst>
                <a:path w="10778" h="15014" extrusionOk="0">
                  <a:moveTo>
                    <a:pt x="4555" y="0"/>
                  </a:moveTo>
                  <a:cubicBezTo>
                    <a:pt x="3550" y="0"/>
                    <a:pt x="2603" y="240"/>
                    <a:pt x="1906" y="828"/>
                  </a:cubicBezTo>
                  <a:cubicBezTo>
                    <a:pt x="602" y="1930"/>
                    <a:pt x="1" y="3760"/>
                    <a:pt x="427" y="5389"/>
                  </a:cubicBezTo>
                  <a:cubicBezTo>
                    <a:pt x="753" y="6517"/>
                    <a:pt x="1479" y="7494"/>
                    <a:pt x="2081" y="8522"/>
                  </a:cubicBezTo>
                  <a:cubicBezTo>
                    <a:pt x="3109" y="10351"/>
                    <a:pt x="3259" y="12607"/>
                    <a:pt x="3234" y="14712"/>
                  </a:cubicBezTo>
                  <a:lnTo>
                    <a:pt x="5389" y="15013"/>
                  </a:lnTo>
                  <a:cubicBezTo>
                    <a:pt x="5464" y="13434"/>
                    <a:pt x="6317" y="12006"/>
                    <a:pt x="7244" y="10752"/>
                  </a:cubicBezTo>
                  <a:cubicBezTo>
                    <a:pt x="8196" y="9474"/>
                    <a:pt x="9249" y="8271"/>
                    <a:pt x="9926" y="6843"/>
                  </a:cubicBezTo>
                  <a:cubicBezTo>
                    <a:pt x="10577" y="5414"/>
                    <a:pt x="10778" y="3660"/>
                    <a:pt x="9976" y="2331"/>
                  </a:cubicBezTo>
                  <a:cubicBezTo>
                    <a:pt x="9252" y="1160"/>
                    <a:pt x="6764" y="0"/>
                    <a:pt x="4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17"/>
            <p:cNvSpPr/>
            <p:nvPr/>
          </p:nvSpPr>
          <p:spPr>
            <a:xfrm>
              <a:off x="7283998" y="4569445"/>
              <a:ext cx="20903" cy="101096"/>
            </a:xfrm>
            <a:custGeom>
              <a:avLst/>
              <a:gdLst/>
              <a:ahLst/>
              <a:cxnLst/>
              <a:rect l="l" t="t" r="r" b="b"/>
              <a:pathLst>
                <a:path w="1705" h="8246" extrusionOk="0">
                  <a:moveTo>
                    <a:pt x="1154" y="0"/>
                  </a:moveTo>
                  <a:lnTo>
                    <a:pt x="1" y="8170"/>
                  </a:lnTo>
                  <a:lnTo>
                    <a:pt x="552" y="8246"/>
                  </a:lnTo>
                  <a:lnTo>
                    <a:pt x="1705" y="75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17"/>
            <p:cNvSpPr/>
            <p:nvPr/>
          </p:nvSpPr>
          <p:spPr>
            <a:xfrm>
              <a:off x="7273860" y="4545552"/>
              <a:ext cx="55011" cy="51467"/>
            </a:xfrm>
            <a:custGeom>
              <a:avLst/>
              <a:gdLst/>
              <a:ahLst/>
              <a:cxnLst/>
              <a:rect l="l" t="t" r="r" b="b"/>
              <a:pathLst>
                <a:path w="4487" h="4198" extrusionOk="0">
                  <a:moveTo>
                    <a:pt x="2271" y="1"/>
                  </a:moveTo>
                  <a:cubicBezTo>
                    <a:pt x="1231" y="1"/>
                    <a:pt x="314" y="742"/>
                    <a:pt x="176" y="1799"/>
                  </a:cubicBezTo>
                  <a:cubicBezTo>
                    <a:pt x="1" y="2952"/>
                    <a:pt x="803" y="4004"/>
                    <a:pt x="1955" y="4180"/>
                  </a:cubicBezTo>
                  <a:cubicBezTo>
                    <a:pt x="2049" y="4192"/>
                    <a:pt x="2142" y="4198"/>
                    <a:pt x="2234" y="4198"/>
                  </a:cubicBezTo>
                  <a:cubicBezTo>
                    <a:pt x="3273" y="4198"/>
                    <a:pt x="4173" y="3436"/>
                    <a:pt x="4311" y="2400"/>
                  </a:cubicBezTo>
                  <a:cubicBezTo>
                    <a:pt x="4487" y="1247"/>
                    <a:pt x="3685" y="195"/>
                    <a:pt x="2557" y="19"/>
                  </a:cubicBezTo>
                  <a:cubicBezTo>
                    <a:pt x="2461" y="7"/>
                    <a:pt x="2366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17"/>
            <p:cNvSpPr/>
            <p:nvPr/>
          </p:nvSpPr>
          <p:spPr>
            <a:xfrm>
              <a:off x="7141743" y="3907009"/>
              <a:ext cx="6768" cy="27364"/>
            </a:xfrm>
            <a:custGeom>
              <a:avLst/>
              <a:gdLst/>
              <a:ahLst/>
              <a:cxnLst/>
              <a:rect l="l" t="t" r="r" b="b"/>
              <a:pathLst>
                <a:path w="552" h="2232" extrusionOk="0">
                  <a:moveTo>
                    <a:pt x="552" y="2231"/>
                  </a:moveTo>
                  <a:cubicBezTo>
                    <a:pt x="552" y="2231"/>
                    <a:pt x="552" y="2231"/>
                    <a:pt x="552" y="2231"/>
                  </a:cubicBezTo>
                  <a:cubicBezTo>
                    <a:pt x="552" y="2231"/>
                    <a:pt x="552" y="2231"/>
                    <a:pt x="552" y="2231"/>
                  </a:cubicBezTo>
                  <a:close/>
                  <a:moveTo>
                    <a:pt x="552" y="2181"/>
                  </a:moveTo>
                  <a:cubicBezTo>
                    <a:pt x="552" y="2181"/>
                    <a:pt x="552" y="2181"/>
                    <a:pt x="552" y="2156"/>
                  </a:cubicBezTo>
                  <a:cubicBezTo>
                    <a:pt x="552" y="2181"/>
                    <a:pt x="552" y="2181"/>
                    <a:pt x="552" y="2181"/>
                  </a:cubicBezTo>
                  <a:close/>
                  <a:moveTo>
                    <a:pt x="527" y="2106"/>
                  </a:moveTo>
                  <a:cubicBezTo>
                    <a:pt x="527" y="2106"/>
                    <a:pt x="527" y="2081"/>
                    <a:pt x="527" y="2081"/>
                  </a:cubicBezTo>
                  <a:cubicBezTo>
                    <a:pt x="527" y="2081"/>
                    <a:pt x="527" y="2106"/>
                    <a:pt x="527" y="2106"/>
                  </a:cubicBezTo>
                  <a:close/>
                  <a:moveTo>
                    <a:pt x="527" y="2056"/>
                  </a:moveTo>
                  <a:cubicBezTo>
                    <a:pt x="502" y="2006"/>
                    <a:pt x="502" y="1981"/>
                    <a:pt x="477" y="1930"/>
                  </a:cubicBezTo>
                  <a:cubicBezTo>
                    <a:pt x="502" y="1981"/>
                    <a:pt x="502" y="2006"/>
                    <a:pt x="527" y="2056"/>
                  </a:cubicBezTo>
                  <a:close/>
                  <a:moveTo>
                    <a:pt x="477" y="1930"/>
                  </a:moveTo>
                  <a:cubicBezTo>
                    <a:pt x="326" y="1279"/>
                    <a:pt x="176" y="627"/>
                    <a:pt x="1" y="1"/>
                  </a:cubicBezTo>
                  <a:lnTo>
                    <a:pt x="1" y="1"/>
                  </a:lnTo>
                  <a:cubicBezTo>
                    <a:pt x="176" y="627"/>
                    <a:pt x="326" y="1279"/>
                    <a:pt x="477" y="1930"/>
                  </a:cubicBezTo>
                  <a:close/>
                </a:path>
              </a:pathLst>
            </a:custGeom>
            <a:solidFill>
              <a:srgbClr val="FC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17"/>
            <p:cNvSpPr/>
            <p:nvPr/>
          </p:nvSpPr>
          <p:spPr>
            <a:xfrm>
              <a:off x="7124849" y="3819748"/>
              <a:ext cx="16907" cy="87279"/>
            </a:xfrm>
            <a:custGeom>
              <a:avLst/>
              <a:gdLst/>
              <a:ahLst/>
              <a:cxnLst/>
              <a:rect l="l" t="t" r="r" b="b"/>
              <a:pathLst>
                <a:path w="1379" h="7119" extrusionOk="0">
                  <a:moveTo>
                    <a:pt x="1379" y="7119"/>
                  </a:moveTo>
                  <a:cubicBezTo>
                    <a:pt x="1003" y="5490"/>
                    <a:pt x="677" y="3835"/>
                    <a:pt x="376" y="2206"/>
                  </a:cubicBezTo>
                  <a:lnTo>
                    <a:pt x="376" y="2206"/>
                  </a:lnTo>
                  <a:cubicBezTo>
                    <a:pt x="677" y="3835"/>
                    <a:pt x="1003" y="5490"/>
                    <a:pt x="1379" y="7119"/>
                  </a:cubicBezTo>
                  <a:lnTo>
                    <a:pt x="1379" y="7119"/>
                  </a:lnTo>
                  <a:close/>
                  <a:moveTo>
                    <a:pt x="176" y="1179"/>
                  </a:moveTo>
                  <a:lnTo>
                    <a:pt x="176" y="1179"/>
                  </a:lnTo>
                  <a:cubicBezTo>
                    <a:pt x="125" y="803"/>
                    <a:pt x="50" y="402"/>
                    <a:pt x="0" y="1"/>
                  </a:cubicBezTo>
                  <a:cubicBezTo>
                    <a:pt x="50" y="402"/>
                    <a:pt x="125" y="803"/>
                    <a:pt x="176" y="1179"/>
                  </a:cubicBez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17"/>
            <p:cNvSpPr/>
            <p:nvPr/>
          </p:nvSpPr>
          <p:spPr>
            <a:xfrm>
              <a:off x="7126995" y="3834190"/>
              <a:ext cx="2477" cy="12616"/>
            </a:xfrm>
            <a:custGeom>
              <a:avLst/>
              <a:gdLst/>
              <a:ahLst/>
              <a:cxnLst/>
              <a:rect l="l" t="t" r="r" b="b"/>
              <a:pathLst>
                <a:path w="202" h="1029" extrusionOk="0">
                  <a:moveTo>
                    <a:pt x="201" y="1028"/>
                  </a:moveTo>
                  <a:cubicBezTo>
                    <a:pt x="126" y="677"/>
                    <a:pt x="76" y="352"/>
                    <a:pt x="1" y="1"/>
                  </a:cubicBezTo>
                  <a:lnTo>
                    <a:pt x="1" y="1"/>
                  </a:lnTo>
                  <a:cubicBezTo>
                    <a:pt x="76" y="352"/>
                    <a:pt x="126" y="677"/>
                    <a:pt x="201" y="1028"/>
                  </a:cubicBezTo>
                  <a:lnTo>
                    <a:pt x="201" y="1028"/>
                  </a:lnTo>
                  <a:close/>
                </a:path>
              </a:pathLst>
            </a:custGeom>
            <a:solidFill>
              <a:srgbClr val="F8B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17"/>
            <p:cNvSpPr/>
            <p:nvPr/>
          </p:nvSpPr>
          <p:spPr>
            <a:xfrm>
              <a:off x="7206569" y="3451974"/>
              <a:ext cx="8619" cy="237844"/>
            </a:xfrm>
            <a:custGeom>
              <a:avLst/>
              <a:gdLst/>
              <a:ahLst/>
              <a:cxnLst/>
              <a:rect l="l" t="t" r="r" b="b"/>
              <a:pathLst>
                <a:path w="703" h="19400" extrusionOk="0">
                  <a:moveTo>
                    <a:pt x="703" y="19399"/>
                  </a:moveTo>
                  <a:cubicBezTo>
                    <a:pt x="251" y="13585"/>
                    <a:pt x="51" y="7745"/>
                    <a:pt x="1" y="1655"/>
                  </a:cubicBezTo>
                  <a:cubicBezTo>
                    <a:pt x="1" y="1103"/>
                    <a:pt x="1" y="552"/>
                    <a:pt x="1" y="1"/>
                  </a:cubicBezTo>
                  <a:cubicBezTo>
                    <a:pt x="1" y="552"/>
                    <a:pt x="1" y="1103"/>
                    <a:pt x="1" y="1655"/>
                  </a:cubicBezTo>
                  <a:cubicBezTo>
                    <a:pt x="51" y="7745"/>
                    <a:pt x="251" y="13585"/>
                    <a:pt x="703" y="19399"/>
                  </a:cubicBezTo>
                  <a:lnTo>
                    <a:pt x="703" y="19399"/>
                  </a:ln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17"/>
            <p:cNvSpPr/>
            <p:nvPr/>
          </p:nvSpPr>
          <p:spPr>
            <a:xfrm>
              <a:off x="7201347" y="3757386"/>
              <a:ext cx="32587" cy="108783"/>
            </a:xfrm>
            <a:custGeom>
              <a:avLst/>
              <a:gdLst/>
              <a:ahLst/>
              <a:cxnLst/>
              <a:rect l="l" t="t" r="r" b="b"/>
              <a:pathLst>
                <a:path w="2658" h="8873" extrusionOk="0">
                  <a:moveTo>
                    <a:pt x="2657" y="8872"/>
                  </a:moveTo>
                  <a:cubicBezTo>
                    <a:pt x="1780" y="5915"/>
                    <a:pt x="903" y="2957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03" y="2957"/>
                    <a:pt x="1780" y="5915"/>
                    <a:pt x="2657" y="8872"/>
                  </a:cubicBezTo>
                  <a:close/>
                </a:path>
              </a:pathLst>
            </a:custGeom>
            <a:solidFill>
              <a:srgbClr val="FC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17"/>
            <p:cNvSpPr/>
            <p:nvPr/>
          </p:nvSpPr>
          <p:spPr>
            <a:xfrm>
              <a:off x="7182909" y="3695012"/>
              <a:ext cx="18451" cy="62391"/>
            </a:xfrm>
            <a:custGeom>
              <a:avLst/>
              <a:gdLst/>
              <a:ahLst/>
              <a:cxnLst/>
              <a:rect l="l" t="t" r="r" b="b"/>
              <a:pathLst>
                <a:path w="1505" h="5089" extrusionOk="0">
                  <a:moveTo>
                    <a:pt x="1" y="0"/>
                  </a:moveTo>
                  <a:cubicBezTo>
                    <a:pt x="502" y="1705"/>
                    <a:pt x="1003" y="3384"/>
                    <a:pt x="1505" y="5088"/>
                  </a:cubicBezTo>
                  <a:cubicBezTo>
                    <a:pt x="1003" y="3384"/>
                    <a:pt x="502" y="1680"/>
                    <a:pt x="1" y="0"/>
                  </a:cubicBezTo>
                  <a:close/>
                </a:path>
              </a:pathLst>
            </a:custGeom>
            <a:solidFill>
              <a:srgbClr val="FE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17"/>
            <p:cNvSpPr/>
            <p:nvPr/>
          </p:nvSpPr>
          <p:spPr>
            <a:xfrm>
              <a:off x="7295681" y="2966830"/>
              <a:ext cx="2464" cy="5235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427"/>
                  </a:moveTo>
                  <a:cubicBezTo>
                    <a:pt x="0" y="427"/>
                    <a:pt x="0" y="402"/>
                    <a:pt x="0" y="402"/>
                  </a:cubicBezTo>
                  <a:cubicBezTo>
                    <a:pt x="0" y="402"/>
                    <a:pt x="0" y="427"/>
                    <a:pt x="0" y="427"/>
                  </a:cubicBezTo>
                  <a:close/>
                  <a:moveTo>
                    <a:pt x="0" y="376"/>
                  </a:moveTo>
                  <a:cubicBezTo>
                    <a:pt x="25" y="376"/>
                    <a:pt x="25" y="376"/>
                    <a:pt x="25" y="351"/>
                  </a:cubicBezTo>
                  <a:cubicBezTo>
                    <a:pt x="25" y="376"/>
                    <a:pt x="25" y="376"/>
                    <a:pt x="0" y="376"/>
                  </a:cubicBezTo>
                  <a:close/>
                  <a:moveTo>
                    <a:pt x="25" y="351"/>
                  </a:moveTo>
                  <a:cubicBezTo>
                    <a:pt x="25" y="351"/>
                    <a:pt x="25" y="326"/>
                    <a:pt x="50" y="326"/>
                  </a:cubicBezTo>
                  <a:cubicBezTo>
                    <a:pt x="25" y="326"/>
                    <a:pt x="25" y="351"/>
                    <a:pt x="25" y="351"/>
                  </a:cubicBezTo>
                  <a:close/>
                  <a:moveTo>
                    <a:pt x="50" y="301"/>
                  </a:moveTo>
                  <a:cubicBezTo>
                    <a:pt x="50" y="301"/>
                    <a:pt x="50" y="301"/>
                    <a:pt x="50" y="276"/>
                  </a:cubicBezTo>
                  <a:cubicBezTo>
                    <a:pt x="50" y="301"/>
                    <a:pt x="50" y="301"/>
                    <a:pt x="50" y="301"/>
                  </a:cubicBezTo>
                  <a:close/>
                  <a:moveTo>
                    <a:pt x="50" y="276"/>
                  </a:moveTo>
                  <a:cubicBezTo>
                    <a:pt x="75" y="276"/>
                    <a:pt x="75" y="251"/>
                    <a:pt x="75" y="251"/>
                  </a:cubicBezTo>
                  <a:cubicBezTo>
                    <a:pt x="75" y="251"/>
                    <a:pt x="75" y="276"/>
                    <a:pt x="50" y="276"/>
                  </a:cubicBezTo>
                  <a:close/>
                  <a:moveTo>
                    <a:pt x="75" y="226"/>
                  </a:moveTo>
                  <a:cubicBezTo>
                    <a:pt x="75" y="226"/>
                    <a:pt x="100" y="226"/>
                    <a:pt x="100" y="226"/>
                  </a:cubicBezTo>
                  <a:cubicBezTo>
                    <a:pt x="100" y="226"/>
                    <a:pt x="75" y="226"/>
                    <a:pt x="75" y="226"/>
                  </a:cubicBezTo>
                  <a:close/>
                  <a:moveTo>
                    <a:pt x="100" y="201"/>
                  </a:moveTo>
                  <a:cubicBezTo>
                    <a:pt x="100" y="201"/>
                    <a:pt x="100" y="176"/>
                    <a:pt x="125" y="176"/>
                  </a:cubicBezTo>
                  <a:cubicBezTo>
                    <a:pt x="100" y="176"/>
                    <a:pt x="100" y="201"/>
                    <a:pt x="100" y="201"/>
                  </a:cubicBezTo>
                  <a:close/>
                  <a:moveTo>
                    <a:pt x="125" y="151"/>
                  </a:move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5" y="151"/>
                    <a:pt x="125" y="151"/>
                  </a:cubicBezTo>
                  <a:close/>
                  <a:moveTo>
                    <a:pt x="125" y="126"/>
                  </a:moveTo>
                  <a:cubicBezTo>
                    <a:pt x="150" y="126"/>
                    <a:pt x="150" y="101"/>
                    <a:pt x="150" y="101"/>
                  </a:cubicBezTo>
                  <a:cubicBezTo>
                    <a:pt x="150" y="101"/>
                    <a:pt x="150" y="126"/>
                    <a:pt x="125" y="126"/>
                  </a:cubicBezTo>
                  <a:close/>
                  <a:moveTo>
                    <a:pt x="150" y="76"/>
                  </a:moveTo>
                  <a:cubicBezTo>
                    <a:pt x="150" y="76"/>
                    <a:pt x="150" y="76"/>
                    <a:pt x="175" y="76"/>
                  </a:cubicBezTo>
                  <a:cubicBezTo>
                    <a:pt x="150" y="76"/>
                    <a:pt x="150" y="76"/>
                    <a:pt x="150" y="76"/>
                  </a:cubicBezTo>
                  <a:close/>
                  <a:moveTo>
                    <a:pt x="175" y="51"/>
                  </a:moveTo>
                  <a:cubicBezTo>
                    <a:pt x="175" y="51"/>
                    <a:pt x="175" y="51"/>
                    <a:pt x="175" y="51"/>
                  </a:cubicBezTo>
                  <a:cubicBezTo>
                    <a:pt x="175" y="51"/>
                    <a:pt x="175" y="51"/>
                    <a:pt x="175" y="51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FEF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17"/>
            <p:cNvSpPr/>
            <p:nvPr/>
          </p:nvSpPr>
          <p:spPr>
            <a:xfrm>
              <a:off x="7124224" y="2714267"/>
              <a:ext cx="405610" cy="1576317"/>
            </a:xfrm>
            <a:custGeom>
              <a:avLst/>
              <a:gdLst/>
              <a:ahLst/>
              <a:cxnLst/>
              <a:rect l="l" t="t" r="r" b="b"/>
              <a:pathLst>
                <a:path w="33084" h="128574" extrusionOk="0">
                  <a:moveTo>
                    <a:pt x="9750" y="103159"/>
                  </a:moveTo>
                  <a:lnTo>
                    <a:pt x="9750" y="103159"/>
                  </a:lnTo>
                  <a:cubicBezTo>
                    <a:pt x="9976" y="104362"/>
                    <a:pt x="10227" y="105565"/>
                    <a:pt x="10452" y="106768"/>
                  </a:cubicBezTo>
                  <a:cubicBezTo>
                    <a:pt x="10126" y="105590"/>
                    <a:pt x="9876" y="104387"/>
                    <a:pt x="9750" y="103159"/>
                  </a:cubicBezTo>
                  <a:close/>
                  <a:moveTo>
                    <a:pt x="33084" y="1"/>
                  </a:moveTo>
                  <a:cubicBezTo>
                    <a:pt x="24938" y="4663"/>
                    <a:pt x="18347" y="12181"/>
                    <a:pt x="14187" y="20602"/>
                  </a:cubicBezTo>
                  <a:cubicBezTo>
                    <a:pt x="14187" y="20628"/>
                    <a:pt x="14161" y="20628"/>
                    <a:pt x="14161" y="20653"/>
                  </a:cubicBezTo>
                  <a:lnTo>
                    <a:pt x="14161" y="20678"/>
                  </a:lnTo>
                  <a:lnTo>
                    <a:pt x="14136" y="20678"/>
                  </a:lnTo>
                  <a:lnTo>
                    <a:pt x="14136" y="20703"/>
                  </a:lnTo>
                  <a:cubicBezTo>
                    <a:pt x="14136" y="20703"/>
                    <a:pt x="14136" y="20728"/>
                    <a:pt x="14111" y="20728"/>
                  </a:cubicBezTo>
                  <a:cubicBezTo>
                    <a:pt x="14111" y="20728"/>
                    <a:pt x="14111" y="20728"/>
                    <a:pt x="14111" y="20753"/>
                  </a:cubicBezTo>
                  <a:cubicBezTo>
                    <a:pt x="14111" y="20778"/>
                    <a:pt x="14111" y="20778"/>
                    <a:pt x="14111" y="20778"/>
                  </a:cubicBezTo>
                  <a:cubicBezTo>
                    <a:pt x="14086" y="20778"/>
                    <a:pt x="14086" y="20803"/>
                    <a:pt x="14086" y="20803"/>
                  </a:cubicBezTo>
                  <a:cubicBezTo>
                    <a:pt x="14086" y="20803"/>
                    <a:pt x="14086" y="20803"/>
                    <a:pt x="14086" y="20828"/>
                  </a:cubicBezTo>
                  <a:lnTo>
                    <a:pt x="14061" y="20828"/>
                  </a:lnTo>
                  <a:cubicBezTo>
                    <a:pt x="14061" y="20828"/>
                    <a:pt x="14061" y="20853"/>
                    <a:pt x="14061" y="20853"/>
                  </a:cubicBezTo>
                  <a:cubicBezTo>
                    <a:pt x="14061" y="20853"/>
                    <a:pt x="14061" y="20878"/>
                    <a:pt x="14036" y="20878"/>
                  </a:cubicBezTo>
                  <a:cubicBezTo>
                    <a:pt x="14036" y="20903"/>
                    <a:pt x="14036" y="20903"/>
                    <a:pt x="14036" y="20903"/>
                  </a:cubicBezTo>
                  <a:cubicBezTo>
                    <a:pt x="14036" y="20903"/>
                    <a:pt x="14036" y="20928"/>
                    <a:pt x="14036" y="20928"/>
                  </a:cubicBezTo>
                  <a:cubicBezTo>
                    <a:pt x="14011" y="20928"/>
                    <a:pt x="14011" y="20953"/>
                    <a:pt x="14011" y="20953"/>
                  </a:cubicBezTo>
                  <a:cubicBezTo>
                    <a:pt x="14011" y="20978"/>
                    <a:pt x="14011" y="20978"/>
                    <a:pt x="13986" y="20978"/>
                  </a:cubicBezTo>
                  <a:cubicBezTo>
                    <a:pt x="13986" y="20978"/>
                    <a:pt x="13986" y="21004"/>
                    <a:pt x="13986" y="21004"/>
                  </a:cubicBezTo>
                  <a:cubicBezTo>
                    <a:pt x="13986" y="21004"/>
                    <a:pt x="13986" y="21029"/>
                    <a:pt x="13986" y="21029"/>
                  </a:cubicBezTo>
                  <a:cubicBezTo>
                    <a:pt x="8146" y="33134"/>
                    <a:pt x="6718" y="46793"/>
                    <a:pt x="6718" y="60177"/>
                  </a:cubicBezTo>
                  <a:cubicBezTo>
                    <a:pt x="6718" y="60728"/>
                    <a:pt x="6718" y="61279"/>
                    <a:pt x="6718" y="61831"/>
                  </a:cubicBezTo>
                  <a:cubicBezTo>
                    <a:pt x="6768" y="67921"/>
                    <a:pt x="6968" y="73761"/>
                    <a:pt x="7420" y="79575"/>
                  </a:cubicBezTo>
                  <a:cubicBezTo>
                    <a:pt x="7770" y="84312"/>
                    <a:pt x="8272" y="89049"/>
                    <a:pt x="8948" y="93961"/>
                  </a:cubicBezTo>
                  <a:cubicBezTo>
                    <a:pt x="8071" y="91004"/>
                    <a:pt x="7194" y="88046"/>
                    <a:pt x="6292" y="85089"/>
                  </a:cubicBezTo>
                  <a:cubicBezTo>
                    <a:pt x="5790" y="83385"/>
                    <a:pt x="5289" y="81706"/>
                    <a:pt x="4788" y="80001"/>
                  </a:cubicBezTo>
                  <a:lnTo>
                    <a:pt x="4788" y="80001"/>
                  </a:lnTo>
                  <a:cubicBezTo>
                    <a:pt x="4838" y="82833"/>
                    <a:pt x="5014" y="85666"/>
                    <a:pt x="5289" y="88473"/>
                  </a:cubicBezTo>
                  <a:cubicBezTo>
                    <a:pt x="6166" y="97219"/>
                    <a:pt x="7996" y="105866"/>
                    <a:pt x="10778" y="114187"/>
                  </a:cubicBezTo>
                  <a:cubicBezTo>
                    <a:pt x="6593" y="106392"/>
                    <a:pt x="2983" y="98272"/>
                    <a:pt x="1" y="89926"/>
                  </a:cubicBezTo>
                  <a:lnTo>
                    <a:pt x="1" y="90001"/>
                  </a:lnTo>
                  <a:cubicBezTo>
                    <a:pt x="26" y="90001"/>
                    <a:pt x="26" y="90001"/>
                    <a:pt x="26" y="90026"/>
                  </a:cubicBezTo>
                  <a:cubicBezTo>
                    <a:pt x="26" y="90026"/>
                    <a:pt x="26" y="90051"/>
                    <a:pt x="26" y="90051"/>
                  </a:cubicBezTo>
                  <a:cubicBezTo>
                    <a:pt x="26" y="90077"/>
                    <a:pt x="26" y="90102"/>
                    <a:pt x="26" y="90102"/>
                  </a:cubicBezTo>
                  <a:cubicBezTo>
                    <a:pt x="26" y="90127"/>
                    <a:pt x="26" y="90127"/>
                    <a:pt x="26" y="90127"/>
                  </a:cubicBezTo>
                  <a:cubicBezTo>
                    <a:pt x="26" y="90127"/>
                    <a:pt x="26" y="90152"/>
                    <a:pt x="51" y="90177"/>
                  </a:cubicBezTo>
                  <a:cubicBezTo>
                    <a:pt x="101" y="90578"/>
                    <a:pt x="176" y="90979"/>
                    <a:pt x="227" y="91355"/>
                  </a:cubicBezTo>
                  <a:cubicBezTo>
                    <a:pt x="302" y="91706"/>
                    <a:pt x="352" y="92031"/>
                    <a:pt x="427" y="92382"/>
                  </a:cubicBezTo>
                  <a:cubicBezTo>
                    <a:pt x="728" y="94011"/>
                    <a:pt x="1054" y="95666"/>
                    <a:pt x="1430" y="97295"/>
                  </a:cubicBezTo>
                  <a:cubicBezTo>
                    <a:pt x="1605" y="97921"/>
                    <a:pt x="1755" y="98573"/>
                    <a:pt x="1906" y="99224"/>
                  </a:cubicBezTo>
                  <a:cubicBezTo>
                    <a:pt x="1931" y="99275"/>
                    <a:pt x="1931" y="99300"/>
                    <a:pt x="1956" y="99350"/>
                  </a:cubicBezTo>
                  <a:cubicBezTo>
                    <a:pt x="1956" y="99350"/>
                    <a:pt x="1956" y="99375"/>
                    <a:pt x="1956" y="99375"/>
                  </a:cubicBezTo>
                  <a:cubicBezTo>
                    <a:pt x="1956" y="99375"/>
                    <a:pt x="1956" y="99400"/>
                    <a:pt x="1956" y="99400"/>
                  </a:cubicBezTo>
                  <a:cubicBezTo>
                    <a:pt x="1956" y="99425"/>
                    <a:pt x="1981" y="99450"/>
                    <a:pt x="1981" y="99450"/>
                  </a:cubicBezTo>
                  <a:cubicBezTo>
                    <a:pt x="1981" y="99475"/>
                    <a:pt x="1981" y="99475"/>
                    <a:pt x="1981" y="99475"/>
                  </a:cubicBezTo>
                  <a:cubicBezTo>
                    <a:pt x="1981" y="99500"/>
                    <a:pt x="1981" y="99500"/>
                    <a:pt x="1981" y="99525"/>
                  </a:cubicBezTo>
                  <a:cubicBezTo>
                    <a:pt x="4111" y="107846"/>
                    <a:pt x="7194" y="115941"/>
                    <a:pt x="10552" y="123936"/>
                  </a:cubicBezTo>
                  <a:cubicBezTo>
                    <a:pt x="11755" y="125616"/>
                    <a:pt x="13159" y="127195"/>
                    <a:pt x="14738" y="128573"/>
                  </a:cubicBezTo>
                  <a:cubicBezTo>
                    <a:pt x="13309" y="121305"/>
                    <a:pt x="11881" y="114037"/>
                    <a:pt x="10452" y="106768"/>
                  </a:cubicBezTo>
                  <a:lnTo>
                    <a:pt x="10452" y="106768"/>
                  </a:lnTo>
                  <a:cubicBezTo>
                    <a:pt x="10903" y="108423"/>
                    <a:pt x="11505" y="110027"/>
                    <a:pt x="12282" y="111555"/>
                  </a:cubicBezTo>
                  <a:cubicBezTo>
                    <a:pt x="11029" y="98874"/>
                    <a:pt x="10803" y="86092"/>
                    <a:pt x="11605" y="73360"/>
                  </a:cubicBezTo>
                  <a:lnTo>
                    <a:pt x="11605" y="73360"/>
                  </a:lnTo>
                  <a:cubicBezTo>
                    <a:pt x="12733" y="76066"/>
                    <a:pt x="13861" y="78773"/>
                    <a:pt x="15014" y="81505"/>
                  </a:cubicBezTo>
                  <a:cubicBezTo>
                    <a:pt x="13660" y="64888"/>
                    <a:pt x="12357" y="48071"/>
                    <a:pt x="15540" y="31705"/>
                  </a:cubicBezTo>
                  <a:cubicBezTo>
                    <a:pt x="16342" y="35765"/>
                    <a:pt x="17144" y="39826"/>
                    <a:pt x="17946" y="43886"/>
                  </a:cubicBezTo>
                  <a:cubicBezTo>
                    <a:pt x="17645" y="30352"/>
                    <a:pt x="21555" y="16768"/>
                    <a:pt x="29024" y="5364"/>
                  </a:cubicBezTo>
                  <a:cubicBezTo>
                    <a:pt x="30252" y="3485"/>
                    <a:pt x="31605" y="1680"/>
                    <a:pt x="33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17"/>
            <p:cNvSpPr/>
            <p:nvPr/>
          </p:nvSpPr>
          <p:spPr>
            <a:xfrm>
              <a:off x="7243751" y="3978909"/>
              <a:ext cx="8619" cy="44259"/>
            </a:xfrm>
            <a:custGeom>
              <a:avLst/>
              <a:gdLst/>
              <a:ahLst/>
              <a:cxnLst/>
              <a:rect l="l" t="t" r="r" b="b"/>
              <a:pathLst>
                <a:path w="703" h="3610" extrusionOk="0">
                  <a:moveTo>
                    <a:pt x="0" y="0"/>
                  </a:moveTo>
                  <a:cubicBezTo>
                    <a:pt x="126" y="1228"/>
                    <a:pt x="376" y="2431"/>
                    <a:pt x="702" y="3609"/>
                  </a:cubicBezTo>
                  <a:cubicBezTo>
                    <a:pt x="477" y="2406"/>
                    <a:pt x="226" y="1203"/>
                    <a:pt x="0" y="0"/>
                  </a:cubicBez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17"/>
            <p:cNvSpPr/>
            <p:nvPr/>
          </p:nvSpPr>
          <p:spPr>
            <a:xfrm>
              <a:off x="7547620" y="4125774"/>
              <a:ext cx="40875" cy="41181"/>
            </a:xfrm>
            <a:custGeom>
              <a:avLst/>
              <a:gdLst/>
              <a:ahLst/>
              <a:cxnLst/>
              <a:rect l="l" t="t" r="r" b="b"/>
              <a:pathLst>
                <a:path w="3334" h="3359" extrusionOk="0">
                  <a:moveTo>
                    <a:pt x="1" y="3359"/>
                  </a:moveTo>
                  <a:lnTo>
                    <a:pt x="1" y="3359"/>
                  </a:lnTo>
                  <a:cubicBezTo>
                    <a:pt x="201" y="3158"/>
                    <a:pt x="427" y="2958"/>
                    <a:pt x="627" y="2757"/>
                  </a:cubicBezTo>
                  <a:lnTo>
                    <a:pt x="627" y="2757"/>
                  </a:lnTo>
                  <a:cubicBezTo>
                    <a:pt x="427" y="2958"/>
                    <a:pt x="201" y="3158"/>
                    <a:pt x="1" y="3359"/>
                  </a:cubicBezTo>
                  <a:close/>
                  <a:moveTo>
                    <a:pt x="1605" y="1780"/>
                  </a:moveTo>
                  <a:cubicBezTo>
                    <a:pt x="2181" y="1178"/>
                    <a:pt x="2757" y="602"/>
                    <a:pt x="3334" y="0"/>
                  </a:cubicBezTo>
                  <a:cubicBezTo>
                    <a:pt x="2757" y="602"/>
                    <a:pt x="2181" y="1178"/>
                    <a:pt x="1605" y="1780"/>
                  </a:cubicBezTo>
                  <a:lnTo>
                    <a:pt x="1605" y="1780"/>
                  </a:ln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17"/>
            <p:cNvSpPr/>
            <p:nvPr/>
          </p:nvSpPr>
          <p:spPr>
            <a:xfrm>
              <a:off x="7417035" y="4166940"/>
              <a:ext cx="130606" cy="118309"/>
            </a:xfrm>
            <a:custGeom>
              <a:avLst/>
              <a:gdLst/>
              <a:ahLst/>
              <a:cxnLst/>
              <a:rect l="l" t="t" r="r" b="b"/>
              <a:pathLst>
                <a:path w="10653" h="9650" extrusionOk="0">
                  <a:moveTo>
                    <a:pt x="10653" y="1"/>
                  </a:moveTo>
                  <a:lnTo>
                    <a:pt x="10653" y="1"/>
                  </a:lnTo>
                  <a:cubicBezTo>
                    <a:pt x="9525" y="1078"/>
                    <a:pt x="8397" y="2156"/>
                    <a:pt x="7244" y="3184"/>
                  </a:cubicBezTo>
                  <a:cubicBezTo>
                    <a:pt x="8397" y="2156"/>
                    <a:pt x="9525" y="1104"/>
                    <a:pt x="10653" y="1"/>
                  </a:cubicBezTo>
                  <a:close/>
                  <a:moveTo>
                    <a:pt x="5941" y="4362"/>
                  </a:moveTo>
                  <a:cubicBezTo>
                    <a:pt x="3986" y="6141"/>
                    <a:pt x="1981" y="7870"/>
                    <a:pt x="1" y="9650"/>
                  </a:cubicBezTo>
                  <a:cubicBezTo>
                    <a:pt x="1981" y="7870"/>
                    <a:pt x="3986" y="6141"/>
                    <a:pt x="5966" y="4362"/>
                  </a:cubicBezTo>
                  <a:close/>
                </a:path>
              </a:pathLst>
            </a:custGeom>
            <a:solidFill>
              <a:srgbClr val="DA4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17"/>
            <p:cNvSpPr/>
            <p:nvPr/>
          </p:nvSpPr>
          <p:spPr>
            <a:xfrm>
              <a:off x="7555306" y="4147583"/>
              <a:ext cx="11990" cy="12003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0" y="978"/>
                  </a:moveTo>
                  <a:lnTo>
                    <a:pt x="0" y="978"/>
                  </a:lnTo>
                  <a:cubicBezTo>
                    <a:pt x="326" y="652"/>
                    <a:pt x="652" y="327"/>
                    <a:pt x="978" y="1"/>
                  </a:cubicBezTo>
                  <a:lnTo>
                    <a:pt x="978" y="1"/>
                  </a:lnTo>
                  <a:cubicBezTo>
                    <a:pt x="652" y="327"/>
                    <a:pt x="326" y="652"/>
                    <a:pt x="0" y="978"/>
                  </a:cubicBezTo>
                  <a:close/>
                </a:path>
              </a:pathLst>
            </a:custGeom>
            <a:solidFill>
              <a:srgbClr val="422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17"/>
            <p:cNvSpPr/>
            <p:nvPr/>
          </p:nvSpPr>
          <p:spPr>
            <a:xfrm>
              <a:off x="7489855" y="4206096"/>
              <a:ext cx="15852" cy="14320"/>
            </a:xfrm>
            <a:custGeom>
              <a:avLst/>
              <a:gdLst/>
              <a:ahLst/>
              <a:cxnLst/>
              <a:rect l="l" t="t" r="r" b="b"/>
              <a:pathLst>
                <a:path w="1293" h="1168" extrusionOk="0">
                  <a:moveTo>
                    <a:pt x="1292" y="1"/>
                  </a:moveTo>
                  <a:cubicBezTo>
                    <a:pt x="870" y="398"/>
                    <a:pt x="448" y="770"/>
                    <a:pt x="1" y="1168"/>
                  </a:cubicBezTo>
                  <a:lnTo>
                    <a:pt x="26" y="1168"/>
                  </a:lnTo>
                  <a:cubicBezTo>
                    <a:pt x="448" y="770"/>
                    <a:pt x="870" y="398"/>
                    <a:pt x="1292" y="1"/>
                  </a:cubicBezTo>
                  <a:close/>
                </a:path>
              </a:pathLst>
            </a:custGeom>
            <a:solidFill>
              <a:srgbClr val="4227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17"/>
            <p:cNvSpPr/>
            <p:nvPr/>
          </p:nvSpPr>
          <p:spPr>
            <a:xfrm>
              <a:off x="7588480" y="4125161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1" y="50"/>
                  </a:moveTo>
                  <a:cubicBezTo>
                    <a:pt x="26" y="25"/>
                    <a:pt x="26" y="25"/>
                    <a:pt x="51" y="0"/>
                  </a:cubicBezTo>
                  <a:lnTo>
                    <a:pt x="51" y="0"/>
                  </a:lnTo>
                  <a:cubicBezTo>
                    <a:pt x="26" y="25"/>
                    <a:pt x="26" y="25"/>
                    <a:pt x="1" y="50"/>
                  </a:cubicBez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17"/>
            <p:cNvSpPr/>
            <p:nvPr/>
          </p:nvSpPr>
          <p:spPr>
            <a:xfrm>
              <a:off x="7993131" y="2963446"/>
              <a:ext cx="12" cy="4009"/>
            </a:xfrm>
            <a:custGeom>
              <a:avLst/>
              <a:gdLst/>
              <a:ahLst/>
              <a:cxnLst/>
              <a:rect l="l" t="t" r="r" b="b"/>
              <a:pathLst>
                <a:path w="1" h="327" extrusionOk="0">
                  <a:moveTo>
                    <a:pt x="1" y="327"/>
                  </a:moveTo>
                  <a:cubicBezTo>
                    <a:pt x="1" y="327"/>
                    <a:pt x="1" y="302"/>
                    <a:pt x="1" y="302"/>
                  </a:cubicBezTo>
                  <a:cubicBezTo>
                    <a:pt x="1" y="302"/>
                    <a:pt x="1" y="327"/>
                    <a:pt x="1" y="327"/>
                  </a:cubicBezTo>
                  <a:close/>
                  <a:moveTo>
                    <a:pt x="1" y="276"/>
                  </a:moveTo>
                  <a:cubicBezTo>
                    <a:pt x="1" y="276"/>
                    <a:pt x="1" y="276"/>
                    <a:pt x="1" y="251"/>
                  </a:cubicBezTo>
                  <a:cubicBezTo>
                    <a:pt x="1" y="276"/>
                    <a:pt x="1" y="276"/>
                    <a:pt x="1" y="276"/>
                  </a:cubicBezTo>
                  <a:close/>
                  <a:moveTo>
                    <a:pt x="1" y="251"/>
                  </a:moveTo>
                  <a:cubicBezTo>
                    <a:pt x="1" y="251"/>
                    <a:pt x="1" y="226"/>
                    <a:pt x="1" y="226"/>
                  </a:cubicBezTo>
                  <a:cubicBezTo>
                    <a:pt x="1" y="226"/>
                    <a:pt x="1" y="251"/>
                    <a:pt x="1" y="251"/>
                  </a:cubicBezTo>
                  <a:close/>
                  <a:moveTo>
                    <a:pt x="1" y="201"/>
                  </a:moveTo>
                  <a:cubicBezTo>
                    <a:pt x="1" y="201"/>
                    <a:pt x="1" y="201"/>
                    <a:pt x="1" y="176"/>
                  </a:cubicBezTo>
                  <a:cubicBezTo>
                    <a:pt x="1" y="201"/>
                    <a:pt x="1" y="201"/>
                    <a:pt x="1" y="201"/>
                  </a:cubicBezTo>
                  <a:close/>
                  <a:moveTo>
                    <a:pt x="1" y="176"/>
                  </a:moveTo>
                  <a:cubicBezTo>
                    <a:pt x="1" y="176"/>
                    <a:pt x="1" y="151"/>
                    <a:pt x="1" y="151"/>
                  </a:cubicBezTo>
                  <a:cubicBezTo>
                    <a:pt x="1" y="151"/>
                    <a:pt x="1" y="176"/>
                    <a:pt x="1" y="176"/>
                  </a:cubicBezTo>
                  <a:close/>
                  <a:moveTo>
                    <a:pt x="1" y="151"/>
                  </a:moveTo>
                  <a:cubicBezTo>
                    <a:pt x="1" y="126"/>
                    <a:pt x="1" y="126"/>
                    <a:pt x="1" y="101"/>
                  </a:cubicBezTo>
                  <a:cubicBezTo>
                    <a:pt x="1" y="126"/>
                    <a:pt x="1" y="126"/>
                    <a:pt x="1" y="151"/>
                  </a:cubicBezTo>
                  <a:close/>
                  <a:moveTo>
                    <a:pt x="1" y="101"/>
                  </a:move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101"/>
                  </a:cubicBezTo>
                  <a:close/>
                  <a:moveTo>
                    <a:pt x="1" y="51"/>
                  </a:moveTo>
                  <a:lnTo>
                    <a:pt x="1" y="51"/>
                  </a:lnTo>
                  <a:lnTo>
                    <a:pt x="1" y="51"/>
                  </a:lnTo>
                  <a:close/>
                  <a:moveTo>
                    <a:pt x="1" y="26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14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17"/>
            <p:cNvSpPr/>
            <p:nvPr/>
          </p:nvSpPr>
          <p:spPr>
            <a:xfrm>
              <a:off x="7397065" y="2776641"/>
              <a:ext cx="596118" cy="1508703"/>
            </a:xfrm>
            <a:custGeom>
              <a:avLst/>
              <a:gdLst/>
              <a:ahLst/>
              <a:cxnLst/>
              <a:rect l="l" t="t" r="r" b="b"/>
              <a:pathLst>
                <a:path w="48623" h="123059" extrusionOk="0">
                  <a:moveTo>
                    <a:pt x="44537" y="1"/>
                  </a:moveTo>
                  <a:lnTo>
                    <a:pt x="44537" y="1"/>
                  </a:lnTo>
                  <a:cubicBezTo>
                    <a:pt x="44863" y="2933"/>
                    <a:pt x="44487" y="6041"/>
                    <a:pt x="43911" y="8998"/>
                  </a:cubicBezTo>
                  <a:cubicBezTo>
                    <a:pt x="42633" y="15740"/>
                    <a:pt x="40628" y="22332"/>
                    <a:pt x="38522" y="28848"/>
                  </a:cubicBezTo>
                  <a:cubicBezTo>
                    <a:pt x="30377" y="54011"/>
                    <a:pt x="20602" y="78673"/>
                    <a:pt x="9274" y="102633"/>
                  </a:cubicBezTo>
                  <a:cubicBezTo>
                    <a:pt x="9976" y="101355"/>
                    <a:pt x="11003" y="100252"/>
                    <a:pt x="12256" y="99475"/>
                  </a:cubicBezTo>
                  <a:lnTo>
                    <a:pt x="12256" y="99475"/>
                  </a:lnTo>
                  <a:cubicBezTo>
                    <a:pt x="7695" y="106868"/>
                    <a:pt x="3610" y="114513"/>
                    <a:pt x="1" y="122382"/>
                  </a:cubicBezTo>
                  <a:cubicBezTo>
                    <a:pt x="1078" y="121229"/>
                    <a:pt x="2156" y="120076"/>
                    <a:pt x="3234" y="118924"/>
                  </a:cubicBezTo>
                  <a:lnTo>
                    <a:pt x="3234" y="118924"/>
                  </a:lnTo>
                  <a:cubicBezTo>
                    <a:pt x="2733" y="120302"/>
                    <a:pt x="2206" y="121706"/>
                    <a:pt x="1630" y="123059"/>
                  </a:cubicBezTo>
                  <a:cubicBezTo>
                    <a:pt x="3610" y="121279"/>
                    <a:pt x="5615" y="119550"/>
                    <a:pt x="7570" y="117771"/>
                  </a:cubicBezTo>
                  <a:cubicBezTo>
                    <a:pt x="8021" y="117370"/>
                    <a:pt x="8447" y="116994"/>
                    <a:pt x="8873" y="116593"/>
                  </a:cubicBezTo>
                  <a:cubicBezTo>
                    <a:pt x="10026" y="115565"/>
                    <a:pt x="11154" y="114513"/>
                    <a:pt x="12282" y="113410"/>
                  </a:cubicBezTo>
                  <a:cubicBezTo>
                    <a:pt x="12482" y="113209"/>
                    <a:pt x="12708" y="113009"/>
                    <a:pt x="12908" y="112808"/>
                  </a:cubicBezTo>
                  <a:cubicBezTo>
                    <a:pt x="13234" y="112482"/>
                    <a:pt x="13560" y="112157"/>
                    <a:pt x="13886" y="111831"/>
                  </a:cubicBezTo>
                  <a:cubicBezTo>
                    <a:pt x="14462" y="111229"/>
                    <a:pt x="15038" y="110653"/>
                    <a:pt x="15615" y="110051"/>
                  </a:cubicBezTo>
                  <a:cubicBezTo>
                    <a:pt x="15640" y="110026"/>
                    <a:pt x="15640" y="110026"/>
                    <a:pt x="15665" y="110001"/>
                  </a:cubicBezTo>
                  <a:lnTo>
                    <a:pt x="15665" y="110001"/>
                  </a:lnTo>
                  <a:cubicBezTo>
                    <a:pt x="13109" y="111630"/>
                    <a:pt x="10552" y="113259"/>
                    <a:pt x="7996" y="114888"/>
                  </a:cubicBezTo>
                  <a:cubicBezTo>
                    <a:pt x="9099" y="113435"/>
                    <a:pt x="10226" y="112006"/>
                    <a:pt x="11354" y="110578"/>
                  </a:cubicBezTo>
                  <a:cubicBezTo>
                    <a:pt x="11680" y="110152"/>
                    <a:pt x="12006" y="109726"/>
                    <a:pt x="12357" y="109299"/>
                  </a:cubicBezTo>
                  <a:cubicBezTo>
                    <a:pt x="13860" y="107370"/>
                    <a:pt x="15339" y="105440"/>
                    <a:pt x="16843" y="103535"/>
                  </a:cubicBezTo>
                  <a:cubicBezTo>
                    <a:pt x="17194" y="103084"/>
                    <a:pt x="17545" y="102633"/>
                    <a:pt x="17896" y="102182"/>
                  </a:cubicBezTo>
                  <a:lnTo>
                    <a:pt x="17896" y="102182"/>
                  </a:lnTo>
                  <a:cubicBezTo>
                    <a:pt x="14813" y="103685"/>
                    <a:pt x="11956" y="105615"/>
                    <a:pt x="9449" y="107896"/>
                  </a:cubicBezTo>
                  <a:cubicBezTo>
                    <a:pt x="15865" y="100026"/>
                    <a:pt x="22282" y="92131"/>
                    <a:pt x="28723" y="84262"/>
                  </a:cubicBezTo>
                  <a:lnTo>
                    <a:pt x="28723" y="84262"/>
                  </a:lnTo>
                  <a:cubicBezTo>
                    <a:pt x="24688" y="86016"/>
                    <a:pt x="20928" y="88648"/>
                    <a:pt x="17845" y="91756"/>
                  </a:cubicBezTo>
                  <a:cubicBezTo>
                    <a:pt x="25339" y="78723"/>
                    <a:pt x="32883" y="65615"/>
                    <a:pt x="38848" y="51881"/>
                  </a:cubicBezTo>
                  <a:cubicBezTo>
                    <a:pt x="39249" y="50953"/>
                    <a:pt x="39650" y="50001"/>
                    <a:pt x="40051" y="49074"/>
                  </a:cubicBezTo>
                  <a:cubicBezTo>
                    <a:pt x="42031" y="44312"/>
                    <a:pt x="43811" y="39475"/>
                    <a:pt x="45314" y="34537"/>
                  </a:cubicBezTo>
                  <a:cubicBezTo>
                    <a:pt x="45440" y="34161"/>
                    <a:pt x="45565" y="33760"/>
                    <a:pt x="45665" y="33384"/>
                  </a:cubicBezTo>
                  <a:cubicBezTo>
                    <a:pt x="45941" y="32432"/>
                    <a:pt x="46217" y="31505"/>
                    <a:pt x="46467" y="30552"/>
                  </a:cubicBezTo>
                  <a:cubicBezTo>
                    <a:pt x="47745" y="25815"/>
                    <a:pt x="48623" y="20953"/>
                    <a:pt x="48623" y="16066"/>
                  </a:cubicBezTo>
                  <a:cubicBezTo>
                    <a:pt x="48623" y="15890"/>
                    <a:pt x="48623" y="15740"/>
                    <a:pt x="48623" y="15565"/>
                  </a:cubicBezTo>
                  <a:cubicBezTo>
                    <a:pt x="48623" y="15565"/>
                    <a:pt x="48623" y="15540"/>
                    <a:pt x="48623" y="15540"/>
                  </a:cubicBezTo>
                  <a:cubicBezTo>
                    <a:pt x="48623" y="15540"/>
                    <a:pt x="48623" y="15540"/>
                    <a:pt x="48623" y="15514"/>
                  </a:cubicBezTo>
                  <a:cubicBezTo>
                    <a:pt x="48623" y="15514"/>
                    <a:pt x="48623" y="15514"/>
                    <a:pt x="48623" y="15489"/>
                  </a:cubicBezTo>
                  <a:cubicBezTo>
                    <a:pt x="48623" y="15489"/>
                    <a:pt x="48623" y="15464"/>
                    <a:pt x="48623" y="15464"/>
                  </a:cubicBezTo>
                  <a:lnTo>
                    <a:pt x="48623" y="15439"/>
                  </a:lnTo>
                  <a:cubicBezTo>
                    <a:pt x="48623" y="15439"/>
                    <a:pt x="48623" y="15439"/>
                    <a:pt x="48623" y="15414"/>
                  </a:cubicBezTo>
                  <a:cubicBezTo>
                    <a:pt x="48623" y="15414"/>
                    <a:pt x="48623" y="15389"/>
                    <a:pt x="48623" y="15389"/>
                  </a:cubicBezTo>
                  <a:cubicBezTo>
                    <a:pt x="48623" y="15364"/>
                    <a:pt x="48623" y="15364"/>
                    <a:pt x="48623" y="15339"/>
                  </a:cubicBezTo>
                  <a:cubicBezTo>
                    <a:pt x="48623" y="15314"/>
                    <a:pt x="48623" y="15314"/>
                    <a:pt x="48623" y="15314"/>
                  </a:cubicBezTo>
                  <a:cubicBezTo>
                    <a:pt x="48623" y="15314"/>
                    <a:pt x="48623" y="15289"/>
                    <a:pt x="48623" y="15289"/>
                  </a:cubicBezTo>
                  <a:cubicBezTo>
                    <a:pt x="48623" y="15264"/>
                    <a:pt x="48623" y="15264"/>
                    <a:pt x="48623" y="15264"/>
                  </a:cubicBezTo>
                  <a:lnTo>
                    <a:pt x="48623" y="15239"/>
                  </a:lnTo>
                  <a:cubicBezTo>
                    <a:pt x="48497" y="9925"/>
                    <a:pt x="47244" y="4562"/>
                    <a:pt x="4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17"/>
            <p:cNvSpPr/>
            <p:nvPr/>
          </p:nvSpPr>
          <p:spPr>
            <a:xfrm>
              <a:off x="6245804" y="2744289"/>
              <a:ext cx="1591054" cy="1644924"/>
            </a:xfrm>
            <a:custGeom>
              <a:avLst/>
              <a:gdLst/>
              <a:ahLst/>
              <a:cxnLst/>
              <a:rect l="l" t="t" r="r" b="b"/>
              <a:pathLst>
                <a:path w="129776" h="134170" extrusionOk="0">
                  <a:moveTo>
                    <a:pt x="9876" y="1"/>
                  </a:moveTo>
                  <a:cubicBezTo>
                    <a:pt x="8447" y="1"/>
                    <a:pt x="6992" y="344"/>
                    <a:pt x="5640" y="1011"/>
                  </a:cubicBezTo>
                  <a:cubicBezTo>
                    <a:pt x="2557" y="2564"/>
                    <a:pt x="251" y="6123"/>
                    <a:pt x="0" y="9507"/>
                  </a:cubicBezTo>
                  <a:lnTo>
                    <a:pt x="4437" y="9031"/>
                  </a:lnTo>
                  <a:cubicBezTo>
                    <a:pt x="4587" y="7076"/>
                    <a:pt x="5790" y="5572"/>
                    <a:pt x="7569" y="4670"/>
                  </a:cubicBezTo>
                  <a:cubicBezTo>
                    <a:pt x="8300" y="4305"/>
                    <a:pt x="9096" y="4112"/>
                    <a:pt x="9853" y="4112"/>
                  </a:cubicBezTo>
                  <a:cubicBezTo>
                    <a:pt x="10135" y="4112"/>
                    <a:pt x="10412" y="4139"/>
                    <a:pt x="10677" y="4194"/>
                  </a:cubicBezTo>
                  <a:cubicBezTo>
                    <a:pt x="14011" y="4870"/>
                    <a:pt x="15414" y="9482"/>
                    <a:pt x="15965" y="12189"/>
                  </a:cubicBezTo>
                  <a:cubicBezTo>
                    <a:pt x="18597" y="25121"/>
                    <a:pt x="16993" y="38680"/>
                    <a:pt x="15439" y="51813"/>
                  </a:cubicBezTo>
                  <a:cubicBezTo>
                    <a:pt x="14011" y="64094"/>
                    <a:pt x="12507" y="76775"/>
                    <a:pt x="14336" y="89232"/>
                  </a:cubicBezTo>
                  <a:cubicBezTo>
                    <a:pt x="15615" y="97928"/>
                    <a:pt x="18422" y="105146"/>
                    <a:pt x="22657" y="110685"/>
                  </a:cubicBezTo>
                  <a:cubicBezTo>
                    <a:pt x="27870" y="117502"/>
                    <a:pt x="35565" y="121813"/>
                    <a:pt x="43234" y="122189"/>
                  </a:cubicBezTo>
                  <a:cubicBezTo>
                    <a:pt x="43634" y="122209"/>
                    <a:pt x="44033" y="122219"/>
                    <a:pt x="44430" y="122219"/>
                  </a:cubicBezTo>
                  <a:cubicBezTo>
                    <a:pt x="51513" y="122219"/>
                    <a:pt x="58014" y="119149"/>
                    <a:pt x="62357" y="116776"/>
                  </a:cubicBezTo>
                  <a:cubicBezTo>
                    <a:pt x="66091" y="114746"/>
                    <a:pt x="69675" y="112440"/>
                    <a:pt x="73159" y="110184"/>
                  </a:cubicBezTo>
                  <a:cubicBezTo>
                    <a:pt x="76317" y="108179"/>
                    <a:pt x="79575" y="106074"/>
                    <a:pt x="82883" y="104219"/>
                  </a:cubicBezTo>
                  <a:cubicBezTo>
                    <a:pt x="90801" y="99807"/>
                    <a:pt x="97807" y="97624"/>
                    <a:pt x="104231" y="97624"/>
                  </a:cubicBezTo>
                  <a:cubicBezTo>
                    <a:pt x="104375" y="97624"/>
                    <a:pt x="104519" y="97625"/>
                    <a:pt x="104663" y="97628"/>
                  </a:cubicBezTo>
                  <a:cubicBezTo>
                    <a:pt x="112658" y="97753"/>
                    <a:pt x="119851" y="101613"/>
                    <a:pt x="122959" y="107452"/>
                  </a:cubicBezTo>
                  <a:cubicBezTo>
                    <a:pt x="125339" y="111964"/>
                    <a:pt x="125239" y="117753"/>
                    <a:pt x="122708" y="122189"/>
                  </a:cubicBezTo>
                  <a:cubicBezTo>
                    <a:pt x="120151" y="126625"/>
                    <a:pt x="115139" y="129683"/>
                    <a:pt x="109951" y="130034"/>
                  </a:cubicBezTo>
                  <a:cubicBezTo>
                    <a:pt x="109559" y="130060"/>
                    <a:pt x="109169" y="130072"/>
                    <a:pt x="108781" y="130072"/>
                  </a:cubicBezTo>
                  <a:cubicBezTo>
                    <a:pt x="103895" y="130072"/>
                    <a:pt x="99375" y="128103"/>
                    <a:pt x="94963" y="126199"/>
                  </a:cubicBezTo>
                  <a:lnTo>
                    <a:pt x="91680" y="129332"/>
                  </a:lnTo>
                  <a:cubicBezTo>
                    <a:pt x="96292" y="131312"/>
                    <a:pt x="102983" y="134169"/>
                    <a:pt x="108898" y="134169"/>
                  </a:cubicBezTo>
                  <a:cubicBezTo>
                    <a:pt x="109349" y="134169"/>
                    <a:pt x="109775" y="134169"/>
                    <a:pt x="110227" y="134144"/>
                  </a:cubicBezTo>
                  <a:cubicBezTo>
                    <a:pt x="116893" y="133693"/>
                    <a:pt x="123084" y="129908"/>
                    <a:pt x="126367" y="124194"/>
                  </a:cubicBezTo>
                  <a:cubicBezTo>
                    <a:pt x="129650" y="118505"/>
                    <a:pt x="129776" y="111362"/>
                    <a:pt x="126693" y="105573"/>
                  </a:cubicBezTo>
                  <a:cubicBezTo>
                    <a:pt x="122883" y="98379"/>
                    <a:pt x="114262" y="93643"/>
                    <a:pt x="104713" y="93517"/>
                  </a:cubicBezTo>
                  <a:cubicBezTo>
                    <a:pt x="104563" y="93515"/>
                    <a:pt x="104412" y="93514"/>
                    <a:pt x="104261" y="93514"/>
                  </a:cubicBezTo>
                  <a:cubicBezTo>
                    <a:pt x="97096" y="93514"/>
                    <a:pt x="89394" y="95849"/>
                    <a:pt x="80803" y="100660"/>
                  </a:cubicBezTo>
                  <a:cubicBezTo>
                    <a:pt x="77369" y="102565"/>
                    <a:pt x="74061" y="104695"/>
                    <a:pt x="70853" y="106750"/>
                  </a:cubicBezTo>
                  <a:cubicBezTo>
                    <a:pt x="67444" y="108956"/>
                    <a:pt x="63911" y="111237"/>
                    <a:pt x="60302" y="113192"/>
                  </a:cubicBezTo>
                  <a:cubicBezTo>
                    <a:pt x="54189" y="116528"/>
                    <a:pt x="49119" y="118105"/>
                    <a:pt x="44485" y="118105"/>
                  </a:cubicBezTo>
                  <a:cubicBezTo>
                    <a:pt x="44141" y="118105"/>
                    <a:pt x="43799" y="118096"/>
                    <a:pt x="43459" y="118079"/>
                  </a:cubicBezTo>
                  <a:cubicBezTo>
                    <a:pt x="37018" y="117753"/>
                    <a:pt x="30502" y="114069"/>
                    <a:pt x="26016" y="108229"/>
                  </a:cubicBezTo>
                  <a:cubicBezTo>
                    <a:pt x="22206" y="103242"/>
                    <a:pt x="19675" y="96650"/>
                    <a:pt x="18522" y="88655"/>
                  </a:cubicBezTo>
                  <a:cubicBezTo>
                    <a:pt x="16767" y="76725"/>
                    <a:pt x="18221" y="64294"/>
                    <a:pt x="19625" y="52289"/>
                  </a:cubicBezTo>
                  <a:cubicBezTo>
                    <a:pt x="21204" y="38855"/>
                    <a:pt x="22833" y="24946"/>
                    <a:pt x="20101" y="11387"/>
                  </a:cubicBezTo>
                  <a:cubicBezTo>
                    <a:pt x="18772" y="4920"/>
                    <a:pt x="15815" y="1036"/>
                    <a:pt x="11529" y="158"/>
                  </a:cubicBezTo>
                  <a:cubicBezTo>
                    <a:pt x="10988" y="53"/>
                    <a:pt x="10434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17"/>
            <p:cNvSpPr/>
            <p:nvPr/>
          </p:nvSpPr>
          <p:spPr>
            <a:xfrm>
              <a:off x="6854154" y="4229830"/>
              <a:ext cx="420052" cy="213667"/>
            </a:xfrm>
            <a:custGeom>
              <a:avLst/>
              <a:gdLst/>
              <a:ahLst/>
              <a:cxnLst/>
              <a:rect l="l" t="t" r="r" b="b"/>
              <a:pathLst>
                <a:path w="34262" h="17428" extrusionOk="0">
                  <a:moveTo>
                    <a:pt x="30551" y="1"/>
                  </a:moveTo>
                  <a:cubicBezTo>
                    <a:pt x="18587" y="1"/>
                    <a:pt x="7459" y="5613"/>
                    <a:pt x="1" y="14871"/>
                  </a:cubicBezTo>
                  <a:lnTo>
                    <a:pt x="3309" y="14019"/>
                  </a:lnTo>
                  <a:lnTo>
                    <a:pt x="3309" y="17427"/>
                  </a:lnTo>
                  <a:cubicBezTo>
                    <a:pt x="9990" y="9136"/>
                    <a:pt x="21530" y="4270"/>
                    <a:pt x="32383" y="4270"/>
                  </a:cubicBezTo>
                  <a:cubicBezTo>
                    <a:pt x="33012" y="4270"/>
                    <a:pt x="33639" y="4286"/>
                    <a:pt x="34262" y="4319"/>
                  </a:cubicBezTo>
                  <a:lnTo>
                    <a:pt x="32658" y="59"/>
                  </a:lnTo>
                  <a:cubicBezTo>
                    <a:pt x="31953" y="20"/>
                    <a:pt x="31250" y="1"/>
                    <a:pt x="30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117"/>
          <p:cNvSpPr txBox="1">
            <a:spLocks noGrp="1"/>
          </p:cNvSpPr>
          <p:nvPr>
            <p:ph type="title"/>
          </p:nvPr>
        </p:nvSpPr>
        <p:spPr>
          <a:xfrm flipH="1">
            <a:off x="747589" y="1945751"/>
            <a:ext cx="3293637" cy="1354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&amp; Conclusion</a:t>
            </a:r>
          </a:p>
        </p:txBody>
      </p:sp>
      <p:sp>
        <p:nvSpPr>
          <p:cNvPr id="2950" name="Google Shape;2950;p117"/>
          <p:cNvSpPr txBox="1">
            <a:spLocks noGrp="1"/>
          </p:cNvSpPr>
          <p:nvPr>
            <p:ph type="title" idx="2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951" name="Google Shape;2951;p117"/>
          <p:cNvGrpSpPr/>
          <p:nvPr/>
        </p:nvGrpSpPr>
        <p:grpSpPr>
          <a:xfrm>
            <a:off x="2408857" y="647711"/>
            <a:ext cx="1946183" cy="2742967"/>
            <a:chOff x="2408857" y="647711"/>
            <a:chExt cx="1946183" cy="2742967"/>
          </a:xfrm>
        </p:grpSpPr>
        <p:grpSp>
          <p:nvGrpSpPr>
            <p:cNvPr id="2952" name="Google Shape;2952;p117"/>
            <p:cNvGrpSpPr/>
            <p:nvPr/>
          </p:nvGrpSpPr>
          <p:grpSpPr>
            <a:xfrm>
              <a:off x="2408857" y="647711"/>
              <a:ext cx="1796097" cy="1159206"/>
              <a:chOff x="3980482" y="558249"/>
              <a:chExt cx="1796097" cy="1159206"/>
            </a:xfrm>
          </p:grpSpPr>
          <p:sp>
            <p:nvSpPr>
              <p:cNvPr id="2953" name="Google Shape;2953;p117"/>
              <p:cNvSpPr/>
              <p:nvPr/>
            </p:nvSpPr>
            <p:spPr>
              <a:xfrm>
                <a:off x="3980482" y="824695"/>
                <a:ext cx="292121" cy="292121"/>
              </a:xfrm>
              <a:custGeom>
                <a:avLst/>
                <a:gdLst/>
                <a:ahLst/>
                <a:cxnLst/>
                <a:rect l="l" t="t" r="r" b="b"/>
                <a:pathLst>
                  <a:path w="7994" h="7994" extrusionOk="0">
                    <a:moveTo>
                      <a:pt x="3997" y="0"/>
                    </a:moveTo>
                    <a:cubicBezTo>
                      <a:pt x="3537" y="0"/>
                      <a:pt x="3160" y="377"/>
                      <a:pt x="3160" y="837"/>
                    </a:cubicBezTo>
                    <a:lnTo>
                      <a:pt x="3160" y="3160"/>
                    </a:lnTo>
                    <a:lnTo>
                      <a:pt x="858" y="3160"/>
                    </a:lnTo>
                    <a:cubicBezTo>
                      <a:pt x="377" y="3160"/>
                      <a:pt x="1" y="3536"/>
                      <a:pt x="1" y="3997"/>
                    </a:cubicBezTo>
                    <a:cubicBezTo>
                      <a:pt x="1" y="4457"/>
                      <a:pt x="377" y="4834"/>
                      <a:pt x="858" y="4834"/>
                    </a:cubicBezTo>
                    <a:lnTo>
                      <a:pt x="3160" y="4834"/>
                    </a:lnTo>
                    <a:lnTo>
                      <a:pt x="3160" y="7156"/>
                    </a:lnTo>
                    <a:cubicBezTo>
                      <a:pt x="3160" y="7617"/>
                      <a:pt x="3537" y="7993"/>
                      <a:pt x="3997" y="7993"/>
                    </a:cubicBezTo>
                    <a:cubicBezTo>
                      <a:pt x="4457" y="7993"/>
                      <a:pt x="4855" y="7617"/>
                      <a:pt x="4855" y="7156"/>
                    </a:cubicBezTo>
                    <a:lnTo>
                      <a:pt x="4855" y="4834"/>
                    </a:lnTo>
                    <a:lnTo>
                      <a:pt x="7156" y="4834"/>
                    </a:lnTo>
                    <a:cubicBezTo>
                      <a:pt x="7617" y="4834"/>
                      <a:pt x="7993" y="4457"/>
                      <a:pt x="7993" y="3997"/>
                    </a:cubicBezTo>
                    <a:cubicBezTo>
                      <a:pt x="7993" y="3536"/>
                      <a:pt x="7617" y="3160"/>
                      <a:pt x="7156" y="3160"/>
                    </a:cubicBezTo>
                    <a:lnTo>
                      <a:pt x="4855" y="3160"/>
                    </a:lnTo>
                    <a:lnTo>
                      <a:pt x="4855" y="837"/>
                    </a:lnTo>
                    <a:cubicBezTo>
                      <a:pt x="4855" y="377"/>
                      <a:pt x="4457" y="0"/>
                      <a:pt x="3997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117"/>
              <p:cNvSpPr/>
              <p:nvPr/>
            </p:nvSpPr>
            <p:spPr>
              <a:xfrm>
                <a:off x="5423180" y="558249"/>
                <a:ext cx="353398" cy="35331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930" extrusionOk="0">
                    <a:moveTo>
                      <a:pt x="1466" y="0"/>
                    </a:moveTo>
                    <a:cubicBezTo>
                      <a:pt x="1298" y="0"/>
                      <a:pt x="1152" y="147"/>
                      <a:pt x="1152" y="314"/>
                    </a:cubicBezTo>
                    <a:lnTo>
                      <a:pt x="1152" y="1172"/>
                    </a:lnTo>
                    <a:lnTo>
                      <a:pt x="315" y="1172"/>
                    </a:lnTo>
                    <a:cubicBezTo>
                      <a:pt x="147" y="1172"/>
                      <a:pt x="1" y="1298"/>
                      <a:pt x="1" y="1465"/>
                    </a:cubicBezTo>
                    <a:cubicBezTo>
                      <a:pt x="1" y="1632"/>
                      <a:pt x="147" y="1779"/>
                      <a:pt x="315" y="1779"/>
                    </a:cubicBezTo>
                    <a:lnTo>
                      <a:pt x="1152" y="1779"/>
                    </a:lnTo>
                    <a:lnTo>
                      <a:pt x="1152" y="2637"/>
                    </a:lnTo>
                    <a:cubicBezTo>
                      <a:pt x="1152" y="2804"/>
                      <a:pt x="1298" y="2930"/>
                      <a:pt x="1466" y="2930"/>
                    </a:cubicBezTo>
                    <a:cubicBezTo>
                      <a:pt x="1633" y="2930"/>
                      <a:pt x="1779" y="2804"/>
                      <a:pt x="1779" y="2637"/>
                    </a:cubicBezTo>
                    <a:lnTo>
                      <a:pt x="1779" y="1779"/>
                    </a:lnTo>
                    <a:lnTo>
                      <a:pt x="2616" y="1779"/>
                    </a:lnTo>
                    <a:cubicBezTo>
                      <a:pt x="2805" y="1779"/>
                      <a:pt x="2930" y="1632"/>
                      <a:pt x="2930" y="1465"/>
                    </a:cubicBezTo>
                    <a:cubicBezTo>
                      <a:pt x="2930" y="1298"/>
                      <a:pt x="2805" y="1172"/>
                      <a:pt x="2616" y="1172"/>
                    </a:cubicBezTo>
                    <a:lnTo>
                      <a:pt x="1779" y="1172"/>
                    </a:lnTo>
                    <a:lnTo>
                      <a:pt x="1779" y="314"/>
                    </a:lnTo>
                    <a:cubicBezTo>
                      <a:pt x="1779" y="147"/>
                      <a:pt x="1633" y="0"/>
                      <a:pt x="1466" y="0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117"/>
              <p:cNvSpPr/>
              <p:nvPr/>
            </p:nvSpPr>
            <p:spPr>
              <a:xfrm>
                <a:off x="4676592" y="1140233"/>
                <a:ext cx="577253" cy="577221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4207" extrusionOk="0">
                    <a:moveTo>
                      <a:pt x="2093" y="1"/>
                    </a:moveTo>
                    <a:cubicBezTo>
                      <a:pt x="1863" y="1"/>
                      <a:pt x="1654" y="210"/>
                      <a:pt x="1654" y="440"/>
                    </a:cubicBezTo>
                    <a:lnTo>
                      <a:pt x="1654" y="1675"/>
                    </a:lnTo>
                    <a:lnTo>
                      <a:pt x="440" y="1675"/>
                    </a:lnTo>
                    <a:cubicBezTo>
                      <a:pt x="189" y="1675"/>
                      <a:pt x="1" y="1863"/>
                      <a:pt x="1" y="2114"/>
                    </a:cubicBezTo>
                    <a:cubicBezTo>
                      <a:pt x="1" y="2344"/>
                      <a:pt x="189" y="2553"/>
                      <a:pt x="440" y="2553"/>
                    </a:cubicBezTo>
                    <a:lnTo>
                      <a:pt x="1654" y="2553"/>
                    </a:lnTo>
                    <a:lnTo>
                      <a:pt x="1654" y="3767"/>
                    </a:lnTo>
                    <a:cubicBezTo>
                      <a:pt x="1654" y="4018"/>
                      <a:pt x="1863" y="4206"/>
                      <a:pt x="2093" y="4206"/>
                    </a:cubicBezTo>
                    <a:cubicBezTo>
                      <a:pt x="2344" y="4206"/>
                      <a:pt x="2533" y="4018"/>
                      <a:pt x="2533" y="3767"/>
                    </a:cubicBezTo>
                    <a:lnTo>
                      <a:pt x="2533" y="2553"/>
                    </a:lnTo>
                    <a:lnTo>
                      <a:pt x="3767" y="2553"/>
                    </a:lnTo>
                    <a:cubicBezTo>
                      <a:pt x="3997" y="2553"/>
                      <a:pt x="4206" y="2344"/>
                      <a:pt x="4206" y="2114"/>
                    </a:cubicBezTo>
                    <a:cubicBezTo>
                      <a:pt x="4206" y="1863"/>
                      <a:pt x="4018" y="1675"/>
                      <a:pt x="3767" y="1675"/>
                    </a:cubicBezTo>
                    <a:lnTo>
                      <a:pt x="2533" y="1675"/>
                    </a:lnTo>
                    <a:lnTo>
                      <a:pt x="2533" y="440"/>
                    </a:lnTo>
                    <a:cubicBezTo>
                      <a:pt x="2533" y="210"/>
                      <a:pt x="2344" y="1"/>
                      <a:pt x="2093" y="1"/>
                    </a:cubicBezTo>
                    <a:close/>
                  </a:path>
                </a:pathLst>
              </a:custGeom>
              <a:solidFill>
                <a:srgbClr val="F4EF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6" name="Google Shape;2956;p117"/>
            <p:cNvSpPr/>
            <p:nvPr/>
          </p:nvSpPr>
          <p:spPr>
            <a:xfrm>
              <a:off x="4062919" y="3098557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87"/>
          <p:cNvSpPr txBox="1">
            <a:spLocks noGrp="1"/>
          </p:cNvSpPr>
          <p:nvPr>
            <p:ph type="title" idx="4"/>
          </p:nvPr>
        </p:nvSpPr>
        <p:spPr>
          <a:xfrm>
            <a:off x="714150" y="2139070"/>
            <a:ext cx="7715700" cy="86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Demo</a:t>
            </a:r>
            <a:endParaRPr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87"/>
          <p:cNvSpPr txBox="1">
            <a:spLocks noGrp="1"/>
          </p:cNvSpPr>
          <p:nvPr>
            <p:ph type="title" idx="4"/>
          </p:nvPr>
        </p:nvSpPr>
        <p:spPr>
          <a:xfrm>
            <a:off x="714150" y="387927"/>
            <a:ext cx="7715700" cy="86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Conclusion</a:t>
            </a:r>
            <a:endParaRPr sz="4000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17360006-45A6-08BF-206F-6BD45ACCB4A5}"/>
              </a:ext>
            </a:extLst>
          </p:cNvPr>
          <p:cNvSpPr txBox="1">
            <a:spLocks/>
          </p:cNvSpPr>
          <p:nvPr/>
        </p:nvSpPr>
        <p:spPr>
          <a:xfrm>
            <a:off x="240145" y="1505526"/>
            <a:ext cx="8663709" cy="266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dirty="0"/>
              <a:t>An app for reading, searching books.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dirty="0"/>
              <a:t>Using </a:t>
            </a:r>
            <a:r>
              <a:rPr lang="en-US" sz="2000" dirty="0" err="1"/>
              <a:t>RecyclerView</a:t>
            </a:r>
            <a:r>
              <a:rPr lang="en-US" sz="2000" dirty="0"/>
              <a:t> for reduce the data, can searching by many ways.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dirty="0"/>
              <a:t>Not completed all the button, will be fix and optimize more the others.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779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93"/>
          <p:cNvSpPr txBox="1">
            <a:spLocks noGrp="1"/>
          </p:cNvSpPr>
          <p:nvPr>
            <p:ph type="title"/>
          </p:nvPr>
        </p:nvSpPr>
        <p:spPr>
          <a:xfrm>
            <a:off x="304794" y="877452"/>
            <a:ext cx="8534399" cy="1908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2"/>
                </a:solidFill>
              </a:rPr>
              <a:t>Thank you for listening!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2" name="Google Shape;2052;p93">
            <a:extLst>
              <a:ext uri="{FF2B5EF4-FFF2-40B4-BE49-F238E27FC236}">
                <a16:creationId xmlns:a16="http://schemas.microsoft.com/office/drawing/2014/main" id="{CC768FDE-5017-C8CA-4878-1B418962539F}"/>
              </a:ext>
            </a:extLst>
          </p:cNvPr>
          <p:cNvSpPr txBox="1">
            <a:spLocks/>
          </p:cNvSpPr>
          <p:nvPr/>
        </p:nvSpPr>
        <p:spPr>
          <a:xfrm>
            <a:off x="1452413" y="2786003"/>
            <a:ext cx="6239163" cy="135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Baskerville"/>
              <a:buNone/>
              <a:defRPr sz="7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>
            <a:off x="714000" y="184771"/>
            <a:ext cx="7716000" cy="8692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Members </a:t>
            </a:r>
            <a:endParaRPr sz="4000" dirty="0"/>
          </a:p>
        </p:txBody>
      </p:sp>
      <p:sp>
        <p:nvSpPr>
          <p:cNvPr id="672" name="Google Shape;672;p67"/>
          <p:cNvSpPr txBox="1">
            <a:spLocks noGrp="1"/>
          </p:cNvSpPr>
          <p:nvPr>
            <p:ph type="body" idx="1"/>
          </p:nvPr>
        </p:nvSpPr>
        <p:spPr>
          <a:xfrm>
            <a:off x="714000" y="999720"/>
            <a:ext cx="7716000" cy="3849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j-lt"/>
              </a:rPr>
              <a:t>Nguyễn Thành Nam	-	22BI13325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j-lt"/>
              </a:rPr>
              <a:t>Trần Trọng Nghĩa	</a:t>
            </a:r>
            <a:r>
              <a:rPr lang="en-US" sz="2800" dirty="0">
                <a:latin typeface="+mj-lt"/>
              </a:rPr>
              <a:t>	</a:t>
            </a:r>
            <a:r>
              <a:rPr lang="vi-VN" sz="2800" dirty="0">
                <a:latin typeface="+mj-lt"/>
              </a:rPr>
              <a:t>-	22BI13332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j-lt"/>
              </a:rPr>
              <a:t>Trần Đức Dương	</a:t>
            </a:r>
            <a:r>
              <a:rPr lang="en-US" sz="2800" dirty="0">
                <a:latin typeface="+mj-lt"/>
              </a:rPr>
              <a:t>	</a:t>
            </a:r>
            <a:r>
              <a:rPr lang="vi-VN" sz="2800" dirty="0">
                <a:latin typeface="+mj-lt"/>
              </a:rPr>
              <a:t>-	22BI13117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j-lt"/>
              </a:rPr>
              <a:t>Nguyễn Tuấn Dũng	-	22BI13107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j-lt"/>
              </a:rPr>
              <a:t>Trương Đại An	</a:t>
            </a:r>
            <a:r>
              <a:rPr lang="en-US" sz="2800" dirty="0">
                <a:latin typeface="+mj-lt"/>
              </a:rPr>
              <a:t>	</a:t>
            </a:r>
            <a:r>
              <a:rPr lang="vi-VN" sz="2800" dirty="0">
                <a:latin typeface="+mj-lt"/>
              </a:rPr>
              <a:t>-	22BI13008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j-lt"/>
              </a:rPr>
              <a:t>Vũ Hùng Anh		-	22BI13045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9"/>
          <p:cNvSpPr txBox="1">
            <a:spLocks noGrp="1"/>
          </p:cNvSpPr>
          <p:nvPr>
            <p:ph type="title" idx="15"/>
          </p:nvPr>
        </p:nvSpPr>
        <p:spPr>
          <a:xfrm>
            <a:off x="714125" y="194174"/>
            <a:ext cx="7715700" cy="754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of contents</a:t>
            </a:r>
            <a:endParaRPr sz="4000" dirty="0"/>
          </a:p>
        </p:txBody>
      </p:sp>
      <p:sp>
        <p:nvSpPr>
          <p:cNvPr id="696" name="Google Shape;696;p69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677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697" name="Google Shape;697;p69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01</a:t>
            </a:r>
            <a:r>
              <a:rPr lang="en" dirty="0"/>
              <a:t>.</a:t>
            </a:r>
            <a:endParaRPr dirty="0"/>
          </a:p>
        </p:txBody>
      </p:sp>
      <p:sp>
        <p:nvSpPr>
          <p:cNvPr id="699" name="Google Shape;699;p69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677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Activities</a:t>
            </a:r>
            <a:endParaRPr sz="2400" dirty="0"/>
          </a:p>
        </p:txBody>
      </p:sp>
      <p:sp>
        <p:nvSpPr>
          <p:cNvPr id="700" name="Google Shape;700;p69">
            <a:hlinkClick r:id="rId4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02" name="Google Shape;702;p69"/>
          <p:cNvSpPr txBox="1">
            <a:spLocks noGrp="1"/>
          </p:cNvSpPr>
          <p:nvPr>
            <p:ph type="title" idx="7"/>
          </p:nvPr>
        </p:nvSpPr>
        <p:spPr>
          <a:xfrm>
            <a:off x="6088225" y="1743774"/>
            <a:ext cx="2340000" cy="677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Architecture</a:t>
            </a:r>
            <a:endParaRPr sz="2400" dirty="0"/>
          </a:p>
        </p:txBody>
      </p:sp>
      <p:sp>
        <p:nvSpPr>
          <p:cNvPr id="703" name="Google Shape;703;p69">
            <a:hlinkClick r:id="rId5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05" name="Google Shape;705;p69"/>
          <p:cNvSpPr txBox="1">
            <a:spLocks noGrp="1"/>
          </p:cNvSpPr>
          <p:nvPr>
            <p:ph type="title" idx="13"/>
          </p:nvPr>
        </p:nvSpPr>
        <p:spPr>
          <a:xfrm>
            <a:off x="6088225" y="3496912"/>
            <a:ext cx="2340000" cy="948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Demo &amp; Conclusion</a:t>
            </a:r>
          </a:p>
        </p:txBody>
      </p:sp>
      <p:sp>
        <p:nvSpPr>
          <p:cNvPr id="706" name="Google Shape;706;p69"/>
          <p:cNvSpPr txBox="1">
            <a:spLocks noGrp="1"/>
          </p:cNvSpPr>
          <p:nvPr>
            <p:ph type="title" idx="14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</a:p>
        </p:txBody>
      </p:sp>
      <p:sp>
        <p:nvSpPr>
          <p:cNvPr id="707" name="Google Shape;707;p69">
            <a:hlinkClick r:id="rId3" action="ppaction://hlinksldjump"/>
          </p:cNvPr>
          <p:cNvSpPr/>
          <p:nvPr/>
        </p:nvSpPr>
        <p:spPr>
          <a:xfrm flipH="1">
            <a:off x="39117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8" name="Google Shape;708;p69"/>
          <p:cNvGrpSpPr/>
          <p:nvPr/>
        </p:nvGrpSpPr>
        <p:grpSpPr>
          <a:xfrm>
            <a:off x="3335764" y="1245769"/>
            <a:ext cx="2471976" cy="1696605"/>
            <a:chOff x="2566874" y="1450963"/>
            <a:chExt cx="4010343" cy="2752442"/>
          </a:xfrm>
        </p:grpSpPr>
        <p:sp>
          <p:nvSpPr>
            <p:cNvPr id="709" name="Google Shape;709;p69"/>
            <p:cNvSpPr/>
            <p:nvPr/>
          </p:nvSpPr>
          <p:spPr>
            <a:xfrm>
              <a:off x="2566874" y="2805134"/>
              <a:ext cx="4010343" cy="1100328"/>
            </a:xfrm>
            <a:custGeom>
              <a:avLst/>
              <a:gdLst/>
              <a:ahLst/>
              <a:cxnLst/>
              <a:rect l="l" t="t" r="r" b="b"/>
              <a:pathLst>
                <a:path w="172007" h="47194" extrusionOk="0">
                  <a:moveTo>
                    <a:pt x="155741" y="1"/>
                  </a:moveTo>
                  <a:lnTo>
                    <a:pt x="143260" y="226"/>
                  </a:lnTo>
                  <a:lnTo>
                    <a:pt x="126468" y="6868"/>
                  </a:lnTo>
                  <a:lnTo>
                    <a:pt x="138849" y="15389"/>
                  </a:lnTo>
                  <a:lnTo>
                    <a:pt x="41906" y="17093"/>
                  </a:lnTo>
                  <a:lnTo>
                    <a:pt x="40527" y="17895"/>
                  </a:lnTo>
                  <a:lnTo>
                    <a:pt x="47244" y="11429"/>
                  </a:lnTo>
                  <a:lnTo>
                    <a:pt x="41580" y="6918"/>
                  </a:lnTo>
                  <a:cubicBezTo>
                    <a:pt x="41580" y="6918"/>
                    <a:pt x="24613" y="12883"/>
                    <a:pt x="12307" y="16442"/>
                  </a:cubicBezTo>
                  <a:cubicBezTo>
                    <a:pt x="1" y="20026"/>
                    <a:pt x="3134" y="26266"/>
                    <a:pt x="12808" y="29349"/>
                  </a:cubicBezTo>
                  <a:cubicBezTo>
                    <a:pt x="15189" y="30101"/>
                    <a:pt x="17169" y="30427"/>
                    <a:pt x="18948" y="30427"/>
                  </a:cubicBezTo>
                  <a:cubicBezTo>
                    <a:pt x="19926" y="30427"/>
                    <a:pt x="20853" y="30327"/>
                    <a:pt x="21705" y="30151"/>
                  </a:cubicBezTo>
                  <a:lnTo>
                    <a:pt x="21705" y="30151"/>
                  </a:lnTo>
                  <a:cubicBezTo>
                    <a:pt x="18121" y="33911"/>
                    <a:pt x="12833" y="39926"/>
                    <a:pt x="12808" y="42958"/>
                  </a:cubicBezTo>
                  <a:cubicBezTo>
                    <a:pt x="12783" y="45565"/>
                    <a:pt x="16643" y="47194"/>
                    <a:pt x="25314" y="47194"/>
                  </a:cubicBezTo>
                  <a:lnTo>
                    <a:pt x="158097" y="47194"/>
                  </a:lnTo>
                  <a:cubicBezTo>
                    <a:pt x="165064" y="47194"/>
                    <a:pt x="164789" y="41630"/>
                    <a:pt x="161831" y="38522"/>
                  </a:cubicBezTo>
                  <a:cubicBezTo>
                    <a:pt x="159325" y="35916"/>
                    <a:pt x="145265" y="21329"/>
                    <a:pt x="140829" y="16743"/>
                  </a:cubicBezTo>
                  <a:lnTo>
                    <a:pt x="140829" y="16743"/>
                  </a:lnTo>
                  <a:lnTo>
                    <a:pt x="142082" y="17595"/>
                  </a:lnTo>
                  <a:cubicBezTo>
                    <a:pt x="151054" y="13484"/>
                    <a:pt x="165666" y="8422"/>
                    <a:pt x="168824" y="5189"/>
                  </a:cubicBezTo>
                  <a:cubicBezTo>
                    <a:pt x="172007" y="1956"/>
                    <a:pt x="155741" y="1"/>
                    <a:pt x="155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9"/>
            <p:cNvSpPr/>
            <p:nvPr/>
          </p:nvSpPr>
          <p:spPr>
            <a:xfrm>
              <a:off x="3643799" y="1777892"/>
              <a:ext cx="95848" cy="102283"/>
            </a:xfrm>
            <a:custGeom>
              <a:avLst/>
              <a:gdLst/>
              <a:ahLst/>
              <a:cxnLst/>
              <a:rect l="l" t="t" r="r" b="b"/>
              <a:pathLst>
                <a:path w="4111" h="4387" extrusionOk="0">
                  <a:moveTo>
                    <a:pt x="2657" y="0"/>
                  </a:moveTo>
                  <a:cubicBezTo>
                    <a:pt x="2532" y="25"/>
                    <a:pt x="2407" y="50"/>
                    <a:pt x="2281" y="50"/>
                  </a:cubicBezTo>
                  <a:cubicBezTo>
                    <a:pt x="2031" y="126"/>
                    <a:pt x="1830" y="251"/>
                    <a:pt x="1655" y="426"/>
                  </a:cubicBezTo>
                  <a:cubicBezTo>
                    <a:pt x="1254" y="928"/>
                    <a:pt x="853" y="1429"/>
                    <a:pt x="427" y="1955"/>
                  </a:cubicBezTo>
                  <a:cubicBezTo>
                    <a:pt x="301" y="2080"/>
                    <a:pt x="201" y="2231"/>
                    <a:pt x="151" y="2406"/>
                  </a:cubicBezTo>
                  <a:cubicBezTo>
                    <a:pt x="51" y="2582"/>
                    <a:pt x="1" y="2757"/>
                    <a:pt x="26" y="2958"/>
                  </a:cubicBezTo>
                  <a:cubicBezTo>
                    <a:pt x="1" y="3158"/>
                    <a:pt x="51" y="3334"/>
                    <a:pt x="151" y="3509"/>
                  </a:cubicBezTo>
                  <a:cubicBezTo>
                    <a:pt x="201" y="3685"/>
                    <a:pt x="301" y="3835"/>
                    <a:pt x="427" y="3985"/>
                  </a:cubicBezTo>
                  <a:cubicBezTo>
                    <a:pt x="702" y="4211"/>
                    <a:pt x="1028" y="4386"/>
                    <a:pt x="1404" y="4386"/>
                  </a:cubicBezTo>
                  <a:lnTo>
                    <a:pt x="1454" y="4386"/>
                  </a:lnTo>
                  <a:cubicBezTo>
                    <a:pt x="1580" y="4386"/>
                    <a:pt x="1705" y="4361"/>
                    <a:pt x="1830" y="4336"/>
                  </a:cubicBezTo>
                  <a:cubicBezTo>
                    <a:pt x="2081" y="4286"/>
                    <a:pt x="2281" y="4161"/>
                    <a:pt x="2457" y="3985"/>
                  </a:cubicBezTo>
                  <a:lnTo>
                    <a:pt x="3685" y="2456"/>
                  </a:lnTo>
                  <a:cubicBezTo>
                    <a:pt x="3810" y="2331"/>
                    <a:pt x="3910" y="2181"/>
                    <a:pt x="3961" y="2005"/>
                  </a:cubicBezTo>
                  <a:cubicBezTo>
                    <a:pt x="4061" y="1830"/>
                    <a:pt x="4111" y="1629"/>
                    <a:pt x="4086" y="1454"/>
                  </a:cubicBezTo>
                  <a:cubicBezTo>
                    <a:pt x="4111" y="1253"/>
                    <a:pt x="4061" y="1053"/>
                    <a:pt x="3961" y="877"/>
                  </a:cubicBezTo>
                  <a:cubicBezTo>
                    <a:pt x="3910" y="702"/>
                    <a:pt x="3810" y="552"/>
                    <a:pt x="3685" y="426"/>
                  </a:cubicBezTo>
                  <a:cubicBezTo>
                    <a:pt x="3409" y="176"/>
                    <a:pt x="3083" y="0"/>
                    <a:pt x="2707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9"/>
            <p:cNvSpPr/>
            <p:nvPr/>
          </p:nvSpPr>
          <p:spPr>
            <a:xfrm>
              <a:off x="3560822" y="1864366"/>
              <a:ext cx="73652" cy="74818"/>
            </a:xfrm>
            <a:custGeom>
              <a:avLst/>
              <a:gdLst/>
              <a:ahLst/>
              <a:cxnLst/>
              <a:rect l="l" t="t" r="r" b="b"/>
              <a:pathLst>
                <a:path w="3159" h="3209" extrusionOk="0">
                  <a:moveTo>
                    <a:pt x="1705" y="1"/>
                  </a:moveTo>
                  <a:cubicBezTo>
                    <a:pt x="1580" y="1"/>
                    <a:pt x="1454" y="1"/>
                    <a:pt x="1329" y="51"/>
                  </a:cubicBezTo>
                  <a:cubicBezTo>
                    <a:pt x="1204" y="101"/>
                    <a:pt x="1103" y="151"/>
                    <a:pt x="978" y="176"/>
                  </a:cubicBezTo>
                  <a:cubicBezTo>
                    <a:pt x="753" y="326"/>
                    <a:pt x="602" y="477"/>
                    <a:pt x="452" y="702"/>
                  </a:cubicBezTo>
                  <a:cubicBezTo>
                    <a:pt x="377" y="828"/>
                    <a:pt x="301" y="953"/>
                    <a:pt x="201" y="1053"/>
                  </a:cubicBezTo>
                  <a:cubicBezTo>
                    <a:pt x="101" y="1229"/>
                    <a:pt x="51" y="1404"/>
                    <a:pt x="26" y="1605"/>
                  </a:cubicBezTo>
                  <a:cubicBezTo>
                    <a:pt x="1" y="1780"/>
                    <a:pt x="1" y="1981"/>
                    <a:pt x="51" y="2156"/>
                  </a:cubicBezTo>
                  <a:cubicBezTo>
                    <a:pt x="101" y="2356"/>
                    <a:pt x="201" y="2507"/>
                    <a:pt x="327" y="2657"/>
                  </a:cubicBezTo>
                  <a:cubicBezTo>
                    <a:pt x="427" y="2808"/>
                    <a:pt x="552" y="2933"/>
                    <a:pt x="728" y="3033"/>
                  </a:cubicBezTo>
                  <a:cubicBezTo>
                    <a:pt x="828" y="3083"/>
                    <a:pt x="953" y="3108"/>
                    <a:pt x="1053" y="3158"/>
                  </a:cubicBezTo>
                  <a:cubicBezTo>
                    <a:pt x="1179" y="3209"/>
                    <a:pt x="1329" y="3209"/>
                    <a:pt x="1454" y="3209"/>
                  </a:cubicBezTo>
                  <a:cubicBezTo>
                    <a:pt x="1580" y="3209"/>
                    <a:pt x="1705" y="3209"/>
                    <a:pt x="1830" y="3158"/>
                  </a:cubicBezTo>
                  <a:cubicBezTo>
                    <a:pt x="1931" y="3108"/>
                    <a:pt x="2056" y="3083"/>
                    <a:pt x="2181" y="3033"/>
                  </a:cubicBezTo>
                  <a:cubicBezTo>
                    <a:pt x="2382" y="2908"/>
                    <a:pt x="2557" y="2732"/>
                    <a:pt x="2682" y="2507"/>
                  </a:cubicBezTo>
                  <a:cubicBezTo>
                    <a:pt x="2758" y="2382"/>
                    <a:pt x="2858" y="2281"/>
                    <a:pt x="2933" y="2156"/>
                  </a:cubicBezTo>
                  <a:cubicBezTo>
                    <a:pt x="3058" y="1981"/>
                    <a:pt x="3109" y="1805"/>
                    <a:pt x="3109" y="1630"/>
                  </a:cubicBezTo>
                  <a:cubicBezTo>
                    <a:pt x="3159" y="1429"/>
                    <a:pt x="3159" y="1229"/>
                    <a:pt x="3083" y="1053"/>
                  </a:cubicBezTo>
                  <a:cubicBezTo>
                    <a:pt x="3033" y="853"/>
                    <a:pt x="2958" y="702"/>
                    <a:pt x="2833" y="552"/>
                  </a:cubicBezTo>
                  <a:cubicBezTo>
                    <a:pt x="2733" y="402"/>
                    <a:pt x="2582" y="276"/>
                    <a:pt x="2432" y="176"/>
                  </a:cubicBezTo>
                  <a:cubicBezTo>
                    <a:pt x="2306" y="151"/>
                    <a:pt x="2206" y="101"/>
                    <a:pt x="2081" y="51"/>
                  </a:cubicBezTo>
                  <a:cubicBezTo>
                    <a:pt x="1956" y="1"/>
                    <a:pt x="1830" y="1"/>
                    <a:pt x="1705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9"/>
            <p:cNvSpPr/>
            <p:nvPr/>
          </p:nvSpPr>
          <p:spPr>
            <a:xfrm>
              <a:off x="3479011" y="1985322"/>
              <a:ext cx="97037" cy="95265"/>
            </a:xfrm>
            <a:custGeom>
              <a:avLst/>
              <a:gdLst/>
              <a:ahLst/>
              <a:cxnLst/>
              <a:rect l="l" t="t" r="r" b="b"/>
              <a:pathLst>
                <a:path w="4162" h="4086" extrusionOk="0">
                  <a:moveTo>
                    <a:pt x="2708" y="1"/>
                  </a:moveTo>
                  <a:cubicBezTo>
                    <a:pt x="2582" y="26"/>
                    <a:pt x="2457" y="51"/>
                    <a:pt x="2332" y="51"/>
                  </a:cubicBezTo>
                  <a:cubicBezTo>
                    <a:pt x="2081" y="126"/>
                    <a:pt x="1881" y="251"/>
                    <a:pt x="1705" y="427"/>
                  </a:cubicBezTo>
                  <a:cubicBezTo>
                    <a:pt x="1279" y="828"/>
                    <a:pt x="853" y="1229"/>
                    <a:pt x="427" y="1655"/>
                  </a:cubicBezTo>
                  <a:cubicBezTo>
                    <a:pt x="302" y="1780"/>
                    <a:pt x="201" y="1930"/>
                    <a:pt x="151" y="2106"/>
                  </a:cubicBezTo>
                  <a:cubicBezTo>
                    <a:pt x="51" y="2281"/>
                    <a:pt x="1" y="2457"/>
                    <a:pt x="26" y="2657"/>
                  </a:cubicBezTo>
                  <a:cubicBezTo>
                    <a:pt x="1" y="2858"/>
                    <a:pt x="51" y="3033"/>
                    <a:pt x="151" y="3209"/>
                  </a:cubicBezTo>
                  <a:cubicBezTo>
                    <a:pt x="201" y="3384"/>
                    <a:pt x="302" y="3534"/>
                    <a:pt x="427" y="3660"/>
                  </a:cubicBezTo>
                  <a:cubicBezTo>
                    <a:pt x="527" y="3735"/>
                    <a:pt x="627" y="3810"/>
                    <a:pt x="728" y="3885"/>
                  </a:cubicBezTo>
                  <a:cubicBezTo>
                    <a:pt x="953" y="4036"/>
                    <a:pt x="1204" y="4086"/>
                    <a:pt x="1455" y="4086"/>
                  </a:cubicBezTo>
                  <a:cubicBezTo>
                    <a:pt x="1580" y="4086"/>
                    <a:pt x="1705" y="4061"/>
                    <a:pt x="1831" y="4036"/>
                  </a:cubicBezTo>
                  <a:cubicBezTo>
                    <a:pt x="2081" y="3986"/>
                    <a:pt x="2282" y="3860"/>
                    <a:pt x="2457" y="3660"/>
                  </a:cubicBezTo>
                  <a:cubicBezTo>
                    <a:pt x="2883" y="3259"/>
                    <a:pt x="3309" y="2858"/>
                    <a:pt x="3735" y="2457"/>
                  </a:cubicBezTo>
                  <a:cubicBezTo>
                    <a:pt x="3861" y="2331"/>
                    <a:pt x="3961" y="2181"/>
                    <a:pt x="4011" y="2006"/>
                  </a:cubicBezTo>
                  <a:cubicBezTo>
                    <a:pt x="4111" y="1830"/>
                    <a:pt x="4161" y="1630"/>
                    <a:pt x="4136" y="1454"/>
                  </a:cubicBezTo>
                  <a:cubicBezTo>
                    <a:pt x="4161" y="1254"/>
                    <a:pt x="4111" y="1053"/>
                    <a:pt x="4011" y="903"/>
                  </a:cubicBezTo>
                  <a:cubicBezTo>
                    <a:pt x="3961" y="702"/>
                    <a:pt x="3861" y="552"/>
                    <a:pt x="3735" y="427"/>
                  </a:cubicBezTo>
                  <a:cubicBezTo>
                    <a:pt x="3635" y="351"/>
                    <a:pt x="3535" y="276"/>
                    <a:pt x="3435" y="201"/>
                  </a:cubicBezTo>
                  <a:cubicBezTo>
                    <a:pt x="3209" y="76"/>
                    <a:pt x="2958" y="1"/>
                    <a:pt x="2708" y="1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9"/>
            <p:cNvSpPr/>
            <p:nvPr/>
          </p:nvSpPr>
          <p:spPr>
            <a:xfrm>
              <a:off x="3650234" y="1947343"/>
              <a:ext cx="74818" cy="76566"/>
            </a:xfrm>
            <a:custGeom>
              <a:avLst/>
              <a:gdLst/>
              <a:ahLst/>
              <a:cxnLst/>
              <a:rect l="l" t="t" r="r" b="b"/>
              <a:pathLst>
                <a:path w="3209" h="3284" extrusionOk="0">
                  <a:moveTo>
                    <a:pt x="1755" y="0"/>
                  </a:moveTo>
                  <a:cubicBezTo>
                    <a:pt x="1629" y="26"/>
                    <a:pt x="1504" y="51"/>
                    <a:pt x="1379" y="51"/>
                  </a:cubicBezTo>
                  <a:cubicBezTo>
                    <a:pt x="1153" y="126"/>
                    <a:pt x="928" y="251"/>
                    <a:pt x="752" y="427"/>
                  </a:cubicBezTo>
                  <a:cubicBezTo>
                    <a:pt x="652" y="552"/>
                    <a:pt x="527" y="702"/>
                    <a:pt x="426" y="828"/>
                  </a:cubicBezTo>
                  <a:cubicBezTo>
                    <a:pt x="276" y="953"/>
                    <a:pt x="176" y="1103"/>
                    <a:pt x="126" y="1279"/>
                  </a:cubicBezTo>
                  <a:cubicBezTo>
                    <a:pt x="50" y="1454"/>
                    <a:pt x="0" y="1655"/>
                    <a:pt x="0" y="1855"/>
                  </a:cubicBezTo>
                  <a:cubicBezTo>
                    <a:pt x="0" y="2031"/>
                    <a:pt x="50" y="2231"/>
                    <a:pt x="126" y="2407"/>
                  </a:cubicBezTo>
                  <a:cubicBezTo>
                    <a:pt x="176" y="2582"/>
                    <a:pt x="276" y="2732"/>
                    <a:pt x="426" y="2858"/>
                  </a:cubicBezTo>
                  <a:cubicBezTo>
                    <a:pt x="527" y="2933"/>
                    <a:pt x="627" y="3008"/>
                    <a:pt x="727" y="3083"/>
                  </a:cubicBezTo>
                  <a:cubicBezTo>
                    <a:pt x="953" y="3209"/>
                    <a:pt x="1178" y="3284"/>
                    <a:pt x="1429" y="3284"/>
                  </a:cubicBezTo>
                  <a:cubicBezTo>
                    <a:pt x="1579" y="3259"/>
                    <a:pt x="1705" y="3234"/>
                    <a:pt x="1830" y="3234"/>
                  </a:cubicBezTo>
                  <a:cubicBezTo>
                    <a:pt x="2055" y="3158"/>
                    <a:pt x="2281" y="3033"/>
                    <a:pt x="2456" y="2858"/>
                  </a:cubicBezTo>
                  <a:cubicBezTo>
                    <a:pt x="2557" y="2732"/>
                    <a:pt x="2682" y="2582"/>
                    <a:pt x="2782" y="2457"/>
                  </a:cubicBezTo>
                  <a:cubicBezTo>
                    <a:pt x="2933" y="2331"/>
                    <a:pt x="3033" y="2181"/>
                    <a:pt x="3083" y="2006"/>
                  </a:cubicBezTo>
                  <a:cubicBezTo>
                    <a:pt x="3158" y="1830"/>
                    <a:pt x="3208" y="1630"/>
                    <a:pt x="3208" y="1454"/>
                  </a:cubicBezTo>
                  <a:cubicBezTo>
                    <a:pt x="3208" y="1254"/>
                    <a:pt x="3158" y="1053"/>
                    <a:pt x="3083" y="903"/>
                  </a:cubicBezTo>
                  <a:cubicBezTo>
                    <a:pt x="3033" y="702"/>
                    <a:pt x="2933" y="552"/>
                    <a:pt x="2782" y="427"/>
                  </a:cubicBezTo>
                  <a:cubicBezTo>
                    <a:pt x="2682" y="351"/>
                    <a:pt x="2582" y="276"/>
                    <a:pt x="2482" y="201"/>
                  </a:cubicBezTo>
                  <a:cubicBezTo>
                    <a:pt x="2256" y="76"/>
                    <a:pt x="2030" y="0"/>
                    <a:pt x="1755" y="0"/>
                  </a:cubicBezTo>
                  <a:close/>
                </a:path>
              </a:pathLst>
            </a:custGeom>
            <a:solidFill>
              <a:srgbClr val="FCD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9"/>
            <p:cNvSpPr/>
            <p:nvPr/>
          </p:nvSpPr>
          <p:spPr>
            <a:xfrm>
              <a:off x="5628175" y="2524846"/>
              <a:ext cx="91651" cy="355111"/>
            </a:xfrm>
            <a:custGeom>
              <a:avLst/>
              <a:gdLst/>
              <a:ahLst/>
              <a:cxnLst/>
              <a:rect l="l" t="t" r="r" b="b"/>
              <a:pathLst>
                <a:path w="3931" h="15231" extrusionOk="0">
                  <a:moveTo>
                    <a:pt x="2532" y="1"/>
                  </a:moveTo>
                  <a:cubicBezTo>
                    <a:pt x="2500" y="1"/>
                    <a:pt x="2467" y="6"/>
                    <a:pt x="2432" y="18"/>
                  </a:cubicBezTo>
                  <a:cubicBezTo>
                    <a:pt x="903" y="544"/>
                    <a:pt x="1" y="15231"/>
                    <a:pt x="1" y="15231"/>
                  </a:cubicBezTo>
                  <a:cubicBezTo>
                    <a:pt x="2696" y="10575"/>
                    <a:pt x="3930" y="1"/>
                    <a:pt x="253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9"/>
            <p:cNvSpPr/>
            <p:nvPr/>
          </p:nvSpPr>
          <p:spPr>
            <a:xfrm>
              <a:off x="5628175" y="2751557"/>
              <a:ext cx="300810" cy="128792"/>
            </a:xfrm>
            <a:custGeom>
              <a:avLst/>
              <a:gdLst/>
              <a:ahLst/>
              <a:cxnLst/>
              <a:rect l="l" t="t" r="r" b="b"/>
              <a:pathLst>
                <a:path w="12902" h="5524" extrusionOk="0">
                  <a:moveTo>
                    <a:pt x="12534" y="1"/>
                  </a:moveTo>
                  <a:cubicBezTo>
                    <a:pt x="10470" y="1"/>
                    <a:pt x="1" y="5507"/>
                    <a:pt x="1" y="5507"/>
                  </a:cubicBezTo>
                  <a:cubicBezTo>
                    <a:pt x="230" y="5518"/>
                    <a:pt x="459" y="5523"/>
                    <a:pt x="688" y="5523"/>
                  </a:cubicBezTo>
                  <a:cubicBezTo>
                    <a:pt x="6729" y="5523"/>
                    <a:pt x="12714" y="1813"/>
                    <a:pt x="12883" y="244"/>
                  </a:cubicBezTo>
                  <a:cubicBezTo>
                    <a:pt x="12901" y="76"/>
                    <a:pt x="12775" y="1"/>
                    <a:pt x="12534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9"/>
            <p:cNvSpPr/>
            <p:nvPr/>
          </p:nvSpPr>
          <p:spPr>
            <a:xfrm>
              <a:off x="5513653" y="2661026"/>
              <a:ext cx="113474" cy="336972"/>
            </a:xfrm>
            <a:custGeom>
              <a:avLst/>
              <a:gdLst/>
              <a:ahLst/>
              <a:cxnLst/>
              <a:rect l="l" t="t" r="r" b="b"/>
              <a:pathLst>
                <a:path w="4867" h="14453" extrusionOk="0">
                  <a:moveTo>
                    <a:pt x="3442" y="0"/>
                  </a:moveTo>
                  <a:cubicBezTo>
                    <a:pt x="3358" y="0"/>
                    <a:pt x="3263" y="30"/>
                    <a:pt x="3158" y="91"/>
                  </a:cubicBezTo>
                  <a:cubicBezTo>
                    <a:pt x="1254" y="1194"/>
                    <a:pt x="1" y="14452"/>
                    <a:pt x="1" y="14452"/>
                  </a:cubicBezTo>
                  <a:cubicBezTo>
                    <a:pt x="3361" y="8489"/>
                    <a:pt x="4867" y="0"/>
                    <a:pt x="3442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9"/>
            <p:cNvSpPr/>
            <p:nvPr/>
          </p:nvSpPr>
          <p:spPr>
            <a:xfrm>
              <a:off x="5370502" y="2315853"/>
              <a:ext cx="153110" cy="405168"/>
            </a:xfrm>
            <a:custGeom>
              <a:avLst/>
              <a:gdLst/>
              <a:ahLst/>
              <a:cxnLst/>
              <a:rect l="l" t="t" r="r" b="b"/>
              <a:pathLst>
                <a:path w="6567" h="17378" extrusionOk="0">
                  <a:moveTo>
                    <a:pt x="2101" y="0"/>
                  </a:moveTo>
                  <a:cubicBezTo>
                    <a:pt x="2052" y="0"/>
                    <a:pt x="2003" y="11"/>
                    <a:pt x="1955" y="34"/>
                  </a:cubicBezTo>
                  <a:cubicBezTo>
                    <a:pt x="0" y="936"/>
                    <a:pt x="2582" y="14119"/>
                    <a:pt x="6567" y="17378"/>
                  </a:cubicBezTo>
                  <a:cubicBezTo>
                    <a:pt x="6567" y="17378"/>
                    <a:pt x="4040" y="0"/>
                    <a:pt x="2101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9"/>
            <p:cNvSpPr/>
            <p:nvPr/>
          </p:nvSpPr>
          <p:spPr>
            <a:xfrm>
              <a:off x="2843688" y="2305758"/>
              <a:ext cx="120562" cy="442729"/>
            </a:xfrm>
            <a:custGeom>
              <a:avLst/>
              <a:gdLst/>
              <a:ahLst/>
              <a:cxnLst/>
              <a:rect l="l" t="t" r="r" b="b"/>
              <a:pathLst>
                <a:path w="5171" h="18989" extrusionOk="0">
                  <a:moveTo>
                    <a:pt x="1723" y="0"/>
                  </a:moveTo>
                  <a:cubicBezTo>
                    <a:pt x="0" y="0"/>
                    <a:pt x="460" y="11211"/>
                    <a:pt x="5171" y="18989"/>
                  </a:cubicBezTo>
                  <a:cubicBezTo>
                    <a:pt x="5171" y="18989"/>
                    <a:pt x="3692" y="492"/>
                    <a:pt x="1837" y="16"/>
                  </a:cubicBezTo>
                  <a:cubicBezTo>
                    <a:pt x="1798" y="5"/>
                    <a:pt x="1760" y="0"/>
                    <a:pt x="1723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9"/>
            <p:cNvSpPr/>
            <p:nvPr/>
          </p:nvSpPr>
          <p:spPr>
            <a:xfrm>
              <a:off x="3032047" y="2551564"/>
              <a:ext cx="93470" cy="381573"/>
            </a:xfrm>
            <a:custGeom>
              <a:avLst/>
              <a:gdLst/>
              <a:ahLst/>
              <a:cxnLst/>
              <a:rect l="l" t="t" r="r" b="b"/>
              <a:pathLst>
                <a:path w="4009" h="16366" extrusionOk="0">
                  <a:moveTo>
                    <a:pt x="1152" y="1"/>
                  </a:moveTo>
                  <a:cubicBezTo>
                    <a:pt x="1" y="1"/>
                    <a:pt x="84" y="9784"/>
                    <a:pt x="4009" y="16365"/>
                  </a:cubicBezTo>
                  <a:cubicBezTo>
                    <a:pt x="4009" y="16365"/>
                    <a:pt x="3708" y="12781"/>
                    <a:pt x="3257" y="8120"/>
                  </a:cubicBezTo>
                  <a:cubicBezTo>
                    <a:pt x="2781" y="3433"/>
                    <a:pt x="2505" y="576"/>
                    <a:pt x="1252" y="24"/>
                  </a:cubicBezTo>
                  <a:cubicBezTo>
                    <a:pt x="1218" y="9"/>
                    <a:pt x="1184" y="1"/>
                    <a:pt x="1152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9"/>
            <p:cNvSpPr/>
            <p:nvPr/>
          </p:nvSpPr>
          <p:spPr>
            <a:xfrm>
              <a:off x="3136007" y="2720199"/>
              <a:ext cx="123919" cy="347906"/>
            </a:xfrm>
            <a:custGeom>
              <a:avLst/>
              <a:gdLst/>
              <a:ahLst/>
              <a:cxnLst/>
              <a:rect l="l" t="t" r="r" b="b"/>
              <a:pathLst>
                <a:path w="5315" h="14922" extrusionOk="0">
                  <a:moveTo>
                    <a:pt x="1428" y="0"/>
                  </a:moveTo>
                  <a:cubicBezTo>
                    <a:pt x="0" y="0"/>
                    <a:pt x="2161" y="10537"/>
                    <a:pt x="5314" y="14922"/>
                  </a:cubicBezTo>
                  <a:cubicBezTo>
                    <a:pt x="5314" y="14922"/>
                    <a:pt x="3084" y="386"/>
                    <a:pt x="1505" y="10"/>
                  </a:cubicBezTo>
                  <a:cubicBezTo>
                    <a:pt x="1478" y="3"/>
                    <a:pt x="1452" y="0"/>
                    <a:pt x="1428" y="0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9"/>
            <p:cNvSpPr/>
            <p:nvPr/>
          </p:nvSpPr>
          <p:spPr>
            <a:xfrm>
              <a:off x="2948674" y="2966751"/>
              <a:ext cx="311255" cy="104731"/>
            </a:xfrm>
            <a:custGeom>
              <a:avLst/>
              <a:gdLst/>
              <a:ahLst/>
              <a:cxnLst/>
              <a:rect l="l" t="t" r="r" b="b"/>
              <a:pathLst>
                <a:path w="13350" h="4492" extrusionOk="0">
                  <a:moveTo>
                    <a:pt x="511" y="1"/>
                  </a:moveTo>
                  <a:cubicBezTo>
                    <a:pt x="175" y="1"/>
                    <a:pt x="1" y="88"/>
                    <a:pt x="41" y="287"/>
                  </a:cubicBezTo>
                  <a:cubicBezTo>
                    <a:pt x="330" y="1709"/>
                    <a:pt x="5665" y="4492"/>
                    <a:pt x="11221" y="4492"/>
                  </a:cubicBezTo>
                  <a:cubicBezTo>
                    <a:pt x="11930" y="4492"/>
                    <a:pt x="12643" y="4446"/>
                    <a:pt x="13349" y="4347"/>
                  </a:cubicBezTo>
                  <a:cubicBezTo>
                    <a:pt x="13349" y="4347"/>
                    <a:pt x="2888" y="1"/>
                    <a:pt x="511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9"/>
            <p:cNvSpPr/>
            <p:nvPr/>
          </p:nvSpPr>
          <p:spPr>
            <a:xfrm>
              <a:off x="3240200" y="2847333"/>
              <a:ext cx="143597" cy="328299"/>
            </a:xfrm>
            <a:custGeom>
              <a:avLst/>
              <a:gdLst/>
              <a:ahLst/>
              <a:cxnLst/>
              <a:rect l="l" t="t" r="r" b="b"/>
              <a:pathLst>
                <a:path w="6159" h="14081" extrusionOk="0">
                  <a:moveTo>
                    <a:pt x="1485" y="1"/>
                  </a:moveTo>
                  <a:cubicBezTo>
                    <a:pt x="0" y="1"/>
                    <a:pt x="2275" y="8411"/>
                    <a:pt x="6159" y="14080"/>
                  </a:cubicBezTo>
                  <a:cubicBezTo>
                    <a:pt x="6159" y="14080"/>
                    <a:pt x="3728" y="998"/>
                    <a:pt x="1748" y="70"/>
                  </a:cubicBezTo>
                  <a:cubicBezTo>
                    <a:pt x="1650" y="23"/>
                    <a:pt x="1562" y="1"/>
                    <a:pt x="1485" y="1"/>
                  </a:cubicBezTo>
                  <a:close/>
                </a:path>
              </a:pathLst>
            </a:custGeom>
            <a:solidFill>
              <a:srgbClr val="74A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9"/>
            <p:cNvSpPr/>
            <p:nvPr/>
          </p:nvSpPr>
          <p:spPr>
            <a:xfrm>
              <a:off x="2930932" y="1604385"/>
              <a:ext cx="222635" cy="358771"/>
            </a:xfrm>
            <a:custGeom>
              <a:avLst/>
              <a:gdLst/>
              <a:ahLst/>
              <a:cxnLst/>
              <a:rect l="l" t="t" r="r" b="b"/>
              <a:pathLst>
                <a:path w="9549" h="15388" extrusionOk="0">
                  <a:moveTo>
                    <a:pt x="7295" y="0"/>
                  </a:moveTo>
                  <a:cubicBezTo>
                    <a:pt x="5129" y="0"/>
                    <a:pt x="0" y="15387"/>
                    <a:pt x="0" y="15387"/>
                  </a:cubicBezTo>
                  <a:cubicBezTo>
                    <a:pt x="4135" y="13207"/>
                    <a:pt x="9549" y="1126"/>
                    <a:pt x="7494" y="49"/>
                  </a:cubicBezTo>
                  <a:cubicBezTo>
                    <a:pt x="7431" y="16"/>
                    <a:pt x="7364" y="0"/>
                    <a:pt x="7295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9"/>
            <p:cNvSpPr/>
            <p:nvPr/>
          </p:nvSpPr>
          <p:spPr>
            <a:xfrm>
              <a:off x="3005725" y="1824801"/>
              <a:ext cx="168894" cy="411230"/>
            </a:xfrm>
            <a:custGeom>
              <a:avLst/>
              <a:gdLst/>
              <a:ahLst/>
              <a:cxnLst/>
              <a:rect l="l" t="t" r="r" b="b"/>
              <a:pathLst>
                <a:path w="7244" h="17638" extrusionOk="0">
                  <a:moveTo>
                    <a:pt x="5176" y="0"/>
                  </a:moveTo>
                  <a:cubicBezTo>
                    <a:pt x="3224" y="0"/>
                    <a:pt x="0" y="17638"/>
                    <a:pt x="0" y="17638"/>
                  </a:cubicBezTo>
                  <a:cubicBezTo>
                    <a:pt x="4236" y="13778"/>
                    <a:pt x="7243" y="1121"/>
                    <a:pt x="5338" y="43"/>
                  </a:cubicBezTo>
                  <a:cubicBezTo>
                    <a:pt x="5285" y="15"/>
                    <a:pt x="5231" y="0"/>
                    <a:pt x="5176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9"/>
            <p:cNvSpPr/>
            <p:nvPr/>
          </p:nvSpPr>
          <p:spPr>
            <a:xfrm>
              <a:off x="3072335" y="2101569"/>
              <a:ext cx="143177" cy="353595"/>
            </a:xfrm>
            <a:custGeom>
              <a:avLst/>
              <a:gdLst/>
              <a:ahLst/>
              <a:cxnLst/>
              <a:rect l="l" t="t" r="r" b="b"/>
              <a:pathLst>
                <a:path w="6141" h="15166" extrusionOk="0">
                  <a:moveTo>
                    <a:pt x="4901" y="1"/>
                  </a:moveTo>
                  <a:cubicBezTo>
                    <a:pt x="3573" y="1"/>
                    <a:pt x="0" y="15165"/>
                    <a:pt x="0" y="15165"/>
                  </a:cubicBezTo>
                  <a:cubicBezTo>
                    <a:pt x="2983" y="10228"/>
                    <a:pt x="6141" y="3436"/>
                    <a:pt x="5188" y="353"/>
                  </a:cubicBezTo>
                  <a:cubicBezTo>
                    <a:pt x="5111" y="112"/>
                    <a:pt x="5014" y="1"/>
                    <a:pt x="4901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9"/>
            <p:cNvSpPr/>
            <p:nvPr/>
          </p:nvSpPr>
          <p:spPr>
            <a:xfrm>
              <a:off x="3157060" y="2303030"/>
              <a:ext cx="153692" cy="405145"/>
            </a:xfrm>
            <a:custGeom>
              <a:avLst/>
              <a:gdLst/>
              <a:ahLst/>
              <a:cxnLst/>
              <a:rect l="l" t="t" r="r" b="b"/>
              <a:pathLst>
                <a:path w="6592" h="17377" extrusionOk="0">
                  <a:moveTo>
                    <a:pt x="4494" y="0"/>
                  </a:moveTo>
                  <a:cubicBezTo>
                    <a:pt x="2554" y="0"/>
                    <a:pt x="0" y="17376"/>
                    <a:pt x="0" y="17376"/>
                  </a:cubicBezTo>
                  <a:cubicBezTo>
                    <a:pt x="3985" y="14143"/>
                    <a:pt x="6592" y="960"/>
                    <a:pt x="4637" y="33"/>
                  </a:cubicBezTo>
                  <a:cubicBezTo>
                    <a:pt x="4590" y="11"/>
                    <a:pt x="4542" y="0"/>
                    <a:pt x="4494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9"/>
            <p:cNvSpPr/>
            <p:nvPr/>
          </p:nvSpPr>
          <p:spPr>
            <a:xfrm>
              <a:off x="2761458" y="2161697"/>
              <a:ext cx="310906" cy="293466"/>
            </a:xfrm>
            <a:custGeom>
              <a:avLst/>
              <a:gdLst/>
              <a:ahLst/>
              <a:cxnLst/>
              <a:rect l="l" t="t" r="r" b="b"/>
              <a:pathLst>
                <a:path w="13335" h="12587" extrusionOk="0">
                  <a:moveTo>
                    <a:pt x="1705" y="1"/>
                  </a:moveTo>
                  <a:cubicBezTo>
                    <a:pt x="1688" y="1"/>
                    <a:pt x="1671" y="2"/>
                    <a:pt x="1655" y="5"/>
                  </a:cubicBezTo>
                  <a:cubicBezTo>
                    <a:pt x="1" y="255"/>
                    <a:pt x="7495" y="10556"/>
                    <a:pt x="13334" y="12586"/>
                  </a:cubicBezTo>
                  <a:cubicBezTo>
                    <a:pt x="13334" y="12586"/>
                    <a:pt x="3502" y="1"/>
                    <a:pt x="1705" y="1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9"/>
            <p:cNvSpPr/>
            <p:nvPr/>
          </p:nvSpPr>
          <p:spPr>
            <a:xfrm>
              <a:off x="2856838" y="2422378"/>
              <a:ext cx="300251" cy="285795"/>
            </a:xfrm>
            <a:custGeom>
              <a:avLst/>
              <a:gdLst/>
              <a:ahLst/>
              <a:cxnLst/>
              <a:rect l="l" t="t" r="r" b="b"/>
              <a:pathLst>
                <a:path w="12878" h="12258" extrusionOk="0">
                  <a:moveTo>
                    <a:pt x="1690" y="0"/>
                  </a:moveTo>
                  <a:cubicBezTo>
                    <a:pt x="0" y="0"/>
                    <a:pt x="6154" y="11386"/>
                    <a:pt x="12877" y="12257"/>
                  </a:cubicBezTo>
                  <a:cubicBezTo>
                    <a:pt x="12877" y="12257"/>
                    <a:pt x="3529" y="177"/>
                    <a:pt x="1724" y="2"/>
                  </a:cubicBezTo>
                  <a:cubicBezTo>
                    <a:pt x="1713" y="1"/>
                    <a:pt x="1701" y="0"/>
                    <a:pt x="1690" y="0"/>
                  </a:cubicBezTo>
                  <a:close/>
                </a:path>
              </a:pathLst>
            </a:custGeom>
            <a:solidFill>
              <a:srgbClr val="597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9"/>
            <p:cNvSpPr/>
            <p:nvPr/>
          </p:nvSpPr>
          <p:spPr>
            <a:xfrm>
              <a:off x="3702225" y="2680097"/>
              <a:ext cx="2633056" cy="513070"/>
            </a:xfrm>
            <a:custGeom>
              <a:avLst/>
              <a:gdLst/>
              <a:ahLst/>
              <a:cxnLst/>
              <a:rect l="l" t="t" r="r" b="b"/>
              <a:pathLst>
                <a:path w="112934" h="22006" extrusionOk="0">
                  <a:moveTo>
                    <a:pt x="44337" y="0"/>
                  </a:moveTo>
                  <a:lnTo>
                    <a:pt x="1" y="7669"/>
                  </a:lnTo>
                  <a:lnTo>
                    <a:pt x="81380" y="22005"/>
                  </a:lnTo>
                  <a:lnTo>
                    <a:pt x="112934" y="10827"/>
                  </a:lnTo>
                  <a:lnTo>
                    <a:pt x="44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9"/>
            <p:cNvSpPr/>
            <p:nvPr/>
          </p:nvSpPr>
          <p:spPr>
            <a:xfrm>
              <a:off x="6162849" y="2882865"/>
              <a:ext cx="176495" cy="49684"/>
            </a:xfrm>
            <a:custGeom>
              <a:avLst/>
              <a:gdLst/>
              <a:ahLst/>
              <a:cxnLst/>
              <a:rect l="l" t="t" r="r" b="b"/>
              <a:pathLst>
                <a:path w="7570" h="2131" extrusionOk="0">
                  <a:moveTo>
                    <a:pt x="201" y="0"/>
                  </a:moveTo>
                  <a:lnTo>
                    <a:pt x="0" y="952"/>
                  </a:lnTo>
                  <a:lnTo>
                    <a:pt x="7394" y="2130"/>
                  </a:lnTo>
                  <a:lnTo>
                    <a:pt x="7569" y="1078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9"/>
            <p:cNvSpPr/>
            <p:nvPr/>
          </p:nvSpPr>
          <p:spPr>
            <a:xfrm>
              <a:off x="5517151" y="2540443"/>
              <a:ext cx="769022" cy="611226"/>
            </a:xfrm>
            <a:custGeom>
              <a:avLst/>
              <a:gdLst/>
              <a:ahLst/>
              <a:cxnLst/>
              <a:rect l="l" t="t" r="r" b="b"/>
              <a:pathLst>
                <a:path w="32984" h="26216" extrusionOk="0">
                  <a:moveTo>
                    <a:pt x="32984" y="0"/>
                  </a:moveTo>
                  <a:lnTo>
                    <a:pt x="1580" y="9725"/>
                  </a:lnTo>
                  <a:cubicBezTo>
                    <a:pt x="1" y="14361"/>
                    <a:pt x="2708" y="26216"/>
                    <a:pt x="2708" y="26216"/>
                  </a:cubicBezTo>
                  <a:lnTo>
                    <a:pt x="30277" y="17218"/>
                  </a:lnTo>
                  <a:cubicBezTo>
                    <a:pt x="30277" y="17218"/>
                    <a:pt x="29500" y="6216"/>
                    <a:pt x="3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9"/>
            <p:cNvSpPr/>
            <p:nvPr/>
          </p:nvSpPr>
          <p:spPr>
            <a:xfrm>
              <a:off x="3661914" y="2457466"/>
              <a:ext cx="1976249" cy="735705"/>
            </a:xfrm>
            <a:custGeom>
              <a:avLst/>
              <a:gdLst/>
              <a:ahLst/>
              <a:cxnLst/>
              <a:rect l="l" t="t" r="r" b="b"/>
              <a:pathLst>
                <a:path w="84763" h="31555" extrusionOk="0">
                  <a:moveTo>
                    <a:pt x="3384" y="0"/>
                  </a:moveTo>
                  <a:cubicBezTo>
                    <a:pt x="1" y="8096"/>
                    <a:pt x="1730" y="17218"/>
                    <a:pt x="1730" y="17218"/>
                  </a:cubicBezTo>
                  <a:lnTo>
                    <a:pt x="83109" y="31554"/>
                  </a:lnTo>
                  <a:cubicBezTo>
                    <a:pt x="83109" y="31554"/>
                    <a:pt x="81329" y="23183"/>
                    <a:pt x="84763" y="14336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9"/>
            <p:cNvSpPr/>
            <p:nvPr/>
          </p:nvSpPr>
          <p:spPr>
            <a:xfrm>
              <a:off x="5610059" y="2531094"/>
              <a:ext cx="763753" cy="294515"/>
            </a:xfrm>
            <a:custGeom>
              <a:avLst/>
              <a:gdLst/>
              <a:ahLst/>
              <a:cxnLst/>
              <a:rect l="l" t="t" r="r" b="b"/>
              <a:pathLst>
                <a:path w="32758" h="12632" extrusionOk="0">
                  <a:moveTo>
                    <a:pt x="32758" y="0"/>
                  </a:moveTo>
                  <a:lnTo>
                    <a:pt x="277" y="10426"/>
                  </a:lnTo>
                  <a:lnTo>
                    <a:pt x="1" y="12632"/>
                  </a:lnTo>
                  <a:lnTo>
                    <a:pt x="32482" y="1153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9"/>
            <p:cNvSpPr/>
            <p:nvPr/>
          </p:nvSpPr>
          <p:spPr>
            <a:xfrm>
              <a:off x="3757178" y="2281593"/>
              <a:ext cx="2633033" cy="512487"/>
            </a:xfrm>
            <a:custGeom>
              <a:avLst/>
              <a:gdLst/>
              <a:ahLst/>
              <a:cxnLst/>
              <a:rect l="l" t="t" r="r" b="b"/>
              <a:pathLst>
                <a:path w="112933" h="21981" extrusionOk="0">
                  <a:moveTo>
                    <a:pt x="44336" y="0"/>
                  </a:moveTo>
                  <a:lnTo>
                    <a:pt x="0" y="7644"/>
                  </a:lnTo>
                  <a:lnTo>
                    <a:pt x="81379" y="21980"/>
                  </a:lnTo>
                  <a:lnTo>
                    <a:pt x="112933" y="10802"/>
                  </a:lnTo>
                  <a:lnTo>
                    <a:pt x="44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9"/>
            <p:cNvSpPr/>
            <p:nvPr/>
          </p:nvSpPr>
          <p:spPr>
            <a:xfrm>
              <a:off x="4150425" y="2337676"/>
              <a:ext cx="1885088" cy="342451"/>
            </a:xfrm>
            <a:custGeom>
              <a:avLst/>
              <a:gdLst/>
              <a:ahLst/>
              <a:cxnLst/>
              <a:rect l="l" t="t" r="r" b="b"/>
              <a:pathLst>
                <a:path w="80853" h="14688" extrusionOk="0">
                  <a:moveTo>
                    <a:pt x="27820" y="0"/>
                  </a:moveTo>
                  <a:lnTo>
                    <a:pt x="0" y="4963"/>
                  </a:lnTo>
                  <a:lnTo>
                    <a:pt x="60527" y="14687"/>
                  </a:lnTo>
                  <a:lnTo>
                    <a:pt x="80853" y="8697"/>
                  </a:lnTo>
                  <a:lnTo>
                    <a:pt x="278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9"/>
            <p:cNvSpPr/>
            <p:nvPr/>
          </p:nvSpPr>
          <p:spPr>
            <a:xfrm>
              <a:off x="5791797" y="2089329"/>
              <a:ext cx="152527" cy="274091"/>
            </a:xfrm>
            <a:custGeom>
              <a:avLst/>
              <a:gdLst/>
              <a:ahLst/>
              <a:cxnLst/>
              <a:rect l="l" t="t" r="r" b="b"/>
              <a:pathLst>
                <a:path w="6542" h="11756" extrusionOk="0">
                  <a:moveTo>
                    <a:pt x="602" y="1"/>
                  </a:moveTo>
                  <a:lnTo>
                    <a:pt x="0" y="11154"/>
                  </a:lnTo>
                  <a:lnTo>
                    <a:pt x="4888" y="11755"/>
                  </a:lnTo>
                  <a:cubicBezTo>
                    <a:pt x="4888" y="11755"/>
                    <a:pt x="6542" y="5590"/>
                    <a:pt x="4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9"/>
            <p:cNvSpPr/>
            <p:nvPr/>
          </p:nvSpPr>
          <p:spPr>
            <a:xfrm>
              <a:off x="3648485" y="2329492"/>
              <a:ext cx="122147" cy="57285"/>
            </a:xfrm>
            <a:custGeom>
              <a:avLst/>
              <a:gdLst/>
              <a:ahLst/>
              <a:cxnLst/>
              <a:rect l="l" t="t" r="r" b="b"/>
              <a:pathLst>
                <a:path w="5239" h="2457" extrusionOk="0">
                  <a:moveTo>
                    <a:pt x="5238" y="1"/>
                  </a:moveTo>
                  <a:lnTo>
                    <a:pt x="0" y="1254"/>
                  </a:lnTo>
                  <a:lnTo>
                    <a:pt x="226" y="2457"/>
                  </a:lnTo>
                  <a:lnTo>
                    <a:pt x="5238" y="185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F89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9"/>
            <p:cNvSpPr/>
            <p:nvPr/>
          </p:nvSpPr>
          <p:spPr>
            <a:xfrm>
              <a:off x="3653731" y="2176992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0"/>
                  </a:moveTo>
                  <a:lnTo>
                    <a:pt x="1" y="8998"/>
                  </a:lnTo>
                  <a:lnTo>
                    <a:pt x="58547" y="17519"/>
                  </a:lnTo>
                  <a:lnTo>
                    <a:pt x="96593" y="7995"/>
                  </a:lnTo>
                  <a:lnTo>
                    <a:pt x="34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9"/>
            <p:cNvSpPr/>
            <p:nvPr/>
          </p:nvSpPr>
          <p:spPr>
            <a:xfrm>
              <a:off x="3704580" y="2092849"/>
              <a:ext cx="2188369" cy="458723"/>
            </a:xfrm>
            <a:custGeom>
              <a:avLst/>
              <a:gdLst/>
              <a:ahLst/>
              <a:cxnLst/>
              <a:rect l="l" t="t" r="r" b="b"/>
              <a:pathLst>
                <a:path w="93861" h="19675" extrusionOk="0">
                  <a:moveTo>
                    <a:pt x="91605" y="0"/>
                  </a:moveTo>
                  <a:lnTo>
                    <a:pt x="0" y="602"/>
                  </a:lnTo>
                  <a:cubicBezTo>
                    <a:pt x="2431" y="3709"/>
                    <a:pt x="852" y="12356"/>
                    <a:pt x="852" y="12356"/>
                  </a:cubicBezTo>
                  <a:lnTo>
                    <a:pt x="55765" y="19674"/>
                  </a:lnTo>
                  <a:lnTo>
                    <a:pt x="92031" y="11028"/>
                  </a:lnTo>
                  <a:cubicBezTo>
                    <a:pt x="93860" y="7118"/>
                    <a:pt x="91605" y="0"/>
                    <a:pt x="91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9"/>
            <p:cNvSpPr/>
            <p:nvPr/>
          </p:nvSpPr>
          <p:spPr>
            <a:xfrm>
              <a:off x="5004696" y="2106861"/>
              <a:ext cx="878882" cy="444710"/>
            </a:xfrm>
            <a:custGeom>
              <a:avLst/>
              <a:gdLst/>
              <a:ahLst/>
              <a:cxnLst/>
              <a:rect l="l" t="t" r="r" b="b"/>
              <a:pathLst>
                <a:path w="37696" h="19074" extrusionOk="0">
                  <a:moveTo>
                    <a:pt x="36292" y="1"/>
                  </a:moveTo>
                  <a:lnTo>
                    <a:pt x="602" y="8773"/>
                  </a:lnTo>
                  <a:cubicBezTo>
                    <a:pt x="602" y="8773"/>
                    <a:pt x="928" y="14011"/>
                    <a:pt x="1" y="19073"/>
                  </a:cubicBezTo>
                  <a:lnTo>
                    <a:pt x="36267" y="10427"/>
                  </a:lnTo>
                  <a:cubicBezTo>
                    <a:pt x="37695" y="6467"/>
                    <a:pt x="36292" y="1"/>
                    <a:pt x="36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9"/>
            <p:cNvSpPr/>
            <p:nvPr/>
          </p:nvSpPr>
          <p:spPr>
            <a:xfrm>
              <a:off x="3791637" y="2330565"/>
              <a:ext cx="1636177" cy="174839"/>
            </a:xfrm>
            <a:custGeom>
              <a:avLst/>
              <a:gdLst/>
              <a:ahLst/>
              <a:cxnLst/>
              <a:rect l="l" t="t" r="r" b="b"/>
              <a:pathLst>
                <a:path w="70177" h="7499" extrusionOk="0">
                  <a:moveTo>
                    <a:pt x="212" y="1"/>
                  </a:moveTo>
                  <a:cubicBezTo>
                    <a:pt x="106" y="1"/>
                    <a:pt x="23" y="90"/>
                    <a:pt x="1" y="180"/>
                  </a:cubicBezTo>
                  <a:cubicBezTo>
                    <a:pt x="1" y="305"/>
                    <a:pt x="76" y="406"/>
                    <a:pt x="176" y="431"/>
                  </a:cubicBezTo>
                  <a:lnTo>
                    <a:pt x="52332" y="7473"/>
                  </a:lnTo>
                  <a:lnTo>
                    <a:pt x="52357" y="7498"/>
                  </a:lnTo>
                  <a:lnTo>
                    <a:pt x="52407" y="7473"/>
                  </a:lnTo>
                  <a:lnTo>
                    <a:pt x="70001" y="3438"/>
                  </a:lnTo>
                  <a:cubicBezTo>
                    <a:pt x="70126" y="3413"/>
                    <a:pt x="70176" y="3313"/>
                    <a:pt x="70151" y="3188"/>
                  </a:cubicBezTo>
                  <a:cubicBezTo>
                    <a:pt x="70130" y="3101"/>
                    <a:pt x="70051" y="3032"/>
                    <a:pt x="69949" y="3032"/>
                  </a:cubicBezTo>
                  <a:cubicBezTo>
                    <a:pt x="69933" y="3032"/>
                    <a:pt x="69917" y="3034"/>
                    <a:pt x="69901" y="3037"/>
                  </a:cubicBezTo>
                  <a:lnTo>
                    <a:pt x="52357" y="7072"/>
                  </a:lnTo>
                  <a:lnTo>
                    <a:pt x="251" y="5"/>
                  </a:lnTo>
                  <a:cubicBezTo>
                    <a:pt x="238" y="2"/>
                    <a:pt x="225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9"/>
            <p:cNvSpPr/>
            <p:nvPr/>
          </p:nvSpPr>
          <p:spPr>
            <a:xfrm>
              <a:off x="3916673" y="2284495"/>
              <a:ext cx="1726756" cy="156047"/>
            </a:xfrm>
            <a:custGeom>
              <a:avLst/>
              <a:gdLst/>
              <a:ahLst/>
              <a:cxnLst/>
              <a:rect l="l" t="t" r="r" b="b"/>
              <a:pathLst>
                <a:path w="74062" h="6693" extrusionOk="0">
                  <a:moveTo>
                    <a:pt x="252" y="1"/>
                  </a:moveTo>
                  <a:cubicBezTo>
                    <a:pt x="126" y="1"/>
                    <a:pt x="26" y="76"/>
                    <a:pt x="26" y="201"/>
                  </a:cubicBezTo>
                  <a:cubicBezTo>
                    <a:pt x="1" y="301"/>
                    <a:pt x="76" y="402"/>
                    <a:pt x="201" y="427"/>
                  </a:cubicBezTo>
                  <a:lnTo>
                    <a:pt x="47219" y="6692"/>
                  </a:lnTo>
                  <a:lnTo>
                    <a:pt x="47269" y="6692"/>
                  </a:lnTo>
                  <a:lnTo>
                    <a:pt x="73886" y="1354"/>
                  </a:lnTo>
                  <a:cubicBezTo>
                    <a:pt x="73986" y="1329"/>
                    <a:pt x="74062" y="1229"/>
                    <a:pt x="74036" y="1103"/>
                  </a:cubicBezTo>
                  <a:cubicBezTo>
                    <a:pt x="74036" y="1016"/>
                    <a:pt x="73942" y="948"/>
                    <a:pt x="73851" y="948"/>
                  </a:cubicBezTo>
                  <a:cubicBezTo>
                    <a:pt x="73838" y="948"/>
                    <a:pt x="73824" y="950"/>
                    <a:pt x="73811" y="953"/>
                  </a:cubicBezTo>
                  <a:lnTo>
                    <a:pt x="47219" y="629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9"/>
            <p:cNvSpPr/>
            <p:nvPr/>
          </p:nvSpPr>
          <p:spPr>
            <a:xfrm>
              <a:off x="3813250" y="2180372"/>
              <a:ext cx="1992034" cy="195893"/>
            </a:xfrm>
            <a:custGeom>
              <a:avLst/>
              <a:gdLst/>
              <a:ahLst/>
              <a:cxnLst/>
              <a:rect l="l" t="t" r="r" b="b"/>
              <a:pathLst>
                <a:path w="85440" h="8402" extrusionOk="0">
                  <a:moveTo>
                    <a:pt x="85212" y="1"/>
                  </a:moveTo>
                  <a:cubicBezTo>
                    <a:pt x="85197" y="1"/>
                    <a:pt x="85181" y="2"/>
                    <a:pt x="85164" y="6"/>
                  </a:cubicBezTo>
                  <a:lnTo>
                    <a:pt x="51756" y="7976"/>
                  </a:lnTo>
                  <a:lnTo>
                    <a:pt x="251" y="1183"/>
                  </a:lnTo>
                  <a:cubicBezTo>
                    <a:pt x="126" y="1183"/>
                    <a:pt x="26" y="1259"/>
                    <a:pt x="26" y="1359"/>
                  </a:cubicBezTo>
                  <a:cubicBezTo>
                    <a:pt x="1" y="1484"/>
                    <a:pt x="76" y="1584"/>
                    <a:pt x="201" y="1610"/>
                  </a:cubicBezTo>
                  <a:lnTo>
                    <a:pt x="51730" y="8402"/>
                  </a:lnTo>
                  <a:lnTo>
                    <a:pt x="51806" y="8402"/>
                  </a:lnTo>
                  <a:lnTo>
                    <a:pt x="85264" y="407"/>
                  </a:lnTo>
                  <a:cubicBezTo>
                    <a:pt x="85365" y="381"/>
                    <a:pt x="85440" y="281"/>
                    <a:pt x="85415" y="156"/>
                  </a:cubicBezTo>
                  <a:cubicBezTo>
                    <a:pt x="85393" y="69"/>
                    <a:pt x="85315" y="1"/>
                    <a:pt x="85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9"/>
            <p:cNvSpPr/>
            <p:nvPr/>
          </p:nvSpPr>
          <p:spPr>
            <a:xfrm>
              <a:off x="3653731" y="2090494"/>
              <a:ext cx="2238053" cy="244877"/>
            </a:xfrm>
            <a:custGeom>
              <a:avLst/>
              <a:gdLst/>
              <a:ahLst/>
              <a:cxnLst/>
              <a:rect l="l" t="t" r="r" b="b"/>
              <a:pathLst>
                <a:path w="95992" h="10503" extrusionOk="0">
                  <a:moveTo>
                    <a:pt x="95365" y="1"/>
                  </a:moveTo>
                  <a:lnTo>
                    <a:pt x="1" y="978"/>
                  </a:lnTo>
                  <a:lnTo>
                    <a:pt x="251" y="2031"/>
                  </a:lnTo>
                  <a:lnTo>
                    <a:pt x="58572" y="10502"/>
                  </a:lnTo>
                  <a:lnTo>
                    <a:pt x="95991" y="1379"/>
                  </a:lnTo>
                  <a:lnTo>
                    <a:pt x="95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9"/>
            <p:cNvSpPr/>
            <p:nvPr/>
          </p:nvSpPr>
          <p:spPr>
            <a:xfrm>
              <a:off x="3653731" y="1902928"/>
              <a:ext cx="2252066" cy="408479"/>
            </a:xfrm>
            <a:custGeom>
              <a:avLst/>
              <a:gdLst/>
              <a:ahLst/>
              <a:cxnLst/>
              <a:rect l="l" t="t" r="r" b="b"/>
              <a:pathLst>
                <a:path w="96593" h="17520" extrusionOk="0">
                  <a:moveTo>
                    <a:pt x="34161" y="1"/>
                  </a:moveTo>
                  <a:lnTo>
                    <a:pt x="1" y="9023"/>
                  </a:lnTo>
                  <a:lnTo>
                    <a:pt x="58547" y="17520"/>
                  </a:lnTo>
                  <a:lnTo>
                    <a:pt x="96593" y="7996"/>
                  </a:lnTo>
                  <a:lnTo>
                    <a:pt x="341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9"/>
            <p:cNvSpPr/>
            <p:nvPr/>
          </p:nvSpPr>
          <p:spPr>
            <a:xfrm>
              <a:off x="4000839" y="1950840"/>
              <a:ext cx="837358" cy="209812"/>
            </a:xfrm>
            <a:custGeom>
              <a:avLst/>
              <a:gdLst/>
              <a:ahLst/>
              <a:cxnLst/>
              <a:rect l="l" t="t" r="r" b="b"/>
              <a:pathLst>
                <a:path w="35915" h="8999" extrusionOk="0">
                  <a:moveTo>
                    <a:pt x="19875" y="1"/>
                  </a:moveTo>
                  <a:lnTo>
                    <a:pt x="0" y="6392"/>
                  </a:lnTo>
                  <a:lnTo>
                    <a:pt x="17694" y="8998"/>
                  </a:lnTo>
                  <a:lnTo>
                    <a:pt x="35915" y="2006"/>
                  </a:lnTo>
                  <a:lnTo>
                    <a:pt x="198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9"/>
            <p:cNvSpPr/>
            <p:nvPr/>
          </p:nvSpPr>
          <p:spPr>
            <a:xfrm>
              <a:off x="3834885" y="1916381"/>
              <a:ext cx="619992" cy="188199"/>
            </a:xfrm>
            <a:custGeom>
              <a:avLst/>
              <a:gdLst/>
              <a:ahLst/>
              <a:cxnLst/>
              <a:rect l="l" t="t" r="r" b="b"/>
              <a:pathLst>
                <a:path w="26592" h="8072" extrusionOk="0">
                  <a:moveTo>
                    <a:pt x="26393" y="0"/>
                  </a:moveTo>
                  <a:cubicBezTo>
                    <a:pt x="26330" y="0"/>
                    <a:pt x="26274" y="34"/>
                    <a:pt x="26241" y="100"/>
                  </a:cubicBezTo>
                  <a:lnTo>
                    <a:pt x="25" y="7795"/>
                  </a:lnTo>
                  <a:cubicBezTo>
                    <a:pt x="0" y="7895"/>
                    <a:pt x="25" y="7995"/>
                    <a:pt x="100" y="8045"/>
                  </a:cubicBezTo>
                  <a:cubicBezTo>
                    <a:pt x="136" y="8063"/>
                    <a:pt x="171" y="8071"/>
                    <a:pt x="205" y="8071"/>
                  </a:cubicBezTo>
                  <a:cubicBezTo>
                    <a:pt x="265" y="8071"/>
                    <a:pt x="319" y="8044"/>
                    <a:pt x="351" y="7995"/>
                  </a:cubicBezTo>
                  <a:lnTo>
                    <a:pt x="26542" y="276"/>
                  </a:lnTo>
                  <a:lnTo>
                    <a:pt x="26567" y="226"/>
                  </a:lnTo>
                  <a:cubicBezTo>
                    <a:pt x="26592" y="151"/>
                    <a:pt x="26542" y="75"/>
                    <a:pt x="26492" y="25"/>
                  </a:cubicBezTo>
                  <a:cubicBezTo>
                    <a:pt x="26458" y="9"/>
                    <a:pt x="26425" y="0"/>
                    <a:pt x="26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9"/>
            <p:cNvSpPr/>
            <p:nvPr/>
          </p:nvSpPr>
          <p:spPr>
            <a:xfrm>
              <a:off x="3834885" y="1916381"/>
              <a:ext cx="1925423" cy="366978"/>
            </a:xfrm>
            <a:custGeom>
              <a:avLst/>
              <a:gdLst/>
              <a:ahLst/>
              <a:cxnLst/>
              <a:rect l="l" t="t" r="r" b="b"/>
              <a:pathLst>
                <a:path w="82583" h="15740" extrusionOk="0">
                  <a:moveTo>
                    <a:pt x="26416" y="0"/>
                  </a:moveTo>
                  <a:cubicBezTo>
                    <a:pt x="26316" y="0"/>
                    <a:pt x="26216" y="50"/>
                    <a:pt x="26216" y="151"/>
                  </a:cubicBezTo>
                  <a:cubicBezTo>
                    <a:pt x="26191" y="251"/>
                    <a:pt x="26266" y="351"/>
                    <a:pt x="26366" y="376"/>
                  </a:cubicBezTo>
                  <a:lnTo>
                    <a:pt x="80903" y="7669"/>
                  </a:lnTo>
                  <a:lnTo>
                    <a:pt x="49349" y="15339"/>
                  </a:lnTo>
                  <a:lnTo>
                    <a:pt x="226" y="7719"/>
                  </a:lnTo>
                  <a:cubicBezTo>
                    <a:pt x="213" y="7716"/>
                    <a:pt x="199" y="7715"/>
                    <a:pt x="186" y="7715"/>
                  </a:cubicBezTo>
                  <a:cubicBezTo>
                    <a:pt x="101" y="7715"/>
                    <a:pt x="25" y="7783"/>
                    <a:pt x="25" y="7870"/>
                  </a:cubicBezTo>
                  <a:cubicBezTo>
                    <a:pt x="0" y="7970"/>
                    <a:pt x="75" y="8070"/>
                    <a:pt x="176" y="8070"/>
                  </a:cubicBezTo>
                  <a:lnTo>
                    <a:pt x="49449" y="15740"/>
                  </a:lnTo>
                  <a:cubicBezTo>
                    <a:pt x="49449" y="15740"/>
                    <a:pt x="49449" y="15740"/>
                    <a:pt x="49450" y="15740"/>
                  </a:cubicBezTo>
                  <a:cubicBezTo>
                    <a:pt x="49628" y="15740"/>
                    <a:pt x="82557" y="7770"/>
                    <a:pt x="82557" y="7770"/>
                  </a:cubicBezTo>
                  <a:lnTo>
                    <a:pt x="82582" y="7719"/>
                  </a:lnTo>
                  <a:lnTo>
                    <a:pt x="82557" y="7594"/>
                  </a:lnTo>
                  <a:cubicBezTo>
                    <a:pt x="82532" y="7544"/>
                    <a:pt x="82482" y="7519"/>
                    <a:pt x="82432" y="7494"/>
                  </a:cubicBezTo>
                  <a:lnTo>
                    <a:pt x="26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9"/>
            <p:cNvSpPr/>
            <p:nvPr/>
          </p:nvSpPr>
          <p:spPr>
            <a:xfrm>
              <a:off x="3016240" y="1753925"/>
              <a:ext cx="885877" cy="428926"/>
            </a:xfrm>
            <a:custGeom>
              <a:avLst/>
              <a:gdLst/>
              <a:ahLst/>
              <a:cxnLst/>
              <a:rect l="l" t="t" r="r" b="b"/>
              <a:pathLst>
                <a:path w="37996" h="18397" extrusionOk="0">
                  <a:moveTo>
                    <a:pt x="29123" y="1"/>
                  </a:moveTo>
                  <a:lnTo>
                    <a:pt x="0" y="18397"/>
                  </a:lnTo>
                  <a:cubicBezTo>
                    <a:pt x="4511" y="18397"/>
                    <a:pt x="8923" y="17169"/>
                    <a:pt x="13158" y="15590"/>
                  </a:cubicBezTo>
                  <a:cubicBezTo>
                    <a:pt x="14862" y="14938"/>
                    <a:pt x="16517" y="14161"/>
                    <a:pt x="18221" y="13484"/>
                  </a:cubicBezTo>
                  <a:cubicBezTo>
                    <a:pt x="20101" y="12733"/>
                    <a:pt x="22005" y="12106"/>
                    <a:pt x="23910" y="11454"/>
                  </a:cubicBezTo>
                  <a:cubicBezTo>
                    <a:pt x="28472" y="9901"/>
                    <a:pt x="33434" y="8196"/>
                    <a:pt x="37995" y="6642"/>
                  </a:cubicBezTo>
                  <a:lnTo>
                    <a:pt x="29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9"/>
            <p:cNvSpPr/>
            <p:nvPr/>
          </p:nvSpPr>
          <p:spPr>
            <a:xfrm>
              <a:off x="2790671" y="1627723"/>
              <a:ext cx="381014" cy="993965"/>
            </a:xfrm>
            <a:custGeom>
              <a:avLst/>
              <a:gdLst/>
              <a:ahLst/>
              <a:cxnLst/>
              <a:rect l="l" t="t" r="r" b="b"/>
              <a:pathLst>
                <a:path w="16342" h="42632" extrusionOk="0">
                  <a:moveTo>
                    <a:pt x="16166" y="0"/>
                  </a:moveTo>
                  <a:cubicBezTo>
                    <a:pt x="7921" y="14486"/>
                    <a:pt x="9775" y="9950"/>
                    <a:pt x="3084" y="25213"/>
                  </a:cubicBezTo>
                  <a:lnTo>
                    <a:pt x="1" y="42632"/>
                  </a:lnTo>
                  <a:cubicBezTo>
                    <a:pt x="5239" y="34963"/>
                    <a:pt x="10678" y="27444"/>
                    <a:pt x="16342" y="20075"/>
                  </a:cubicBezTo>
                  <a:lnTo>
                    <a:pt x="16342" y="176"/>
                  </a:lnTo>
                  <a:lnTo>
                    <a:pt x="16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9"/>
            <p:cNvSpPr/>
            <p:nvPr/>
          </p:nvSpPr>
          <p:spPr>
            <a:xfrm>
              <a:off x="2815804" y="1591492"/>
              <a:ext cx="351217" cy="563897"/>
            </a:xfrm>
            <a:custGeom>
              <a:avLst/>
              <a:gdLst/>
              <a:ahLst/>
              <a:cxnLst/>
              <a:rect l="l" t="t" r="r" b="b"/>
              <a:pathLst>
                <a:path w="15064" h="24186" extrusionOk="0">
                  <a:moveTo>
                    <a:pt x="10402" y="0"/>
                  </a:moveTo>
                  <a:cubicBezTo>
                    <a:pt x="6818" y="7494"/>
                    <a:pt x="3334" y="15263"/>
                    <a:pt x="1" y="22883"/>
                  </a:cubicBezTo>
                  <a:cubicBezTo>
                    <a:pt x="652" y="23108"/>
                    <a:pt x="2908" y="24086"/>
                    <a:pt x="3434" y="24186"/>
                  </a:cubicBezTo>
                  <a:cubicBezTo>
                    <a:pt x="3585" y="23985"/>
                    <a:pt x="11329" y="8923"/>
                    <a:pt x="15063" y="1529"/>
                  </a:cubicBezTo>
                  <a:cubicBezTo>
                    <a:pt x="13710" y="777"/>
                    <a:pt x="10402" y="0"/>
                    <a:pt x="10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9"/>
            <p:cNvSpPr/>
            <p:nvPr/>
          </p:nvSpPr>
          <p:spPr>
            <a:xfrm>
              <a:off x="2953710" y="1614270"/>
              <a:ext cx="437110" cy="561588"/>
            </a:xfrm>
            <a:custGeom>
              <a:avLst/>
              <a:gdLst/>
              <a:ahLst/>
              <a:cxnLst/>
              <a:rect l="l" t="t" r="r" b="b"/>
              <a:pathLst>
                <a:path w="18748" h="24087" extrusionOk="0">
                  <a:moveTo>
                    <a:pt x="18697" y="1"/>
                  </a:moveTo>
                  <a:cubicBezTo>
                    <a:pt x="12582" y="7620"/>
                    <a:pt x="5815" y="15740"/>
                    <a:pt x="0" y="23610"/>
                  </a:cubicBezTo>
                  <a:lnTo>
                    <a:pt x="3334" y="24086"/>
                  </a:lnTo>
                  <a:cubicBezTo>
                    <a:pt x="3334" y="24086"/>
                    <a:pt x="13434" y="17495"/>
                    <a:pt x="18722" y="14261"/>
                  </a:cubicBezTo>
                  <a:cubicBezTo>
                    <a:pt x="18747" y="9976"/>
                    <a:pt x="18697" y="4286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9"/>
            <p:cNvSpPr/>
            <p:nvPr/>
          </p:nvSpPr>
          <p:spPr>
            <a:xfrm>
              <a:off x="2921583" y="1608442"/>
              <a:ext cx="468072" cy="564479"/>
            </a:xfrm>
            <a:custGeom>
              <a:avLst/>
              <a:gdLst/>
              <a:ahLst/>
              <a:cxnLst/>
              <a:rect l="l" t="t" r="r" b="b"/>
              <a:pathLst>
                <a:path w="20076" h="24211" extrusionOk="0">
                  <a:moveTo>
                    <a:pt x="18998" y="0"/>
                  </a:moveTo>
                  <a:lnTo>
                    <a:pt x="0" y="23659"/>
                  </a:lnTo>
                  <a:lnTo>
                    <a:pt x="1128" y="24211"/>
                  </a:lnTo>
                  <a:lnTo>
                    <a:pt x="20075" y="251"/>
                  </a:lnTo>
                  <a:lnTo>
                    <a:pt x="18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3117332" y="1881922"/>
              <a:ext cx="808727" cy="1511092"/>
            </a:xfrm>
            <a:custGeom>
              <a:avLst/>
              <a:gdLst/>
              <a:ahLst/>
              <a:cxnLst/>
              <a:rect l="l" t="t" r="r" b="b"/>
              <a:pathLst>
                <a:path w="34687" h="64812" extrusionOk="0">
                  <a:moveTo>
                    <a:pt x="34208" y="0"/>
                  </a:moveTo>
                  <a:cubicBezTo>
                    <a:pt x="34159" y="0"/>
                    <a:pt x="34109" y="8"/>
                    <a:pt x="34060" y="25"/>
                  </a:cubicBezTo>
                  <a:lnTo>
                    <a:pt x="1028" y="11804"/>
                  </a:lnTo>
                  <a:lnTo>
                    <a:pt x="0" y="64060"/>
                  </a:lnTo>
                  <a:lnTo>
                    <a:pt x="1178" y="64812"/>
                  </a:lnTo>
                  <a:lnTo>
                    <a:pt x="34060" y="52506"/>
                  </a:lnTo>
                  <a:cubicBezTo>
                    <a:pt x="34436" y="52356"/>
                    <a:pt x="34687" y="52005"/>
                    <a:pt x="34687" y="51604"/>
                  </a:cubicBezTo>
                  <a:lnTo>
                    <a:pt x="34687" y="476"/>
                  </a:lnTo>
                  <a:cubicBezTo>
                    <a:pt x="34687" y="203"/>
                    <a:pt x="34459" y="0"/>
                    <a:pt x="34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3244117" y="2073568"/>
              <a:ext cx="596048" cy="388591"/>
            </a:xfrm>
            <a:custGeom>
              <a:avLst/>
              <a:gdLst/>
              <a:ahLst/>
              <a:cxnLst/>
              <a:rect l="l" t="t" r="r" b="b"/>
              <a:pathLst>
                <a:path w="25565" h="16667" extrusionOk="0">
                  <a:moveTo>
                    <a:pt x="25565" y="0"/>
                  </a:moveTo>
                  <a:lnTo>
                    <a:pt x="1" y="8697"/>
                  </a:lnTo>
                  <a:lnTo>
                    <a:pt x="1" y="16667"/>
                  </a:lnTo>
                  <a:lnTo>
                    <a:pt x="25565" y="7744"/>
                  </a:lnTo>
                  <a:lnTo>
                    <a:pt x="25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3244117" y="2303194"/>
              <a:ext cx="596048" cy="244877"/>
            </a:xfrm>
            <a:custGeom>
              <a:avLst/>
              <a:gdLst/>
              <a:ahLst/>
              <a:cxnLst/>
              <a:rect l="l" t="t" r="r" b="b"/>
              <a:pathLst>
                <a:path w="25565" h="10503" extrusionOk="0">
                  <a:moveTo>
                    <a:pt x="25565" y="1"/>
                  </a:moveTo>
                  <a:lnTo>
                    <a:pt x="1" y="8698"/>
                  </a:lnTo>
                  <a:lnTo>
                    <a:pt x="1" y="10502"/>
                  </a:lnTo>
                  <a:lnTo>
                    <a:pt x="25565" y="1605"/>
                  </a:lnTo>
                  <a:lnTo>
                    <a:pt x="25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3829616" y="2993422"/>
              <a:ext cx="74235" cy="113847"/>
            </a:xfrm>
            <a:custGeom>
              <a:avLst/>
              <a:gdLst/>
              <a:ahLst/>
              <a:cxnLst/>
              <a:rect l="l" t="t" r="r" b="b"/>
              <a:pathLst>
                <a:path w="3184" h="4883" extrusionOk="0">
                  <a:moveTo>
                    <a:pt x="2987" y="0"/>
                  </a:moveTo>
                  <a:cubicBezTo>
                    <a:pt x="2962" y="0"/>
                    <a:pt x="2935" y="7"/>
                    <a:pt x="2908" y="20"/>
                  </a:cubicBezTo>
                  <a:cubicBezTo>
                    <a:pt x="577" y="872"/>
                    <a:pt x="1" y="3078"/>
                    <a:pt x="201" y="4732"/>
                  </a:cubicBezTo>
                  <a:cubicBezTo>
                    <a:pt x="226" y="4807"/>
                    <a:pt x="301" y="4882"/>
                    <a:pt x="402" y="4882"/>
                  </a:cubicBezTo>
                  <a:lnTo>
                    <a:pt x="427" y="4882"/>
                  </a:lnTo>
                  <a:cubicBezTo>
                    <a:pt x="527" y="4857"/>
                    <a:pt x="577" y="4782"/>
                    <a:pt x="577" y="4682"/>
                  </a:cubicBezTo>
                  <a:cubicBezTo>
                    <a:pt x="377" y="3103"/>
                    <a:pt x="928" y="1123"/>
                    <a:pt x="3033" y="346"/>
                  </a:cubicBezTo>
                  <a:cubicBezTo>
                    <a:pt x="3133" y="321"/>
                    <a:pt x="3184" y="220"/>
                    <a:pt x="3133" y="120"/>
                  </a:cubicBezTo>
                  <a:cubicBezTo>
                    <a:pt x="3115" y="47"/>
                    <a:pt x="3056" y="0"/>
                    <a:pt x="2987" y="0"/>
                  </a:cubicBezTo>
                  <a:close/>
                </a:path>
              </a:pathLst>
            </a:custGeom>
            <a:solidFill>
              <a:srgbClr val="CE2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3214904" y="2024234"/>
              <a:ext cx="119233" cy="1012337"/>
            </a:xfrm>
            <a:custGeom>
              <a:avLst/>
              <a:gdLst/>
              <a:ahLst/>
              <a:cxnLst/>
              <a:rect l="l" t="t" r="r" b="b"/>
              <a:pathLst>
                <a:path w="5114" h="43420" extrusionOk="0">
                  <a:moveTo>
                    <a:pt x="1911" y="0"/>
                  </a:moveTo>
                  <a:cubicBezTo>
                    <a:pt x="1876" y="0"/>
                    <a:pt x="1841" y="18"/>
                    <a:pt x="1805" y="36"/>
                  </a:cubicBezTo>
                  <a:lnTo>
                    <a:pt x="101" y="1063"/>
                  </a:lnTo>
                  <a:cubicBezTo>
                    <a:pt x="1" y="1139"/>
                    <a:pt x="1" y="1314"/>
                    <a:pt x="126" y="1364"/>
                  </a:cubicBezTo>
                  <a:cubicBezTo>
                    <a:pt x="1103" y="1690"/>
                    <a:pt x="2306" y="2843"/>
                    <a:pt x="2557" y="4497"/>
                  </a:cubicBezTo>
                  <a:cubicBezTo>
                    <a:pt x="2958" y="7229"/>
                    <a:pt x="2808" y="43420"/>
                    <a:pt x="2808" y="43420"/>
                  </a:cubicBezTo>
                  <a:lnTo>
                    <a:pt x="3685" y="41740"/>
                  </a:lnTo>
                  <a:lnTo>
                    <a:pt x="4712" y="42743"/>
                  </a:lnTo>
                  <a:lnTo>
                    <a:pt x="4788" y="5875"/>
                  </a:lnTo>
                  <a:cubicBezTo>
                    <a:pt x="4788" y="5875"/>
                    <a:pt x="5113" y="1339"/>
                    <a:pt x="1955" y="11"/>
                  </a:cubicBezTo>
                  <a:cubicBezTo>
                    <a:pt x="1941" y="3"/>
                    <a:pt x="1926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9"/>
            <p:cNvSpPr/>
            <p:nvPr/>
          </p:nvSpPr>
          <p:spPr>
            <a:xfrm>
              <a:off x="2792443" y="1577107"/>
              <a:ext cx="268822" cy="547903"/>
            </a:xfrm>
            <a:custGeom>
              <a:avLst/>
              <a:gdLst/>
              <a:ahLst/>
              <a:cxnLst/>
              <a:rect l="l" t="t" r="r" b="b"/>
              <a:pathLst>
                <a:path w="11530" h="23500" extrusionOk="0">
                  <a:moveTo>
                    <a:pt x="10681" y="0"/>
                  </a:moveTo>
                  <a:cubicBezTo>
                    <a:pt x="10558" y="0"/>
                    <a:pt x="10436" y="72"/>
                    <a:pt x="10376" y="191"/>
                  </a:cubicBezTo>
                  <a:lnTo>
                    <a:pt x="0" y="22547"/>
                  </a:lnTo>
                  <a:lnTo>
                    <a:pt x="1003" y="23500"/>
                  </a:lnTo>
                  <a:lnTo>
                    <a:pt x="11454" y="617"/>
                  </a:lnTo>
                  <a:cubicBezTo>
                    <a:pt x="11529" y="417"/>
                    <a:pt x="11429" y="216"/>
                    <a:pt x="11228" y="141"/>
                  </a:cubicBezTo>
                  <a:cubicBezTo>
                    <a:pt x="11103" y="91"/>
                    <a:pt x="10928" y="41"/>
                    <a:pt x="10777" y="16"/>
                  </a:cubicBezTo>
                  <a:cubicBezTo>
                    <a:pt x="10746" y="5"/>
                    <a:pt x="10713" y="0"/>
                    <a:pt x="10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9"/>
            <p:cNvSpPr/>
            <p:nvPr/>
          </p:nvSpPr>
          <p:spPr>
            <a:xfrm>
              <a:off x="2792443" y="2102781"/>
              <a:ext cx="352383" cy="1296314"/>
            </a:xfrm>
            <a:custGeom>
              <a:avLst/>
              <a:gdLst/>
              <a:ahLst/>
              <a:cxnLst/>
              <a:rect l="l" t="t" r="r" b="b"/>
              <a:pathLst>
                <a:path w="15114" h="55600" extrusionOk="0">
                  <a:moveTo>
                    <a:pt x="0" y="0"/>
                  </a:moveTo>
                  <a:lnTo>
                    <a:pt x="0" y="50427"/>
                  </a:lnTo>
                  <a:cubicBezTo>
                    <a:pt x="0" y="53810"/>
                    <a:pt x="4261" y="55113"/>
                    <a:pt x="6567" y="55314"/>
                  </a:cubicBezTo>
                  <a:cubicBezTo>
                    <a:pt x="8206" y="55473"/>
                    <a:pt x="9947" y="55599"/>
                    <a:pt x="11623" y="55599"/>
                  </a:cubicBezTo>
                  <a:cubicBezTo>
                    <a:pt x="12841" y="55599"/>
                    <a:pt x="14026" y="55533"/>
                    <a:pt x="15113" y="55364"/>
                  </a:cubicBezTo>
                  <a:lnTo>
                    <a:pt x="15113" y="2281"/>
                  </a:lnTo>
                  <a:cubicBezTo>
                    <a:pt x="13550" y="2660"/>
                    <a:pt x="11819" y="2840"/>
                    <a:pt x="10131" y="2840"/>
                  </a:cubicBezTo>
                  <a:cubicBezTo>
                    <a:pt x="9139" y="2840"/>
                    <a:pt x="8162" y="2777"/>
                    <a:pt x="7243" y="2657"/>
                  </a:cubicBezTo>
                  <a:cubicBezTo>
                    <a:pt x="4537" y="2306"/>
                    <a:pt x="1855" y="14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3152374" y="3107827"/>
              <a:ext cx="2942166" cy="556296"/>
            </a:xfrm>
            <a:custGeom>
              <a:avLst/>
              <a:gdLst/>
              <a:ahLst/>
              <a:cxnLst/>
              <a:rect l="l" t="t" r="r" b="b"/>
              <a:pathLst>
                <a:path w="126192" h="23860" extrusionOk="0">
                  <a:moveTo>
                    <a:pt x="19926" y="0"/>
                  </a:moveTo>
                  <a:lnTo>
                    <a:pt x="1" y="23860"/>
                  </a:lnTo>
                  <a:lnTo>
                    <a:pt x="1" y="23860"/>
                  </a:lnTo>
                  <a:lnTo>
                    <a:pt x="59124" y="17770"/>
                  </a:lnTo>
                  <a:lnTo>
                    <a:pt x="59124" y="17770"/>
                  </a:lnTo>
                  <a:cubicBezTo>
                    <a:pt x="59124" y="17770"/>
                    <a:pt x="59057" y="21542"/>
                    <a:pt x="62471" y="21542"/>
                  </a:cubicBezTo>
                  <a:cubicBezTo>
                    <a:pt x="62664" y="21542"/>
                    <a:pt x="62868" y="21530"/>
                    <a:pt x="63084" y="21504"/>
                  </a:cubicBezTo>
                  <a:cubicBezTo>
                    <a:pt x="67119" y="21053"/>
                    <a:pt x="67044" y="17770"/>
                    <a:pt x="67044" y="17770"/>
                  </a:cubicBezTo>
                  <a:lnTo>
                    <a:pt x="67044" y="17770"/>
                  </a:lnTo>
                  <a:lnTo>
                    <a:pt x="126192" y="23860"/>
                  </a:lnTo>
                  <a:lnTo>
                    <a:pt x="1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3227167" y="3179217"/>
              <a:ext cx="1396009" cy="234246"/>
            </a:xfrm>
            <a:custGeom>
              <a:avLst/>
              <a:gdLst/>
              <a:ahLst/>
              <a:cxnLst/>
              <a:rect l="l" t="t" r="r" b="b"/>
              <a:pathLst>
                <a:path w="59876" h="10047" extrusionOk="0">
                  <a:moveTo>
                    <a:pt x="30427" y="1"/>
                  </a:moveTo>
                  <a:cubicBezTo>
                    <a:pt x="16518" y="1"/>
                    <a:pt x="4136" y="3906"/>
                    <a:pt x="4136" y="3906"/>
                  </a:cubicBezTo>
                  <a:lnTo>
                    <a:pt x="1" y="8868"/>
                  </a:lnTo>
                  <a:cubicBezTo>
                    <a:pt x="11249" y="5952"/>
                    <a:pt x="21246" y="4943"/>
                    <a:pt x="29695" y="4943"/>
                  </a:cubicBezTo>
                  <a:cubicBezTo>
                    <a:pt x="48696" y="4943"/>
                    <a:pt x="59876" y="10046"/>
                    <a:pt x="59876" y="10046"/>
                  </a:cubicBezTo>
                  <a:cubicBezTo>
                    <a:pt x="52306" y="2228"/>
                    <a:pt x="40931" y="1"/>
                    <a:pt x="30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3157060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5201" y="1"/>
                  </a:moveTo>
                  <a:cubicBezTo>
                    <a:pt x="19306" y="1"/>
                    <a:pt x="3008" y="3779"/>
                    <a:pt x="3008" y="3779"/>
                  </a:cubicBezTo>
                  <a:lnTo>
                    <a:pt x="0" y="7739"/>
                  </a:lnTo>
                  <a:lnTo>
                    <a:pt x="3835" y="8265"/>
                  </a:lnTo>
                  <a:cubicBezTo>
                    <a:pt x="3835" y="8265"/>
                    <a:pt x="69575" y="6736"/>
                    <a:pt x="51254" y="1774"/>
                  </a:cubicBezTo>
                  <a:cubicBezTo>
                    <a:pt x="46454" y="478"/>
                    <a:pt x="40853" y="1"/>
                    <a:pt x="35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4623129" y="3179217"/>
              <a:ext cx="1396592" cy="234246"/>
            </a:xfrm>
            <a:custGeom>
              <a:avLst/>
              <a:gdLst/>
              <a:ahLst/>
              <a:cxnLst/>
              <a:rect l="l" t="t" r="r" b="b"/>
              <a:pathLst>
                <a:path w="59901" h="10047" extrusionOk="0">
                  <a:moveTo>
                    <a:pt x="29460" y="1"/>
                  </a:moveTo>
                  <a:cubicBezTo>
                    <a:pt x="18958" y="1"/>
                    <a:pt x="7582" y="2228"/>
                    <a:pt x="1" y="10046"/>
                  </a:cubicBezTo>
                  <a:cubicBezTo>
                    <a:pt x="1" y="10046"/>
                    <a:pt x="11192" y="4943"/>
                    <a:pt x="30201" y="4943"/>
                  </a:cubicBezTo>
                  <a:cubicBezTo>
                    <a:pt x="38654" y="4943"/>
                    <a:pt x="48653" y="5952"/>
                    <a:pt x="59901" y="8868"/>
                  </a:cubicBezTo>
                  <a:lnTo>
                    <a:pt x="55741" y="3906"/>
                  </a:lnTo>
                  <a:cubicBezTo>
                    <a:pt x="55741" y="3906"/>
                    <a:pt x="43367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4467714" y="3358646"/>
              <a:ext cx="1622141" cy="192698"/>
            </a:xfrm>
            <a:custGeom>
              <a:avLst/>
              <a:gdLst/>
              <a:ahLst/>
              <a:cxnLst/>
              <a:rect l="l" t="t" r="r" b="b"/>
              <a:pathLst>
                <a:path w="69575" h="8265" extrusionOk="0">
                  <a:moveTo>
                    <a:pt x="34353" y="1"/>
                  </a:moveTo>
                  <a:cubicBezTo>
                    <a:pt x="28698" y="1"/>
                    <a:pt x="23095" y="478"/>
                    <a:pt x="18296" y="1774"/>
                  </a:cubicBezTo>
                  <a:cubicBezTo>
                    <a:pt x="0" y="6736"/>
                    <a:pt x="65715" y="8265"/>
                    <a:pt x="65715" y="8265"/>
                  </a:cubicBezTo>
                  <a:lnTo>
                    <a:pt x="69574" y="7739"/>
                  </a:lnTo>
                  <a:lnTo>
                    <a:pt x="66567" y="3779"/>
                  </a:lnTo>
                  <a:cubicBezTo>
                    <a:pt x="66567" y="3779"/>
                    <a:pt x="50255" y="1"/>
                    <a:pt x="34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9"/>
            <p:cNvSpPr/>
            <p:nvPr/>
          </p:nvSpPr>
          <p:spPr>
            <a:xfrm>
              <a:off x="4623129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26082" y="0"/>
                  </a:moveTo>
                  <a:cubicBezTo>
                    <a:pt x="16651" y="0"/>
                    <a:pt x="7066" y="1500"/>
                    <a:pt x="1" y="6148"/>
                  </a:cubicBezTo>
                  <a:lnTo>
                    <a:pt x="3760" y="9732"/>
                  </a:lnTo>
                  <a:lnTo>
                    <a:pt x="63510" y="15171"/>
                  </a:lnTo>
                  <a:cubicBezTo>
                    <a:pt x="63510" y="15171"/>
                    <a:pt x="63485" y="13642"/>
                    <a:pt x="62908" y="11537"/>
                  </a:cubicBezTo>
                  <a:cubicBezTo>
                    <a:pt x="49099" y="7602"/>
                    <a:pt x="21981" y="4970"/>
                    <a:pt x="21981" y="4970"/>
                  </a:cubicBezTo>
                  <a:cubicBezTo>
                    <a:pt x="23079" y="4933"/>
                    <a:pt x="24179" y="4916"/>
                    <a:pt x="25279" y="4916"/>
                  </a:cubicBezTo>
                  <a:cubicBezTo>
                    <a:pt x="40634" y="4916"/>
                    <a:pt x="55927" y="8320"/>
                    <a:pt x="62382" y="9958"/>
                  </a:cubicBezTo>
                  <a:cubicBezTo>
                    <a:pt x="61931" y="8729"/>
                    <a:pt x="60803" y="6248"/>
                    <a:pt x="59901" y="4970"/>
                  </a:cubicBezTo>
                  <a:cubicBezTo>
                    <a:pt x="59901" y="4970"/>
                    <a:pt x="43248" y="0"/>
                    <a:pt x="26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9"/>
            <p:cNvSpPr/>
            <p:nvPr/>
          </p:nvSpPr>
          <p:spPr>
            <a:xfrm>
              <a:off x="4623129" y="3163456"/>
              <a:ext cx="1356863" cy="250007"/>
            </a:xfrm>
            <a:custGeom>
              <a:avLst/>
              <a:gdLst/>
              <a:ahLst/>
              <a:cxnLst/>
              <a:rect l="l" t="t" r="r" b="b"/>
              <a:pathLst>
                <a:path w="58197" h="10723" extrusionOk="0">
                  <a:moveTo>
                    <a:pt x="29555" y="0"/>
                  </a:moveTo>
                  <a:cubicBezTo>
                    <a:pt x="6488" y="0"/>
                    <a:pt x="1" y="10722"/>
                    <a:pt x="1" y="10722"/>
                  </a:cubicBezTo>
                  <a:cubicBezTo>
                    <a:pt x="7578" y="3774"/>
                    <a:pt x="18161" y="1662"/>
                    <a:pt x="28228" y="1662"/>
                  </a:cubicBezTo>
                  <a:cubicBezTo>
                    <a:pt x="43833" y="1662"/>
                    <a:pt x="58197" y="6737"/>
                    <a:pt x="58197" y="6737"/>
                  </a:cubicBezTo>
                  <a:lnTo>
                    <a:pt x="58197" y="4281"/>
                  </a:lnTo>
                  <a:cubicBezTo>
                    <a:pt x="46599" y="1170"/>
                    <a:pt x="37172" y="0"/>
                    <a:pt x="29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9"/>
            <p:cNvSpPr/>
            <p:nvPr/>
          </p:nvSpPr>
          <p:spPr>
            <a:xfrm>
              <a:off x="3142442" y="3270097"/>
              <a:ext cx="1480736" cy="353712"/>
            </a:xfrm>
            <a:custGeom>
              <a:avLst/>
              <a:gdLst/>
              <a:ahLst/>
              <a:cxnLst/>
              <a:rect l="l" t="t" r="r" b="b"/>
              <a:pathLst>
                <a:path w="63510" h="15171" extrusionOk="0">
                  <a:moveTo>
                    <a:pt x="37436" y="0"/>
                  </a:moveTo>
                  <a:cubicBezTo>
                    <a:pt x="20277" y="0"/>
                    <a:pt x="3635" y="4970"/>
                    <a:pt x="3635" y="4970"/>
                  </a:cubicBezTo>
                  <a:cubicBezTo>
                    <a:pt x="2708" y="6248"/>
                    <a:pt x="1605" y="8729"/>
                    <a:pt x="1129" y="9958"/>
                  </a:cubicBezTo>
                  <a:cubicBezTo>
                    <a:pt x="7583" y="8320"/>
                    <a:pt x="22877" y="4916"/>
                    <a:pt x="38231" y="4916"/>
                  </a:cubicBezTo>
                  <a:cubicBezTo>
                    <a:pt x="39332" y="4916"/>
                    <a:pt x="40432" y="4933"/>
                    <a:pt x="41530" y="4970"/>
                  </a:cubicBezTo>
                  <a:cubicBezTo>
                    <a:pt x="41530" y="4970"/>
                    <a:pt x="14412" y="7602"/>
                    <a:pt x="627" y="11537"/>
                  </a:cubicBezTo>
                  <a:cubicBezTo>
                    <a:pt x="51" y="13642"/>
                    <a:pt x="1" y="15171"/>
                    <a:pt x="1" y="15171"/>
                  </a:cubicBezTo>
                  <a:lnTo>
                    <a:pt x="59776" y="9732"/>
                  </a:lnTo>
                  <a:lnTo>
                    <a:pt x="63510" y="6148"/>
                  </a:lnTo>
                  <a:cubicBezTo>
                    <a:pt x="56445" y="1500"/>
                    <a:pt x="46862" y="0"/>
                    <a:pt x="37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3266336" y="3163456"/>
              <a:ext cx="1356840" cy="250007"/>
            </a:xfrm>
            <a:custGeom>
              <a:avLst/>
              <a:gdLst/>
              <a:ahLst/>
              <a:cxnLst/>
              <a:rect l="l" t="t" r="r" b="b"/>
              <a:pathLst>
                <a:path w="58196" h="10723" extrusionOk="0">
                  <a:moveTo>
                    <a:pt x="28642" y="0"/>
                  </a:moveTo>
                  <a:cubicBezTo>
                    <a:pt x="21024" y="0"/>
                    <a:pt x="11598" y="1170"/>
                    <a:pt x="0" y="4281"/>
                  </a:cubicBezTo>
                  <a:lnTo>
                    <a:pt x="0" y="6737"/>
                  </a:lnTo>
                  <a:cubicBezTo>
                    <a:pt x="0" y="6737"/>
                    <a:pt x="14364" y="1662"/>
                    <a:pt x="29969" y="1662"/>
                  </a:cubicBezTo>
                  <a:cubicBezTo>
                    <a:pt x="40036" y="1662"/>
                    <a:pt x="50619" y="3774"/>
                    <a:pt x="58196" y="10722"/>
                  </a:cubicBezTo>
                  <a:cubicBezTo>
                    <a:pt x="58196" y="10722"/>
                    <a:pt x="51709" y="0"/>
                    <a:pt x="28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9"/>
            <p:cNvSpPr/>
            <p:nvPr/>
          </p:nvSpPr>
          <p:spPr>
            <a:xfrm>
              <a:off x="3266336" y="2663521"/>
              <a:ext cx="2713679" cy="749950"/>
            </a:xfrm>
            <a:custGeom>
              <a:avLst/>
              <a:gdLst/>
              <a:ahLst/>
              <a:cxnLst/>
              <a:rect l="l" t="t" r="r" b="b"/>
              <a:pathLst>
                <a:path w="116392" h="32166" extrusionOk="0">
                  <a:moveTo>
                    <a:pt x="38985" y="0"/>
                  </a:moveTo>
                  <a:cubicBezTo>
                    <a:pt x="26331" y="0"/>
                    <a:pt x="15564" y="5473"/>
                    <a:pt x="15564" y="5473"/>
                  </a:cubicBezTo>
                  <a:lnTo>
                    <a:pt x="0" y="25724"/>
                  </a:lnTo>
                  <a:lnTo>
                    <a:pt x="0" y="25724"/>
                  </a:lnTo>
                  <a:cubicBezTo>
                    <a:pt x="11598" y="22613"/>
                    <a:pt x="21024" y="21443"/>
                    <a:pt x="28642" y="21443"/>
                  </a:cubicBezTo>
                  <a:cubicBezTo>
                    <a:pt x="51709" y="21443"/>
                    <a:pt x="58196" y="32165"/>
                    <a:pt x="58196" y="32165"/>
                  </a:cubicBezTo>
                  <a:cubicBezTo>
                    <a:pt x="58196" y="32165"/>
                    <a:pt x="64683" y="21443"/>
                    <a:pt x="87750" y="21443"/>
                  </a:cubicBezTo>
                  <a:cubicBezTo>
                    <a:pt x="95367" y="21443"/>
                    <a:pt x="104794" y="22613"/>
                    <a:pt x="116392" y="25724"/>
                  </a:cubicBezTo>
                  <a:lnTo>
                    <a:pt x="116392" y="25724"/>
                  </a:lnTo>
                  <a:lnTo>
                    <a:pt x="100828" y="5473"/>
                  </a:lnTo>
                  <a:cubicBezTo>
                    <a:pt x="100828" y="5473"/>
                    <a:pt x="90060" y="0"/>
                    <a:pt x="77406" y="0"/>
                  </a:cubicBezTo>
                  <a:cubicBezTo>
                    <a:pt x="71105" y="0"/>
                    <a:pt x="64336" y="1357"/>
                    <a:pt x="58196" y="5423"/>
                  </a:cubicBezTo>
                  <a:cubicBezTo>
                    <a:pt x="52056" y="1357"/>
                    <a:pt x="45287" y="0"/>
                    <a:pt x="38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9"/>
            <p:cNvSpPr/>
            <p:nvPr/>
          </p:nvSpPr>
          <p:spPr>
            <a:xfrm>
              <a:off x="4490492" y="3413435"/>
              <a:ext cx="260056" cy="172974"/>
            </a:xfrm>
            <a:custGeom>
              <a:avLst/>
              <a:gdLst/>
              <a:ahLst/>
              <a:cxnLst/>
              <a:rect l="l" t="t" r="r" b="b"/>
              <a:pathLst>
                <a:path w="11154" h="7419" extrusionOk="0">
                  <a:moveTo>
                    <a:pt x="5690" y="0"/>
                  </a:moveTo>
                  <a:lnTo>
                    <a:pt x="1" y="5464"/>
                  </a:lnTo>
                  <a:lnTo>
                    <a:pt x="1605" y="7419"/>
                  </a:lnTo>
                  <a:lnTo>
                    <a:pt x="5690" y="3133"/>
                  </a:lnTo>
                  <a:lnTo>
                    <a:pt x="9449" y="6792"/>
                  </a:lnTo>
                  <a:lnTo>
                    <a:pt x="11154" y="5188"/>
                  </a:lnTo>
                  <a:lnTo>
                    <a:pt x="5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9"/>
            <p:cNvSpPr/>
            <p:nvPr/>
          </p:nvSpPr>
          <p:spPr>
            <a:xfrm>
              <a:off x="3266336" y="3309335"/>
              <a:ext cx="1269782" cy="104125"/>
            </a:xfrm>
            <a:custGeom>
              <a:avLst/>
              <a:gdLst/>
              <a:ahLst/>
              <a:cxnLst/>
              <a:rect l="l" t="t" r="r" b="b"/>
              <a:pathLst>
                <a:path w="54462" h="4466" extrusionOk="0">
                  <a:moveTo>
                    <a:pt x="32373" y="1"/>
                  </a:moveTo>
                  <a:cubicBezTo>
                    <a:pt x="30718" y="1"/>
                    <a:pt x="29040" y="44"/>
                    <a:pt x="27369" y="129"/>
                  </a:cubicBezTo>
                  <a:cubicBezTo>
                    <a:pt x="23885" y="330"/>
                    <a:pt x="20451" y="681"/>
                    <a:pt x="17218" y="1132"/>
                  </a:cubicBezTo>
                  <a:cubicBezTo>
                    <a:pt x="13985" y="1558"/>
                    <a:pt x="11003" y="2109"/>
                    <a:pt x="8446" y="2585"/>
                  </a:cubicBezTo>
                  <a:cubicBezTo>
                    <a:pt x="5915" y="3087"/>
                    <a:pt x="3785" y="3563"/>
                    <a:pt x="2306" y="3914"/>
                  </a:cubicBezTo>
                  <a:cubicBezTo>
                    <a:pt x="827" y="4265"/>
                    <a:pt x="0" y="4465"/>
                    <a:pt x="0" y="4465"/>
                  </a:cubicBezTo>
                  <a:cubicBezTo>
                    <a:pt x="0" y="4465"/>
                    <a:pt x="852" y="4290"/>
                    <a:pt x="2331" y="3989"/>
                  </a:cubicBezTo>
                  <a:cubicBezTo>
                    <a:pt x="3083" y="3864"/>
                    <a:pt x="3985" y="3688"/>
                    <a:pt x="5013" y="3488"/>
                  </a:cubicBezTo>
                  <a:cubicBezTo>
                    <a:pt x="6065" y="3287"/>
                    <a:pt x="7218" y="3062"/>
                    <a:pt x="8496" y="2836"/>
                  </a:cubicBezTo>
                  <a:cubicBezTo>
                    <a:pt x="9775" y="2610"/>
                    <a:pt x="11178" y="2385"/>
                    <a:pt x="12632" y="2159"/>
                  </a:cubicBezTo>
                  <a:cubicBezTo>
                    <a:pt x="14110" y="1934"/>
                    <a:pt x="15664" y="1733"/>
                    <a:pt x="17268" y="1508"/>
                  </a:cubicBezTo>
                  <a:cubicBezTo>
                    <a:pt x="20501" y="1107"/>
                    <a:pt x="23935" y="756"/>
                    <a:pt x="27394" y="605"/>
                  </a:cubicBezTo>
                  <a:cubicBezTo>
                    <a:pt x="29282" y="495"/>
                    <a:pt x="31185" y="438"/>
                    <a:pt x="33053" y="438"/>
                  </a:cubicBezTo>
                  <a:cubicBezTo>
                    <a:pt x="34582" y="438"/>
                    <a:pt x="36089" y="476"/>
                    <a:pt x="37544" y="555"/>
                  </a:cubicBezTo>
                  <a:cubicBezTo>
                    <a:pt x="39148" y="655"/>
                    <a:pt x="40702" y="781"/>
                    <a:pt x="42181" y="956"/>
                  </a:cubicBezTo>
                  <a:cubicBezTo>
                    <a:pt x="43659" y="1157"/>
                    <a:pt x="45038" y="1382"/>
                    <a:pt x="46316" y="1658"/>
                  </a:cubicBezTo>
                  <a:cubicBezTo>
                    <a:pt x="46943" y="1783"/>
                    <a:pt x="47544" y="1959"/>
                    <a:pt x="48121" y="2084"/>
                  </a:cubicBezTo>
                  <a:cubicBezTo>
                    <a:pt x="48672" y="2260"/>
                    <a:pt x="49223" y="2385"/>
                    <a:pt x="49725" y="2560"/>
                  </a:cubicBezTo>
                  <a:cubicBezTo>
                    <a:pt x="50727" y="2861"/>
                    <a:pt x="51604" y="3187"/>
                    <a:pt x="52306" y="3488"/>
                  </a:cubicBezTo>
                  <a:cubicBezTo>
                    <a:pt x="52632" y="3638"/>
                    <a:pt x="52958" y="3763"/>
                    <a:pt x="53233" y="3864"/>
                  </a:cubicBezTo>
                  <a:cubicBezTo>
                    <a:pt x="53484" y="3989"/>
                    <a:pt x="53710" y="4114"/>
                    <a:pt x="53885" y="4189"/>
                  </a:cubicBezTo>
                  <a:cubicBezTo>
                    <a:pt x="54261" y="4365"/>
                    <a:pt x="54462" y="4465"/>
                    <a:pt x="54462" y="4465"/>
                  </a:cubicBezTo>
                  <a:cubicBezTo>
                    <a:pt x="54462" y="4465"/>
                    <a:pt x="54261" y="4365"/>
                    <a:pt x="53910" y="4164"/>
                  </a:cubicBezTo>
                  <a:cubicBezTo>
                    <a:pt x="53735" y="4089"/>
                    <a:pt x="53509" y="3964"/>
                    <a:pt x="53259" y="3813"/>
                  </a:cubicBezTo>
                  <a:cubicBezTo>
                    <a:pt x="52983" y="3688"/>
                    <a:pt x="52682" y="3563"/>
                    <a:pt x="52331" y="3387"/>
                  </a:cubicBezTo>
                  <a:cubicBezTo>
                    <a:pt x="51629" y="3087"/>
                    <a:pt x="50777" y="2736"/>
                    <a:pt x="49775" y="2385"/>
                  </a:cubicBezTo>
                  <a:cubicBezTo>
                    <a:pt x="49274" y="2209"/>
                    <a:pt x="48747" y="2059"/>
                    <a:pt x="48171" y="1884"/>
                  </a:cubicBezTo>
                  <a:cubicBezTo>
                    <a:pt x="47594" y="1733"/>
                    <a:pt x="46993" y="1558"/>
                    <a:pt x="46366" y="1407"/>
                  </a:cubicBezTo>
                  <a:cubicBezTo>
                    <a:pt x="45088" y="1107"/>
                    <a:pt x="43710" y="856"/>
                    <a:pt x="42231" y="630"/>
                  </a:cubicBezTo>
                  <a:cubicBezTo>
                    <a:pt x="40752" y="430"/>
                    <a:pt x="39173" y="254"/>
                    <a:pt x="37569" y="154"/>
                  </a:cubicBezTo>
                  <a:cubicBezTo>
                    <a:pt x="35886" y="51"/>
                    <a:pt x="34142" y="1"/>
                    <a:pt x="3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3468496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24840" y="0"/>
                  </a:moveTo>
                  <a:cubicBezTo>
                    <a:pt x="24283" y="0"/>
                    <a:pt x="23713" y="15"/>
                    <a:pt x="23134" y="29"/>
                  </a:cubicBezTo>
                  <a:cubicBezTo>
                    <a:pt x="22156" y="54"/>
                    <a:pt x="21104" y="54"/>
                    <a:pt x="20051" y="129"/>
                  </a:cubicBezTo>
                  <a:cubicBezTo>
                    <a:pt x="18998" y="179"/>
                    <a:pt x="17946" y="255"/>
                    <a:pt x="16868" y="305"/>
                  </a:cubicBezTo>
                  <a:cubicBezTo>
                    <a:pt x="15815" y="355"/>
                    <a:pt x="14738" y="480"/>
                    <a:pt x="13710" y="605"/>
                  </a:cubicBezTo>
                  <a:cubicBezTo>
                    <a:pt x="12658" y="706"/>
                    <a:pt x="11630" y="806"/>
                    <a:pt x="10627" y="931"/>
                  </a:cubicBezTo>
                  <a:cubicBezTo>
                    <a:pt x="9650" y="1082"/>
                    <a:pt x="8698" y="1207"/>
                    <a:pt x="7770" y="1357"/>
                  </a:cubicBezTo>
                  <a:cubicBezTo>
                    <a:pt x="6868" y="1483"/>
                    <a:pt x="6016" y="1608"/>
                    <a:pt x="5239" y="1758"/>
                  </a:cubicBezTo>
                  <a:cubicBezTo>
                    <a:pt x="3660" y="2059"/>
                    <a:pt x="2357" y="2335"/>
                    <a:pt x="1429" y="2535"/>
                  </a:cubicBezTo>
                  <a:cubicBezTo>
                    <a:pt x="527" y="2736"/>
                    <a:pt x="1" y="2836"/>
                    <a:pt x="1" y="2836"/>
                  </a:cubicBezTo>
                  <a:cubicBezTo>
                    <a:pt x="1" y="2836"/>
                    <a:pt x="527" y="2761"/>
                    <a:pt x="1454" y="2610"/>
                  </a:cubicBezTo>
                  <a:cubicBezTo>
                    <a:pt x="2382" y="2460"/>
                    <a:pt x="3685" y="2285"/>
                    <a:pt x="5264" y="2009"/>
                  </a:cubicBezTo>
                  <a:cubicBezTo>
                    <a:pt x="6843" y="1808"/>
                    <a:pt x="8698" y="1558"/>
                    <a:pt x="10678" y="1307"/>
                  </a:cubicBezTo>
                  <a:cubicBezTo>
                    <a:pt x="11680" y="1232"/>
                    <a:pt x="12708" y="1132"/>
                    <a:pt x="13735" y="1032"/>
                  </a:cubicBezTo>
                  <a:cubicBezTo>
                    <a:pt x="14788" y="931"/>
                    <a:pt x="15840" y="806"/>
                    <a:pt x="16918" y="756"/>
                  </a:cubicBezTo>
                  <a:cubicBezTo>
                    <a:pt x="17971" y="681"/>
                    <a:pt x="19023" y="631"/>
                    <a:pt x="20076" y="555"/>
                  </a:cubicBezTo>
                  <a:cubicBezTo>
                    <a:pt x="21129" y="480"/>
                    <a:pt x="22156" y="480"/>
                    <a:pt x="23159" y="430"/>
                  </a:cubicBezTo>
                  <a:cubicBezTo>
                    <a:pt x="24161" y="405"/>
                    <a:pt x="25114" y="355"/>
                    <a:pt x="26041" y="355"/>
                  </a:cubicBezTo>
                  <a:lnTo>
                    <a:pt x="28597" y="355"/>
                  </a:lnTo>
                  <a:cubicBezTo>
                    <a:pt x="29399" y="380"/>
                    <a:pt x="30126" y="405"/>
                    <a:pt x="30778" y="430"/>
                  </a:cubicBezTo>
                  <a:cubicBezTo>
                    <a:pt x="31104" y="455"/>
                    <a:pt x="31404" y="455"/>
                    <a:pt x="31680" y="480"/>
                  </a:cubicBezTo>
                  <a:cubicBezTo>
                    <a:pt x="31981" y="505"/>
                    <a:pt x="32232" y="530"/>
                    <a:pt x="32457" y="555"/>
                  </a:cubicBezTo>
                  <a:cubicBezTo>
                    <a:pt x="33384" y="656"/>
                    <a:pt x="33911" y="706"/>
                    <a:pt x="33911" y="706"/>
                  </a:cubicBezTo>
                  <a:cubicBezTo>
                    <a:pt x="33911" y="706"/>
                    <a:pt x="33384" y="631"/>
                    <a:pt x="32482" y="480"/>
                  </a:cubicBezTo>
                  <a:cubicBezTo>
                    <a:pt x="32232" y="430"/>
                    <a:pt x="31981" y="380"/>
                    <a:pt x="31705" y="355"/>
                  </a:cubicBezTo>
                  <a:cubicBezTo>
                    <a:pt x="31430" y="330"/>
                    <a:pt x="31129" y="305"/>
                    <a:pt x="30803" y="280"/>
                  </a:cubicBezTo>
                  <a:cubicBezTo>
                    <a:pt x="30151" y="230"/>
                    <a:pt x="29425" y="154"/>
                    <a:pt x="28623" y="104"/>
                  </a:cubicBezTo>
                  <a:cubicBezTo>
                    <a:pt x="27820" y="79"/>
                    <a:pt x="26943" y="54"/>
                    <a:pt x="26041" y="29"/>
                  </a:cubicBezTo>
                  <a:cubicBezTo>
                    <a:pt x="25649" y="8"/>
                    <a:pt x="25248" y="0"/>
                    <a:pt x="24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3277433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37115" y="0"/>
                  </a:moveTo>
                  <a:cubicBezTo>
                    <a:pt x="36736" y="0"/>
                    <a:pt x="36354" y="6"/>
                    <a:pt x="35965" y="19"/>
                  </a:cubicBezTo>
                  <a:cubicBezTo>
                    <a:pt x="35188" y="44"/>
                    <a:pt x="34386" y="44"/>
                    <a:pt x="33584" y="69"/>
                  </a:cubicBezTo>
                  <a:cubicBezTo>
                    <a:pt x="33183" y="94"/>
                    <a:pt x="32782" y="94"/>
                    <a:pt x="32381" y="119"/>
                  </a:cubicBezTo>
                  <a:cubicBezTo>
                    <a:pt x="31955" y="144"/>
                    <a:pt x="31554" y="169"/>
                    <a:pt x="31153" y="194"/>
                  </a:cubicBezTo>
                  <a:cubicBezTo>
                    <a:pt x="29524" y="295"/>
                    <a:pt x="27845" y="370"/>
                    <a:pt x="26191" y="545"/>
                  </a:cubicBezTo>
                  <a:cubicBezTo>
                    <a:pt x="25364" y="620"/>
                    <a:pt x="24537" y="696"/>
                    <a:pt x="23710" y="771"/>
                  </a:cubicBezTo>
                  <a:cubicBezTo>
                    <a:pt x="22883" y="846"/>
                    <a:pt x="22081" y="971"/>
                    <a:pt x="21254" y="1072"/>
                  </a:cubicBezTo>
                  <a:cubicBezTo>
                    <a:pt x="19624" y="1272"/>
                    <a:pt x="18045" y="1473"/>
                    <a:pt x="16492" y="1723"/>
                  </a:cubicBezTo>
                  <a:cubicBezTo>
                    <a:pt x="14963" y="1974"/>
                    <a:pt x="13459" y="2199"/>
                    <a:pt x="12055" y="2450"/>
                  </a:cubicBezTo>
                  <a:cubicBezTo>
                    <a:pt x="10652" y="2701"/>
                    <a:pt x="9324" y="2976"/>
                    <a:pt x="8096" y="3202"/>
                  </a:cubicBezTo>
                  <a:cubicBezTo>
                    <a:pt x="7494" y="3327"/>
                    <a:pt x="6893" y="3428"/>
                    <a:pt x="6341" y="3553"/>
                  </a:cubicBezTo>
                  <a:cubicBezTo>
                    <a:pt x="5790" y="3678"/>
                    <a:pt x="5263" y="3778"/>
                    <a:pt x="4762" y="3904"/>
                  </a:cubicBezTo>
                  <a:cubicBezTo>
                    <a:pt x="3785" y="4129"/>
                    <a:pt x="2933" y="4330"/>
                    <a:pt x="2206" y="4480"/>
                  </a:cubicBezTo>
                  <a:cubicBezTo>
                    <a:pt x="802" y="4806"/>
                    <a:pt x="0" y="5006"/>
                    <a:pt x="0" y="5006"/>
                  </a:cubicBezTo>
                  <a:cubicBezTo>
                    <a:pt x="0" y="5006"/>
                    <a:pt x="802" y="4856"/>
                    <a:pt x="2231" y="4580"/>
                  </a:cubicBezTo>
                  <a:cubicBezTo>
                    <a:pt x="2958" y="4430"/>
                    <a:pt x="3810" y="4255"/>
                    <a:pt x="4812" y="4079"/>
                  </a:cubicBezTo>
                  <a:cubicBezTo>
                    <a:pt x="5314" y="3979"/>
                    <a:pt x="5840" y="3879"/>
                    <a:pt x="6391" y="3753"/>
                  </a:cubicBezTo>
                  <a:cubicBezTo>
                    <a:pt x="6943" y="3653"/>
                    <a:pt x="7544" y="3553"/>
                    <a:pt x="8146" y="3453"/>
                  </a:cubicBezTo>
                  <a:cubicBezTo>
                    <a:pt x="9374" y="3252"/>
                    <a:pt x="10702" y="3027"/>
                    <a:pt x="12106" y="2776"/>
                  </a:cubicBezTo>
                  <a:cubicBezTo>
                    <a:pt x="13534" y="2550"/>
                    <a:pt x="15013" y="2350"/>
                    <a:pt x="16567" y="2124"/>
                  </a:cubicBezTo>
                  <a:cubicBezTo>
                    <a:pt x="18096" y="1874"/>
                    <a:pt x="19700" y="1698"/>
                    <a:pt x="21304" y="1498"/>
                  </a:cubicBezTo>
                  <a:cubicBezTo>
                    <a:pt x="22131" y="1397"/>
                    <a:pt x="22933" y="1297"/>
                    <a:pt x="23760" y="1222"/>
                  </a:cubicBezTo>
                  <a:cubicBezTo>
                    <a:pt x="24587" y="1147"/>
                    <a:pt x="25414" y="1072"/>
                    <a:pt x="26241" y="996"/>
                  </a:cubicBezTo>
                  <a:cubicBezTo>
                    <a:pt x="27895" y="821"/>
                    <a:pt x="29549" y="721"/>
                    <a:pt x="31178" y="620"/>
                  </a:cubicBezTo>
                  <a:cubicBezTo>
                    <a:pt x="31579" y="595"/>
                    <a:pt x="31980" y="570"/>
                    <a:pt x="32381" y="545"/>
                  </a:cubicBezTo>
                  <a:cubicBezTo>
                    <a:pt x="32807" y="520"/>
                    <a:pt x="33208" y="495"/>
                    <a:pt x="33609" y="495"/>
                  </a:cubicBezTo>
                  <a:cubicBezTo>
                    <a:pt x="34386" y="470"/>
                    <a:pt x="35188" y="445"/>
                    <a:pt x="35965" y="420"/>
                  </a:cubicBezTo>
                  <a:cubicBezTo>
                    <a:pt x="36742" y="395"/>
                    <a:pt x="37494" y="395"/>
                    <a:pt x="38246" y="395"/>
                  </a:cubicBezTo>
                  <a:cubicBezTo>
                    <a:pt x="38747" y="395"/>
                    <a:pt x="39237" y="373"/>
                    <a:pt x="39724" y="373"/>
                  </a:cubicBezTo>
                  <a:cubicBezTo>
                    <a:pt x="39967" y="373"/>
                    <a:pt x="40209" y="378"/>
                    <a:pt x="40452" y="395"/>
                  </a:cubicBezTo>
                  <a:cubicBezTo>
                    <a:pt x="41153" y="395"/>
                    <a:pt x="41855" y="420"/>
                    <a:pt x="42532" y="420"/>
                  </a:cubicBezTo>
                  <a:cubicBezTo>
                    <a:pt x="43183" y="445"/>
                    <a:pt x="43835" y="495"/>
                    <a:pt x="44462" y="520"/>
                  </a:cubicBezTo>
                  <a:cubicBezTo>
                    <a:pt x="45088" y="545"/>
                    <a:pt x="45690" y="570"/>
                    <a:pt x="46241" y="620"/>
                  </a:cubicBezTo>
                  <a:cubicBezTo>
                    <a:pt x="46818" y="671"/>
                    <a:pt x="47344" y="721"/>
                    <a:pt x="47845" y="771"/>
                  </a:cubicBezTo>
                  <a:cubicBezTo>
                    <a:pt x="48848" y="871"/>
                    <a:pt x="49725" y="971"/>
                    <a:pt x="50452" y="1072"/>
                  </a:cubicBezTo>
                  <a:cubicBezTo>
                    <a:pt x="51178" y="1172"/>
                    <a:pt x="51730" y="1272"/>
                    <a:pt x="52106" y="1347"/>
                  </a:cubicBezTo>
                  <a:cubicBezTo>
                    <a:pt x="52507" y="1422"/>
                    <a:pt x="52707" y="1473"/>
                    <a:pt x="52707" y="1473"/>
                  </a:cubicBezTo>
                  <a:cubicBezTo>
                    <a:pt x="52707" y="1473"/>
                    <a:pt x="52507" y="1422"/>
                    <a:pt x="52131" y="1322"/>
                  </a:cubicBezTo>
                  <a:cubicBezTo>
                    <a:pt x="51730" y="1247"/>
                    <a:pt x="51178" y="1097"/>
                    <a:pt x="50477" y="996"/>
                  </a:cubicBezTo>
                  <a:cubicBezTo>
                    <a:pt x="49750" y="846"/>
                    <a:pt x="48873" y="721"/>
                    <a:pt x="47870" y="595"/>
                  </a:cubicBezTo>
                  <a:cubicBezTo>
                    <a:pt x="46868" y="470"/>
                    <a:pt x="45715" y="320"/>
                    <a:pt x="44487" y="270"/>
                  </a:cubicBezTo>
                  <a:cubicBezTo>
                    <a:pt x="43860" y="219"/>
                    <a:pt x="43209" y="169"/>
                    <a:pt x="42532" y="119"/>
                  </a:cubicBezTo>
                  <a:cubicBezTo>
                    <a:pt x="41855" y="94"/>
                    <a:pt x="41178" y="69"/>
                    <a:pt x="40452" y="44"/>
                  </a:cubicBezTo>
                  <a:cubicBezTo>
                    <a:pt x="39750" y="19"/>
                    <a:pt x="38998" y="19"/>
                    <a:pt x="38246" y="19"/>
                  </a:cubicBezTo>
                  <a:cubicBezTo>
                    <a:pt x="37870" y="6"/>
                    <a:pt x="37494" y="0"/>
                    <a:pt x="37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3412984" y="3478343"/>
              <a:ext cx="894643" cy="87035"/>
            </a:xfrm>
            <a:custGeom>
              <a:avLst/>
              <a:gdLst/>
              <a:ahLst/>
              <a:cxnLst/>
              <a:rect l="l" t="t" r="r" b="b"/>
              <a:pathLst>
                <a:path w="38372" h="3733" extrusionOk="0">
                  <a:moveTo>
                    <a:pt x="38237" y="134"/>
                  </a:moveTo>
                  <a:cubicBezTo>
                    <a:pt x="38326" y="143"/>
                    <a:pt x="38372" y="148"/>
                    <a:pt x="38372" y="148"/>
                  </a:cubicBezTo>
                  <a:cubicBezTo>
                    <a:pt x="38372" y="148"/>
                    <a:pt x="38326" y="141"/>
                    <a:pt x="38237" y="134"/>
                  </a:cubicBezTo>
                  <a:close/>
                  <a:moveTo>
                    <a:pt x="33209" y="1"/>
                  </a:moveTo>
                  <a:cubicBezTo>
                    <a:pt x="32925" y="1"/>
                    <a:pt x="32633" y="6"/>
                    <a:pt x="32332" y="23"/>
                  </a:cubicBezTo>
                  <a:cubicBezTo>
                    <a:pt x="31430" y="48"/>
                    <a:pt x="30452" y="73"/>
                    <a:pt x="29425" y="98"/>
                  </a:cubicBezTo>
                  <a:cubicBezTo>
                    <a:pt x="28372" y="148"/>
                    <a:pt x="27294" y="224"/>
                    <a:pt x="26166" y="299"/>
                  </a:cubicBezTo>
                  <a:cubicBezTo>
                    <a:pt x="25039" y="374"/>
                    <a:pt x="23861" y="424"/>
                    <a:pt x="22683" y="549"/>
                  </a:cubicBezTo>
                  <a:cubicBezTo>
                    <a:pt x="21505" y="650"/>
                    <a:pt x="20302" y="775"/>
                    <a:pt x="19099" y="875"/>
                  </a:cubicBezTo>
                  <a:cubicBezTo>
                    <a:pt x="17896" y="1001"/>
                    <a:pt x="16693" y="1126"/>
                    <a:pt x="15515" y="1301"/>
                  </a:cubicBezTo>
                  <a:cubicBezTo>
                    <a:pt x="14337" y="1452"/>
                    <a:pt x="13184" y="1602"/>
                    <a:pt x="12056" y="1752"/>
                  </a:cubicBezTo>
                  <a:cubicBezTo>
                    <a:pt x="10928" y="1903"/>
                    <a:pt x="9851" y="2053"/>
                    <a:pt x="8823" y="2204"/>
                  </a:cubicBezTo>
                  <a:cubicBezTo>
                    <a:pt x="7795" y="2379"/>
                    <a:pt x="6843" y="2529"/>
                    <a:pt x="5941" y="2680"/>
                  </a:cubicBezTo>
                  <a:cubicBezTo>
                    <a:pt x="4161" y="3006"/>
                    <a:pt x="2683" y="3256"/>
                    <a:pt x="1630" y="3432"/>
                  </a:cubicBezTo>
                  <a:cubicBezTo>
                    <a:pt x="602" y="3632"/>
                    <a:pt x="1" y="3732"/>
                    <a:pt x="1" y="3732"/>
                  </a:cubicBezTo>
                  <a:cubicBezTo>
                    <a:pt x="1" y="3732"/>
                    <a:pt x="602" y="3657"/>
                    <a:pt x="1655" y="3532"/>
                  </a:cubicBezTo>
                  <a:cubicBezTo>
                    <a:pt x="2708" y="3381"/>
                    <a:pt x="4186" y="3181"/>
                    <a:pt x="5991" y="2955"/>
                  </a:cubicBezTo>
                  <a:cubicBezTo>
                    <a:pt x="6868" y="2805"/>
                    <a:pt x="7845" y="2680"/>
                    <a:pt x="8873" y="2529"/>
                  </a:cubicBezTo>
                  <a:cubicBezTo>
                    <a:pt x="9901" y="2404"/>
                    <a:pt x="10978" y="2279"/>
                    <a:pt x="12106" y="2153"/>
                  </a:cubicBezTo>
                  <a:cubicBezTo>
                    <a:pt x="13234" y="2003"/>
                    <a:pt x="14387" y="1878"/>
                    <a:pt x="15565" y="1727"/>
                  </a:cubicBezTo>
                  <a:cubicBezTo>
                    <a:pt x="16743" y="1552"/>
                    <a:pt x="17946" y="1452"/>
                    <a:pt x="19149" y="1351"/>
                  </a:cubicBezTo>
                  <a:cubicBezTo>
                    <a:pt x="20327" y="1226"/>
                    <a:pt x="21530" y="1101"/>
                    <a:pt x="22708" y="975"/>
                  </a:cubicBezTo>
                  <a:cubicBezTo>
                    <a:pt x="23886" y="850"/>
                    <a:pt x="25064" y="775"/>
                    <a:pt x="26191" y="700"/>
                  </a:cubicBezTo>
                  <a:cubicBezTo>
                    <a:pt x="27319" y="625"/>
                    <a:pt x="28397" y="499"/>
                    <a:pt x="29425" y="449"/>
                  </a:cubicBezTo>
                  <a:cubicBezTo>
                    <a:pt x="30477" y="374"/>
                    <a:pt x="31455" y="324"/>
                    <a:pt x="32357" y="274"/>
                  </a:cubicBezTo>
                  <a:cubicBezTo>
                    <a:pt x="33259" y="224"/>
                    <a:pt x="34086" y="224"/>
                    <a:pt x="34813" y="173"/>
                  </a:cubicBezTo>
                  <a:cubicBezTo>
                    <a:pt x="35540" y="148"/>
                    <a:pt x="36192" y="148"/>
                    <a:pt x="36718" y="148"/>
                  </a:cubicBezTo>
                  <a:cubicBezTo>
                    <a:pt x="37244" y="123"/>
                    <a:pt x="37645" y="123"/>
                    <a:pt x="37946" y="123"/>
                  </a:cubicBezTo>
                  <a:cubicBezTo>
                    <a:pt x="38068" y="123"/>
                    <a:pt x="38166" y="128"/>
                    <a:pt x="38237" y="134"/>
                  </a:cubicBezTo>
                  <a:lnTo>
                    <a:pt x="38237" y="134"/>
                  </a:lnTo>
                  <a:cubicBezTo>
                    <a:pt x="38005" y="111"/>
                    <a:pt x="37479" y="66"/>
                    <a:pt x="36718" y="48"/>
                  </a:cubicBezTo>
                  <a:cubicBezTo>
                    <a:pt x="36192" y="23"/>
                    <a:pt x="35540" y="23"/>
                    <a:pt x="34813" y="23"/>
                  </a:cubicBezTo>
                  <a:cubicBezTo>
                    <a:pt x="34312" y="23"/>
                    <a:pt x="33777" y="1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4710792" y="3309335"/>
              <a:ext cx="1269199" cy="104125"/>
            </a:xfrm>
            <a:custGeom>
              <a:avLst/>
              <a:gdLst/>
              <a:ahLst/>
              <a:cxnLst/>
              <a:rect l="l" t="t" r="r" b="b"/>
              <a:pathLst>
                <a:path w="54437" h="4466" extrusionOk="0">
                  <a:moveTo>
                    <a:pt x="22079" y="1"/>
                  </a:moveTo>
                  <a:cubicBezTo>
                    <a:pt x="20313" y="1"/>
                    <a:pt x="18576" y="51"/>
                    <a:pt x="16893" y="154"/>
                  </a:cubicBezTo>
                  <a:cubicBezTo>
                    <a:pt x="15264" y="254"/>
                    <a:pt x="13685" y="430"/>
                    <a:pt x="12206" y="630"/>
                  </a:cubicBezTo>
                  <a:cubicBezTo>
                    <a:pt x="10752" y="856"/>
                    <a:pt x="9349" y="1107"/>
                    <a:pt x="8071" y="1407"/>
                  </a:cubicBezTo>
                  <a:cubicBezTo>
                    <a:pt x="7444" y="1558"/>
                    <a:pt x="6842" y="1733"/>
                    <a:pt x="6266" y="1884"/>
                  </a:cubicBezTo>
                  <a:cubicBezTo>
                    <a:pt x="5715" y="2059"/>
                    <a:pt x="5163" y="2209"/>
                    <a:pt x="4662" y="2385"/>
                  </a:cubicBezTo>
                  <a:cubicBezTo>
                    <a:pt x="3659" y="2736"/>
                    <a:pt x="2807" y="3087"/>
                    <a:pt x="2106" y="3387"/>
                  </a:cubicBezTo>
                  <a:cubicBezTo>
                    <a:pt x="1780" y="3563"/>
                    <a:pt x="1454" y="3688"/>
                    <a:pt x="1203" y="3813"/>
                  </a:cubicBezTo>
                  <a:cubicBezTo>
                    <a:pt x="928" y="3964"/>
                    <a:pt x="727" y="4089"/>
                    <a:pt x="527" y="4164"/>
                  </a:cubicBezTo>
                  <a:cubicBezTo>
                    <a:pt x="176" y="4365"/>
                    <a:pt x="0" y="4465"/>
                    <a:pt x="0" y="4465"/>
                  </a:cubicBezTo>
                  <a:cubicBezTo>
                    <a:pt x="0" y="4465"/>
                    <a:pt x="176" y="4365"/>
                    <a:pt x="552" y="4189"/>
                  </a:cubicBezTo>
                  <a:cubicBezTo>
                    <a:pt x="727" y="4114"/>
                    <a:pt x="953" y="3989"/>
                    <a:pt x="1228" y="3864"/>
                  </a:cubicBezTo>
                  <a:cubicBezTo>
                    <a:pt x="1504" y="3763"/>
                    <a:pt x="1805" y="3638"/>
                    <a:pt x="2156" y="3488"/>
                  </a:cubicBezTo>
                  <a:cubicBezTo>
                    <a:pt x="2857" y="3187"/>
                    <a:pt x="3710" y="2861"/>
                    <a:pt x="4712" y="2560"/>
                  </a:cubicBezTo>
                  <a:cubicBezTo>
                    <a:pt x="5213" y="2385"/>
                    <a:pt x="5765" y="2260"/>
                    <a:pt x="6341" y="2084"/>
                  </a:cubicBezTo>
                  <a:cubicBezTo>
                    <a:pt x="6918" y="1959"/>
                    <a:pt x="7494" y="1783"/>
                    <a:pt x="8146" y="1658"/>
                  </a:cubicBezTo>
                  <a:cubicBezTo>
                    <a:pt x="9399" y="1382"/>
                    <a:pt x="10802" y="1157"/>
                    <a:pt x="12256" y="956"/>
                  </a:cubicBezTo>
                  <a:cubicBezTo>
                    <a:pt x="13735" y="781"/>
                    <a:pt x="15289" y="655"/>
                    <a:pt x="16918" y="555"/>
                  </a:cubicBezTo>
                  <a:cubicBezTo>
                    <a:pt x="18373" y="476"/>
                    <a:pt x="19874" y="438"/>
                    <a:pt x="21401" y="438"/>
                  </a:cubicBezTo>
                  <a:cubicBezTo>
                    <a:pt x="23265" y="438"/>
                    <a:pt x="25166" y="495"/>
                    <a:pt x="27068" y="605"/>
                  </a:cubicBezTo>
                  <a:cubicBezTo>
                    <a:pt x="30502" y="756"/>
                    <a:pt x="33960" y="1107"/>
                    <a:pt x="37168" y="1508"/>
                  </a:cubicBezTo>
                  <a:cubicBezTo>
                    <a:pt x="38772" y="1733"/>
                    <a:pt x="40326" y="1934"/>
                    <a:pt x="41805" y="2159"/>
                  </a:cubicBezTo>
                  <a:cubicBezTo>
                    <a:pt x="43284" y="2385"/>
                    <a:pt x="44662" y="2610"/>
                    <a:pt x="45940" y="2836"/>
                  </a:cubicBezTo>
                  <a:cubicBezTo>
                    <a:pt x="47219" y="3062"/>
                    <a:pt x="48397" y="3287"/>
                    <a:pt x="49424" y="3488"/>
                  </a:cubicBezTo>
                  <a:cubicBezTo>
                    <a:pt x="50477" y="3688"/>
                    <a:pt x="51379" y="3864"/>
                    <a:pt x="52106" y="3989"/>
                  </a:cubicBezTo>
                  <a:cubicBezTo>
                    <a:pt x="53610" y="4290"/>
                    <a:pt x="54437" y="4465"/>
                    <a:pt x="54437" y="4465"/>
                  </a:cubicBezTo>
                  <a:cubicBezTo>
                    <a:pt x="54437" y="4465"/>
                    <a:pt x="53610" y="4265"/>
                    <a:pt x="52131" y="3914"/>
                  </a:cubicBezTo>
                  <a:cubicBezTo>
                    <a:pt x="50652" y="3563"/>
                    <a:pt x="48547" y="3087"/>
                    <a:pt x="45991" y="2585"/>
                  </a:cubicBezTo>
                  <a:cubicBezTo>
                    <a:pt x="43434" y="2109"/>
                    <a:pt x="40452" y="1558"/>
                    <a:pt x="37219" y="1132"/>
                  </a:cubicBezTo>
                  <a:cubicBezTo>
                    <a:pt x="34011" y="681"/>
                    <a:pt x="30552" y="330"/>
                    <a:pt x="27093" y="129"/>
                  </a:cubicBezTo>
                  <a:cubicBezTo>
                    <a:pt x="25409" y="44"/>
                    <a:pt x="23732" y="1"/>
                    <a:pt x="22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4987163" y="3347315"/>
              <a:ext cx="790635" cy="66145"/>
            </a:xfrm>
            <a:custGeom>
              <a:avLst/>
              <a:gdLst/>
              <a:ahLst/>
              <a:cxnLst/>
              <a:rect l="l" t="t" r="r" b="b"/>
              <a:pathLst>
                <a:path w="33911" h="2837" extrusionOk="0">
                  <a:moveTo>
                    <a:pt x="9076" y="0"/>
                  </a:moveTo>
                  <a:cubicBezTo>
                    <a:pt x="8672" y="0"/>
                    <a:pt x="8277" y="8"/>
                    <a:pt x="7896" y="29"/>
                  </a:cubicBezTo>
                  <a:cubicBezTo>
                    <a:pt x="6968" y="54"/>
                    <a:pt x="6116" y="79"/>
                    <a:pt x="5314" y="104"/>
                  </a:cubicBezTo>
                  <a:cubicBezTo>
                    <a:pt x="4512" y="154"/>
                    <a:pt x="3760" y="230"/>
                    <a:pt x="3109" y="280"/>
                  </a:cubicBezTo>
                  <a:cubicBezTo>
                    <a:pt x="2808" y="305"/>
                    <a:pt x="2482" y="330"/>
                    <a:pt x="2207" y="355"/>
                  </a:cubicBezTo>
                  <a:cubicBezTo>
                    <a:pt x="1931" y="380"/>
                    <a:pt x="1680" y="430"/>
                    <a:pt x="1455" y="480"/>
                  </a:cubicBezTo>
                  <a:cubicBezTo>
                    <a:pt x="527" y="631"/>
                    <a:pt x="1" y="706"/>
                    <a:pt x="1" y="706"/>
                  </a:cubicBezTo>
                  <a:cubicBezTo>
                    <a:pt x="1" y="706"/>
                    <a:pt x="527" y="656"/>
                    <a:pt x="1455" y="555"/>
                  </a:cubicBezTo>
                  <a:cubicBezTo>
                    <a:pt x="1705" y="530"/>
                    <a:pt x="1956" y="505"/>
                    <a:pt x="2232" y="480"/>
                  </a:cubicBezTo>
                  <a:cubicBezTo>
                    <a:pt x="2507" y="455"/>
                    <a:pt x="2808" y="455"/>
                    <a:pt x="3134" y="430"/>
                  </a:cubicBezTo>
                  <a:cubicBezTo>
                    <a:pt x="3785" y="405"/>
                    <a:pt x="4512" y="380"/>
                    <a:pt x="5314" y="355"/>
                  </a:cubicBezTo>
                  <a:lnTo>
                    <a:pt x="7896" y="355"/>
                  </a:lnTo>
                  <a:cubicBezTo>
                    <a:pt x="8798" y="355"/>
                    <a:pt x="9775" y="405"/>
                    <a:pt x="10778" y="430"/>
                  </a:cubicBezTo>
                  <a:cubicBezTo>
                    <a:pt x="11755" y="480"/>
                    <a:pt x="12808" y="480"/>
                    <a:pt x="13836" y="555"/>
                  </a:cubicBezTo>
                  <a:cubicBezTo>
                    <a:pt x="14888" y="631"/>
                    <a:pt x="15941" y="681"/>
                    <a:pt x="17019" y="756"/>
                  </a:cubicBezTo>
                  <a:cubicBezTo>
                    <a:pt x="18071" y="806"/>
                    <a:pt x="19124" y="931"/>
                    <a:pt x="20177" y="1032"/>
                  </a:cubicBezTo>
                  <a:cubicBezTo>
                    <a:pt x="21229" y="1132"/>
                    <a:pt x="22257" y="1232"/>
                    <a:pt x="23234" y="1307"/>
                  </a:cubicBezTo>
                  <a:cubicBezTo>
                    <a:pt x="25214" y="1558"/>
                    <a:pt x="27069" y="1808"/>
                    <a:pt x="28648" y="2009"/>
                  </a:cubicBezTo>
                  <a:cubicBezTo>
                    <a:pt x="30227" y="2285"/>
                    <a:pt x="31555" y="2460"/>
                    <a:pt x="32457" y="2610"/>
                  </a:cubicBezTo>
                  <a:cubicBezTo>
                    <a:pt x="33385" y="2761"/>
                    <a:pt x="33911" y="2836"/>
                    <a:pt x="33911" y="2836"/>
                  </a:cubicBezTo>
                  <a:cubicBezTo>
                    <a:pt x="33911" y="2836"/>
                    <a:pt x="33385" y="2736"/>
                    <a:pt x="32482" y="2535"/>
                  </a:cubicBezTo>
                  <a:cubicBezTo>
                    <a:pt x="31580" y="2335"/>
                    <a:pt x="30277" y="2059"/>
                    <a:pt x="28698" y="1758"/>
                  </a:cubicBezTo>
                  <a:cubicBezTo>
                    <a:pt x="27896" y="1608"/>
                    <a:pt x="27044" y="1483"/>
                    <a:pt x="26141" y="1357"/>
                  </a:cubicBezTo>
                  <a:cubicBezTo>
                    <a:pt x="25239" y="1207"/>
                    <a:pt x="24287" y="1082"/>
                    <a:pt x="23284" y="931"/>
                  </a:cubicBezTo>
                  <a:cubicBezTo>
                    <a:pt x="22282" y="806"/>
                    <a:pt x="21254" y="706"/>
                    <a:pt x="20227" y="605"/>
                  </a:cubicBezTo>
                  <a:cubicBezTo>
                    <a:pt x="19174" y="480"/>
                    <a:pt x="18121" y="355"/>
                    <a:pt x="17044" y="305"/>
                  </a:cubicBezTo>
                  <a:cubicBezTo>
                    <a:pt x="15966" y="255"/>
                    <a:pt x="14913" y="179"/>
                    <a:pt x="13861" y="129"/>
                  </a:cubicBezTo>
                  <a:cubicBezTo>
                    <a:pt x="12808" y="54"/>
                    <a:pt x="11781" y="54"/>
                    <a:pt x="10778" y="29"/>
                  </a:cubicBezTo>
                  <a:cubicBezTo>
                    <a:pt x="10199" y="15"/>
                    <a:pt x="9629" y="0"/>
                    <a:pt x="9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4740588" y="3431107"/>
              <a:ext cx="1228887" cy="116738"/>
            </a:xfrm>
            <a:custGeom>
              <a:avLst/>
              <a:gdLst/>
              <a:ahLst/>
              <a:cxnLst/>
              <a:rect l="l" t="t" r="r" b="b"/>
              <a:pathLst>
                <a:path w="52708" h="5007" extrusionOk="0">
                  <a:moveTo>
                    <a:pt x="15580" y="0"/>
                  </a:moveTo>
                  <a:cubicBezTo>
                    <a:pt x="15195" y="0"/>
                    <a:pt x="14813" y="6"/>
                    <a:pt x="14437" y="19"/>
                  </a:cubicBezTo>
                  <a:cubicBezTo>
                    <a:pt x="13685" y="19"/>
                    <a:pt x="12958" y="19"/>
                    <a:pt x="12231" y="44"/>
                  </a:cubicBezTo>
                  <a:cubicBezTo>
                    <a:pt x="11529" y="69"/>
                    <a:pt x="10828" y="94"/>
                    <a:pt x="10151" y="119"/>
                  </a:cubicBezTo>
                  <a:cubicBezTo>
                    <a:pt x="9474" y="169"/>
                    <a:pt x="8823" y="219"/>
                    <a:pt x="8221" y="270"/>
                  </a:cubicBezTo>
                  <a:cubicBezTo>
                    <a:pt x="6968" y="320"/>
                    <a:pt x="5840" y="470"/>
                    <a:pt x="4813" y="595"/>
                  </a:cubicBezTo>
                  <a:cubicBezTo>
                    <a:pt x="3810" y="721"/>
                    <a:pt x="2933" y="846"/>
                    <a:pt x="2231" y="996"/>
                  </a:cubicBezTo>
                  <a:cubicBezTo>
                    <a:pt x="1504" y="1097"/>
                    <a:pt x="953" y="1247"/>
                    <a:pt x="577" y="1322"/>
                  </a:cubicBezTo>
                  <a:cubicBezTo>
                    <a:pt x="201" y="1422"/>
                    <a:pt x="0" y="1473"/>
                    <a:pt x="0" y="1473"/>
                  </a:cubicBezTo>
                  <a:cubicBezTo>
                    <a:pt x="0" y="1473"/>
                    <a:pt x="201" y="1422"/>
                    <a:pt x="577" y="1347"/>
                  </a:cubicBezTo>
                  <a:cubicBezTo>
                    <a:pt x="953" y="1272"/>
                    <a:pt x="1529" y="1172"/>
                    <a:pt x="2231" y="1072"/>
                  </a:cubicBezTo>
                  <a:cubicBezTo>
                    <a:pt x="2958" y="971"/>
                    <a:pt x="3835" y="871"/>
                    <a:pt x="4838" y="771"/>
                  </a:cubicBezTo>
                  <a:cubicBezTo>
                    <a:pt x="5339" y="721"/>
                    <a:pt x="5890" y="671"/>
                    <a:pt x="6442" y="620"/>
                  </a:cubicBezTo>
                  <a:cubicBezTo>
                    <a:pt x="7018" y="570"/>
                    <a:pt x="7595" y="545"/>
                    <a:pt x="8221" y="520"/>
                  </a:cubicBezTo>
                  <a:cubicBezTo>
                    <a:pt x="8848" y="495"/>
                    <a:pt x="9499" y="445"/>
                    <a:pt x="10176" y="420"/>
                  </a:cubicBezTo>
                  <a:cubicBezTo>
                    <a:pt x="10828" y="420"/>
                    <a:pt x="11529" y="395"/>
                    <a:pt x="12256" y="395"/>
                  </a:cubicBezTo>
                  <a:cubicBezTo>
                    <a:pt x="12490" y="378"/>
                    <a:pt x="12727" y="373"/>
                    <a:pt x="12966" y="373"/>
                  </a:cubicBezTo>
                  <a:cubicBezTo>
                    <a:pt x="13445" y="373"/>
                    <a:pt x="13935" y="395"/>
                    <a:pt x="14437" y="395"/>
                  </a:cubicBezTo>
                  <a:cubicBezTo>
                    <a:pt x="15189" y="395"/>
                    <a:pt x="15940" y="395"/>
                    <a:pt x="16717" y="420"/>
                  </a:cubicBezTo>
                  <a:cubicBezTo>
                    <a:pt x="17494" y="445"/>
                    <a:pt x="18296" y="470"/>
                    <a:pt x="19098" y="495"/>
                  </a:cubicBezTo>
                  <a:cubicBezTo>
                    <a:pt x="19499" y="495"/>
                    <a:pt x="19900" y="520"/>
                    <a:pt x="20301" y="545"/>
                  </a:cubicBezTo>
                  <a:cubicBezTo>
                    <a:pt x="20702" y="570"/>
                    <a:pt x="21103" y="595"/>
                    <a:pt x="21529" y="620"/>
                  </a:cubicBezTo>
                  <a:cubicBezTo>
                    <a:pt x="23159" y="721"/>
                    <a:pt x="24813" y="821"/>
                    <a:pt x="26467" y="996"/>
                  </a:cubicBezTo>
                  <a:cubicBezTo>
                    <a:pt x="27269" y="1072"/>
                    <a:pt x="28096" y="1147"/>
                    <a:pt x="28923" y="1222"/>
                  </a:cubicBezTo>
                  <a:cubicBezTo>
                    <a:pt x="29750" y="1297"/>
                    <a:pt x="30577" y="1397"/>
                    <a:pt x="31379" y="1498"/>
                  </a:cubicBezTo>
                  <a:cubicBezTo>
                    <a:pt x="33008" y="1698"/>
                    <a:pt x="34612" y="1874"/>
                    <a:pt x="36141" y="2124"/>
                  </a:cubicBezTo>
                  <a:cubicBezTo>
                    <a:pt x="37670" y="2350"/>
                    <a:pt x="39174" y="2550"/>
                    <a:pt x="40577" y="2776"/>
                  </a:cubicBezTo>
                  <a:cubicBezTo>
                    <a:pt x="41981" y="3027"/>
                    <a:pt x="43309" y="3252"/>
                    <a:pt x="44537" y="3453"/>
                  </a:cubicBezTo>
                  <a:cubicBezTo>
                    <a:pt x="45164" y="3553"/>
                    <a:pt x="45740" y="3653"/>
                    <a:pt x="46291" y="3753"/>
                  </a:cubicBezTo>
                  <a:cubicBezTo>
                    <a:pt x="46868" y="3879"/>
                    <a:pt x="47394" y="3979"/>
                    <a:pt x="47895" y="4079"/>
                  </a:cubicBezTo>
                  <a:cubicBezTo>
                    <a:pt x="48873" y="4255"/>
                    <a:pt x="49750" y="4430"/>
                    <a:pt x="50452" y="4580"/>
                  </a:cubicBezTo>
                  <a:cubicBezTo>
                    <a:pt x="51880" y="4856"/>
                    <a:pt x="52708" y="5006"/>
                    <a:pt x="52708" y="5006"/>
                  </a:cubicBezTo>
                  <a:cubicBezTo>
                    <a:pt x="52708" y="5006"/>
                    <a:pt x="51880" y="4806"/>
                    <a:pt x="50477" y="4480"/>
                  </a:cubicBezTo>
                  <a:cubicBezTo>
                    <a:pt x="49775" y="4330"/>
                    <a:pt x="48898" y="4129"/>
                    <a:pt x="47921" y="3904"/>
                  </a:cubicBezTo>
                  <a:cubicBezTo>
                    <a:pt x="47419" y="3778"/>
                    <a:pt x="46893" y="3678"/>
                    <a:pt x="46342" y="3553"/>
                  </a:cubicBezTo>
                  <a:cubicBezTo>
                    <a:pt x="45790" y="3428"/>
                    <a:pt x="45189" y="3327"/>
                    <a:pt x="44587" y="3202"/>
                  </a:cubicBezTo>
                  <a:cubicBezTo>
                    <a:pt x="43359" y="2976"/>
                    <a:pt x="42031" y="2701"/>
                    <a:pt x="40627" y="2450"/>
                  </a:cubicBezTo>
                  <a:cubicBezTo>
                    <a:pt x="39224" y="2199"/>
                    <a:pt x="37745" y="1974"/>
                    <a:pt x="36191" y="1723"/>
                  </a:cubicBezTo>
                  <a:cubicBezTo>
                    <a:pt x="34662" y="1473"/>
                    <a:pt x="33058" y="1272"/>
                    <a:pt x="31429" y="1072"/>
                  </a:cubicBezTo>
                  <a:cubicBezTo>
                    <a:pt x="30627" y="971"/>
                    <a:pt x="29800" y="846"/>
                    <a:pt x="28973" y="771"/>
                  </a:cubicBezTo>
                  <a:cubicBezTo>
                    <a:pt x="28146" y="696"/>
                    <a:pt x="27319" y="620"/>
                    <a:pt x="26492" y="545"/>
                  </a:cubicBezTo>
                  <a:cubicBezTo>
                    <a:pt x="24838" y="370"/>
                    <a:pt x="23184" y="295"/>
                    <a:pt x="21554" y="194"/>
                  </a:cubicBezTo>
                  <a:cubicBezTo>
                    <a:pt x="21128" y="169"/>
                    <a:pt x="20727" y="144"/>
                    <a:pt x="20326" y="119"/>
                  </a:cubicBezTo>
                  <a:cubicBezTo>
                    <a:pt x="19925" y="94"/>
                    <a:pt x="19499" y="94"/>
                    <a:pt x="19098" y="69"/>
                  </a:cubicBezTo>
                  <a:cubicBezTo>
                    <a:pt x="18296" y="44"/>
                    <a:pt x="17519" y="44"/>
                    <a:pt x="16742" y="19"/>
                  </a:cubicBezTo>
                  <a:cubicBezTo>
                    <a:pt x="16354" y="6"/>
                    <a:pt x="15965" y="0"/>
                    <a:pt x="15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9"/>
            <p:cNvSpPr/>
            <p:nvPr/>
          </p:nvSpPr>
          <p:spPr>
            <a:xfrm>
              <a:off x="4939252" y="3478343"/>
              <a:ext cx="894060" cy="87035"/>
            </a:xfrm>
            <a:custGeom>
              <a:avLst/>
              <a:gdLst/>
              <a:ahLst/>
              <a:cxnLst/>
              <a:rect l="l" t="t" r="r" b="b"/>
              <a:pathLst>
                <a:path w="38347" h="3733" extrusionOk="0">
                  <a:moveTo>
                    <a:pt x="116" y="135"/>
                  </a:moveTo>
                  <a:lnTo>
                    <a:pt x="116" y="135"/>
                  </a:lnTo>
                  <a:cubicBezTo>
                    <a:pt x="40" y="142"/>
                    <a:pt x="1" y="148"/>
                    <a:pt x="1" y="148"/>
                  </a:cubicBezTo>
                  <a:cubicBezTo>
                    <a:pt x="1" y="148"/>
                    <a:pt x="40" y="143"/>
                    <a:pt x="116" y="135"/>
                  </a:cubicBezTo>
                  <a:close/>
                  <a:moveTo>
                    <a:pt x="5140" y="1"/>
                  </a:moveTo>
                  <a:cubicBezTo>
                    <a:pt x="4573" y="1"/>
                    <a:pt x="4044" y="23"/>
                    <a:pt x="3560" y="23"/>
                  </a:cubicBezTo>
                  <a:cubicBezTo>
                    <a:pt x="2808" y="23"/>
                    <a:pt x="2181" y="23"/>
                    <a:pt x="1655" y="48"/>
                  </a:cubicBezTo>
                  <a:cubicBezTo>
                    <a:pt x="857" y="67"/>
                    <a:pt x="334" y="113"/>
                    <a:pt x="116" y="135"/>
                  </a:cubicBezTo>
                  <a:lnTo>
                    <a:pt x="116" y="135"/>
                  </a:lnTo>
                  <a:cubicBezTo>
                    <a:pt x="188" y="129"/>
                    <a:pt x="293" y="123"/>
                    <a:pt x="427" y="123"/>
                  </a:cubicBezTo>
                  <a:cubicBezTo>
                    <a:pt x="703" y="123"/>
                    <a:pt x="1129" y="123"/>
                    <a:pt x="1655" y="148"/>
                  </a:cubicBezTo>
                  <a:cubicBezTo>
                    <a:pt x="2181" y="148"/>
                    <a:pt x="2808" y="148"/>
                    <a:pt x="3560" y="173"/>
                  </a:cubicBezTo>
                  <a:cubicBezTo>
                    <a:pt x="4287" y="224"/>
                    <a:pt x="5114" y="224"/>
                    <a:pt x="6016" y="274"/>
                  </a:cubicBezTo>
                  <a:cubicBezTo>
                    <a:pt x="6918" y="324"/>
                    <a:pt x="7896" y="374"/>
                    <a:pt x="8923" y="449"/>
                  </a:cubicBezTo>
                  <a:cubicBezTo>
                    <a:pt x="9951" y="499"/>
                    <a:pt x="11054" y="625"/>
                    <a:pt x="12181" y="700"/>
                  </a:cubicBezTo>
                  <a:cubicBezTo>
                    <a:pt x="13284" y="775"/>
                    <a:pt x="14462" y="850"/>
                    <a:pt x="15640" y="975"/>
                  </a:cubicBezTo>
                  <a:cubicBezTo>
                    <a:pt x="16818" y="1101"/>
                    <a:pt x="18021" y="1226"/>
                    <a:pt x="19224" y="1351"/>
                  </a:cubicBezTo>
                  <a:cubicBezTo>
                    <a:pt x="20427" y="1452"/>
                    <a:pt x="21605" y="1552"/>
                    <a:pt x="22783" y="1727"/>
                  </a:cubicBezTo>
                  <a:cubicBezTo>
                    <a:pt x="23961" y="1878"/>
                    <a:pt x="25139" y="2003"/>
                    <a:pt x="26242" y="2153"/>
                  </a:cubicBezTo>
                  <a:cubicBezTo>
                    <a:pt x="27369" y="2279"/>
                    <a:pt x="28447" y="2404"/>
                    <a:pt x="29475" y="2529"/>
                  </a:cubicBezTo>
                  <a:cubicBezTo>
                    <a:pt x="30502" y="2680"/>
                    <a:pt x="31480" y="2805"/>
                    <a:pt x="32382" y="2955"/>
                  </a:cubicBezTo>
                  <a:cubicBezTo>
                    <a:pt x="34161" y="3181"/>
                    <a:pt x="35665" y="3381"/>
                    <a:pt x="36693" y="3532"/>
                  </a:cubicBezTo>
                  <a:cubicBezTo>
                    <a:pt x="37745" y="3657"/>
                    <a:pt x="38347" y="3732"/>
                    <a:pt x="38347" y="3732"/>
                  </a:cubicBezTo>
                  <a:cubicBezTo>
                    <a:pt x="38347" y="3732"/>
                    <a:pt x="37745" y="3632"/>
                    <a:pt x="36718" y="3432"/>
                  </a:cubicBezTo>
                  <a:cubicBezTo>
                    <a:pt x="35690" y="3256"/>
                    <a:pt x="34186" y="3006"/>
                    <a:pt x="32407" y="2680"/>
                  </a:cubicBezTo>
                  <a:cubicBezTo>
                    <a:pt x="31530" y="2529"/>
                    <a:pt x="30552" y="2379"/>
                    <a:pt x="29525" y="2204"/>
                  </a:cubicBezTo>
                  <a:cubicBezTo>
                    <a:pt x="28497" y="2053"/>
                    <a:pt x="27420" y="1903"/>
                    <a:pt x="26292" y="1752"/>
                  </a:cubicBezTo>
                  <a:cubicBezTo>
                    <a:pt x="25189" y="1602"/>
                    <a:pt x="24011" y="1452"/>
                    <a:pt x="22833" y="1301"/>
                  </a:cubicBezTo>
                  <a:cubicBezTo>
                    <a:pt x="21655" y="1126"/>
                    <a:pt x="20477" y="1001"/>
                    <a:pt x="19274" y="875"/>
                  </a:cubicBezTo>
                  <a:cubicBezTo>
                    <a:pt x="18071" y="775"/>
                    <a:pt x="16868" y="650"/>
                    <a:pt x="15690" y="549"/>
                  </a:cubicBezTo>
                  <a:cubicBezTo>
                    <a:pt x="14487" y="424"/>
                    <a:pt x="13334" y="374"/>
                    <a:pt x="12206" y="299"/>
                  </a:cubicBezTo>
                  <a:cubicBezTo>
                    <a:pt x="11079" y="224"/>
                    <a:pt x="9976" y="148"/>
                    <a:pt x="8948" y="98"/>
                  </a:cubicBezTo>
                  <a:cubicBezTo>
                    <a:pt x="7896" y="73"/>
                    <a:pt x="6918" y="48"/>
                    <a:pt x="6016" y="23"/>
                  </a:cubicBezTo>
                  <a:cubicBezTo>
                    <a:pt x="5715" y="6"/>
                    <a:pt x="5423" y="1"/>
                    <a:pt x="5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9"/>
            <p:cNvSpPr/>
            <p:nvPr/>
          </p:nvSpPr>
          <p:spPr>
            <a:xfrm>
              <a:off x="3152374" y="3522104"/>
              <a:ext cx="2942166" cy="203377"/>
            </a:xfrm>
            <a:custGeom>
              <a:avLst/>
              <a:gdLst/>
              <a:ahLst/>
              <a:cxnLst/>
              <a:rect l="l" t="t" r="r" b="b"/>
              <a:pathLst>
                <a:path w="126192" h="8723" extrusionOk="0">
                  <a:moveTo>
                    <a:pt x="59124" y="1"/>
                  </a:moveTo>
                  <a:lnTo>
                    <a:pt x="57996" y="101"/>
                  </a:lnTo>
                  <a:lnTo>
                    <a:pt x="1" y="6091"/>
                  </a:lnTo>
                  <a:lnTo>
                    <a:pt x="1530" y="8723"/>
                  </a:lnTo>
                  <a:lnTo>
                    <a:pt x="57294" y="2958"/>
                  </a:lnTo>
                  <a:cubicBezTo>
                    <a:pt x="58147" y="4387"/>
                    <a:pt x="59951" y="5214"/>
                    <a:pt x="63084" y="5214"/>
                  </a:cubicBezTo>
                  <a:cubicBezTo>
                    <a:pt x="66217" y="5214"/>
                    <a:pt x="68046" y="4387"/>
                    <a:pt x="68873" y="2958"/>
                  </a:cubicBezTo>
                  <a:lnTo>
                    <a:pt x="124638" y="8723"/>
                  </a:lnTo>
                  <a:lnTo>
                    <a:pt x="126192" y="6091"/>
                  </a:lnTo>
                  <a:lnTo>
                    <a:pt x="68172" y="101"/>
                  </a:lnTo>
                  <a:lnTo>
                    <a:pt x="67044" y="1"/>
                  </a:lnTo>
                  <a:lnTo>
                    <a:pt x="66718" y="1078"/>
                  </a:lnTo>
                  <a:cubicBezTo>
                    <a:pt x="66643" y="1304"/>
                    <a:pt x="65916" y="2432"/>
                    <a:pt x="63084" y="2432"/>
                  </a:cubicBezTo>
                  <a:cubicBezTo>
                    <a:pt x="60252" y="2432"/>
                    <a:pt x="59525" y="1304"/>
                    <a:pt x="59475" y="1078"/>
                  </a:cubicBezTo>
                  <a:lnTo>
                    <a:pt x="59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9"/>
            <p:cNvSpPr/>
            <p:nvPr/>
          </p:nvSpPr>
          <p:spPr>
            <a:xfrm>
              <a:off x="4623129" y="2673663"/>
              <a:ext cx="324335" cy="739808"/>
            </a:xfrm>
            <a:custGeom>
              <a:avLst/>
              <a:gdLst/>
              <a:ahLst/>
              <a:cxnLst/>
              <a:rect l="l" t="t" r="r" b="b"/>
              <a:pathLst>
                <a:path w="13911" h="31731" extrusionOk="0">
                  <a:moveTo>
                    <a:pt x="13184" y="1"/>
                  </a:moveTo>
                  <a:lnTo>
                    <a:pt x="13184" y="1"/>
                  </a:lnTo>
                  <a:cubicBezTo>
                    <a:pt x="8723" y="677"/>
                    <a:pt x="4211" y="2181"/>
                    <a:pt x="1" y="4988"/>
                  </a:cubicBezTo>
                  <a:lnTo>
                    <a:pt x="1" y="31730"/>
                  </a:lnTo>
                  <a:cubicBezTo>
                    <a:pt x="1" y="31730"/>
                    <a:pt x="3384" y="26166"/>
                    <a:pt x="13911" y="23058"/>
                  </a:cubicBezTo>
                  <a:cubicBezTo>
                    <a:pt x="12457" y="16793"/>
                    <a:pt x="11580" y="8672"/>
                    <a:pt x="1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4281313" y="2963440"/>
              <a:ext cx="291601" cy="161340"/>
            </a:xfrm>
            <a:custGeom>
              <a:avLst/>
              <a:gdLst/>
              <a:ahLst/>
              <a:cxnLst/>
              <a:rect l="l" t="t" r="r" b="b"/>
              <a:pathLst>
                <a:path w="12507" h="6920" extrusionOk="0">
                  <a:moveTo>
                    <a:pt x="9298" y="1"/>
                  </a:moveTo>
                  <a:cubicBezTo>
                    <a:pt x="8450" y="1"/>
                    <a:pt x="7614" y="99"/>
                    <a:pt x="6817" y="354"/>
                  </a:cubicBezTo>
                  <a:cubicBezTo>
                    <a:pt x="5238" y="830"/>
                    <a:pt x="3935" y="1907"/>
                    <a:pt x="2882" y="3110"/>
                  </a:cubicBezTo>
                  <a:cubicBezTo>
                    <a:pt x="1830" y="4313"/>
                    <a:pt x="978" y="5642"/>
                    <a:pt x="0" y="6920"/>
                  </a:cubicBezTo>
                  <a:cubicBezTo>
                    <a:pt x="534" y="6807"/>
                    <a:pt x="1076" y="6770"/>
                    <a:pt x="1621" y="6770"/>
                  </a:cubicBezTo>
                  <a:cubicBezTo>
                    <a:pt x="2659" y="6770"/>
                    <a:pt x="3709" y="6904"/>
                    <a:pt x="4737" y="6904"/>
                  </a:cubicBezTo>
                  <a:cubicBezTo>
                    <a:pt x="5453" y="6904"/>
                    <a:pt x="6159" y="6839"/>
                    <a:pt x="6842" y="6619"/>
                  </a:cubicBezTo>
                  <a:cubicBezTo>
                    <a:pt x="7594" y="6369"/>
                    <a:pt x="8296" y="5968"/>
                    <a:pt x="8948" y="5516"/>
                  </a:cubicBezTo>
                  <a:cubicBezTo>
                    <a:pt x="9800" y="4940"/>
                    <a:pt x="10577" y="4288"/>
                    <a:pt x="11178" y="3486"/>
                  </a:cubicBezTo>
                  <a:cubicBezTo>
                    <a:pt x="11855" y="2534"/>
                    <a:pt x="12156" y="1456"/>
                    <a:pt x="12506" y="354"/>
                  </a:cubicBezTo>
                  <a:cubicBezTo>
                    <a:pt x="11457" y="158"/>
                    <a:pt x="10368" y="1"/>
                    <a:pt x="9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9"/>
            <p:cNvSpPr/>
            <p:nvPr/>
          </p:nvSpPr>
          <p:spPr>
            <a:xfrm>
              <a:off x="4278376" y="2964302"/>
              <a:ext cx="302722" cy="162832"/>
            </a:xfrm>
            <a:custGeom>
              <a:avLst/>
              <a:gdLst/>
              <a:ahLst/>
              <a:cxnLst/>
              <a:rect l="l" t="t" r="r" b="b"/>
              <a:pathLst>
                <a:path w="12984" h="6984" extrusionOk="0">
                  <a:moveTo>
                    <a:pt x="12639" y="1"/>
                  </a:moveTo>
                  <a:cubicBezTo>
                    <a:pt x="12604" y="1"/>
                    <a:pt x="12568" y="6"/>
                    <a:pt x="12532" y="16"/>
                  </a:cubicBezTo>
                  <a:cubicBezTo>
                    <a:pt x="8221" y="1444"/>
                    <a:pt x="4537" y="3675"/>
                    <a:pt x="176" y="6407"/>
                  </a:cubicBezTo>
                  <a:cubicBezTo>
                    <a:pt x="51" y="6507"/>
                    <a:pt x="1" y="6708"/>
                    <a:pt x="101" y="6858"/>
                  </a:cubicBezTo>
                  <a:cubicBezTo>
                    <a:pt x="151" y="6933"/>
                    <a:pt x="251" y="6983"/>
                    <a:pt x="352" y="6983"/>
                  </a:cubicBezTo>
                  <a:cubicBezTo>
                    <a:pt x="402" y="6983"/>
                    <a:pt x="477" y="6983"/>
                    <a:pt x="527" y="6958"/>
                  </a:cubicBezTo>
                  <a:cubicBezTo>
                    <a:pt x="4838" y="4226"/>
                    <a:pt x="8497" y="2021"/>
                    <a:pt x="12733" y="592"/>
                  </a:cubicBezTo>
                  <a:cubicBezTo>
                    <a:pt x="12908" y="542"/>
                    <a:pt x="12983" y="367"/>
                    <a:pt x="12933" y="216"/>
                  </a:cubicBezTo>
                  <a:cubicBezTo>
                    <a:pt x="12893" y="77"/>
                    <a:pt x="12774" y="1"/>
                    <a:pt x="12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9"/>
            <p:cNvSpPr/>
            <p:nvPr/>
          </p:nvSpPr>
          <p:spPr>
            <a:xfrm>
              <a:off x="4444329" y="2696441"/>
              <a:ext cx="168311" cy="282858"/>
            </a:xfrm>
            <a:custGeom>
              <a:avLst/>
              <a:gdLst/>
              <a:ahLst/>
              <a:cxnLst/>
              <a:rect l="l" t="t" r="r" b="b"/>
              <a:pathLst>
                <a:path w="7219" h="12132" extrusionOk="0">
                  <a:moveTo>
                    <a:pt x="1" y="1"/>
                  </a:moveTo>
                  <a:lnTo>
                    <a:pt x="1" y="1"/>
                  </a:lnTo>
                  <a:cubicBezTo>
                    <a:pt x="151" y="1455"/>
                    <a:pt x="276" y="2833"/>
                    <a:pt x="627" y="4237"/>
                  </a:cubicBezTo>
                  <a:cubicBezTo>
                    <a:pt x="978" y="5640"/>
                    <a:pt x="1529" y="7019"/>
                    <a:pt x="2382" y="8171"/>
                  </a:cubicBezTo>
                  <a:cubicBezTo>
                    <a:pt x="3535" y="9801"/>
                    <a:pt x="4813" y="11179"/>
                    <a:pt x="6291" y="12131"/>
                  </a:cubicBezTo>
                  <a:cubicBezTo>
                    <a:pt x="6843" y="10377"/>
                    <a:pt x="7219" y="9024"/>
                    <a:pt x="6918" y="7219"/>
                  </a:cubicBezTo>
                  <a:cubicBezTo>
                    <a:pt x="6642" y="5515"/>
                    <a:pt x="5615" y="3986"/>
                    <a:pt x="4337" y="2833"/>
                  </a:cubicBezTo>
                  <a:cubicBezTo>
                    <a:pt x="3058" y="1655"/>
                    <a:pt x="1529" y="80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9"/>
            <p:cNvSpPr/>
            <p:nvPr/>
          </p:nvSpPr>
          <p:spPr>
            <a:xfrm>
              <a:off x="4437894" y="2691615"/>
              <a:ext cx="153716" cy="287101"/>
            </a:xfrm>
            <a:custGeom>
              <a:avLst/>
              <a:gdLst/>
              <a:ahLst/>
              <a:cxnLst/>
              <a:rect l="l" t="t" r="r" b="b"/>
              <a:pathLst>
                <a:path w="6593" h="12314" extrusionOk="0">
                  <a:moveTo>
                    <a:pt x="350" y="0"/>
                  </a:moveTo>
                  <a:cubicBezTo>
                    <a:pt x="280" y="0"/>
                    <a:pt x="208" y="26"/>
                    <a:pt x="151" y="83"/>
                  </a:cubicBezTo>
                  <a:cubicBezTo>
                    <a:pt x="1" y="183"/>
                    <a:pt x="1" y="383"/>
                    <a:pt x="101" y="509"/>
                  </a:cubicBezTo>
                  <a:cubicBezTo>
                    <a:pt x="2933" y="3992"/>
                    <a:pt x="4888" y="7877"/>
                    <a:pt x="5941" y="12088"/>
                  </a:cubicBezTo>
                  <a:cubicBezTo>
                    <a:pt x="5966" y="12213"/>
                    <a:pt x="6091" y="12313"/>
                    <a:pt x="6242" y="12313"/>
                  </a:cubicBezTo>
                  <a:lnTo>
                    <a:pt x="6317" y="12313"/>
                  </a:lnTo>
                  <a:cubicBezTo>
                    <a:pt x="6467" y="12263"/>
                    <a:pt x="6592" y="12088"/>
                    <a:pt x="6542" y="11937"/>
                  </a:cubicBezTo>
                  <a:cubicBezTo>
                    <a:pt x="5490" y="7627"/>
                    <a:pt x="3485" y="3667"/>
                    <a:pt x="577" y="108"/>
                  </a:cubicBezTo>
                  <a:cubicBezTo>
                    <a:pt x="522" y="39"/>
                    <a:pt x="437" y="0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4335520" y="2888740"/>
              <a:ext cx="792570" cy="126787"/>
            </a:xfrm>
            <a:custGeom>
              <a:avLst/>
              <a:gdLst/>
              <a:ahLst/>
              <a:cxnLst/>
              <a:rect l="l" t="t" r="r" b="b"/>
              <a:pathLst>
                <a:path w="33994" h="5438" extrusionOk="0">
                  <a:moveTo>
                    <a:pt x="486" y="1"/>
                  </a:moveTo>
                  <a:cubicBezTo>
                    <a:pt x="161" y="1"/>
                    <a:pt x="1" y="516"/>
                    <a:pt x="382" y="650"/>
                  </a:cubicBezTo>
                  <a:cubicBezTo>
                    <a:pt x="7983" y="3808"/>
                    <a:pt x="16195" y="5437"/>
                    <a:pt x="24428" y="5437"/>
                  </a:cubicBezTo>
                  <a:cubicBezTo>
                    <a:pt x="25018" y="5437"/>
                    <a:pt x="25607" y="5429"/>
                    <a:pt x="26197" y="5412"/>
                  </a:cubicBezTo>
                  <a:cubicBezTo>
                    <a:pt x="28678" y="5362"/>
                    <a:pt x="31134" y="5162"/>
                    <a:pt x="33590" y="4786"/>
                  </a:cubicBezTo>
                  <a:cubicBezTo>
                    <a:pt x="33994" y="4738"/>
                    <a:pt x="33925" y="4128"/>
                    <a:pt x="33554" y="4128"/>
                  </a:cubicBezTo>
                  <a:cubicBezTo>
                    <a:pt x="33534" y="4128"/>
                    <a:pt x="33512" y="4130"/>
                    <a:pt x="33490" y="4134"/>
                  </a:cubicBezTo>
                  <a:cubicBezTo>
                    <a:pt x="30542" y="4554"/>
                    <a:pt x="27565" y="4763"/>
                    <a:pt x="24588" y="4763"/>
                  </a:cubicBezTo>
                  <a:cubicBezTo>
                    <a:pt x="18857" y="4763"/>
                    <a:pt x="13125" y="3989"/>
                    <a:pt x="7600" y="2455"/>
                  </a:cubicBezTo>
                  <a:cubicBezTo>
                    <a:pt x="5244" y="1778"/>
                    <a:pt x="2888" y="976"/>
                    <a:pt x="607" y="24"/>
                  </a:cubicBezTo>
                  <a:cubicBezTo>
                    <a:pt x="565" y="8"/>
                    <a:pt x="524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9"/>
            <p:cNvSpPr/>
            <p:nvPr/>
          </p:nvSpPr>
          <p:spPr>
            <a:xfrm>
              <a:off x="3912010" y="2614071"/>
              <a:ext cx="442355" cy="365276"/>
            </a:xfrm>
            <a:custGeom>
              <a:avLst/>
              <a:gdLst/>
              <a:ahLst/>
              <a:cxnLst/>
              <a:rect l="l" t="t" r="r" b="b"/>
              <a:pathLst>
                <a:path w="18973" h="15667" extrusionOk="0">
                  <a:moveTo>
                    <a:pt x="6843" y="0"/>
                  </a:moveTo>
                  <a:cubicBezTo>
                    <a:pt x="2532" y="1704"/>
                    <a:pt x="0" y="12105"/>
                    <a:pt x="0" y="12105"/>
                  </a:cubicBezTo>
                  <a:cubicBezTo>
                    <a:pt x="7269" y="13584"/>
                    <a:pt x="8221" y="14837"/>
                    <a:pt x="12206" y="15589"/>
                  </a:cubicBezTo>
                  <a:cubicBezTo>
                    <a:pt x="12487" y="15642"/>
                    <a:pt x="12754" y="15666"/>
                    <a:pt x="13006" y="15666"/>
                  </a:cubicBezTo>
                  <a:cubicBezTo>
                    <a:pt x="16355" y="15666"/>
                    <a:pt x="17244" y="11354"/>
                    <a:pt x="17244" y="11354"/>
                  </a:cubicBezTo>
                  <a:cubicBezTo>
                    <a:pt x="18973" y="7043"/>
                    <a:pt x="17469" y="5013"/>
                    <a:pt x="14286" y="3860"/>
                  </a:cubicBezTo>
                  <a:cubicBezTo>
                    <a:pt x="10677" y="2557"/>
                    <a:pt x="6843" y="0"/>
                    <a:pt x="6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9"/>
            <p:cNvSpPr/>
            <p:nvPr/>
          </p:nvSpPr>
          <p:spPr>
            <a:xfrm>
              <a:off x="3944721" y="2650814"/>
              <a:ext cx="143784" cy="219254"/>
            </a:xfrm>
            <a:custGeom>
              <a:avLst/>
              <a:gdLst/>
              <a:ahLst/>
              <a:cxnLst/>
              <a:rect l="l" t="t" r="r" b="b"/>
              <a:pathLst>
                <a:path w="6167" h="9404" extrusionOk="0">
                  <a:moveTo>
                    <a:pt x="5168" y="1"/>
                  </a:moveTo>
                  <a:cubicBezTo>
                    <a:pt x="4445" y="1"/>
                    <a:pt x="2877" y="2438"/>
                    <a:pt x="2357" y="3336"/>
                  </a:cubicBezTo>
                  <a:cubicBezTo>
                    <a:pt x="1029" y="5592"/>
                    <a:pt x="1" y="8625"/>
                    <a:pt x="602" y="9276"/>
                  </a:cubicBezTo>
                  <a:cubicBezTo>
                    <a:pt x="666" y="9340"/>
                    <a:pt x="769" y="9403"/>
                    <a:pt x="926" y="9403"/>
                  </a:cubicBezTo>
                  <a:cubicBezTo>
                    <a:pt x="1016" y="9403"/>
                    <a:pt x="1125" y="9382"/>
                    <a:pt x="1254" y="9326"/>
                  </a:cubicBezTo>
                  <a:cubicBezTo>
                    <a:pt x="3034" y="8499"/>
                    <a:pt x="4337" y="6169"/>
                    <a:pt x="5139" y="4239"/>
                  </a:cubicBezTo>
                  <a:cubicBezTo>
                    <a:pt x="5790" y="2735"/>
                    <a:pt x="6116" y="1457"/>
                    <a:pt x="6141" y="1331"/>
                  </a:cubicBezTo>
                  <a:cubicBezTo>
                    <a:pt x="6166" y="1256"/>
                    <a:pt x="6116" y="1156"/>
                    <a:pt x="6041" y="1131"/>
                  </a:cubicBezTo>
                  <a:cubicBezTo>
                    <a:pt x="6028" y="1128"/>
                    <a:pt x="6014" y="1126"/>
                    <a:pt x="6001" y="1126"/>
                  </a:cubicBezTo>
                  <a:cubicBezTo>
                    <a:pt x="5916" y="1126"/>
                    <a:pt x="5841" y="1191"/>
                    <a:pt x="5841" y="1256"/>
                  </a:cubicBezTo>
                  <a:cubicBezTo>
                    <a:pt x="5816" y="1306"/>
                    <a:pt x="4161" y="7597"/>
                    <a:pt x="1104" y="9026"/>
                  </a:cubicBezTo>
                  <a:cubicBezTo>
                    <a:pt x="1013" y="9071"/>
                    <a:pt x="953" y="9086"/>
                    <a:pt x="914" y="9086"/>
                  </a:cubicBezTo>
                  <a:cubicBezTo>
                    <a:pt x="868" y="9086"/>
                    <a:pt x="853" y="9064"/>
                    <a:pt x="853" y="9051"/>
                  </a:cubicBezTo>
                  <a:cubicBezTo>
                    <a:pt x="452" y="8625"/>
                    <a:pt x="1204" y="5943"/>
                    <a:pt x="2633" y="3512"/>
                  </a:cubicBezTo>
                  <a:cubicBezTo>
                    <a:pt x="3735" y="1557"/>
                    <a:pt x="4888" y="304"/>
                    <a:pt x="5139" y="304"/>
                  </a:cubicBezTo>
                  <a:cubicBezTo>
                    <a:pt x="5139" y="304"/>
                    <a:pt x="5239" y="479"/>
                    <a:pt x="4838" y="1532"/>
                  </a:cubicBezTo>
                  <a:cubicBezTo>
                    <a:pt x="3134" y="6068"/>
                    <a:pt x="2181" y="7346"/>
                    <a:pt x="1906" y="7497"/>
                  </a:cubicBezTo>
                  <a:cubicBezTo>
                    <a:pt x="1906" y="7472"/>
                    <a:pt x="1906" y="7422"/>
                    <a:pt x="1906" y="7321"/>
                  </a:cubicBezTo>
                  <a:cubicBezTo>
                    <a:pt x="2006" y="6068"/>
                    <a:pt x="3836" y="2785"/>
                    <a:pt x="3836" y="2735"/>
                  </a:cubicBezTo>
                  <a:cubicBezTo>
                    <a:pt x="3886" y="2660"/>
                    <a:pt x="3861" y="2559"/>
                    <a:pt x="3785" y="2534"/>
                  </a:cubicBezTo>
                  <a:cubicBezTo>
                    <a:pt x="3759" y="2517"/>
                    <a:pt x="3729" y="2508"/>
                    <a:pt x="3699" y="2508"/>
                  </a:cubicBezTo>
                  <a:cubicBezTo>
                    <a:pt x="3646" y="2508"/>
                    <a:pt x="3592" y="2536"/>
                    <a:pt x="3560" y="2585"/>
                  </a:cubicBezTo>
                  <a:cubicBezTo>
                    <a:pt x="3485" y="2735"/>
                    <a:pt x="1705" y="5968"/>
                    <a:pt x="1580" y="7296"/>
                  </a:cubicBezTo>
                  <a:cubicBezTo>
                    <a:pt x="1555" y="7672"/>
                    <a:pt x="1680" y="7798"/>
                    <a:pt x="1805" y="7823"/>
                  </a:cubicBezTo>
                  <a:cubicBezTo>
                    <a:pt x="1823" y="7827"/>
                    <a:pt x="1841" y="7829"/>
                    <a:pt x="1859" y="7829"/>
                  </a:cubicBezTo>
                  <a:cubicBezTo>
                    <a:pt x="2758" y="7829"/>
                    <a:pt x="4599" y="3106"/>
                    <a:pt x="5139" y="1632"/>
                  </a:cubicBezTo>
                  <a:cubicBezTo>
                    <a:pt x="5515" y="630"/>
                    <a:pt x="5565" y="153"/>
                    <a:pt x="5289" y="28"/>
                  </a:cubicBezTo>
                  <a:cubicBezTo>
                    <a:pt x="5252" y="10"/>
                    <a:pt x="5212" y="1"/>
                    <a:pt x="5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9"/>
            <p:cNvSpPr/>
            <p:nvPr/>
          </p:nvSpPr>
          <p:spPr>
            <a:xfrm>
              <a:off x="3907930" y="2750787"/>
              <a:ext cx="468072" cy="149146"/>
            </a:xfrm>
            <a:custGeom>
              <a:avLst/>
              <a:gdLst/>
              <a:ahLst/>
              <a:cxnLst/>
              <a:rect l="l" t="t" r="r" b="b"/>
              <a:pathLst>
                <a:path w="20076" h="6397" extrusionOk="0">
                  <a:moveTo>
                    <a:pt x="12361" y="0"/>
                  </a:moveTo>
                  <a:cubicBezTo>
                    <a:pt x="10494" y="0"/>
                    <a:pt x="8797" y="728"/>
                    <a:pt x="7318" y="2206"/>
                  </a:cubicBezTo>
                  <a:cubicBezTo>
                    <a:pt x="3634" y="5840"/>
                    <a:pt x="201" y="6091"/>
                    <a:pt x="175" y="6091"/>
                  </a:cubicBezTo>
                  <a:cubicBezTo>
                    <a:pt x="75" y="6091"/>
                    <a:pt x="0" y="6166"/>
                    <a:pt x="25" y="6241"/>
                  </a:cubicBezTo>
                  <a:cubicBezTo>
                    <a:pt x="25" y="6329"/>
                    <a:pt x="82" y="6397"/>
                    <a:pt x="146" y="6397"/>
                  </a:cubicBezTo>
                  <a:cubicBezTo>
                    <a:pt x="156" y="6397"/>
                    <a:pt x="166" y="6395"/>
                    <a:pt x="175" y="6392"/>
                  </a:cubicBezTo>
                  <a:cubicBezTo>
                    <a:pt x="326" y="6392"/>
                    <a:pt x="3759" y="6166"/>
                    <a:pt x="7544" y="2432"/>
                  </a:cubicBezTo>
                  <a:cubicBezTo>
                    <a:pt x="8973" y="1027"/>
                    <a:pt x="10597" y="301"/>
                    <a:pt x="12366" y="301"/>
                  </a:cubicBezTo>
                  <a:cubicBezTo>
                    <a:pt x="12396" y="301"/>
                    <a:pt x="12426" y="301"/>
                    <a:pt x="12456" y="302"/>
                  </a:cubicBezTo>
                  <a:cubicBezTo>
                    <a:pt x="16341" y="352"/>
                    <a:pt x="19749" y="3860"/>
                    <a:pt x="19775" y="3886"/>
                  </a:cubicBezTo>
                  <a:cubicBezTo>
                    <a:pt x="19816" y="3913"/>
                    <a:pt x="19865" y="3933"/>
                    <a:pt x="19909" y="3933"/>
                  </a:cubicBezTo>
                  <a:cubicBezTo>
                    <a:pt x="19945" y="3933"/>
                    <a:pt x="19977" y="3919"/>
                    <a:pt x="20000" y="3886"/>
                  </a:cubicBezTo>
                  <a:lnTo>
                    <a:pt x="20050" y="3835"/>
                  </a:lnTo>
                  <a:cubicBezTo>
                    <a:pt x="20075" y="3785"/>
                    <a:pt x="20050" y="3710"/>
                    <a:pt x="20000" y="3660"/>
                  </a:cubicBezTo>
                  <a:cubicBezTo>
                    <a:pt x="19875" y="3510"/>
                    <a:pt x="16491" y="51"/>
                    <a:pt x="12456" y="1"/>
                  </a:cubicBezTo>
                  <a:cubicBezTo>
                    <a:pt x="12424" y="0"/>
                    <a:pt x="12393" y="0"/>
                    <a:pt x="12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9"/>
            <p:cNvSpPr/>
            <p:nvPr/>
          </p:nvSpPr>
          <p:spPr>
            <a:xfrm>
              <a:off x="4067449" y="2610317"/>
              <a:ext cx="53764" cy="190320"/>
            </a:xfrm>
            <a:custGeom>
              <a:avLst/>
              <a:gdLst/>
              <a:ahLst/>
              <a:cxnLst/>
              <a:rect l="l" t="t" r="r" b="b"/>
              <a:pathLst>
                <a:path w="2306" h="8163" extrusionOk="0">
                  <a:moveTo>
                    <a:pt x="185" y="1"/>
                  </a:moveTo>
                  <a:cubicBezTo>
                    <a:pt x="141" y="1"/>
                    <a:pt x="92" y="19"/>
                    <a:pt x="50" y="61"/>
                  </a:cubicBezTo>
                  <a:cubicBezTo>
                    <a:pt x="0" y="136"/>
                    <a:pt x="0" y="236"/>
                    <a:pt x="75" y="286"/>
                  </a:cubicBezTo>
                  <a:cubicBezTo>
                    <a:pt x="100" y="312"/>
                    <a:pt x="1955" y="1966"/>
                    <a:pt x="802" y="7956"/>
                  </a:cubicBezTo>
                  <a:cubicBezTo>
                    <a:pt x="777" y="8056"/>
                    <a:pt x="827" y="8131"/>
                    <a:pt x="927" y="8156"/>
                  </a:cubicBezTo>
                  <a:cubicBezTo>
                    <a:pt x="941" y="8161"/>
                    <a:pt x="954" y="8163"/>
                    <a:pt x="967" y="8163"/>
                  </a:cubicBezTo>
                  <a:cubicBezTo>
                    <a:pt x="1028" y="8163"/>
                    <a:pt x="1082" y="8118"/>
                    <a:pt x="1103" y="8056"/>
                  </a:cubicBezTo>
                  <a:lnTo>
                    <a:pt x="1103" y="8031"/>
                  </a:lnTo>
                  <a:cubicBezTo>
                    <a:pt x="2306" y="1840"/>
                    <a:pt x="376" y="111"/>
                    <a:pt x="276" y="36"/>
                  </a:cubicBezTo>
                  <a:cubicBezTo>
                    <a:pt x="253" y="13"/>
                    <a:pt x="221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9"/>
            <p:cNvSpPr/>
            <p:nvPr/>
          </p:nvSpPr>
          <p:spPr>
            <a:xfrm>
              <a:off x="4038818" y="2578422"/>
              <a:ext cx="417222" cy="342451"/>
            </a:xfrm>
            <a:custGeom>
              <a:avLst/>
              <a:gdLst/>
              <a:ahLst/>
              <a:cxnLst/>
              <a:rect l="l" t="t" r="r" b="b"/>
              <a:pathLst>
                <a:path w="17895" h="14688" extrusionOk="0">
                  <a:moveTo>
                    <a:pt x="2707" y="0"/>
                  </a:moveTo>
                  <a:cubicBezTo>
                    <a:pt x="2707" y="1"/>
                    <a:pt x="0" y="10351"/>
                    <a:pt x="13033" y="14687"/>
                  </a:cubicBezTo>
                  <a:cubicBezTo>
                    <a:pt x="13033" y="14687"/>
                    <a:pt x="17895" y="8747"/>
                    <a:pt x="10953" y="5314"/>
                  </a:cubicBezTo>
                  <a:cubicBezTo>
                    <a:pt x="3985" y="1880"/>
                    <a:pt x="2707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9"/>
            <p:cNvSpPr/>
            <p:nvPr/>
          </p:nvSpPr>
          <p:spPr>
            <a:xfrm>
              <a:off x="3227165" y="3822419"/>
              <a:ext cx="380996" cy="380986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9"/>
            <p:cNvSpPr/>
            <p:nvPr/>
          </p:nvSpPr>
          <p:spPr>
            <a:xfrm>
              <a:off x="5474737" y="1450963"/>
              <a:ext cx="468071" cy="46807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69">
            <a:hlinkClick r:id="rId5" action="ppaction://hlinksldjump"/>
          </p:cNvPr>
          <p:cNvSpPr/>
          <p:nvPr/>
        </p:nvSpPr>
        <p:spPr>
          <a:xfrm>
            <a:off x="8428325" y="1332475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69">
            <a:hlinkClick r:id="rId6" action="ppaction://hlinksldjump"/>
          </p:cNvPr>
          <p:cNvSpPr/>
          <p:nvPr/>
        </p:nvSpPr>
        <p:spPr>
          <a:xfrm>
            <a:off x="84283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69">
            <a:hlinkClick r:id="rId4" action="ppaction://hlinksldjump"/>
          </p:cNvPr>
          <p:cNvSpPr/>
          <p:nvPr/>
        </p:nvSpPr>
        <p:spPr>
          <a:xfrm flipH="1">
            <a:off x="39117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0" rIns="8227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9">
            <a:hlinkClick r:id="" action="ppaction://noaction"/>
          </p:cNvPr>
          <p:cNvSpPr/>
          <p:nvPr/>
        </p:nvSpPr>
        <p:spPr>
          <a:xfrm>
            <a:off x="8428225" y="3031250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69">
            <a:hlinkClick r:id="rId6" action="ppaction://hlinksldjump"/>
          </p:cNvPr>
          <p:cNvSpPr/>
          <p:nvPr/>
        </p:nvSpPr>
        <p:spPr>
          <a:xfrm rot="5400000">
            <a:off x="4408905" y="4445507"/>
            <a:ext cx="324600" cy="3246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0" rIns="91425" bIns="18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0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60417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sp>
        <p:nvSpPr>
          <p:cNvPr id="807" name="Google Shape;807;p70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9" name="Google Shape;809;p70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70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0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70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813" name="Google Shape;813;p70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2"/>
          <p:cNvSpPr txBox="1">
            <a:spLocks noGrp="1"/>
          </p:cNvSpPr>
          <p:nvPr>
            <p:ph type="title" idx="2"/>
          </p:nvPr>
        </p:nvSpPr>
        <p:spPr>
          <a:xfrm>
            <a:off x="714125" y="215580"/>
            <a:ext cx="7715700" cy="705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924" name="Google Shape;924;p72"/>
          <p:cNvSpPr txBox="1">
            <a:spLocks noGrp="1"/>
          </p:cNvSpPr>
          <p:nvPr>
            <p:ph type="title"/>
          </p:nvPr>
        </p:nvSpPr>
        <p:spPr>
          <a:xfrm>
            <a:off x="205165" y="904967"/>
            <a:ext cx="5085400" cy="742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does our app do?</a:t>
            </a:r>
          </a:p>
        </p:txBody>
      </p:sp>
      <p:sp>
        <p:nvSpPr>
          <p:cNvPr id="925" name="Google Shape;925;p72"/>
          <p:cNvSpPr txBox="1">
            <a:spLocks noGrp="1"/>
          </p:cNvSpPr>
          <p:nvPr>
            <p:ph type="subTitle" idx="1"/>
          </p:nvPr>
        </p:nvSpPr>
        <p:spPr>
          <a:xfrm>
            <a:off x="254166" y="1732960"/>
            <a:ext cx="4170049" cy="3194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- Searching for books, publications based on titles, authors, genres, ...</a:t>
            </a:r>
            <a:br>
              <a:rPr lang="en-US" sz="2800" dirty="0"/>
            </a:br>
            <a:r>
              <a:rPr lang="en-US" sz="2800" dirty="0"/>
              <a:t>- Reading books in online mode.</a:t>
            </a:r>
          </a:p>
        </p:txBody>
      </p:sp>
      <p:grpSp>
        <p:nvGrpSpPr>
          <p:cNvPr id="926" name="Google Shape;926;p72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927" name="Google Shape;927;p72"/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2"/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2"/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2"/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2"/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2"/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2"/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2"/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2"/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2"/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2"/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2"/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2"/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2"/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2"/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2"/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2"/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2"/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2"/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2"/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2"/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2"/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2"/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2"/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2"/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2"/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2"/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2"/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2"/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2"/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2"/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2"/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2"/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2"/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2"/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2"/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2"/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72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72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966" name="Google Shape;966;p72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2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2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2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2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2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2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2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2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2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2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2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2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2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72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72"/>
          <p:cNvSpPr/>
          <p:nvPr/>
        </p:nvSpPr>
        <p:spPr>
          <a:xfrm>
            <a:off x="7864843" y="553011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 txBox="1">
            <a:spLocks noGrp="1"/>
          </p:cNvSpPr>
          <p:nvPr>
            <p:ph type="title"/>
          </p:nvPr>
        </p:nvSpPr>
        <p:spPr>
          <a:xfrm>
            <a:off x="3535910" y="914926"/>
            <a:ext cx="4910390" cy="683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Why we have this app?</a:t>
            </a:r>
            <a:endParaRPr sz="2800" dirty="0"/>
          </a:p>
        </p:txBody>
      </p:sp>
      <p:sp>
        <p:nvSpPr>
          <p:cNvPr id="990" name="Google Shape;990;p73"/>
          <p:cNvSpPr txBox="1">
            <a:spLocks noGrp="1"/>
          </p:cNvSpPr>
          <p:nvPr>
            <p:ph type="title" idx="2"/>
          </p:nvPr>
        </p:nvSpPr>
        <p:spPr>
          <a:xfrm>
            <a:off x="714125" y="209691"/>
            <a:ext cx="7715700" cy="7028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4092816" y="1654723"/>
            <a:ext cx="4854915" cy="3279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- Convenience &amp; accessibility.</a:t>
            </a:r>
            <a:br>
              <a:rPr lang="en-US" sz="2400" dirty="0"/>
            </a:br>
            <a:r>
              <a:rPr lang="en-US" sz="2400" dirty="0"/>
              <a:t>- Enhanced user experience.</a:t>
            </a:r>
            <a:br>
              <a:rPr lang="en-US" sz="2400" dirty="0"/>
            </a:br>
            <a:r>
              <a:rPr lang="en-US" sz="2400" dirty="0"/>
              <a:t>- Better UI.</a:t>
            </a:r>
            <a:br>
              <a:rPr lang="en-US" sz="2400" dirty="0"/>
            </a:br>
            <a:r>
              <a:rPr lang="en-US" sz="2400" dirty="0"/>
              <a:t>- Improved search &amp; discovery.</a:t>
            </a:r>
            <a:br>
              <a:rPr lang="en-US" sz="2400" dirty="0"/>
            </a:br>
            <a:r>
              <a:rPr lang="en-US" sz="2400" dirty="0"/>
              <a:t>- Enhanced privacy &amp; security.</a:t>
            </a:r>
            <a:br>
              <a:rPr lang="en-US" sz="2400" dirty="0"/>
            </a:br>
            <a:r>
              <a:rPr lang="en-US" sz="2400" dirty="0"/>
              <a:t>- Interactive features.</a:t>
            </a:r>
            <a:endParaRPr sz="2400" dirty="0"/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951657" y="1260299"/>
            <a:ext cx="1796097" cy="1159206"/>
            <a:chOff x="3980482" y="558249"/>
            <a:chExt cx="1796097" cy="1159206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73"/>
          <p:cNvGrpSpPr/>
          <p:nvPr/>
        </p:nvGrpSpPr>
        <p:grpSpPr>
          <a:xfrm>
            <a:off x="715769" y="1654723"/>
            <a:ext cx="3341261" cy="2349668"/>
            <a:chOff x="715769" y="1654723"/>
            <a:chExt cx="3341261" cy="2349668"/>
          </a:xfrm>
        </p:grpSpPr>
        <p:sp>
          <p:nvSpPr>
            <p:cNvPr id="997" name="Google Shape;997;p73"/>
            <p:cNvSpPr/>
            <p:nvPr/>
          </p:nvSpPr>
          <p:spPr>
            <a:xfrm>
              <a:off x="3379615" y="2108945"/>
              <a:ext cx="2268" cy="4947"/>
            </a:xfrm>
            <a:custGeom>
              <a:avLst/>
              <a:gdLst/>
              <a:ahLst/>
              <a:cxnLst/>
              <a:rect l="l" t="t" r="r" b="b"/>
              <a:pathLst>
                <a:path w="127" h="277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26" y="277"/>
                  </a:cubicBezTo>
                  <a:cubicBezTo>
                    <a:pt x="101" y="176"/>
                    <a:pt x="51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3"/>
            <p:cNvSpPr/>
            <p:nvPr/>
          </p:nvSpPr>
          <p:spPr>
            <a:xfrm>
              <a:off x="3726452" y="2566685"/>
              <a:ext cx="288238" cy="245362"/>
            </a:xfrm>
            <a:custGeom>
              <a:avLst/>
              <a:gdLst/>
              <a:ahLst/>
              <a:cxnLst/>
              <a:rect l="l" t="t" r="r" b="b"/>
              <a:pathLst>
                <a:path w="16141" h="13740" extrusionOk="0">
                  <a:moveTo>
                    <a:pt x="10635" y="0"/>
                  </a:moveTo>
                  <a:cubicBezTo>
                    <a:pt x="7797" y="0"/>
                    <a:pt x="1" y="13740"/>
                    <a:pt x="1" y="13740"/>
                  </a:cubicBezTo>
                  <a:cubicBezTo>
                    <a:pt x="1" y="13740"/>
                    <a:pt x="16141" y="1584"/>
                    <a:pt x="10853" y="30"/>
                  </a:cubicBezTo>
                  <a:cubicBezTo>
                    <a:pt x="10784" y="10"/>
                    <a:pt x="10711" y="0"/>
                    <a:pt x="10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3"/>
            <p:cNvSpPr/>
            <p:nvPr/>
          </p:nvSpPr>
          <p:spPr>
            <a:xfrm>
              <a:off x="3726452" y="2664447"/>
              <a:ext cx="330578" cy="147592"/>
            </a:xfrm>
            <a:custGeom>
              <a:avLst/>
              <a:gdLst/>
              <a:ahLst/>
              <a:cxnLst/>
              <a:rect l="l" t="t" r="r" b="b"/>
              <a:pathLst>
                <a:path w="18512" h="8265" extrusionOk="0">
                  <a:moveTo>
                    <a:pt x="17736" y="0"/>
                  </a:moveTo>
                  <a:cubicBezTo>
                    <a:pt x="14393" y="0"/>
                    <a:pt x="1" y="8265"/>
                    <a:pt x="1" y="8265"/>
                  </a:cubicBezTo>
                  <a:cubicBezTo>
                    <a:pt x="1" y="8265"/>
                    <a:pt x="17369" y="4756"/>
                    <a:pt x="18397" y="671"/>
                  </a:cubicBezTo>
                  <a:cubicBezTo>
                    <a:pt x="18512" y="203"/>
                    <a:pt x="18259" y="0"/>
                    <a:pt x="17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3"/>
            <p:cNvSpPr/>
            <p:nvPr/>
          </p:nvSpPr>
          <p:spPr>
            <a:xfrm>
              <a:off x="3642761" y="2590005"/>
              <a:ext cx="164718" cy="299024"/>
            </a:xfrm>
            <a:custGeom>
              <a:avLst/>
              <a:gdLst/>
              <a:ahLst/>
              <a:cxnLst/>
              <a:rect l="l" t="t" r="r" b="b"/>
              <a:pathLst>
                <a:path w="9224" h="16745" extrusionOk="0">
                  <a:moveTo>
                    <a:pt x="6954" y="1"/>
                  </a:moveTo>
                  <a:cubicBezTo>
                    <a:pt x="4732" y="1"/>
                    <a:pt x="1" y="16744"/>
                    <a:pt x="1" y="16744"/>
                  </a:cubicBezTo>
                  <a:cubicBezTo>
                    <a:pt x="1" y="16744"/>
                    <a:pt x="9224" y="203"/>
                    <a:pt x="6993" y="2"/>
                  </a:cubicBezTo>
                  <a:cubicBezTo>
                    <a:pt x="6980" y="1"/>
                    <a:pt x="6967" y="1"/>
                    <a:pt x="6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3"/>
            <p:cNvSpPr/>
            <p:nvPr/>
          </p:nvSpPr>
          <p:spPr>
            <a:xfrm>
              <a:off x="3568033" y="2697856"/>
              <a:ext cx="86055" cy="255612"/>
            </a:xfrm>
            <a:custGeom>
              <a:avLst/>
              <a:gdLst/>
              <a:ahLst/>
              <a:cxnLst/>
              <a:rect l="l" t="t" r="r" b="b"/>
              <a:pathLst>
                <a:path w="4819" h="14314" extrusionOk="0">
                  <a:moveTo>
                    <a:pt x="3392" y="1"/>
                  </a:moveTo>
                  <a:cubicBezTo>
                    <a:pt x="3207" y="1"/>
                    <a:pt x="2979" y="136"/>
                    <a:pt x="2707" y="429"/>
                  </a:cubicBezTo>
                  <a:cubicBezTo>
                    <a:pt x="326" y="2985"/>
                    <a:pt x="0" y="14313"/>
                    <a:pt x="0" y="14313"/>
                  </a:cubicBezTo>
                  <a:cubicBezTo>
                    <a:pt x="3618" y="8120"/>
                    <a:pt x="481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3"/>
            <p:cNvSpPr/>
            <p:nvPr/>
          </p:nvSpPr>
          <p:spPr>
            <a:xfrm>
              <a:off x="3435201" y="2764334"/>
              <a:ext cx="129717" cy="263416"/>
            </a:xfrm>
            <a:custGeom>
              <a:avLst/>
              <a:gdLst/>
              <a:ahLst/>
              <a:cxnLst/>
              <a:rect l="l" t="t" r="r" b="b"/>
              <a:pathLst>
                <a:path w="7264" h="14751" extrusionOk="0">
                  <a:moveTo>
                    <a:pt x="5140" y="1"/>
                  </a:moveTo>
                  <a:cubicBezTo>
                    <a:pt x="3128" y="1"/>
                    <a:pt x="1" y="10966"/>
                    <a:pt x="1525" y="14751"/>
                  </a:cubicBezTo>
                  <a:cubicBezTo>
                    <a:pt x="1525" y="14751"/>
                    <a:pt x="7264" y="465"/>
                    <a:pt x="5259" y="14"/>
                  </a:cubicBezTo>
                  <a:cubicBezTo>
                    <a:pt x="5220" y="5"/>
                    <a:pt x="5180" y="1"/>
                    <a:pt x="5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3"/>
            <p:cNvSpPr/>
            <p:nvPr/>
          </p:nvSpPr>
          <p:spPr>
            <a:xfrm>
              <a:off x="3291209" y="2868239"/>
              <a:ext cx="162289" cy="268720"/>
            </a:xfrm>
            <a:custGeom>
              <a:avLst/>
              <a:gdLst/>
              <a:ahLst/>
              <a:cxnLst/>
              <a:rect l="l" t="t" r="r" b="b"/>
              <a:pathLst>
                <a:path w="9088" h="15048" extrusionOk="0">
                  <a:moveTo>
                    <a:pt x="7060" y="1"/>
                  </a:moveTo>
                  <a:cubicBezTo>
                    <a:pt x="5079" y="1"/>
                    <a:pt x="1" y="10069"/>
                    <a:pt x="666" y="15047"/>
                  </a:cubicBezTo>
                  <a:cubicBezTo>
                    <a:pt x="666" y="15047"/>
                    <a:pt x="9087" y="385"/>
                    <a:pt x="7157" y="9"/>
                  </a:cubicBezTo>
                  <a:cubicBezTo>
                    <a:pt x="7126" y="4"/>
                    <a:pt x="7093" y="1"/>
                    <a:pt x="7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3"/>
            <p:cNvSpPr/>
            <p:nvPr/>
          </p:nvSpPr>
          <p:spPr>
            <a:xfrm>
              <a:off x="3171074" y="2986767"/>
              <a:ext cx="120413" cy="234773"/>
            </a:xfrm>
            <a:custGeom>
              <a:avLst/>
              <a:gdLst/>
              <a:ahLst/>
              <a:cxnLst/>
              <a:rect l="l" t="t" r="r" b="b"/>
              <a:pathLst>
                <a:path w="6743" h="13147" extrusionOk="0">
                  <a:moveTo>
                    <a:pt x="5330" y="1"/>
                  </a:moveTo>
                  <a:cubicBezTo>
                    <a:pt x="5256" y="1"/>
                    <a:pt x="5160" y="37"/>
                    <a:pt x="5038" y="113"/>
                  </a:cubicBezTo>
                  <a:cubicBezTo>
                    <a:pt x="2607" y="1642"/>
                    <a:pt x="853" y="8083"/>
                    <a:pt x="1" y="13146"/>
                  </a:cubicBezTo>
                  <a:cubicBezTo>
                    <a:pt x="1" y="13146"/>
                    <a:pt x="6743" y="1"/>
                    <a:pt x="5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3"/>
            <p:cNvSpPr/>
            <p:nvPr/>
          </p:nvSpPr>
          <p:spPr>
            <a:xfrm>
              <a:off x="3000905" y="3057388"/>
              <a:ext cx="170200" cy="258577"/>
            </a:xfrm>
            <a:custGeom>
              <a:avLst/>
              <a:gdLst/>
              <a:ahLst/>
              <a:cxnLst/>
              <a:rect l="l" t="t" r="r" b="b"/>
              <a:pathLst>
                <a:path w="9531" h="14480" extrusionOk="0">
                  <a:moveTo>
                    <a:pt x="7539" y="1"/>
                  </a:moveTo>
                  <a:cubicBezTo>
                    <a:pt x="5529" y="1"/>
                    <a:pt x="1" y="10097"/>
                    <a:pt x="809" y="14479"/>
                  </a:cubicBezTo>
                  <a:cubicBezTo>
                    <a:pt x="809" y="14479"/>
                    <a:pt x="9531" y="519"/>
                    <a:pt x="7676" y="18"/>
                  </a:cubicBezTo>
                  <a:cubicBezTo>
                    <a:pt x="7632" y="6"/>
                    <a:pt x="7586" y="1"/>
                    <a:pt x="7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3"/>
            <p:cNvSpPr/>
            <p:nvPr/>
          </p:nvSpPr>
          <p:spPr>
            <a:xfrm>
              <a:off x="3642761" y="2835330"/>
              <a:ext cx="270488" cy="59626"/>
            </a:xfrm>
            <a:custGeom>
              <a:avLst/>
              <a:gdLst/>
              <a:ahLst/>
              <a:cxnLst/>
              <a:rect l="l" t="t" r="r" b="b"/>
              <a:pathLst>
                <a:path w="15147" h="3339" extrusionOk="0">
                  <a:moveTo>
                    <a:pt x="14084" y="0"/>
                  </a:moveTo>
                  <a:cubicBezTo>
                    <a:pt x="10676" y="0"/>
                    <a:pt x="1" y="3005"/>
                    <a:pt x="1" y="3005"/>
                  </a:cubicBezTo>
                  <a:cubicBezTo>
                    <a:pt x="1129" y="3237"/>
                    <a:pt x="2407" y="3338"/>
                    <a:pt x="3729" y="3338"/>
                  </a:cubicBezTo>
                  <a:cubicBezTo>
                    <a:pt x="8985" y="3338"/>
                    <a:pt x="14953" y="1741"/>
                    <a:pt x="15114" y="399"/>
                  </a:cubicBezTo>
                  <a:cubicBezTo>
                    <a:pt x="15147" y="118"/>
                    <a:pt x="14757" y="0"/>
                    <a:pt x="14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3"/>
            <p:cNvSpPr/>
            <p:nvPr/>
          </p:nvSpPr>
          <p:spPr>
            <a:xfrm>
              <a:off x="3568033" y="2924396"/>
              <a:ext cx="258362" cy="44590"/>
            </a:xfrm>
            <a:custGeom>
              <a:avLst/>
              <a:gdLst/>
              <a:ahLst/>
              <a:cxnLst/>
              <a:rect l="l" t="t" r="r" b="b"/>
              <a:pathLst>
                <a:path w="14468" h="2497" extrusionOk="0">
                  <a:moveTo>
                    <a:pt x="11825" y="1"/>
                  </a:moveTo>
                  <a:cubicBezTo>
                    <a:pt x="7945" y="1"/>
                    <a:pt x="0" y="1626"/>
                    <a:pt x="0" y="1626"/>
                  </a:cubicBezTo>
                  <a:cubicBezTo>
                    <a:pt x="1892" y="2249"/>
                    <a:pt x="4123" y="2496"/>
                    <a:pt x="6239" y="2496"/>
                  </a:cubicBezTo>
                  <a:cubicBezTo>
                    <a:pt x="10599" y="2496"/>
                    <a:pt x="14468" y="1444"/>
                    <a:pt x="13860" y="448"/>
                  </a:cubicBezTo>
                  <a:cubicBezTo>
                    <a:pt x="13669" y="127"/>
                    <a:pt x="12904" y="1"/>
                    <a:pt x="1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3"/>
            <p:cNvSpPr/>
            <p:nvPr/>
          </p:nvSpPr>
          <p:spPr>
            <a:xfrm>
              <a:off x="3462414" y="3002695"/>
              <a:ext cx="266166" cy="41644"/>
            </a:xfrm>
            <a:custGeom>
              <a:avLst/>
              <a:gdLst/>
              <a:ahLst/>
              <a:cxnLst/>
              <a:rect l="l" t="t" r="r" b="b"/>
              <a:pathLst>
                <a:path w="14905" h="2332" extrusionOk="0">
                  <a:moveTo>
                    <a:pt x="11649" y="1"/>
                  </a:moveTo>
                  <a:cubicBezTo>
                    <a:pt x="7802" y="1"/>
                    <a:pt x="1" y="1402"/>
                    <a:pt x="1" y="1402"/>
                  </a:cubicBezTo>
                  <a:cubicBezTo>
                    <a:pt x="1511" y="2077"/>
                    <a:pt x="3450" y="2332"/>
                    <a:pt x="5389" y="2332"/>
                  </a:cubicBezTo>
                  <a:cubicBezTo>
                    <a:pt x="10142" y="2332"/>
                    <a:pt x="14904" y="804"/>
                    <a:pt x="13409" y="199"/>
                  </a:cubicBezTo>
                  <a:cubicBezTo>
                    <a:pt x="13053" y="59"/>
                    <a:pt x="12433" y="1"/>
                    <a:pt x="11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3"/>
            <p:cNvSpPr/>
            <p:nvPr/>
          </p:nvSpPr>
          <p:spPr>
            <a:xfrm>
              <a:off x="3303102" y="3096403"/>
              <a:ext cx="263702" cy="44804"/>
            </a:xfrm>
            <a:custGeom>
              <a:avLst/>
              <a:gdLst/>
              <a:ahLst/>
              <a:cxnLst/>
              <a:rect l="l" t="t" r="r" b="b"/>
              <a:pathLst>
                <a:path w="14767" h="2509" extrusionOk="0">
                  <a:moveTo>
                    <a:pt x="12633" y="1"/>
                  </a:moveTo>
                  <a:cubicBezTo>
                    <a:pt x="9092" y="1"/>
                    <a:pt x="0" y="2269"/>
                    <a:pt x="0" y="2269"/>
                  </a:cubicBezTo>
                  <a:cubicBezTo>
                    <a:pt x="907" y="2436"/>
                    <a:pt x="2031" y="2508"/>
                    <a:pt x="3245" y="2508"/>
                  </a:cubicBezTo>
                  <a:cubicBezTo>
                    <a:pt x="8241" y="2508"/>
                    <a:pt x="14767" y="1277"/>
                    <a:pt x="13960" y="289"/>
                  </a:cubicBezTo>
                  <a:cubicBezTo>
                    <a:pt x="13797" y="86"/>
                    <a:pt x="13320" y="1"/>
                    <a:pt x="12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3"/>
            <p:cNvSpPr/>
            <p:nvPr/>
          </p:nvSpPr>
          <p:spPr>
            <a:xfrm>
              <a:off x="3171074" y="3184398"/>
              <a:ext cx="284666" cy="49965"/>
            </a:xfrm>
            <a:custGeom>
              <a:avLst/>
              <a:gdLst/>
              <a:ahLst/>
              <a:cxnLst/>
              <a:rect l="l" t="t" r="r" b="b"/>
              <a:pathLst>
                <a:path w="15941" h="2798" extrusionOk="0">
                  <a:moveTo>
                    <a:pt x="13862" y="0"/>
                  </a:moveTo>
                  <a:cubicBezTo>
                    <a:pt x="10087" y="0"/>
                    <a:pt x="1" y="2078"/>
                    <a:pt x="1" y="2078"/>
                  </a:cubicBezTo>
                  <a:cubicBezTo>
                    <a:pt x="1326" y="2593"/>
                    <a:pt x="3039" y="2797"/>
                    <a:pt x="4835" y="2797"/>
                  </a:cubicBezTo>
                  <a:cubicBezTo>
                    <a:pt x="10035" y="2797"/>
                    <a:pt x="15940" y="1087"/>
                    <a:pt x="15214" y="248"/>
                  </a:cubicBezTo>
                  <a:cubicBezTo>
                    <a:pt x="15059" y="74"/>
                    <a:pt x="14572" y="0"/>
                    <a:pt x="13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3"/>
            <p:cNvSpPr/>
            <p:nvPr/>
          </p:nvSpPr>
          <p:spPr>
            <a:xfrm>
              <a:off x="3015333" y="3278571"/>
              <a:ext cx="279148" cy="59215"/>
            </a:xfrm>
            <a:custGeom>
              <a:avLst/>
              <a:gdLst/>
              <a:ahLst/>
              <a:cxnLst/>
              <a:rect l="l" t="t" r="r" b="b"/>
              <a:pathLst>
                <a:path w="15632" h="3316" extrusionOk="0">
                  <a:moveTo>
                    <a:pt x="13467" y="1"/>
                  </a:moveTo>
                  <a:cubicBezTo>
                    <a:pt x="9865" y="1"/>
                    <a:pt x="1" y="2092"/>
                    <a:pt x="1" y="2092"/>
                  </a:cubicBezTo>
                  <a:cubicBezTo>
                    <a:pt x="1389" y="2980"/>
                    <a:pt x="3195" y="3316"/>
                    <a:pt x="5066" y="3316"/>
                  </a:cubicBezTo>
                  <a:cubicBezTo>
                    <a:pt x="10115" y="3316"/>
                    <a:pt x="15632" y="864"/>
                    <a:pt x="14663" y="188"/>
                  </a:cubicBezTo>
                  <a:cubicBezTo>
                    <a:pt x="14479" y="57"/>
                    <a:pt x="14057" y="1"/>
                    <a:pt x="13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3"/>
            <p:cNvSpPr/>
            <p:nvPr/>
          </p:nvSpPr>
          <p:spPr>
            <a:xfrm>
              <a:off x="2835879" y="2805457"/>
              <a:ext cx="897822" cy="606476"/>
            </a:xfrm>
            <a:custGeom>
              <a:avLst/>
              <a:gdLst/>
              <a:ahLst/>
              <a:cxnLst/>
              <a:rect l="l" t="t" r="r" b="b"/>
              <a:pathLst>
                <a:path w="50277" h="33962" extrusionOk="0">
                  <a:moveTo>
                    <a:pt x="49886" y="1"/>
                  </a:moveTo>
                  <a:cubicBezTo>
                    <a:pt x="49784" y="1"/>
                    <a:pt x="49678" y="38"/>
                    <a:pt x="49600" y="117"/>
                  </a:cubicBezTo>
                  <a:cubicBezTo>
                    <a:pt x="38497" y="11571"/>
                    <a:pt x="4888" y="32122"/>
                    <a:pt x="326" y="33225"/>
                  </a:cubicBezTo>
                  <a:cubicBezTo>
                    <a:pt x="126" y="33275"/>
                    <a:pt x="1" y="33476"/>
                    <a:pt x="51" y="33676"/>
                  </a:cubicBezTo>
                  <a:cubicBezTo>
                    <a:pt x="51" y="33751"/>
                    <a:pt x="101" y="33826"/>
                    <a:pt x="151" y="33877"/>
                  </a:cubicBezTo>
                  <a:cubicBezTo>
                    <a:pt x="226" y="33933"/>
                    <a:pt x="315" y="33961"/>
                    <a:pt x="408" y="33961"/>
                  </a:cubicBezTo>
                  <a:cubicBezTo>
                    <a:pt x="439" y="33961"/>
                    <a:pt x="471" y="33958"/>
                    <a:pt x="502" y="33952"/>
                  </a:cubicBezTo>
                  <a:cubicBezTo>
                    <a:pt x="5113" y="32824"/>
                    <a:pt x="38973" y="12147"/>
                    <a:pt x="50151" y="618"/>
                  </a:cubicBezTo>
                  <a:cubicBezTo>
                    <a:pt x="50277" y="493"/>
                    <a:pt x="50277" y="242"/>
                    <a:pt x="50126" y="92"/>
                  </a:cubicBezTo>
                  <a:cubicBezTo>
                    <a:pt x="50066" y="32"/>
                    <a:pt x="49978" y="1"/>
                    <a:pt x="49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3717953" y="3084993"/>
              <a:ext cx="237790" cy="105645"/>
            </a:xfrm>
            <a:custGeom>
              <a:avLst/>
              <a:gdLst/>
              <a:ahLst/>
              <a:cxnLst/>
              <a:rect l="l" t="t" r="r" b="b"/>
              <a:pathLst>
                <a:path w="13316" h="5916" extrusionOk="0">
                  <a:moveTo>
                    <a:pt x="12508" y="1"/>
                  </a:moveTo>
                  <a:cubicBezTo>
                    <a:pt x="9765" y="1"/>
                    <a:pt x="0" y="5916"/>
                    <a:pt x="0" y="5916"/>
                  </a:cubicBezTo>
                  <a:cubicBezTo>
                    <a:pt x="0" y="5916"/>
                    <a:pt x="12457" y="3886"/>
                    <a:pt x="13183" y="778"/>
                  </a:cubicBezTo>
                  <a:cubicBezTo>
                    <a:pt x="13315" y="230"/>
                    <a:pt x="13047" y="1"/>
                    <a:pt x="12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3517911" y="3061602"/>
              <a:ext cx="261737" cy="178718"/>
            </a:xfrm>
            <a:custGeom>
              <a:avLst/>
              <a:gdLst/>
              <a:ahLst/>
              <a:cxnLst/>
              <a:rect l="l" t="t" r="r" b="b"/>
              <a:pathLst>
                <a:path w="14657" h="10008" extrusionOk="0">
                  <a:moveTo>
                    <a:pt x="14379" y="1"/>
                  </a:moveTo>
                  <a:cubicBezTo>
                    <a:pt x="12415" y="1"/>
                    <a:pt x="0" y="10008"/>
                    <a:pt x="0" y="10008"/>
                  </a:cubicBezTo>
                  <a:cubicBezTo>
                    <a:pt x="4261" y="8178"/>
                    <a:pt x="14436" y="2539"/>
                    <a:pt x="14637" y="283"/>
                  </a:cubicBezTo>
                  <a:cubicBezTo>
                    <a:pt x="14656" y="89"/>
                    <a:pt x="14564" y="1"/>
                    <a:pt x="14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3334421" y="3078101"/>
              <a:ext cx="243255" cy="200718"/>
            </a:xfrm>
            <a:custGeom>
              <a:avLst/>
              <a:gdLst/>
              <a:ahLst/>
              <a:cxnLst/>
              <a:rect l="l" t="t" r="r" b="b"/>
              <a:pathLst>
                <a:path w="13622" h="11240" extrusionOk="0">
                  <a:moveTo>
                    <a:pt x="13274" y="0"/>
                  </a:moveTo>
                  <a:cubicBezTo>
                    <a:pt x="12249" y="0"/>
                    <a:pt x="8815" y="3403"/>
                    <a:pt x="5991" y="5800"/>
                  </a:cubicBezTo>
                  <a:cubicBezTo>
                    <a:pt x="2482" y="8733"/>
                    <a:pt x="1" y="11239"/>
                    <a:pt x="1" y="11239"/>
                  </a:cubicBezTo>
                  <a:cubicBezTo>
                    <a:pt x="7269" y="8908"/>
                    <a:pt x="13234" y="2868"/>
                    <a:pt x="13560" y="612"/>
                  </a:cubicBezTo>
                  <a:cubicBezTo>
                    <a:pt x="13621" y="186"/>
                    <a:pt x="13513" y="0"/>
                    <a:pt x="13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3485680" y="3239180"/>
              <a:ext cx="317256" cy="51465"/>
            </a:xfrm>
            <a:custGeom>
              <a:avLst/>
              <a:gdLst/>
              <a:ahLst/>
              <a:cxnLst/>
              <a:rect l="l" t="t" r="r" b="b"/>
              <a:pathLst>
                <a:path w="17766" h="2882" extrusionOk="0">
                  <a:moveTo>
                    <a:pt x="5491" y="0"/>
                  </a:moveTo>
                  <a:cubicBezTo>
                    <a:pt x="3377" y="0"/>
                    <a:pt x="1386" y="145"/>
                    <a:pt x="1" y="464"/>
                  </a:cubicBezTo>
                  <a:cubicBezTo>
                    <a:pt x="4912" y="1151"/>
                    <a:pt x="11209" y="2881"/>
                    <a:pt x="14278" y="2881"/>
                  </a:cubicBezTo>
                  <a:cubicBezTo>
                    <a:pt x="15014" y="2881"/>
                    <a:pt x="15565" y="2782"/>
                    <a:pt x="15866" y="2544"/>
                  </a:cubicBezTo>
                  <a:cubicBezTo>
                    <a:pt x="17766" y="1046"/>
                    <a:pt x="11180" y="0"/>
                    <a:pt x="5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3312048" y="3283249"/>
              <a:ext cx="296292" cy="74394"/>
            </a:xfrm>
            <a:custGeom>
              <a:avLst/>
              <a:gdLst/>
              <a:ahLst/>
              <a:cxnLst/>
              <a:rect l="l" t="t" r="r" b="b"/>
              <a:pathLst>
                <a:path w="16592" h="4166" extrusionOk="0">
                  <a:moveTo>
                    <a:pt x="0" y="1"/>
                  </a:moveTo>
                  <a:lnTo>
                    <a:pt x="0" y="1"/>
                  </a:lnTo>
                  <a:cubicBezTo>
                    <a:pt x="5924" y="2743"/>
                    <a:pt x="11491" y="4166"/>
                    <a:pt x="14365" y="4166"/>
                  </a:cubicBezTo>
                  <a:cubicBezTo>
                    <a:pt x="15589" y="4166"/>
                    <a:pt x="16324" y="3908"/>
                    <a:pt x="16391" y="3384"/>
                  </a:cubicBezTo>
                  <a:cubicBezTo>
                    <a:pt x="16592" y="163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3131254" y="3124545"/>
              <a:ext cx="270327" cy="188272"/>
            </a:xfrm>
            <a:custGeom>
              <a:avLst/>
              <a:gdLst/>
              <a:ahLst/>
              <a:cxnLst/>
              <a:rect l="l" t="t" r="r" b="b"/>
              <a:pathLst>
                <a:path w="15138" h="10543" extrusionOk="0">
                  <a:moveTo>
                    <a:pt x="13441" y="1"/>
                  </a:moveTo>
                  <a:cubicBezTo>
                    <a:pt x="11290" y="1"/>
                    <a:pt x="0" y="10543"/>
                    <a:pt x="0" y="10543"/>
                  </a:cubicBezTo>
                  <a:cubicBezTo>
                    <a:pt x="7970" y="8187"/>
                    <a:pt x="15138" y="844"/>
                    <a:pt x="13634" y="42"/>
                  </a:cubicBezTo>
                  <a:cubicBezTo>
                    <a:pt x="13582" y="14"/>
                    <a:pt x="13517" y="1"/>
                    <a:pt x="13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3"/>
            <p:cNvSpPr/>
            <p:nvPr/>
          </p:nvSpPr>
          <p:spPr>
            <a:xfrm>
              <a:off x="3131254" y="3312783"/>
              <a:ext cx="334042" cy="102413"/>
            </a:xfrm>
            <a:custGeom>
              <a:avLst/>
              <a:gdLst/>
              <a:ahLst/>
              <a:cxnLst/>
              <a:rect l="l" t="t" r="r" b="b"/>
              <a:pathLst>
                <a:path w="18706" h="5735" extrusionOk="0">
                  <a:moveTo>
                    <a:pt x="0" y="1"/>
                  </a:moveTo>
                  <a:cubicBezTo>
                    <a:pt x="0" y="1"/>
                    <a:pt x="5589" y="3209"/>
                    <a:pt x="10526" y="4412"/>
                  </a:cubicBezTo>
                  <a:cubicBezTo>
                    <a:pt x="13557" y="5154"/>
                    <a:pt x="16120" y="5734"/>
                    <a:pt x="17480" y="5734"/>
                  </a:cubicBezTo>
                  <a:cubicBezTo>
                    <a:pt x="18325" y="5734"/>
                    <a:pt x="18705" y="5511"/>
                    <a:pt x="18446" y="4963"/>
                  </a:cubicBezTo>
                  <a:cubicBezTo>
                    <a:pt x="17745" y="35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3"/>
            <p:cNvSpPr/>
            <p:nvPr/>
          </p:nvSpPr>
          <p:spPr>
            <a:xfrm>
              <a:off x="2965211" y="3167774"/>
              <a:ext cx="228719" cy="163396"/>
            </a:xfrm>
            <a:custGeom>
              <a:avLst/>
              <a:gdLst/>
              <a:ahLst/>
              <a:cxnLst/>
              <a:rect l="l" t="t" r="r" b="b"/>
              <a:pathLst>
                <a:path w="12808" h="9150" extrusionOk="0">
                  <a:moveTo>
                    <a:pt x="11295" y="0"/>
                  </a:moveTo>
                  <a:cubicBezTo>
                    <a:pt x="10119" y="0"/>
                    <a:pt x="8288" y="1659"/>
                    <a:pt x="5464" y="4187"/>
                  </a:cubicBezTo>
                  <a:cubicBezTo>
                    <a:pt x="2357" y="6969"/>
                    <a:pt x="1" y="9149"/>
                    <a:pt x="1" y="9149"/>
                  </a:cubicBezTo>
                  <a:cubicBezTo>
                    <a:pt x="6718" y="7119"/>
                    <a:pt x="12808" y="428"/>
                    <a:pt x="11630" y="52"/>
                  </a:cubicBezTo>
                  <a:cubicBezTo>
                    <a:pt x="11525" y="17"/>
                    <a:pt x="11413" y="0"/>
                    <a:pt x="11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2835432" y="3202343"/>
              <a:ext cx="227380" cy="135092"/>
            </a:xfrm>
            <a:custGeom>
              <a:avLst/>
              <a:gdLst/>
              <a:ahLst/>
              <a:cxnLst/>
              <a:rect l="l" t="t" r="r" b="b"/>
              <a:pathLst>
                <a:path w="12733" h="7565" extrusionOk="0">
                  <a:moveTo>
                    <a:pt x="11271" y="0"/>
                  </a:moveTo>
                  <a:cubicBezTo>
                    <a:pt x="9358" y="0"/>
                    <a:pt x="1" y="7564"/>
                    <a:pt x="1" y="7564"/>
                  </a:cubicBezTo>
                  <a:cubicBezTo>
                    <a:pt x="4788" y="6537"/>
                    <a:pt x="12732" y="747"/>
                    <a:pt x="11479" y="45"/>
                  </a:cubicBezTo>
                  <a:cubicBezTo>
                    <a:pt x="11425" y="15"/>
                    <a:pt x="11355" y="0"/>
                    <a:pt x="11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3"/>
            <p:cNvSpPr/>
            <p:nvPr/>
          </p:nvSpPr>
          <p:spPr>
            <a:xfrm>
              <a:off x="2965211" y="3331139"/>
              <a:ext cx="332328" cy="112467"/>
            </a:xfrm>
            <a:custGeom>
              <a:avLst/>
              <a:gdLst/>
              <a:ahLst/>
              <a:cxnLst/>
              <a:rect l="l" t="t" r="r" b="b"/>
              <a:pathLst>
                <a:path w="18610" h="6298" extrusionOk="0">
                  <a:moveTo>
                    <a:pt x="1" y="0"/>
                  </a:moveTo>
                  <a:cubicBezTo>
                    <a:pt x="2908" y="3083"/>
                    <a:pt x="12482" y="6166"/>
                    <a:pt x="15715" y="6291"/>
                  </a:cubicBezTo>
                  <a:cubicBezTo>
                    <a:pt x="15812" y="6296"/>
                    <a:pt x="15901" y="6298"/>
                    <a:pt x="15981" y="6298"/>
                  </a:cubicBezTo>
                  <a:cubicBezTo>
                    <a:pt x="18610" y="6298"/>
                    <a:pt x="12706" y="3966"/>
                    <a:pt x="8572" y="2507"/>
                  </a:cubicBezTo>
                  <a:cubicBezTo>
                    <a:pt x="4312" y="10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3"/>
            <p:cNvSpPr/>
            <p:nvPr/>
          </p:nvSpPr>
          <p:spPr>
            <a:xfrm>
              <a:off x="2835432" y="3337407"/>
              <a:ext cx="220665" cy="98931"/>
            </a:xfrm>
            <a:custGeom>
              <a:avLst/>
              <a:gdLst/>
              <a:ahLst/>
              <a:cxnLst/>
              <a:rect l="l" t="t" r="r" b="b"/>
              <a:pathLst>
                <a:path w="12357" h="5540" extrusionOk="0">
                  <a:moveTo>
                    <a:pt x="1" y="0"/>
                  </a:moveTo>
                  <a:cubicBezTo>
                    <a:pt x="3000" y="3633"/>
                    <a:pt x="8063" y="5539"/>
                    <a:pt x="10272" y="5539"/>
                  </a:cubicBezTo>
                  <a:cubicBezTo>
                    <a:pt x="10684" y="5539"/>
                    <a:pt x="10997" y="5473"/>
                    <a:pt x="11179" y="5339"/>
                  </a:cubicBezTo>
                  <a:cubicBezTo>
                    <a:pt x="12356" y="446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3"/>
            <p:cNvSpPr/>
            <p:nvPr/>
          </p:nvSpPr>
          <p:spPr>
            <a:xfrm>
              <a:off x="2723100" y="3216432"/>
              <a:ext cx="235880" cy="117860"/>
            </a:xfrm>
            <a:custGeom>
              <a:avLst/>
              <a:gdLst/>
              <a:ahLst/>
              <a:cxnLst/>
              <a:rect l="l" t="t" r="r" b="b"/>
              <a:pathLst>
                <a:path w="13209" h="6600" extrusionOk="0">
                  <a:moveTo>
                    <a:pt x="11102" y="0"/>
                  </a:moveTo>
                  <a:cubicBezTo>
                    <a:pt x="8754" y="0"/>
                    <a:pt x="1" y="6600"/>
                    <a:pt x="1" y="6600"/>
                  </a:cubicBezTo>
                  <a:cubicBezTo>
                    <a:pt x="6292" y="5146"/>
                    <a:pt x="13209" y="610"/>
                    <a:pt x="11354" y="33"/>
                  </a:cubicBezTo>
                  <a:cubicBezTo>
                    <a:pt x="11281" y="11"/>
                    <a:pt x="11197" y="0"/>
                    <a:pt x="1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3"/>
            <p:cNvSpPr/>
            <p:nvPr/>
          </p:nvSpPr>
          <p:spPr>
            <a:xfrm>
              <a:off x="2673870" y="3183702"/>
              <a:ext cx="1051342" cy="160610"/>
            </a:xfrm>
            <a:custGeom>
              <a:avLst/>
              <a:gdLst/>
              <a:ahLst/>
              <a:cxnLst/>
              <a:rect l="l" t="t" r="r" b="b"/>
              <a:pathLst>
                <a:path w="58874" h="8994" extrusionOk="0">
                  <a:moveTo>
                    <a:pt x="58453" y="1"/>
                  </a:moveTo>
                  <a:cubicBezTo>
                    <a:pt x="58426" y="1"/>
                    <a:pt x="58398" y="4"/>
                    <a:pt x="58372" y="12"/>
                  </a:cubicBezTo>
                  <a:cubicBezTo>
                    <a:pt x="58039" y="101"/>
                    <a:pt x="28835" y="8235"/>
                    <a:pt x="7932" y="8235"/>
                  </a:cubicBezTo>
                  <a:cubicBezTo>
                    <a:pt x="5270" y="8235"/>
                    <a:pt x="2743" y="8104"/>
                    <a:pt x="427" y="7806"/>
                  </a:cubicBezTo>
                  <a:cubicBezTo>
                    <a:pt x="412" y="7804"/>
                    <a:pt x="398" y="7804"/>
                    <a:pt x="383" y="7804"/>
                  </a:cubicBezTo>
                  <a:cubicBezTo>
                    <a:pt x="202" y="7804"/>
                    <a:pt x="49" y="7946"/>
                    <a:pt x="26" y="8132"/>
                  </a:cubicBezTo>
                  <a:cubicBezTo>
                    <a:pt x="1" y="8257"/>
                    <a:pt x="26" y="8358"/>
                    <a:pt x="101" y="8433"/>
                  </a:cubicBezTo>
                  <a:cubicBezTo>
                    <a:pt x="176" y="8508"/>
                    <a:pt x="251" y="8533"/>
                    <a:pt x="327" y="8558"/>
                  </a:cubicBezTo>
                  <a:cubicBezTo>
                    <a:pt x="2669" y="8860"/>
                    <a:pt x="5225" y="8993"/>
                    <a:pt x="7916" y="8993"/>
                  </a:cubicBezTo>
                  <a:cubicBezTo>
                    <a:pt x="28948" y="8993"/>
                    <a:pt x="58239" y="827"/>
                    <a:pt x="58573" y="739"/>
                  </a:cubicBezTo>
                  <a:cubicBezTo>
                    <a:pt x="58748" y="688"/>
                    <a:pt x="58873" y="488"/>
                    <a:pt x="58823" y="287"/>
                  </a:cubicBezTo>
                  <a:cubicBezTo>
                    <a:pt x="58781" y="117"/>
                    <a:pt x="58611" y="1"/>
                    <a:pt x="58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3"/>
            <p:cNvSpPr/>
            <p:nvPr/>
          </p:nvSpPr>
          <p:spPr>
            <a:xfrm>
              <a:off x="789729" y="3025908"/>
              <a:ext cx="223862" cy="132074"/>
            </a:xfrm>
            <a:custGeom>
              <a:avLst/>
              <a:gdLst/>
              <a:ahLst/>
              <a:cxnLst/>
              <a:rect l="l" t="t" r="r" b="b"/>
              <a:pathLst>
                <a:path w="12536" h="7396" extrusionOk="0">
                  <a:moveTo>
                    <a:pt x="641" y="1"/>
                  </a:moveTo>
                  <a:cubicBezTo>
                    <a:pt x="222" y="1"/>
                    <a:pt x="0" y="211"/>
                    <a:pt x="55" y="703"/>
                  </a:cubicBezTo>
                  <a:cubicBezTo>
                    <a:pt x="431" y="3886"/>
                    <a:pt x="12536" y="7395"/>
                    <a:pt x="12536" y="7395"/>
                  </a:cubicBezTo>
                  <a:cubicBezTo>
                    <a:pt x="12536" y="7395"/>
                    <a:pt x="3123" y="1"/>
                    <a:pt x="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3"/>
            <p:cNvSpPr/>
            <p:nvPr/>
          </p:nvSpPr>
          <p:spPr>
            <a:xfrm>
              <a:off x="966576" y="3023140"/>
              <a:ext cx="239898" cy="208683"/>
            </a:xfrm>
            <a:custGeom>
              <a:avLst/>
              <a:gdLst/>
              <a:ahLst/>
              <a:cxnLst/>
              <a:rect l="l" t="t" r="r" b="b"/>
              <a:pathLst>
                <a:path w="13434" h="11686" extrusionOk="0">
                  <a:moveTo>
                    <a:pt x="290" y="1"/>
                  </a:moveTo>
                  <a:cubicBezTo>
                    <a:pt x="140" y="1"/>
                    <a:pt x="56" y="82"/>
                    <a:pt x="50" y="257"/>
                  </a:cubicBezTo>
                  <a:cubicBezTo>
                    <a:pt x="0" y="2512"/>
                    <a:pt x="9399" y="9355"/>
                    <a:pt x="13434" y="11685"/>
                  </a:cubicBezTo>
                  <a:cubicBezTo>
                    <a:pt x="13434" y="11685"/>
                    <a:pt x="2091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3"/>
            <p:cNvSpPr/>
            <p:nvPr/>
          </p:nvSpPr>
          <p:spPr>
            <a:xfrm>
              <a:off x="1166011" y="3064120"/>
              <a:ext cx="217683" cy="228112"/>
            </a:xfrm>
            <a:custGeom>
              <a:avLst/>
              <a:gdLst/>
              <a:ahLst/>
              <a:cxnLst/>
              <a:rect l="l" t="t" r="r" b="b"/>
              <a:pathLst>
                <a:path w="12190" h="12774" extrusionOk="0">
                  <a:moveTo>
                    <a:pt x="315" y="0"/>
                  </a:moveTo>
                  <a:cubicBezTo>
                    <a:pt x="111" y="0"/>
                    <a:pt x="1" y="174"/>
                    <a:pt x="9" y="568"/>
                  </a:cubicBezTo>
                  <a:cubicBezTo>
                    <a:pt x="59" y="2849"/>
                    <a:pt x="5247" y="9591"/>
                    <a:pt x="12190" y="12774"/>
                  </a:cubicBezTo>
                  <a:cubicBezTo>
                    <a:pt x="12190" y="12774"/>
                    <a:pt x="10034" y="9992"/>
                    <a:pt x="6902" y="6634"/>
                  </a:cubicBezTo>
                  <a:cubicBezTo>
                    <a:pt x="4338" y="3863"/>
                    <a:pt x="1279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3"/>
            <p:cNvSpPr/>
            <p:nvPr/>
          </p:nvSpPr>
          <p:spPr>
            <a:xfrm>
              <a:off x="931293" y="3216200"/>
              <a:ext cx="305631" cy="40001"/>
            </a:xfrm>
            <a:custGeom>
              <a:avLst/>
              <a:gdLst/>
              <a:ahLst/>
              <a:cxnLst/>
              <a:rect l="l" t="t" r="r" b="b"/>
              <a:pathLst>
                <a:path w="17115" h="2240" extrusionOk="0">
                  <a:moveTo>
                    <a:pt x="6011" y="1"/>
                  </a:moveTo>
                  <a:cubicBezTo>
                    <a:pt x="2534" y="1"/>
                    <a:pt x="1" y="490"/>
                    <a:pt x="1124" y="1625"/>
                  </a:cubicBezTo>
                  <a:cubicBezTo>
                    <a:pt x="1581" y="2082"/>
                    <a:pt x="2786" y="2239"/>
                    <a:pt x="4414" y="2239"/>
                  </a:cubicBezTo>
                  <a:cubicBezTo>
                    <a:pt x="7785" y="2239"/>
                    <a:pt x="12974" y="1568"/>
                    <a:pt x="17114" y="1500"/>
                  </a:cubicBezTo>
                  <a:cubicBezTo>
                    <a:pt x="14570" y="565"/>
                    <a:pt x="9746" y="1"/>
                    <a:pt x="60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3"/>
            <p:cNvSpPr/>
            <p:nvPr/>
          </p:nvSpPr>
          <p:spPr>
            <a:xfrm>
              <a:off x="1107550" y="3298409"/>
              <a:ext cx="297631" cy="45126"/>
            </a:xfrm>
            <a:custGeom>
              <a:avLst/>
              <a:gdLst/>
              <a:ahLst/>
              <a:cxnLst/>
              <a:rect l="l" t="t" r="r" b="b"/>
              <a:pathLst>
                <a:path w="16667" h="2527" extrusionOk="0">
                  <a:moveTo>
                    <a:pt x="13363" y="0"/>
                  </a:moveTo>
                  <a:cubicBezTo>
                    <a:pt x="8504" y="0"/>
                    <a:pt x="0" y="179"/>
                    <a:pt x="0" y="1432"/>
                  </a:cubicBezTo>
                  <a:cubicBezTo>
                    <a:pt x="0" y="2149"/>
                    <a:pt x="1304" y="2527"/>
                    <a:pt x="3450" y="2527"/>
                  </a:cubicBezTo>
                  <a:cubicBezTo>
                    <a:pt x="6559" y="2527"/>
                    <a:pt x="11433" y="1734"/>
                    <a:pt x="16667" y="29"/>
                  </a:cubicBezTo>
                  <a:cubicBezTo>
                    <a:pt x="16667" y="29"/>
                    <a:pt x="15306" y="0"/>
                    <a:pt x="13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3"/>
            <p:cNvSpPr/>
            <p:nvPr/>
          </p:nvSpPr>
          <p:spPr>
            <a:xfrm>
              <a:off x="1333984" y="3134722"/>
              <a:ext cx="247076" cy="215701"/>
            </a:xfrm>
            <a:custGeom>
              <a:avLst/>
              <a:gdLst/>
              <a:ahLst/>
              <a:cxnLst/>
              <a:rect l="l" t="t" r="r" b="b"/>
              <a:pathLst>
                <a:path w="13836" h="12079" extrusionOk="0">
                  <a:moveTo>
                    <a:pt x="1711" y="0"/>
                  </a:moveTo>
                  <a:cubicBezTo>
                    <a:pt x="1662" y="0"/>
                    <a:pt x="1618" y="8"/>
                    <a:pt x="1580" y="23"/>
                  </a:cubicBezTo>
                  <a:cubicBezTo>
                    <a:pt x="1" y="624"/>
                    <a:pt x="6216" y="8795"/>
                    <a:pt x="13836" y="12078"/>
                  </a:cubicBezTo>
                  <a:cubicBezTo>
                    <a:pt x="13836" y="12078"/>
                    <a:pt x="3691" y="0"/>
                    <a:pt x="1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3"/>
            <p:cNvSpPr/>
            <p:nvPr/>
          </p:nvSpPr>
          <p:spPr>
            <a:xfrm>
              <a:off x="1235793" y="3350388"/>
              <a:ext cx="345275" cy="64805"/>
            </a:xfrm>
            <a:custGeom>
              <a:avLst/>
              <a:gdLst/>
              <a:ahLst/>
              <a:cxnLst/>
              <a:rect l="l" t="t" r="r" b="b"/>
              <a:pathLst>
                <a:path w="19335" h="3629" extrusionOk="0">
                  <a:moveTo>
                    <a:pt x="19335" y="0"/>
                  </a:moveTo>
                  <a:cubicBezTo>
                    <a:pt x="19334" y="0"/>
                    <a:pt x="1289" y="1354"/>
                    <a:pt x="437" y="2682"/>
                  </a:cubicBezTo>
                  <a:cubicBezTo>
                    <a:pt x="0" y="3376"/>
                    <a:pt x="776" y="3628"/>
                    <a:pt x="2313" y="3628"/>
                  </a:cubicBezTo>
                  <a:cubicBezTo>
                    <a:pt x="3771" y="3628"/>
                    <a:pt x="5916" y="3401"/>
                    <a:pt x="8357" y="3108"/>
                  </a:cubicBezTo>
                  <a:cubicBezTo>
                    <a:pt x="13395" y="2531"/>
                    <a:pt x="19334" y="0"/>
                    <a:pt x="1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3"/>
            <p:cNvSpPr/>
            <p:nvPr/>
          </p:nvSpPr>
          <p:spPr>
            <a:xfrm>
              <a:off x="1535383" y="3201933"/>
              <a:ext cx="208129" cy="186968"/>
            </a:xfrm>
            <a:custGeom>
              <a:avLst/>
              <a:gdLst/>
              <a:ahLst/>
              <a:cxnLst/>
              <a:rect l="l" t="t" r="r" b="b"/>
              <a:pathLst>
                <a:path w="11655" h="10470" extrusionOk="0">
                  <a:moveTo>
                    <a:pt x="1402" y="0"/>
                  </a:moveTo>
                  <a:cubicBezTo>
                    <a:pt x="1334" y="0"/>
                    <a:pt x="1268" y="6"/>
                    <a:pt x="1203" y="18"/>
                  </a:cubicBezTo>
                  <a:cubicBezTo>
                    <a:pt x="0" y="244"/>
                    <a:pt x="5238" y="7637"/>
                    <a:pt x="11654" y="10470"/>
                  </a:cubicBezTo>
                  <a:cubicBezTo>
                    <a:pt x="11654" y="10470"/>
                    <a:pt x="9599" y="8013"/>
                    <a:pt x="6842" y="4881"/>
                  </a:cubicBezTo>
                  <a:cubicBezTo>
                    <a:pt x="4231" y="1890"/>
                    <a:pt x="2609" y="0"/>
                    <a:pt x="1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3"/>
            <p:cNvSpPr/>
            <p:nvPr/>
          </p:nvSpPr>
          <p:spPr>
            <a:xfrm>
              <a:off x="1660679" y="3251965"/>
              <a:ext cx="211272" cy="158860"/>
            </a:xfrm>
            <a:custGeom>
              <a:avLst/>
              <a:gdLst/>
              <a:ahLst/>
              <a:cxnLst/>
              <a:rect l="l" t="t" r="r" b="b"/>
              <a:pathLst>
                <a:path w="11831" h="8896" extrusionOk="0">
                  <a:moveTo>
                    <a:pt x="1486" y="0"/>
                  </a:moveTo>
                  <a:cubicBezTo>
                    <a:pt x="1436" y="0"/>
                    <a:pt x="1392" y="8"/>
                    <a:pt x="1354" y="23"/>
                  </a:cubicBezTo>
                  <a:cubicBezTo>
                    <a:pt x="1" y="575"/>
                    <a:pt x="7194" y="7292"/>
                    <a:pt x="11830" y="8896"/>
                  </a:cubicBezTo>
                  <a:cubicBezTo>
                    <a:pt x="11830" y="8896"/>
                    <a:pt x="3195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3"/>
            <p:cNvSpPr/>
            <p:nvPr/>
          </p:nvSpPr>
          <p:spPr>
            <a:xfrm>
              <a:off x="1393516" y="3388868"/>
              <a:ext cx="350007" cy="77841"/>
            </a:xfrm>
            <a:custGeom>
              <a:avLst/>
              <a:gdLst/>
              <a:ahLst/>
              <a:cxnLst/>
              <a:rect l="l" t="t" r="r" b="b"/>
              <a:pathLst>
                <a:path w="19600" h="4359" extrusionOk="0">
                  <a:moveTo>
                    <a:pt x="19599" y="1"/>
                  </a:moveTo>
                  <a:cubicBezTo>
                    <a:pt x="19599" y="1"/>
                    <a:pt x="15213" y="452"/>
                    <a:pt x="10802" y="1429"/>
                  </a:cubicBezTo>
                  <a:cubicBezTo>
                    <a:pt x="6391" y="2432"/>
                    <a:pt x="0" y="4086"/>
                    <a:pt x="3233" y="4336"/>
                  </a:cubicBezTo>
                  <a:cubicBezTo>
                    <a:pt x="3429" y="4351"/>
                    <a:pt x="3647" y="4359"/>
                    <a:pt x="3887" y="4359"/>
                  </a:cubicBezTo>
                  <a:cubicBezTo>
                    <a:pt x="7648" y="4359"/>
                    <a:pt x="16536" y="2545"/>
                    <a:pt x="19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3"/>
            <p:cNvSpPr/>
            <p:nvPr/>
          </p:nvSpPr>
          <p:spPr>
            <a:xfrm>
              <a:off x="1642787" y="3410795"/>
              <a:ext cx="229165" cy="76591"/>
            </a:xfrm>
            <a:custGeom>
              <a:avLst/>
              <a:gdLst/>
              <a:ahLst/>
              <a:cxnLst/>
              <a:rect l="l" t="t" r="r" b="b"/>
              <a:pathLst>
                <a:path w="12833" h="4289" extrusionOk="0">
                  <a:moveTo>
                    <a:pt x="12832" y="1"/>
                  </a:moveTo>
                  <a:cubicBezTo>
                    <a:pt x="12832" y="1"/>
                    <a:pt x="0" y="2933"/>
                    <a:pt x="1078" y="3935"/>
                  </a:cubicBezTo>
                  <a:cubicBezTo>
                    <a:pt x="1322" y="4168"/>
                    <a:pt x="1867" y="4289"/>
                    <a:pt x="2610" y="4289"/>
                  </a:cubicBezTo>
                  <a:cubicBezTo>
                    <a:pt x="5072" y="4289"/>
                    <a:pt x="9714" y="2965"/>
                    <a:pt x="12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3"/>
            <p:cNvSpPr/>
            <p:nvPr/>
          </p:nvSpPr>
          <p:spPr>
            <a:xfrm>
              <a:off x="1762727" y="3279928"/>
              <a:ext cx="221112" cy="141199"/>
            </a:xfrm>
            <a:custGeom>
              <a:avLst/>
              <a:gdLst/>
              <a:ahLst/>
              <a:cxnLst/>
              <a:rect l="l" t="t" r="r" b="b"/>
              <a:pathLst>
                <a:path w="12382" h="7907" extrusionOk="0">
                  <a:moveTo>
                    <a:pt x="2034" y="0"/>
                  </a:moveTo>
                  <a:cubicBezTo>
                    <a:pt x="1988" y="0"/>
                    <a:pt x="1945" y="4"/>
                    <a:pt x="1905" y="11"/>
                  </a:cubicBezTo>
                  <a:cubicBezTo>
                    <a:pt x="0" y="362"/>
                    <a:pt x="6316" y="5701"/>
                    <a:pt x="12381" y="7906"/>
                  </a:cubicBezTo>
                  <a:cubicBezTo>
                    <a:pt x="12381" y="7906"/>
                    <a:pt x="4187" y="0"/>
                    <a:pt x="2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1005949" y="3151418"/>
              <a:ext cx="1027163" cy="277327"/>
            </a:xfrm>
            <a:custGeom>
              <a:avLst/>
              <a:gdLst/>
              <a:ahLst/>
              <a:cxnLst/>
              <a:rect l="l" t="t" r="r" b="b"/>
              <a:pathLst>
                <a:path w="57520" h="15530" extrusionOk="0">
                  <a:moveTo>
                    <a:pt x="419" y="1"/>
                  </a:moveTo>
                  <a:cubicBezTo>
                    <a:pt x="278" y="1"/>
                    <a:pt x="156" y="94"/>
                    <a:pt x="101" y="241"/>
                  </a:cubicBezTo>
                  <a:cubicBezTo>
                    <a:pt x="1" y="416"/>
                    <a:pt x="101" y="642"/>
                    <a:pt x="302" y="717"/>
                  </a:cubicBezTo>
                  <a:cubicBezTo>
                    <a:pt x="651" y="867"/>
                    <a:pt x="36041" y="15530"/>
                    <a:pt x="56880" y="15530"/>
                  </a:cubicBezTo>
                  <a:cubicBezTo>
                    <a:pt x="56968" y="15530"/>
                    <a:pt x="57056" y="15530"/>
                    <a:pt x="57144" y="15529"/>
                  </a:cubicBezTo>
                  <a:cubicBezTo>
                    <a:pt x="57219" y="15529"/>
                    <a:pt x="57294" y="15479"/>
                    <a:pt x="57370" y="15454"/>
                  </a:cubicBezTo>
                  <a:cubicBezTo>
                    <a:pt x="57445" y="15379"/>
                    <a:pt x="57520" y="15278"/>
                    <a:pt x="57520" y="15153"/>
                  </a:cubicBezTo>
                  <a:cubicBezTo>
                    <a:pt x="57520" y="14928"/>
                    <a:pt x="57345" y="14777"/>
                    <a:pt x="57144" y="14777"/>
                  </a:cubicBezTo>
                  <a:cubicBezTo>
                    <a:pt x="57057" y="14778"/>
                    <a:pt x="56969" y="14778"/>
                    <a:pt x="56881" y="14778"/>
                  </a:cubicBezTo>
                  <a:cubicBezTo>
                    <a:pt x="36192" y="14778"/>
                    <a:pt x="927" y="165"/>
                    <a:pt x="577" y="40"/>
                  </a:cubicBezTo>
                  <a:cubicBezTo>
                    <a:pt x="524" y="13"/>
                    <a:pt x="470" y="1"/>
                    <a:pt x="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772802" y="2346556"/>
              <a:ext cx="233630" cy="281559"/>
            </a:xfrm>
            <a:custGeom>
              <a:avLst/>
              <a:gdLst/>
              <a:ahLst/>
              <a:cxnLst/>
              <a:rect l="l" t="t" r="r" b="b"/>
              <a:pathLst>
                <a:path w="13083" h="15767" extrusionOk="0">
                  <a:moveTo>
                    <a:pt x="5534" y="1"/>
                  </a:moveTo>
                  <a:cubicBezTo>
                    <a:pt x="5519" y="1"/>
                    <a:pt x="5504" y="1"/>
                    <a:pt x="5489" y="2"/>
                  </a:cubicBezTo>
                  <a:cubicBezTo>
                    <a:pt x="0" y="353"/>
                    <a:pt x="13083" y="15767"/>
                    <a:pt x="13083" y="15767"/>
                  </a:cubicBezTo>
                  <a:cubicBezTo>
                    <a:pt x="13083" y="15767"/>
                    <a:pt x="8274" y="1"/>
                    <a:pt x="5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3"/>
            <p:cNvSpPr/>
            <p:nvPr/>
          </p:nvSpPr>
          <p:spPr>
            <a:xfrm>
              <a:off x="715769" y="2413695"/>
              <a:ext cx="290667" cy="214415"/>
            </a:xfrm>
            <a:custGeom>
              <a:avLst/>
              <a:gdLst/>
              <a:ahLst/>
              <a:cxnLst/>
              <a:rect l="l" t="t" r="r" b="b"/>
              <a:pathLst>
                <a:path w="16277" h="12007" extrusionOk="0">
                  <a:moveTo>
                    <a:pt x="500" y="1"/>
                  </a:moveTo>
                  <a:cubicBezTo>
                    <a:pt x="176" y="1"/>
                    <a:pt x="0" y="171"/>
                    <a:pt x="11" y="553"/>
                  </a:cubicBezTo>
                  <a:cubicBezTo>
                    <a:pt x="111" y="4764"/>
                    <a:pt x="16277" y="12007"/>
                    <a:pt x="16277" y="12007"/>
                  </a:cubicBezTo>
                  <a:cubicBezTo>
                    <a:pt x="16277" y="12007"/>
                    <a:pt x="3211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3"/>
            <p:cNvSpPr/>
            <p:nvPr/>
          </p:nvSpPr>
          <p:spPr>
            <a:xfrm>
              <a:off x="977094" y="2402463"/>
              <a:ext cx="94216" cy="318739"/>
            </a:xfrm>
            <a:custGeom>
              <a:avLst/>
              <a:gdLst/>
              <a:ahLst/>
              <a:cxnLst/>
              <a:rect l="l" t="t" r="r" b="b"/>
              <a:pathLst>
                <a:path w="5276" h="17849" extrusionOk="0">
                  <a:moveTo>
                    <a:pt x="2065" y="0"/>
                  </a:moveTo>
                  <a:cubicBezTo>
                    <a:pt x="0" y="0"/>
                    <a:pt x="5276" y="17849"/>
                    <a:pt x="5276" y="17849"/>
                  </a:cubicBezTo>
                  <a:cubicBezTo>
                    <a:pt x="5276" y="17849"/>
                    <a:pt x="4324" y="280"/>
                    <a:pt x="2118" y="4"/>
                  </a:cubicBezTo>
                  <a:cubicBezTo>
                    <a:pt x="2100" y="2"/>
                    <a:pt x="2082" y="0"/>
                    <a:pt x="2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3"/>
            <p:cNvSpPr/>
            <p:nvPr/>
          </p:nvSpPr>
          <p:spPr>
            <a:xfrm>
              <a:off x="1092248" y="2537723"/>
              <a:ext cx="76627" cy="262684"/>
            </a:xfrm>
            <a:custGeom>
              <a:avLst/>
              <a:gdLst/>
              <a:ahLst/>
              <a:cxnLst/>
              <a:rect l="l" t="t" r="r" b="b"/>
              <a:pathLst>
                <a:path w="4291" h="14710" extrusionOk="0">
                  <a:moveTo>
                    <a:pt x="1865" y="1"/>
                  </a:moveTo>
                  <a:cubicBezTo>
                    <a:pt x="536" y="1"/>
                    <a:pt x="0" y="7999"/>
                    <a:pt x="2135" y="14710"/>
                  </a:cubicBezTo>
                  <a:cubicBezTo>
                    <a:pt x="2135" y="14710"/>
                    <a:pt x="4291" y="3582"/>
                    <a:pt x="2511" y="575"/>
                  </a:cubicBezTo>
                  <a:cubicBezTo>
                    <a:pt x="2282" y="182"/>
                    <a:pt x="2064" y="1"/>
                    <a:pt x="1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3"/>
            <p:cNvSpPr/>
            <p:nvPr/>
          </p:nvSpPr>
          <p:spPr>
            <a:xfrm>
              <a:off x="1172886" y="2624503"/>
              <a:ext cx="86395" cy="271684"/>
            </a:xfrm>
            <a:custGeom>
              <a:avLst/>
              <a:gdLst/>
              <a:ahLst/>
              <a:cxnLst/>
              <a:rect l="l" t="t" r="r" b="b"/>
              <a:pathLst>
                <a:path w="4838" h="15214" extrusionOk="0">
                  <a:moveTo>
                    <a:pt x="2055" y="0"/>
                  </a:moveTo>
                  <a:cubicBezTo>
                    <a:pt x="0" y="0"/>
                    <a:pt x="2456" y="15213"/>
                    <a:pt x="2456" y="15213"/>
                  </a:cubicBezTo>
                  <a:cubicBezTo>
                    <a:pt x="4837" y="11780"/>
                    <a:pt x="4111" y="0"/>
                    <a:pt x="2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3"/>
            <p:cNvSpPr/>
            <p:nvPr/>
          </p:nvSpPr>
          <p:spPr>
            <a:xfrm>
              <a:off x="1259524" y="2750246"/>
              <a:ext cx="120592" cy="287363"/>
            </a:xfrm>
            <a:custGeom>
              <a:avLst/>
              <a:gdLst/>
              <a:ahLst/>
              <a:cxnLst/>
              <a:rect l="l" t="t" r="r" b="b"/>
              <a:pathLst>
                <a:path w="6753" h="16092" extrusionOk="0">
                  <a:moveTo>
                    <a:pt x="1931" y="1"/>
                  </a:moveTo>
                  <a:cubicBezTo>
                    <a:pt x="1" y="1"/>
                    <a:pt x="4973" y="16091"/>
                    <a:pt x="4973" y="16091"/>
                  </a:cubicBezTo>
                  <a:cubicBezTo>
                    <a:pt x="6752" y="11279"/>
                    <a:pt x="3895" y="76"/>
                    <a:pt x="1940" y="1"/>
                  </a:cubicBezTo>
                  <a:cubicBezTo>
                    <a:pt x="1937" y="1"/>
                    <a:pt x="1934" y="1"/>
                    <a:pt x="1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3"/>
            <p:cNvSpPr/>
            <p:nvPr/>
          </p:nvSpPr>
          <p:spPr>
            <a:xfrm>
              <a:off x="1393873" y="2898826"/>
              <a:ext cx="69930" cy="250648"/>
            </a:xfrm>
            <a:custGeom>
              <a:avLst/>
              <a:gdLst/>
              <a:ahLst/>
              <a:cxnLst/>
              <a:rect l="l" t="t" r="r" b="b"/>
              <a:pathLst>
                <a:path w="3916" h="14036" extrusionOk="0">
                  <a:moveTo>
                    <a:pt x="1281" y="1"/>
                  </a:moveTo>
                  <a:cubicBezTo>
                    <a:pt x="0" y="1"/>
                    <a:pt x="3614" y="14036"/>
                    <a:pt x="3614" y="14036"/>
                  </a:cubicBezTo>
                  <a:cubicBezTo>
                    <a:pt x="3915" y="8898"/>
                    <a:pt x="3614" y="2206"/>
                    <a:pt x="1584" y="176"/>
                  </a:cubicBezTo>
                  <a:cubicBezTo>
                    <a:pt x="1462" y="57"/>
                    <a:pt x="1362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3"/>
            <p:cNvSpPr/>
            <p:nvPr/>
          </p:nvSpPr>
          <p:spPr>
            <a:xfrm>
              <a:off x="1492421" y="2996820"/>
              <a:ext cx="129663" cy="278863"/>
            </a:xfrm>
            <a:custGeom>
              <a:avLst/>
              <a:gdLst/>
              <a:ahLst/>
              <a:cxnLst/>
              <a:rect l="l" t="t" r="r" b="b"/>
              <a:pathLst>
                <a:path w="7261" h="15616" extrusionOk="0">
                  <a:moveTo>
                    <a:pt x="1955" y="1"/>
                  </a:moveTo>
                  <a:cubicBezTo>
                    <a:pt x="1947" y="1"/>
                    <a:pt x="1938" y="1"/>
                    <a:pt x="1930" y="2"/>
                  </a:cubicBezTo>
                  <a:cubicBezTo>
                    <a:pt x="0" y="77"/>
                    <a:pt x="5439" y="15616"/>
                    <a:pt x="5439" y="15616"/>
                  </a:cubicBezTo>
                  <a:cubicBezTo>
                    <a:pt x="7260" y="11423"/>
                    <a:pt x="3889" y="1"/>
                    <a:pt x="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3"/>
            <p:cNvSpPr/>
            <p:nvPr/>
          </p:nvSpPr>
          <p:spPr>
            <a:xfrm>
              <a:off x="814871" y="2612415"/>
              <a:ext cx="256452" cy="108770"/>
            </a:xfrm>
            <a:custGeom>
              <a:avLst/>
              <a:gdLst/>
              <a:ahLst/>
              <a:cxnLst/>
              <a:rect l="l" t="t" r="r" b="b"/>
              <a:pathLst>
                <a:path w="14361" h="6091" extrusionOk="0">
                  <a:moveTo>
                    <a:pt x="627" y="1"/>
                  </a:moveTo>
                  <a:cubicBezTo>
                    <a:pt x="354" y="1"/>
                    <a:pt x="193" y="78"/>
                    <a:pt x="175" y="251"/>
                  </a:cubicBezTo>
                  <a:cubicBezTo>
                    <a:pt x="0" y="1930"/>
                    <a:pt x="8622" y="5991"/>
                    <a:pt x="14361" y="6091"/>
                  </a:cubicBezTo>
                  <a:cubicBezTo>
                    <a:pt x="14361" y="6091"/>
                    <a:pt x="3050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3"/>
            <p:cNvSpPr/>
            <p:nvPr/>
          </p:nvSpPr>
          <p:spPr>
            <a:xfrm>
              <a:off x="873778" y="2722283"/>
              <a:ext cx="256630" cy="79341"/>
            </a:xfrm>
            <a:custGeom>
              <a:avLst/>
              <a:gdLst/>
              <a:ahLst/>
              <a:cxnLst/>
              <a:rect l="l" t="t" r="r" b="b"/>
              <a:pathLst>
                <a:path w="14371" h="4443" extrusionOk="0">
                  <a:moveTo>
                    <a:pt x="1783" y="1"/>
                  </a:moveTo>
                  <a:cubicBezTo>
                    <a:pt x="1452" y="1"/>
                    <a:pt x="1211" y="59"/>
                    <a:pt x="1087" y="188"/>
                  </a:cubicBezTo>
                  <a:cubicBezTo>
                    <a:pt x="0" y="1345"/>
                    <a:pt x="7042" y="4442"/>
                    <a:pt x="12921" y="4442"/>
                  </a:cubicBezTo>
                  <a:cubicBezTo>
                    <a:pt x="13414" y="4442"/>
                    <a:pt x="13899" y="4420"/>
                    <a:pt x="14370" y="4374"/>
                  </a:cubicBezTo>
                  <a:cubicBezTo>
                    <a:pt x="14370" y="4374"/>
                    <a:pt x="4657" y="1"/>
                    <a:pt x="1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3"/>
            <p:cNvSpPr/>
            <p:nvPr/>
          </p:nvSpPr>
          <p:spPr>
            <a:xfrm>
              <a:off x="952327" y="2822402"/>
              <a:ext cx="264452" cy="76769"/>
            </a:xfrm>
            <a:custGeom>
              <a:avLst/>
              <a:gdLst/>
              <a:ahLst/>
              <a:cxnLst/>
              <a:rect l="l" t="t" r="r" b="b"/>
              <a:pathLst>
                <a:path w="14809" h="4299" extrusionOk="0">
                  <a:moveTo>
                    <a:pt x="2289" y="0"/>
                  </a:moveTo>
                  <a:cubicBezTo>
                    <a:pt x="2182" y="0"/>
                    <a:pt x="2086" y="7"/>
                    <a:pt x="2001" y="20"/>
                  </a:cubicBezTo>
                  <a:cubicBezTo>
                    <a:pt x="1" y="335"/>
                    <a:pt x="7396" y="4299"/>
                    <a:pt x="12974" y="4299"/>
                  </a:cubicBezTo>
                  <a:cubicBezTo>
                    <a:pt x="13615" y="4299"/>
                    <a:pt x="14232" y="4247"/>
                    <a:pt x="14808" y="4130"/>
                  </a:cubicBezTo>
                  <a:cubicBezTo>
                    <a:pt x="14808" y="4130"/>
                    <a:pt x="5017" y="0"/>
                    <a:pt x="2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1090533" y="2946484"/>
              <a:ext cx="257809" cy="91109"/>
            </a:xfrm>
            <a:custGeom>
              <a:avLst/>
              <a:gdLst/>
              <a:ahLst/>
              <a:cxnLst/>
              <a:rect l="l" t="t" r="r" b="b"/>
              <a:pathLst>
                <a:path w="14437" h="5102" extrusionOk="0">
                  <a:moveTo>
                    <a:pt x="1725" y="1"/>
                  </a:moveTo>
                  <a:cubicBezTo>
                    <a:pt x="1511" y="1"/>
                    <a:pt x="1351" y="36"/>
                    <a:pt x="1254" y="114"/>
                  </a:cubicBezTo>
                  <a:cubicBezTo>
                    <a:pt x="1" y="1091"/>
                    <a:pt x="9725" y="4926"/>
                    <a:pt x="14437" y="5101"/>
                  </a:cubicBezTo>
                  <a:cubicBezTo>
                    <a:pt x="14437" y="5101"/>
                    <a:pt x="4278" y="1"/>
                    <a:pt x="1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3"/>
            <p:cNvSpPr/>
            <p:nvPr/>
          </p:nvSpPr>
          <p:spPr>
            <a:xfrm>
              <a:off x="1180707" y="3056227"/>
              <a:ext cx="277738" cy="94770"/>
            </a:xfrm>
            <a:custGeom>
              <a:avLst/>
              <a:gdLst/>
              <a:ahLst/>
              <a:cxnLst/>
              <a:rect l="l" t="t" r="r" b="b"/>
              <a:pathLst>
                <a:path w="15553" h="5307" extrusionOk="0">
                  <a:moveTo>
                    <a:pt x="1508" y="0"/>
                  </a:moveTo>
                  <a:cubicBezTo>
                    <a:pt x="1329" y="0"/>
                    <a:pt x="1196" y="26"/>
                    <a:pt x="1116" y="83"/>
                  </a:cubicBezTo>
                  <a:cubicBezTo>
                    <a:pt x="1" y="896"/>
                    <a:pt x="8665" y="5307"/>
                    <a:pt x="14288" y="5307"/>
                  </a:cubicBezTo>
                  <a:cubicBezTo>
                    <a:pt x="14730" y="5307"/>
                    <a:pt x="15154" y="5279"/>
                    <a:pt x="15552" y="5221"/>
                  </a:cubicBezTo>
                  <a:cubicBezTo>
                    <a:pt x="15552" y="5221"/>
                    <a:pt x="4018" y="0"/>
                    <a:pt x="1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3"/>
            <p:cNvSpPr/>
            <p:nvPr/>
          </p:nvSpPr>
          <p:spPr>
            <a:xfrm>
              <a:off x="1318788" y="3184005"/>
              <a:ext cx="270773" cy="98931"/>
            </a:xfrm>
            <a:custGeom>
              <a:avLst/>
              <a:gdLst/>
              <a:ahLst/>
              <a:cxnLst/>
              <a:rect l="l" t="t" r="r" b="b"/>
              <a:pathLst>
                <a:path w="15163" h="5540" extrusionOk="0">
                  <a:moveTo>
                    <a:pt x="1584" y="0"/>
                  </a:moveTo>
                  <a:cubicBezTo>
                    <a:pt x="1456" y="0"/>
                    <a:pt x="1353" y="15"/>
                    <a:pt x="1278" y="45"/>
                  </a:cubicBezTo>
                  <a:cubicBezTo>
                    <a:pt x="1" y="586"/>
                    <a:pt x="7025" y="5540"/>
                    <a:pt x="12645" y="5540"/>
                  </a:cubicBezTo>
                  <a:cubicBezTo>
                    <a:pt x="13532" y="5540"/>
                    <a:pt x="14384" y="5416"/>
                    <a:pt x="15163" y="5133"/>
                  </a:cubicBezTo>
                  <a:cubicBezTo>
                    <a:pt x="15163" y="5133"/>
                    <a:pt x="3994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3"/>
            <p:cNvSpPr/>
            <p:nvPr/>
          </p:nvSpPr>
          <p:spPr>
            <a:xfrm>
              <a:off x="998789" y="2621343"/>
              <a:ext cx="747444" cy="785730"/>
            </a:xfrm>
            <a:custGeom>
              <a:avLst/>
              <a:gdLst/>
              <a:ahLst/>
              <a:cxnLst/>
              <a:rect l="l" t="t" r="r" b="b"/>
              <a:pathLst>
                <a:path w="41856" h="44000" extrusionOk="0">
                  <a:moveTo>
                    <a:pt x="432" y="1"/>
                  </a:moveTo>
                  <a:cubicBezTo>
                    <a:pt x="366" y="1"/>
                    <a:pt x="303" y="18"/>
                    <a:pt x="251" y="52"/>
                  </a:cubicBezTo>
                  <a:cubicBezTo>
                    <a:pt x="76" y="152"/>
                    <a:pt x="1" y="378"/>
                    <a:pt x="126" y="553"/>
                  </a:cubicBezTo>
                  <a:cubicBezTo>
                    <a:pt x="8497" y="14263"/>
                    <a:pt x="36994" y="41832"/>
                    <a:pt x="41254" y="43962"/>
                  </a:cubicBezTo>
                  <a:cubicBezTo>
                    <a:pt x="41304" y="43987"/>
                    <a:pt x="41361" y="44000"/>
                    <a:pt x="41417" y="44000"/>
                  </a:cubicBezTo>
                  <a:cubicBezTo>
                    <a:pt x="41473" y="44000"/>
                    <a:pt x="41530" y="43987"/>
                    <a:pt x="41580" y="43962"/>
                  </a:cubicBezTo>
                  <a:cubicBezTo>
                    <a:pt x="41655" y="43912"/>
                    <a:pt x="41705" y="43862"/>
                    <a:pt x="41755" y="43787"/>
                  </a:cubicBezTo>
                  <a:cubicBezTo>
                    <a:pt x="41856" y="43611"/>
                    <a:pt x="41781" y="43386"/>
                    <a:pt x="41580" y="43285"/>
                  </a:cubicBezTo>
                  <a:cubicBezTo>
                    <a:pt x="37369" y="41205"/>
                    <a:pt x="9074" y="13786"/>
                    <a:pt x="753" y="177"/>
                  </a:cubicBezTo>
                  <a:cubicBezTo>
                    <a:pt x="687" y="62"/>
                    <a:pt x="556" y="1"/>
                    <a:pt x="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3"/>
            <p:cNvSpPr/>
            <p:nvPr/>
          </p:nvSpPr>
          <p:spPr>
            <a:xfrm>
              <a:off x="956273" y="1654723"/>
              <a:ext cx="1844412" cy="2134864"/>
            </a:xfrm>
            <a:custGeom>
              <a:avLst/>
              <a:gdLst/>
              <a:ahLst/>
              <a:cxnLst/>
              <a:rect l="l" t="t" r="r" b="b"/>
              <a:pathLst>
                <a:path w="103285" h="119550" extrusionOk="0">
                  <a:moveTo>
                    <a:pt x="72232" y="0"/>
                  </a:moveTo>
                  <a:cubicBezTo>
                    <a:pt x="68723" y="1730"/>
                    <a:pt x="65189" y="3409"/>
                    <a:pt x="61605" y="5063"/>
                  </a:cubicBezTo>
                  <a:cubicBezTo>
                    <a:pt x="61756" y="5614"/>
                    <a:pt x="61906" y="6141"/>
                    <a:pt x="62056" y="6692"/>
                  </a:cubicBezTo>
                  <a:cubicBezTo>
                    <a:pt x="61580" y="6316"/>
                    <a:pt x="61154" y="5915"/>
                    <a:pt x="60728" y="5464"/>
                  </a:cubicBezTo>
                  <a:cubicBezTo>
                    <a:pt x="60427" y="5589"/>
                    <a:pt x="60101" y="5740"/>
                    <a:pt x="59776" y="5890"/>
                  </a:cubicBezTo>
                  <a:cubicBezTo>
                    <a:pt x="59901" y="6542"/>
                    <a:pt x="60001" y="7193"/>
                    <a:pt x="60101" y="7870"/>
                  </a:cubicBezTo>
                  <a:cubicBezTo>
                    <a:pt x="59726" y="7344"/>
                    <a:pt x="59350" y="6792"/>
                    <a:pt x="59024" y="6241"/>
                  </a:cubicBezTo>
                  <a:cubicBezTo>
                    <a:pt x="45590" y="12281"/>
                    <a:pt x="31680" y="17669"/>
                    <a:pt x="17595" y="21930"/>
                  </a:cubicBezTo>
                  <a:cubicBezTo>
                    <a:pt x="17821" y="23158"/>
                    <a:pt x="17946" y="24386"/>
                    <a:pt x="18021" y="25639"/>
                  </a:cubicBezTo>
                  <a:cubicBezTo>
                    <a:pt x="17094" y="24712"/>
                    <a:pt x="16292" y="23659"/>
                    <a:pt x="15665" y="22507"/>
                  </a:cubicBezTo>
                  <a:cubicBezTo>
                    <a:pt x="15440" y="22582"/>
                    <a:pt x="15189" y="22657"/>
                    <a:pt x="14963" y="22732"/>
                  </a:cubicBezTo>
                  <a:cubicBezTo>
                    <a:pt x="15089" y="24111"/>
                    <a:pt x="15239" y="25489"/>
                    <a:pt x="15364" y="26893"/>
                  </a:cubicBezTo>
                  <a:cubicBezTo>
                    <a:pt x="14688" y="25664"/>
                    <a:pt x="14011" y="24436"/>
                    <a:pt x="13334" y="23208"/>
                  </a:cubicBezTo>
                  <a:cubicBezTo>
                    <a:pt x="8898" y="24461"/>
                    <a:pt x="4462" y="25639"/>
                    <a:pt x="1" y="26667"/>
                  </a:cubicBezTo>
                  <a:cubicBezTo>
                    <a:pt x="1104" y="29875"/>
                    <a:pt x="2206" y="33133"/>
                    <a:pt x="3309" y="36441"/>
                  </a:cubicBezTo>
                  <a:cubicBezTo>
                    <a:pt x="4387" y="36617"/>
                    <a:pt x="5465" y="36742"/>
                    <a:pt x="6542" y="36817"/>
                  </a:cubicBezTo>
                  <a:cubicBezTo>
                    <a:pt x="5615" y="37143"/>
                    <a:pt x="4713" y="37569"/>
                    <a:pt x="3861" y="38071"/>
                  </a:cubicBezTo>
                  <a:cubicBezTo>
                    <a:pt x="3936" y="38246"/>
                    <a:pt x="3986" y="38447"/>
                    <a:pt x="4061" y="38622"/>
                  </a:cubicBezTo>
                  <a:cubicBezTo>
                    <a:pt x="4594" y="38544"/>
                    <a:pt x="5136" y="38504"/>
                    <a:pt x="5682" y="38504"/>
                  </a:cubicBezTo>
                  <a:cubicBezTo>
                    <a:pt x="6010" y="38504"/>
                    <a:pt x="6339" y="38519"/>
                    <a:pt x="6668" y="38547"/>
                  </a:cubicBezTo>
                  <a:cubicBezTo>
                    <a:pt x="5941" y="39023"/>
                    <a:pt x="5239" y="39499"/>
                    <a:pt x="4512" y="39975"/>
                  </a:cubicBezTo>
                  <a:cubicBezTo>
                    <a:pt x="13234" y="65991"/>
                    <a:pt x="22131" y="94061"/>
                    <a:pt x="29775" y="119550"/>
                  </a:cubicBezTo>
                  <a:cubicBezTo>
                    <a:pt x="56116" y="114412"/>
                    <a:pt x="79174" y="106066"/>
                    <a:pt x="103285" y="94261"/>
                  </a:cubicBezTo>
                  <a:cubicBezTo>
                    <a:pt x="102483" y="91780"/>
                    <a:pt x="101681" y="89274"/>
                    <a:pt x="100854" y="86793"/>
                  </a:cubicBezTo>
                  <a:cubicBezTo>
                    <a:pt x="100026" y="86943"/>
                    <a:pt x="99224" y="87093"/>
                    <a:pt x="98397" y="87244"/>
                  </a:cubicBezTo>
                  <a:cubicBezTo>
                    <a:pt x="99074" y="86667"/>
                    <a:pt x="99751" y="86091"/>
                    <a:pt x="100453" y="85540"/>
                  </a:cubicBezTo>
                  <a:cubicBezTo>
                    <a:pt x="100277" y="85013"/>
                    <a:pt x="100102" y="84487"/>
                    <a:pt x="99926" y="83961"/>
                  </a:cubicBezTo>
                  <a:cubicBezTo>
                    <a:pt x="99250" y="84036"/>
                    <a:pt x="98548" y="84186"/>
                    <a:pt x="97896" y="84437"/>
                  </a:cubicBezTo>
                  <a:cubicBezTo>
                    <a:pt x="98372" y="83785"/>
                    <a:pt x="98924" y="83234"/>
                    <a:pt x="99525" y="82732"/>
                  </a:cubicBezTo>
                  <a:cubicBezTo>
                    <a:pt x="90528" y="55163"/>
                    <a:pt x="81154" y="27569"/>
                    <a:pt x="7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3"/>
            <p:cNvSpPr/>
            <p:nvPr/>
          </p:nvSpPr>
          <p:spPr>
            <a:xfrm>
              <a:off x="1105300" y="1841783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09" y="0"/>
                  </a:moveTo>
                  <a:cubicBezTo>
                    <a:pt x="42833" y="8472"/>
                    <a:pt x="21780" y="17269"/>
                    <a:pt x="1" y="22833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60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3"/>
            <p:cNvSpPr/>
            <p:nvPr/>
          </p:nvSpPr>
          <p:spPr>
            <a:xfrm>
              <a:off x="1134388" y="19330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34" y="0"/>
                  </a:moveTo>
                  <a:cubicBezTo>
                    <a:pt x="42833" y="8497"/>
                    <a:pt x="21780" y="17294"/>
                    <a:pt x="1" y="22858"/>
                  </a:cubicBezTo>
                  <a:lnTo>
                    <a:pt x="101" y="23208"/>
                  </a:lnTo>
                  <a:cubicBezTo>
                    <a:pt x="21881" y="17619"/>
                    <a:pt x="42958" y="8822"/>
                    <a:pt x="63360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3"/>
            <p:cNvSpPr/>
            <p:nvPr/>
          </p:nvSpPr>
          <p:spPr>
            <a:xfrm>
              <a:off x="1163940" y="2024825"/>
              <a:ext cx="1130987" cy="414455"/>
            </a:xfrm>
            <a:custGeom>
              <a:avLst/>
              <a:gdLst/>
              <a:ahLst/>
              <a:cxnLst/>
              <a:rect l="l" t="t" r="r" b="b"/>
              <a:pathLst>
                <a:path w="63334" h="23209" extrusionOk="0">
                  <a:moveTo>
                    <a:pt x="63208" y="0"/>
                  </a:moveTo>
                  <a:cubicBezTo>
                    <a:pt x="42832" y="8496"/>
                    <a:pt x="21755" y="17268"/>
                    <a:pt x="0" y="22857"/>
                  </a:cubicBezTo>
                  <a:lnTo>
                    <a:pt x="75" y="23208"/>
                  </a:lnTo>
                  <a:cubicBezTo>
                    <a:pt x="21855" y="17619"/>
                    <a:pt x="42958" y="8822"/>
                    <a:pt x="63334" y="326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1193027" y="2116552"/>
              <a:ext cx="1130987" cy="414026"/>
            </a:xfrm>
            <a:custGeom>
              <a:avLst/>
              <a:gdLst/>
              <a:ahLst/>
              <a:cxnLst/>
              <a:rect l="l" t="t" r="r" b="b"/>
              <a:pathLst>
                <a:path w="63334" h="23185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75" y="23184"/>
                  </a:lnTo>
                  <a:cubicBezTo>
                    <a:pt x="21880" y="17620"/>
                    <a:pt x="42958" y="8823"/>
                    <a:pt x="63334" y="327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3"/>
            <p:cNvSpPr/>
            <p:nvPr/>
          </p:nvSpPr>
          <p:spPr>
            <a:xfrm>
              <a:off x="1222115" y="2207850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2" y="8497"/>
                    <a:pt x="21755" y="17294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48"/>
                    <a:pt x="63359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1251203" y="2299594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9" y="1"/>
                  </a:moveTo>
                  <a:cubicBezTo>
                    <a:pt x="42833" y="8497"/>
                    <a:pt x="21780" y="17269"/>
                    <a:pt x="0" y="22858"/>
                  </a:cubicBezTo>
                  <a:lnTo>
                    <a:pt x="100" y="23209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1280290" y="2391339"/>
              <a:ext cx="1131451" cy="414008"/>
            </a:xfrm>
            <a:custGeom>
              <a:avLst/>
              <a:gdLst/>
              <a:ahLst/>
              <a:cxnLst/>
              <a:rect l="l" t="t" r="r" b="b"/>
              <a:pathLst>
                <a:path w="63360" h="23184" extrusionOk="0">
                  <a:moveTo>
                    <a:pt x="63234" y="1"/>
                  </a:moveTo>
                  <a:cubicBezTo>
                    <a:pt x="42858" y="8497"/>
                    <a:pt x="21780" y="17269"/>
                    <a:pt x="0" y="22858"/>
                  </a:cubicBezTo>
                  <a:lnTo>
                    <a:pt x="101" y="23184"/>
                  </a:lnTo>
                  <a:cubicBezTo>
                    <a:pt x="21880" y="17620"/>
                    <a:pt x="42983" y="8823"/>
                    <a:pt x="63359" y="326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3"/>
            <p:cNvSpPr/>
            <p:nvPr/>
          </p:nvSpPr>
          <p:spPr>
            <a:xfrm>
              <a:off x="1309824" y="2483083"/>
              <a:ext cx="1131005" cy="414008"/>
            </a:xfrm>
            <a:custGeom>
              <a:avLst/>
              <a:gdLst/>
              <a:ahLst/>
              <a:cxnLst/>
              <a:rect l="l" t="t" r="r" b="b"/>
              <a:pathLst>
                <a:path w="63335" h="23184" extrusionOk="0">
                  <a:moveTo>
                    <a:pt x="63209" y="0"/>
                  </a:moveTo>
                  <a:cubicBezTo>
                    <a:pt x="42833" y="8472"/>
                    <a:pt x="21755" y="17269"/>
                    <a:pt x="0" y="22833"/>
                  </a:cubicBezTo>
                  <a:lnTo>
                    <a:pt x="76" y="23184"/>
                  </a:lnTo>
                  <a:cubicBezTo>
                    <a:pt x="21855" y="17595"/>
                    <a:pt x="42958" y="8823"/>
                    <a:pt x="63334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3"/>
            <p:cNvSpPr/>
            <p:nvPr/>
          </p:nvSpPr>
          <p:spPr>
            <a:xfrm>
              <a:off x="1338912" y="2574381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7"/>
                    <a:pt x="21755" y="17294"/>
                    <a:pt x="1" y="22857"/>
                  </a:cubicBezTo>
                  <a:lnTo>
                    <a:pt x="76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1367999" y="2666126"/>
              <a:ext cx="1131451" cy="414455"/>
            </a:xfrm>
            <a:custGeom>
              <a:avLst/>
              <a:gdLst/>
              <a:ahLst/>
              <a:cxnLst/>
              <a:rect l="l" t="t" r="r" b="b"/>
              <a:pathLst>
                <a:path w="63360" h="23209" extrusionOk="0">
                  <a:moveTo>
                    <a:pt x="63209" y="0"/>
                  </a:moveTo>
                  <a:cubicBezTo>
                    <a:pt x="42833" y="8496"/>
                    <a:pt x="21780" y="17268"/>
                    <a:pt x="1" y="22857"/>
                  </a:cubicBezTo>
                  <a:lnTo>
                    <a:pt x="101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3"/>
            <p:cNvSpPr/>
            <p:nvPr/>
          </p:nvSpPr>
          <p:spPr>
            <a:xfrm>
              <a:off x="1397087" y="2757852"/>
              <a:ext cx="1131451" cy="414026"/>
            </a:xfrm>
            <a:custGeom>
              <a:avLst/>
              <a:gdLst/>
              <a:ahLst/>
              <a:cxnLst/>
              <a:rect l="l" t="t" r="r" b="b"/>
              <a:pathLst>
                <a:path w="63360" h="23185" extrusionOk="0">
                  <a:moveTo>
                    <a:pt x="63234" y="1"/>
                  </a:moveTo>
                  <a:cubicBezTo>
                    <a:pt x="42833" y="8497"/>
                    <a:pt x="21780" y="17269"/>
                    <a:pt x="1" y="22858"/>
                  </a:cubicBezTo>
                  <a:lnTo>
                    <a:pt x="101" y="23184"/>
                  </a:lnTo>
                  <a:cubicBezTo>
                    <a:pt x="21881" y="17595"/>
                    <a:pt x="42958" y="8823"/>
                    <a:pt x="63359" y="327"/>
                  </a:cubicBezTo>
                  <a:lnTo>
                    <a:pt x="63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1426621" y="2849150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94"/>
                    <a:pt x="1" y="22858"/>
                  </a:cubicBezTo>
                  <a:lnTo>
                    <a:pt x="76" y="23209"/>
                  </a:lnTo>
                  <a:cubicBezTo>
                    <a:pt x="21856" y="17620"/>
                    <a:pt x="42958" y="8848"/>
                    <a:pt x="63335" y="327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3"/>
            <p:cNvSpPr/>
            <p:nvPr/>
          </p:nvSpPr>
          <p:spPr>
            <a:xfrm>
              <a:off x="1455709" y="2940895"/>
              <a:ext cx="1131005" cy="414455"/>
            </a:xfrm>
            <a:custGeom>
              <a:avLst/>
              <a:gdLst/>
              <a:ahLst/>
              <a:cxnLst/>
              <a:rect l="l" t="t" r="r" b="b"/>
              <a:pathLst>
                <a:path w="63335" h="23209" extrusionOk="0">
                  <a:moveTo>
                    <a:pt x="63209" y="1"/>
                  </a:moveTo>
                  <a:cubicBezTo>
                    <a:pt x="42833" y="8497"/>
                    <a:pt x="21755" y="17269"/>
                    <a:pt x="1" y="22858"/>
                  </a:cubicBezTo>
                  <a:lnTo>
                    <a:pt x="76" y="23209"/>
                  </a:lnTo>
                  <a:cubicBezTo>
                    <a:pt x="21881" y="17620"/>
                    <a:pt x="42959" y="8823"/>
                    <a:pt x="63335" y="326"/>
                  </a:cubicBezTo>
                  <a:lnTo>
                    <a:pt x="63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3"/>
            <p:cNvSpPr/>
            <p:nvPr/>
          </p:nvSpPr>
          <p:spPr>
            <a:xfrm>
              <a:off x="1484814" y="3032639"/>
              <a:ext cx="1131433" cy="414008"/>
            </a:xfrm>
            <a:custGeom>
              <a:avLst/>
              <a:gdLst/>
              <a:ahLst/>
              <a:cxnLst/>
              <a:rect l="l" t="t" r="r" b="b"/>
              <a:pathLst>
                <a:path w="63359" h="23184" extrusionOk="0">
                  <a:moveTo>
                    <a:pt x="63208" y="1"/>
                  </a:moveTo>
                  <a:cubicBezTo>
                    <a:pt x="42832" y="8497"/>
                    <a:pt x="21755" y="17269"/>
                    <a:pt x="0" y="22858"/>
                  </a:cubicBezTo>
                  <a:lnTo>
                    <a:pt x="100" y="23184"/>
                  </a:lnTo>
                  <a:cubicBezTo>
                    <a:pt x="21880" y="17620"/>
                    <a:pt x="42958" y="8823"/>
                    <a:pt x="63359" y="326"/>
                  </a:cubicBezTo>
                  <a:lnTo>
                    <a:pt x="63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1513902" y="3123937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08" y="0"/>
                  </a:moveTo>
                  <a:cubicBezTo>
                    <a:pt x="42832" y="8497"/>
                    <a:pt x="21780" y="17294"/>
                    <a:pt x="0" y="22858"/>
                  </a:cubicBezTo>
                  <a:lnTo>
                    <a:pt x="100" y="23208"/>
                  </a:lnTo>
                  <a:cubicBezTo>
                    <a:pt x="21880" y="17619"/>
                    <a:pt x="42958" y="8848"/>
                    <a:pt x="63359" y="351"/>
                  </a:cubicBezTo>
                  <a:lnTo>
                    <a:pt x="63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1542989" y="3215682"/>
              <a:ext cx="1131433" cy="414455"/>
            </a:xfrm>
            <a:custGeom>
              <a:avLst/>
              <a:gdLst/>
              <a:ahLst/>
              <a:cxnLst/>
              <a:rect l="l" t="t" r="r" b="b"/>
              <a:pathLst>
                <a:path w="63359" h="23209" extrusionOk="0">
                  <a:moveTo>
                    <a:pt x="63234" y="0"/>
                  </a:moveTo>
                  <a:cubicBezTo>
                    <a:pt x="42858" y="8497"/>
                    <a:pt x="21780" y="17294"/>
                    <a:pt x="0" y="22857"/>
                  </a:cubicBezTo>
                  <a:lnTo>
                    <a:pt x="100" y="23208"/>
                  </a:lnTo>
                  <a:cubicBezTo>
                    <a:pt x="21880" y="17619"/>
                    <a:pt x="42958" y="8822"/>
                    <a:pt x="63359" y="326"/>
                  </a:cubicBezTo>
                  <a:lnTo>
                    <a:pt x="63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3"/>
            <p:cNvSpPr/>
            <p:nvPr/>
          </p:nvSpPr>
          <p:spPr>
            <a:xfrm>
              <a:off x="1596236" y="2847847"/>
              <a:ext cx="336132" cy="422026"/>
            </a:xfrm>
            <a:custGeom>
              <a:avLst/>
              <a:gdLst/>
              <a:ahLst/>
              <a:cxnLst/>
              <a:rect l="l" t="t" r="r" b="b"/>
              <a:pathLst>
                <a:path w="18823" h="23633" extrusionOk="0">
                  <a:moveTo>
                    <a:pt x="1" y="1"/>
                  </a:moveTo>
                  <a:cubicBezTo>
                    <a:pt x="1" y="1053"/>
                    <a:pt x="76" y="2180"/>
                    <a:pt x="251" y="3307"/>
                  </a:cubicBezTo>
                  <a:cubicBezTo>
                    <a:pt x="276" y="3432"/>
                    <a:pt x="301" y="3532"/>
                    <a:pt x="301" y="3658"/>
                  </a:cubicBezTo>
                  <a:cubicBezTo>
                    <a:pt x="577" y="5262"/>
                    <a:pt x="1028" y="6891"/>
                    <a:pt x="1630" y="8520"/>
                  </a:cubicBezTo>
                  <a:cubicBezTo>
                    <a:pt x="1654" y="8569"/>
                    <a:pt x="1678" y="8623"/>
                    <a:pt x="1703" y="8678"/>
                  </a:cubicBezTo>
                  <a:lnTo>
                    <a:pt x="1703" y="8678"/>
                  </a:lnTo>
                  <a:cubicBezTo>
                    <a:pt x="555" y="5701"/>
                    <a:pt x="1" y="2719"/>
                    <a:pt x="1" y="1"/>
                  </a:cubicBezTo>
                  <a:close/>
                  <a:moveTo>
                    <a:pt x="1703" y="8678"/>
                  </a:moveTo>
                  <a:cubicBezTo>
                    <a:pt x="2100" y="9707"/>
                    <a:pt x="2568" y="10736"/>
                    <a:pt x="3108" y="11753"/>
                  </a:cubicBezTo>
                  <a:cubicBezTo>
                    <a:pt x="2607" y="10801"/>
                    <a:pt x="2156" y="9823"/>
                    <a:pt x="1780" y="8846"/>
                  </a:cubicBezTo>
                  <a:cubicBezTo>
                    <a:pt x="1754" y="8794"/>
                    <a:pt x="1729" y="8736"/>
                    <a:pt x="1703" y="8678"/>
                  </a:cubicBezTo>
                  <a:close/>
                  <a:moveTo>
                    <a:pt x="3108" y="11753"/>
                  </a:moveTo>
                  <a:lnTo>
                    <a:pt x="3108" y="11753"/>
                  </a:lnTo>
                  <a:cubicBezTo>
                    <a:pt x="3359" y="12229"/>
                    <a:pt x="3610" y="12680"/>
                    <a:pt x="3885" y="13132"/>
                  </a:cubicBezTo>
                  <a:cubicBezTo>
                    <a:pt x="4337" y="13883"/>
                    <a:pt x="4788" y="14560"/>
                    <a:pt x="5264" y="15237"/>
                  </a:cubicBezTo>
                  <a:cubicBezTo>
                    <a:pt x="5690" y="15813"/>
                    <a:pt x="6141" y="16365"/>
                    <a:pt x="6592" y="16891"/>
                  </a:cubicBezTo>
                  <a:cubicBezTo>
                    <a:pt x="6702" y="17019"/>
                    <a:pt x="6815" y="17147"/>
                    <a:pt x="6931" y="17274"/>
                  </a:cubicBezTo>
                  <a:lnTo>
                    <a:pt x="6931" y="17274"/>
                  </a:lnTo>
                  <a:cubicBezTo>
                    <a:pt x="5506" y="15682"/>
                    <a:pt x="4206" y="13827"/>
                    <a:pt x="3108" y="11753"/>
                  </a:cubicBezTo>
                  <a:close/>
                  <a:moveTo>
                    <a:pt x="6931" y="17274"/>
                  </a:moveTo>
                  <a:cubicBezTo>
                    <a:pt x="7176" y="17549"/>
                    <a:pt x="7426" y="17816"/>
                    <a:pt x="7679" y="18075"/>
                  </a:cubicBezTo>
                  <a:lnTo>
                    <a:pt x="7679" y="18075"/>
                  </a:lnTo>
                  <a:cubicBezTo>
                    <a:pt x="7629" y="18023"/>
                    <a:pt x="7584" y="17971"/>
                    <a:pt x="7545" y="17918"/>
                  </a:cubicBezTo>
                  <a:cubicBezTo>
                    <a:pt x="7338" y="17712"/>
                    <a:pt x="7131" y="17495"/>
                    <a:pt x="6931" y="17274"/>
                  </a:cubicBezTo>
                  <a:close/>
                  <a:moveTo>
                    <a:pt x="7679" y="18075"/>
                  </a:moveTo>
                  <a:cubicBezTo>
                    <a:pt x="7724" y="18123"/>
                    <a:pt x="7772" y="18171"/>
                    <a:pt x="7820" y="18219"/>
                  </a:cubicBezTo>
                  <a:cubicBezTo>
                    <a:pt x="9324" y="19748"/>
                    <a:pt x="10978" y="21001"/>
                    <a:pt x="12632" y="21903"/>
                  </a:cubicBezTo>
                  <a:cubicBezTo>
                    <a:pt x="12783" y="21979"/>
                    <a:pt x="12933" y="22054"/>
                    <a:pt x="13058" y="22129"/>
                  </a:cubicBezTo>
                  <a:cubicBezTo>
                    <a:pt x="14594" y="22907"/>
                    <a:pt x="16162" y="23399"/>
                    <a:pt x="17673" y="23568"/>
                  </a:cubicBezTo>
                  <a:lnTo>
                    <a:pt x="17673" y="23568"/>
                  </a:lnTo>
                  <a:cubicBezTo>
                    <a:pt x="14331" y="23194"/>
                    <a:pt x="10759" y="21230"/>
                    <a:pt x="7679" y="18075"/>
                  </a:cubicBezTo>
                  <a:close/>
                  <a:moveTo>
                    <a:pt x="17673" y="23568"/>
                  </a:moveTo>
                  <a:lnTo>
                    <a:pt x="17673" y="23568"/>
                  </a:lnTo>
                  <a:cubicBezTo>
                    <a:pt x="18060" y="23611"/>
                    <a:pt x="18443" y="23633"/>
                    <a:pt x="18823" y="23633"/>
                  </a:cubicBezTo>
                  <a:cubicBezTo>
                    <a:pt x="18444" y="23633"/>
                    <a:pt x="18060" y="23611"/>
                    <a:pt x="17673" y="235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1095015" y="3313676"/>
              <a:ext cx="4036" cy="6286"/>
            </a:xfrm>
            <a:custGeom>
              <a:avLst/>
              <a:gdLst/>
              <a:ahLst/>
              <a:cxnLst/>
              <a:rect l="l" t="t" r="r" b="b"/>
              <a:pathLst>
                <a:path w="226" h="352" extrusionOk="0">
                  <a:moveTo>
                    <a:pt x="0" y="1"/>
                  </a:moveTo>
                  <a:cubicBezTo>
                    <a:pt x="50" y="101"/>
                    <a:pt x="101" y="227"/>
                    <a:pt x="151" y="352"/>
                  </a:cubicBezTo>
                  <a:cubicBezTo>
                    <a:pt x="176" y="327"/>
                    <a:pt x="201" y="327"/>
                    <a:pt x="226" y="327"/>
                  </a:cubicBezTo>
                  <a:cubicBezTo>
                    <a:pt x="176" y="227"/>
                    <a:pt x="126" y="126"/>
                    <a:pt x="76" y="51"/>
                  </a:cubicBezTo>
                  <a:cubicBezTo>
                    <a:pt x="50" y="26"/>
                    <a:pt x="25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3"/>
            <p:cNvSpPr/>
            <p:nvPr/>
          </p:nvSpPr>
          <p:spPr>
            <a:xfrm>
              <a:off x="1076213" y="3253269"/>
              <a:ext cx="1804" cy="6286"/>
            </a:xfrm>
            <a:custGeom>
              <a:avLst/>
              <a:gdLst/>
              <a:ahLst/>
              <a:cxnLst/>
              <a:rect l="l" t="t" r="r" b="b"/>
              <a:pathLst>
                <a:path w="101" h="352" extrusionOk="0">
                  <a:moveTo>
                    <a:pt x="1" y="0"/>
                  </a:moveTo>
                  <a:cubicBezTo>
                    <a:pt x="26" y="101"/>
                    <a:pt x="51" y="226"/>
                    <a:pt x="76" y="351"/>
                  </a:cubicBezTo>
                  <a:cubicBezTo>
                    <a:pt x="101" y="251"/>
                    <a:pt x="76" y="151"/>
                    <a:pt x="76" y="51"/>
                  </a:cubicBezTo>
                  <a:cubicBezTo>
                    <a:pt x="76" y="26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1162136" y="3298463"/>
              <a:ext cx="181289" cy="45233"/>
            </a:xfrm>
            <a:custGeom>
              <a:avLst/>
              <a:gdLst/>
              <a:ahLst/>
              <a:cxnLst/>
              <a:rect l="l" t="t" r="r" b="b"/>
              <a:pathLst>
                <a:path w="10152" h="2533" extrusionOk="0">
                  <a:moveTo>
                    <a:pt x="9825" y="1"/>
                  </a:moveTo>
                  <a:cubicBezTo>
                    <a:pt x="8948" y="1"/>
                    <a:pt x="7971" y="1"/>
                    <a:pt x="6943" y="26"/>
                  </a:cubicBezTo>
                  <a:cubicBezTo>
                    <a:pt x="4562" y="878"/>
                    <a:pt x="2231" y="1730"/>
                    <a:pt x="1" y="2532"/>
                  </a:cubicBezTo>
                  <a:lnTo>
                    <a:pt x="402" y="2532"/>
                  </a:lnTo>
                  <a:cubicBezTo>
                    <a:pt x="577" y="2532"/>
                    <a:pt x="753" y="2532"/>
                    <a:pt x="953" y="2507"/>
                  </a:cubicBezTo>
                  <a:cubicBezTo>
                    <a:pt x="1154" y="2507"/>
                    <a:pt x="1354" y="2507"/>
                    <a:pt x="1555" y="2482"/>
                  </a:cubicBezTo>
                  <a:cubicBezTo>
                    <a:pt x="3860" y="2357"/>
                    <a:pt x="6868" y="1906"/>
                    <a:pt x="10151" y="1053"/>
                  </a:cubicBezTo>
                  <a:cubicBezTo>
                    <a:pt x="10051" y="703"/>
                    <a:pt x="9926" y="352"/>
                    <a:pt x="9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1235543" y="3376333"/>
              <a:ext cx="136074" cy="38965"/>
            </a:xfrm>
            <a:custGeom>
              <a:avLst/>
              <a:gdLst/>
              <a:ahLst/>
              <a:cxnLst/>
              <a:rect l="l" t="t" r="r" b="b"/>
              <a:pathLst>
                <a:path w="7620" h="2182" extrusionOk="0">
                  <a:moveTo>
                    <a:pt x="7469" y="1254"/>
                  </a:moveTo>
                  <a:cubicBezTo>
                    <a:pt x="7243" y="1454"/>
                    <a:pt x="7043" y="1655"/>
                    <a:pt x="6842" y="1830"/>
                  </a:cubicBezTo>
                  <a:cubicBezTo>
                    <a:pt x="7093" y="1805"/>
                    <a:pt x="7369" y="1780"/>
                    <a:pt x="7619" y="1755"/>
                  </a:cubicBezTo>
                  <a:cubicBezTo>
                    <a:pt x="7569" y="1580"/>
                    <a:pt x="7519" y="1429"/>
                    <a:pt x="7469" y="1254"/>
                  </a:cubicBezTo>
                  <a:close/>
                  <a:moveTo>
                    <a:pt x="5288" y="1"/>
                  </a:moveTo>
                  <a:lnTo>
                    <a:pt x="5288" y="1"/>
                  </a:lnTo>
                  <a:cubicBezTo>
                    <a:pt x="2707" y="377"/>
                    <a:pt x="727" y="803"/>
                    <a:pt x="451" y="1229"/>
                  </a:cubicBezTo>
                  <a:cubicBezTo>
                    <a:pt x="0" y="1931"/>
                    <a:pt x="802" y="2181"/>
                    <a:pt x="2331" y="2181"/>
                  </a:cubicBezTo>
                  <a:cubicBezTo>
                    <a:pt x="2682" y="2181"/>
                    <a:pt x="3058" y="2156"/>
                    <a:pt x="3484" y="2156"/>
                  </a:cubicBezTo>
                  <a:cubicBezTo>
                    <a:pt x="3484" y="2106"/>
                    <a:pt x="3509" y="2056"/>
                    <a:pt x="3509" y="2031"/>
                  </a:cubicBezTo>
                  <a:lnTo>
                    <a:pt x="3534" y="2006"/>
                  </a:lnTo>
                  <a:cubicBezTo>
                    <a:pt x="3659" y="1680"/>
                    <a:pt x="4286" y="978"/>
                    <a:pt x="5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3"/>
            <p:cNvSpPr/>
            <p:nvPr/>
          </p:nvSpPr>
          <p:spPr>
            <a:xfrm>
              <a:off x="1338912" y="2981178"/>
              <a:ext cx="13000" cy="7625"/>
            </a:xfrm>
            <a:custGeom>
              <a:avLst/>
              <a:gdLst/>
              <a:ahLst/>
              <a:cxnLst/>
              <a:rect l="l" t="t" r="r" b="b"/>
              <a:pathLst>
                <a:path w="728" h="427" extrusionOk="0">
                  <a:moveTo>
                    <a:pt x="276" y="0"/>
                  </a:moveTo>
                  <a:cubicBezTo>
                    <a:pt x="176" y="25"/>
                    <a:pt x="101" y="50"/>
                    <a:pt x="1" y="75"/>
                  </a:cubicBezTo>
                  <a:lnTo>
                    <a:pt x="76" y="426"/>
                  </a:lnTo>
                  <a:cubicBezTo>
                    <a:pt x="301" y="376"/>
                    <a:pt x="502" y="326"/>
                    <a:pt x="727" y="251"/>
                  </a:cubicBezTo>
                  <a:cubicBezTo>
                    <a:pt x="577" y="176"/>
                    <a:pt x="427" y="75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1397087" y="3138704"/>
              <a:ext cx="104306" cy="33144"/>
            </a:xfrm>
            <a:custGeom>
              <a:avLst/>
              <a:gdLst/>
              <a:ahLst/>
              <a:cxnLst/>
              <a:rect l="l" t="t" r="r" b="b"/>
              <a:pathLst>
                <a:path w="5841" h="1856" extrusionOk="0">
                  <a:moveTo>
                    <a:pt x="5665" y="0"/>
                  </a:moveTo>
                  <a:cubicBezTo>
                    <a:pt x="3785" y="527"/>
                    <a:pt x="1905" y="1028"/>
                    <a:pt x="1" y="1529"/>
                  </a:cubicBezTo>
                  <a:lnTo>
                    <a:pt x="101" y="1855"/>
                  </a:lnTo>
                  <a:cubicBezTo>
                    <a:pt x="2031" y="1379"/>
                    <a:pt x="3936" y="853"/>
                    <a:pt x="5840" y="301"/>
                  </a:cubicBezTo>
                  <a:cubicBezTo>
                    <a:pt x="5790" y="201"/>
                    <a:pt x="5715" y="101"/>
                    <a:pt x="5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3"/>
            <p:cNvSpPr/>
            <p:nvPr/>
          </p:nvSpPr>
          <p:spPr>
            <a:xfrm>
              <a:off x="1426621" y="3244323"/>
              <a:ext cx="49251" cy="19250"/>
            </a:xfrm>
            <a:custGeom>
              <a:avLst/>
              <a:gdLst/>
              <a:ahLst/>
              <a:cxnLst/>
              <a:rect l="l" t="t" r="r" b="b"/>
              <a:pathLst>
                <a:path w="2758" h="1078" extrusionOk="0">
                  <a:moveTo>
                    <a:pt x="2758" y="0"/>
                  </a:moveTo>
                  <a:cubicBezTo>
                    <a:pt x="1830" y="251"/>
                    <a:pt x="903" y="501"/>
                    <a:pt x="1" y="727"/>
                  </a:cubicBezTo>
                  <a:lnTo>
                    <a:pt x="76" y="1078"/>
                  </a:lnTo>
                  <a:cubicBezTo>
                    <a:pt x="778" y="902"/>
                    <a:pt x="1455" y="727"/>
                    <a:pt x="2131" y="552"/>
                  </a:cubicBezTo>
                  <a:cubicBezTo>
                    <a:pt x="2332" y="376"/>
                    <a:pt x="2557" y="176"/>
                    <a:pt x="2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3"/>
            <p:cNvSpPr/>
            <p:nvPr/>
          </p:nvSpPr>
          <p:spPr>
            <a:xfrm>
              <a:off x="1455709" y="3319943"/>
              <a:ext cx="107449" cy="35376"/>
            </a:xfrm>
            <a:custGeom>
              <a:avLst/>
              <a:gdLst/>
              <a:ahLst/>
              <a:cxnLst/>
              <a:rect l="l" t="t" r="r" b="b"/>
              <a:pathLst>
                <a:path w="6017" h="1981" extrusionOk="0">
                  <a:moveTo>
                    <a:pt x="5991" y="1"/>
                  </a:moveTo>
                  <a:cubicBezTo>
                    <a:pt x="3986" y="577"/>
                    <a:pt x="2006" y="1104"/>
                    <a:pt x="1" y="1630"/>
                  </a:cubicBezTo>
                  <a:lnTo>
                    <a:pt x="76" y="1981"/>
                  </a:lnTo>
                  <a:cubicBezTo>
                    <a:pt x="2081" y="1454"/>
                    <a:pt x="4061" y="928"/>
                    <a:pt x="6016" y="377"/>
                  </a:cubicBezTo>
                  <a:cubicBezTo>
                    <a:pt x="6016" y="251"/>
                    <a:pt x="5991" y="126"/>
                    <a:pt x="5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3"/>
            <p:cNvSpPr/>
            <p:nvPr/>
          </p:nvSpPr>
          <p:spPr>
            <a:xfrm>
              <a:off x="1484814" y="3420187"/>
              <a:ext cx="76984" cy="26429"/>
            </a:xfrm>
            <a:custGeom>
              <a:avLst/>
              <a:gdLst/>
              <a:ahLst/>
              <a:cxnLst/>
              <a:rect l="l" t="t" r="r" b="b"/>
              <a:pathLst>
                <a:path w="4311" h="1480" extrusionOk="0">
                  <a:moveTo>
                    <a:pt x="4311" y="1"/>
                  </a:moveTo>
                  <a:lnTo>
                    <a:pt x="4311" y="1"/>
                  </a:lnTo>
                  <a:cubicBezTo>
                    <a:pt x="2882" y="402"/>
                    <a:pt x="1454" y="778"/>
                    <a:pt x="0" y="1154"/>
                  </a:cubicBezTo>
                  <a:lnTo>
                    <a:pt x="100" y="1480"/>
                  </a:lnTo>
                  <a:cubicBezTo>
                    <a:pt x="1479" y="1129"/>
                    <a:pt x="2857" y="753"/>
                    <a:pt x="4261" y="377"/>
                  </a:cubicBezTo>
                  <a:cubicBezTo>
                    <a:pt x="4286" y="252"/>
                    <a:pt x="4311" y="126"/>
                    <a:pt x="4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3"/>
            <p:cNvSpPr/>
            <p:nvPr/>
          </p:nvSpPr>
          <p:spPr>
            <a:xfrm>
              <a:off x="1853114" y="1921439"/>
              <a:ext cx="1905270" cy="2082952"/>
            </a:xfrm>
            <a:custGeom>
              <a:avLst/>
              <a:gdLst/>
              <a:ahLst/>
              <a:cxnLst/>
              <a:rect l="l" t="t" r="r" b="b"/>
              <a:pathLst>
                <a:path w="106693" h="116643" extrusionOk="0">
                  <a:moveTo>
                    <a:pt x="33209" y="1"/>
                  </a:moveTo>
                  <a:cubicBezTo>
                    <a:pt x="32131" y="3234"/>
                    <a:pt x="31003" y="6492"/>
                    <a:pt x="29850" y="9800"/>
                  </a:cubicBezTo>
                  <a:cubicBezTo>
                    <a:pt x="30602" y="10577"/>
                    <a:pt x="31379" y="11329"/>
                    <a:pt x="32181" y="12056"/>
                  </a:cubicBezTo>
                  <a:cubicBezTo>
                    <a:pt x="31254" y="11755"/>
                    <a:pt x="30277" y="11530"/>
                    <a:pt x="29299" y="11404"/>
                  </a:cubicBezTo>
                  <a:cubicBezTo>
                    <a:pt x="29249" y="11605"/>
                    <a:pt x="29174" y="11780"/>
                    <a:pt x="29099" y="11956"/>
                  </a:cubicBezTo>
                  <a:cubicBezTo>
                    <a:pt x="29876" y="12382"/>
                    <a:pt x="30577" y="12908"/>
                    <a:pt x="31229" y="13509"/>
                  </a:cubicBezTo>
                  <a:cubicBezTo>
                    <a:pt x="30377" y="13434"/>
                    <a:pt x="29500" y="13384"/>
                    <a:pt x="28647" y="13309"/>
                  </a:cubicBezTo>
                  <a:cubicBezTo>
                    <a:pt x="19650" y="39224"/>
                    <a:pt x="9525" y="66893"/>
                    <a:pt x="1" y="91705"/>
                  </a:cubicBezTo>
                  <a:cubicBezTo>
                    <a:pt x="23986" y="103761"/>
                    <a:pt x="47344" y="111254"/>
                    <a:pt x="73635" y="116643"/>
                  </a:cubicBezTo>
                  <a:cubicBezTo>
                    <a:pt x="74512" y="114187"/>
                    <a:pt x="75415" y="111731"/>
                    <a:pt x="76292" y="109249"/>
                  </a:cubicBezTo>
                  <a:cubicBezTo>
                    <a:pt x="75540" y="108873"/>
                    <a:pt x="74788" y="108472"/>
                    <a:pt x="74061" y="108096"/>
                  </a:cubicBezTo>
                  <a:cubicBezTo>
                    <a:pt x="74938" y="108071"/>
                    <a:pt x="75841" y="108046"/>
                    <a:pt x="76718" y="107996"/>
                  </a:cubicBezTo>
                  <a:cubicBezTo>
                    <a:pt x="76918" y="107495"/>
                    <a:pt x="77094" y="106969"/>
                    <a:pt x="77294" y="106442"/>
                  </a:cubicBezTo>
                  <a:cubicBezTo>
                    <a:pt x="76693" y="106091"/>
                    <a:pt x="76041" y="105791"/>
                    <a:pt x="75390" y="105565"/>
                  </a:cubicBezTo>
                  <a:cubicBezTo>
                    <a:pt x="76141" y="105365"/>
                    <a:pt x="76918" y="105239"/>
                    <a:pt x="77720" y="105239"/>
                  </a:cubicBezTo>
                  <a:cubicBezTo>
                    <a:pt x="87420" y="77896"/>
                    <a:pt x="96893" y="50352"/>
                    <a:pt x="106693" y="23083"/>
                  </a:cubicBezTo>
                  <a:cubicBezTo>
                    <a:pt x="102858" y="22307"/>
                    <a:pt x="98999" y="21454"/>
                    <a:pt x="95164" y="20577"/>
                  </a:cubicBezTo>
                  <a:cubicBezTo>
                    <a:pt x="94964" y="21103"/>
                    <a:pt x="94738" y="21630"/>
                    <a:pt x="94538" y="22156"/>
                  </a:cubicBezTo>
                  <a:cubicBezTo>
                    <a:pt x="94387" y="21555"/>
                    <a:pt x="94287" y="20953"/>
                    <a:pt x="94237" y="20352"/>
                  </a:cubicBezTo>
                  <a:cubicBezTo>
                    <a:pt x="93911" y="20276"/>
                    <a:pt x="93560" y="20201"/>
                    <a:pt x="93234" y="20126"/>
                  </a:cubicBezTo>
                  <a:cubicBezTo>
                    <a:pt x="92908" y="20702"/>
                    <a:pt x="92583" y="21304"/>
                    <a:pt x="92282" y="21880"/>
                  </a:cubicBezTo>
                  <a:cubicBezTo>
                    <a:pt x="92307" y="21229"/>
                    <a:pt x="92332" y="20577"/>
                    <a:pt x="92407" y="19926"/>
                  </a:cubicBezTo>
                  <a:cubicBezTo>
                    <a:pt x="78071" y="16492"/>
                    <a:pt x="63786" y="12256"/>
                    <a:pt x="50026" y="7043"/>
                  </a:cubicBezTo>
                  <a:cubicBezTo>
                    <a:pt x="49450" y="8121"/>
                    <a:pt x="48823" y="9199"/>
                    <a:pt x="48121" y="10226"/>
                  </a:cubicBezTo>
                  <a:cubicBezTo>
                    <a:pt x="47946" y="8923"/>
                    <a:pt x="47946" y="7595"/>
                    <a:pt x="48146" y="6316"/>
                  </a:cubicBezTo>
                  <a:cubicBezTo>
                    <a:pt x="47921" y="6216"/>
                    <a:pt x="47695" y="6141"/>
                    <a:pt x="47470" y="6041"/>
                  </a:cubicBezTo>
                  <a:cubicBezTo>
                    <a:pt x="46718" y="7219"/>
                    <a:pt x="45991" y="8397"/>
                    <a:pt x="45239" y="9575"/>
                  </a:cubicBezTo>
                  <a:cubicBezTo>
                    <a:pt x="45465" y="8196"/>
                    <a:pt x="45665" y="6818"/>
                    <a:pt x="45891" y="5414"/>
                  </a:cubicBezTo>
                  <a:cubicBezTo>
                    <a:pt x="41605" y="3710"/>
                    <a:pt x="37369" y="1930"/>
                    <a:pt x="33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3"/>
            <p:cNvSpPr/>
            <p:nvPr/>
          </p:nvSpPr>
          <p:spPr>
            <a:xfrm>
              <a:off x="2489042" y="2106713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1"/>
                  </a:moveTo>
                  <a:lnTo>
                    <a:pt x="1" y="351"/>
                  </a:lnTo>
                  <a:cubicBezTo>
                    <a:pt x="20653" y="9249"/>
                    <a:pt x="42708" y="15164"/>
                    <a:pt x="64036" y="20903"/>
                  </a:cubicBezTo>
                  <a:lnTo>
                    <a:pt x="64137" y="20577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3"/>
            <p:cNvSpPr/>
            <p:nvPr/>
          </p:nvSpPr>
          <p:spPr>
            <a:xfrm>
              <a:off x="2455936" y="2197118"/>
              <a:ext cx="1145773" cy="373275"/>
            </a:xfrm>
            <a:custGeom>
              <a:avLst/>
              <a:gdLst/>
              <a:ahLst/>
              <a:cxnLst/>
              <a:rect l="l" t="t" r="r" b="b"/>
              <a:pathLst>
                <a:path w="64162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77" y="9223"/>
                    <a:pt x="42732" y="15163"/>
                    <a:pt x="64061" y="20903"/>
                  </a:cubicBezTo>
                  <a:lnTo>
                    <a:pt x="64161" y="20552"/>
                  </a:lnTo>
                  <a:cubicBezTo>
                    <a:pt x="42833" y="14837"/>
                    <a:pt x="20777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3"/>
            <p:cNvSpPr/>
            <p:nvPr/>
          </p:nvSpPr>
          <p:spPr>
            <a:xfrm>
              <a:off x="2423260" y="2287506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38"/>
                    <a:pt x="20778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3"/>
            <p:cNvSpPr/>
            <p:nvPr/>
          </p:nvSpPr>
          <p:spPr>
            <a:xfrm>
              <a:off x="2390155" y="2377911"/>
              <a:ext cx="1145755" cy="373293"/>
            </a:xfrm>
            <a:custGeom>
              <a:avLst/>
              <a:gdLst/>
              <a:ahLst/>
              <a:cxnLst/>
              <a:rect l="l" t="t" r="r" b="b"/>
              <a:pathLst>
                <a:path w="64161" h="20904" extrusionOk="0">
                  <a:moveTo>
                    <a:pt x="150" y="1"/>
                  </a:moveTo>
                  <a:lnTo>
                    <a:pt x="0" y="326"/>
                  </a:lnTo>
                  <a:cubicBezTo>
                    <a:pt x="20677" y="9224"/>
                    <a:pt x="42732" y="15164"/>
                    <a:pt x="64061" y="20903"/>
                  </a:cubicBezTo>
                  <a:lnTo>
                    <a:pt x="64161" y="20552"/>
                  </a:lnTo>
                  <a:cubicBezTo>
                    <a:pt x="42832" y="14813"/>
                    <a:pt x="20777" y="8898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3"/>
            <p:cNvSpPr/>
            <p:nvPr/>
          </p:nvSpPr>
          <p:spPr>
            <a:xfrm>
              <a:off x="2357478" y="246831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3"/>
                  </a:cubicBezTo>
                  <a:lnTo>
                    <a:pt x="64136" y="20552"/>
                  </a:lnTo>
                  <a:cubicBezTo>
                    <a:pt x="42808" y="14812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3"/>
            <p:cNvSpPr/>
            <p:nvPr/>
          </p:nvSpPr>
          <p:spPr>
            <a:xfrm>
              <a:off x="2324355" y="2558722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78" y="9223"/>
                    <a:pt x="42733" y="15163"/>
                    <a:pt x="64061" y="20902"/>
                  </a:cubicBezTo>
                  <a:lnTo>
                    <a:pt x="64137" y="20552"/>
                  </a:lnTo>
                  <a:cubicBezTo>
                    <a:pt x="42833" y="14812"/>
                    <a:pt x="20778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3"/>
            <p:cNvSpPr/>
            <p:nvPr/>
          </p:nvSpPr>
          <p:spPr>
            <a:xfrm>
              <a:off x="2291696" y="2649109"/>
              <a:ext cx="1145309" cy="373293"/>
            </a:xfrm>
            <a:custGeom>
              <a:avLst/>
              <a:gdLst/>
              <a:ahLst/>
              <a:cxnLst/>
              <a:rect l="l" t="t" r="r" b="b"/>
              <a:pathLst>
                <a:path w="64136" h="20904" extrusionOk="0">
                  <a:moveTo>
                    <a:pt x="126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36" y="20903"/>
                  </a:cubicBezTo>
                  <a:lnTo>
                    <a:pt x="64136" y="20552"/>
                  </a:lnTo>
                  <a:cubicBezTo>
                    <a:pt x="42807" y="14813"/>
                    <a:pt x="20777" y="8873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3"/>
            <p:cNvSpPr/>
            <p:nvPr/>
          </p:nvSpPr>
          <p:spPr>
            <a:xfrm>
              <a:off x="2258573" y="2739514"/>
              <a:ext cx="1145326" cy="372829"/>
            </a:xfrm>
            <a:custGeom>
              <a:avLst/>
              <a:gdLst/>
              <a:ahLst/>
              <a:cxnLst/>
              <a:rect l="l" t="t" r="r" b="b"/>
              <a:pathLst>
                <a:path w="64137" h="20878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2" y="9224"/>
                    <a:pt x="42733" y="15138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3"/>
            <p:cNvSpPr/>
            <p:nvPr/>
          </p:nvSpPr>
          <p:spPr>
            <a:xfrm>
              <a:off x="2225914" y="2829473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5" y="0"/>
                  </a:moveTo>
                  <a:lnTo>
                    <a:pt x="0" y="351"/>
                  </a:lnTo>
                  <a:cubicBezTo>
                    <a:pt x="20652" y="9248"/>
                    <a:pt x="42707" y="15163"/>
                    <a:pt x="64035" y="20902"/>
                  </a:cubicBezTo>
                  <a:lnTo>
                    <a:pt x="64136" y="20577"/>
                  </a:lnTo>
                  <a:cubicBezTo>
                    <a:pt x="42807" y="14837"/>
                    <a:pt x="20777" y="8897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3"/>
            <p:cNvSpPr/>
            <p:nvPr/>
          </p:nvSpPr>
          <p:spPr>
            <a:xfrm>
              <a:off x="2192791" y="2919860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51" y="1"/>
                  </a:moveTo>
                  <a:lnTo>
                    <a:pt x="0" y="327"/>
                  </a:lnTo>
                  <a:cubicBezTo>
                    <a:pt x="20652" y="9224"/>
                    <a:pt x="42707" y="15164"/>
                    <a:pt x="64061" y="20903"/>
                  </a:cubicBezTo>
                  <a:lnTo>
                    <a:pt x="64136" y="20552"/>
                  </a:lnTo>
                  <a:cubicBezTo>
                    <a:pt x="42833" y="14838"/>
                    <a:pt x="20777" y="8898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3"/>
            <p:cNvSpPr/>
            <p:nvPr/>
          </p:nvSpPr>
          <p:spPr>
            <a:xfrm>
              <a:off x="2160114" y="3010266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26" y="0"/>
                  </a:moveTo>
                  <a:lnTo>
                    <a:pt x="1" y="326"/>
                  </a:lnTo>
                  <a:cubicBezTo>
                    <a:pt x="20653" y="9223"/>
                    <a:pt x="42708" y="15163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53" y="8898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3"/>
            <p:cNvSpPr/>
            <p:nvPr/>
          </p:nvSpPr>
          <p:spPr>
            <a:xfrm>
              <a:off x="2127009" y="3100671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51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61" y="20902"/>
                  </a:cubicBezTo>
                  <a:lnTo>
                    <a:pt x="64136" y="20552"/>
                  </a:lnTo>
                  <a:cubicBezTo>
                    <a:pt x="42832" y="14812"/>
                    <a:pt x="20777" y="8897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3"/>
            <p:cNvSpPr/>
            <p:nvPr/>
          </p:nvSpPr>
          <p:spPr>
            <a:xfrm>
              <a:off x="2094332" y="3191058"/>
              <a:ext cx="1145326" cy="373293"/>
            </a:xfrm>
            <a:custGeom>
              <a:avLst/>
              <a:gdLst/>
              <a:ahLst/>
              <a:cxnLst/>
              <a:rect l="l" t="t" r="r" b="b"/>
              <a:pathLst>
                <a:path w="64137" h="20904" extrusionOk="0">
                  <a:moveTo>
                    <a:pt x="126" y="1"/>
                  </a:moveTo>
                  <a:lnTo>
                    <a:pt x="1" y="327"/>
                  </a:lnTo>
                  <a:cubicBezTo>
                    <a:pt x="20652" y="9224"/>
                    <a:pt x="42708" y="15164"/>
                    <a:pt x="64036" y="20903"/>
                  </a:cubicBezTo>
                  <a:lnTo>
                    <a:pt x="64136" y="20552"/>
                  </a:lnTo>
                  <a:cubicBezTo>
                    <a:pt x="42808" y="14813"/>
                    <a:pt x="20778" y="8898"/>
                    <a:pt x="1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3"/>
            <p:cNvSpPr/>
            <p:nvPr/>
          </p:nvSpPr>
          <p:spPr>
            <a:xfrm>
              <a:off x="2061209" y="3281464"/>
              <a:ext cx="1145326" cy="373275"/>
            </a:xfrm>
            <a:custGeom>
              <a:avLst/>
              <a:gdLst/>
              <a:ahLst/>
              <a:cxnLst/>
              <a:rect l="l" t="t" r="r" b="b"/>
              <a:pathLst>
                <a:path w="64137" h="20903" extrusionOk="0">
                  <a:moveTo>
                    <a:pt x="151" y="0"/>
                  </a:moveTo>
                  <a:lnTo>
                    <a:pt x="1" y="326"/>
                  </a:lnTo>
                  <a:cubicBezTo>
                    <a:pt x="20653" y="9224"/>
                    <a:pt x="42708" y="15163"/>
                    <a:pt x="64061" y="20903"/>
                  </a:cubicBezTo>
                  <a:lnTo>
                    <a:pt x="64137" y="20552"/>
                  </a:lnTo>
                  <a:cubicBezTo>
                    <a:pt x="42833" y="14813"/>
                    <a:pt x="20778" y="8898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3"/>
            <p:cNvSpPr/>
            <p:nvPr/>
          </p:nvSpPr>
          <p:spPr>
            <a:xfrm>
              <a:off x="2028550" y="3371869"/>
              <a:ext cx="1145309" cy="373275"/>
            </a:xfrm>
            <a:custGeom>
              <a:avLst/>
              <a:gdLst/>
              <a:ahLst/>
              <a:cxnLst/>
              <a:rect l="l" t="t" r="r" b="b"/>
              <a:pathLst>
                <a:path w="64136" h="20903" extrusionOk="0">
                  <a:moveTo>
                    <a:pt x="126" y="0"/>
                  </a:moveTo>
                  <a:lnTo>
                    <a:pt x="0" y="326"/>
                  </a:lnTo>
                  <a:cubicBezTo>
                    <a:pt x="20652" y="9223"/>
                    <a:pt x="42707" y="15163"/>
                    <a:pt x="64036" y="20902"/>
                  </a:cubicBezTo>
                  <a:lnTo>
                    <a:pt x="64136" y="20552"/>
                  </a:lnTo>
                  <a:cubicBezTo>
                    <a:pt x="42808" y="14812"/>
                    <a:pt x="20752" y="8872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3"/>
            <p:cNvSpPr/>
            <p:nvPr/>
          </p:nvSpPr>
          <p:spPr>
            <a:xfrm>
              <a:off x="1995427" y="3462256"/>
              <a:ext cx="1145326" cy="372847"/>
            </a:xfrm>
            <a:custGeom>
              <a:avLst/>
              <a:gdLst/>
              <a:ahLst/>
              <a:cxnLst/>
              <a:rect l="l" t="t" r="r" b="b"/>
              <a:pathLst>
                <a:path w="64137" h="20879" extrusionOk="0">
                  <a:moveTo>
                    <a:pt x="151" y="1"/>
                  </a:moveTo>
                  <a:lnTo>
                    <a:pt x="1" y="327"/>
                  </a:lnTo>
                  <a:cubicBezTo>
                    <a:pt x="20652" y="9224"/>
                    <a:pt x="42708" y="15139"/>
                    <a:pt x="64061" y="20878"/>
                  </a:cubicBezTo>
                  <a:lnTo>
                    <a:pt x="64136" y="20552"/>
                  </a:lnTo>
                  <a:cubicBezTo>
                    <a:pt x="42833" y="14813"/>
                    <a:pt x="20778" y="8873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3"/>
            <p:cNvSpPr/>
            <p:nvPr/>
          </p:nvSpPr>
          <p:spPr>
            <a:xfrm>
              <a:off x="2395511" y="2991838"/>
              <a:ext cx="165164" cy="183147"/>
            </a:xfrm>
            <a:custGeom>
              <a:avLst/>
              <a:gdLst/>
              <a:ahLst/>
              <a:cxnLst/>
              <a:rect l="l" t="t" r="r" b="b"/>
              <a:pathLst>
                <a:path w="9249" h="10256" extrusionOk="0">
                  <a:moveTo>
                    <a:pt x="7679" y="1"/>
                  </a:moveTo>
                  <a:cubicBezTo>
                    <a:pt x="5680" y="1"/>
                    <a:pt x="3683" y="1068"/>
                    <a:pt x="2607" y="2762"/>
                  </a:cubicBezTo>
                  <a:cubicBezTo>
                    <a:pt x="1279" y="4817"/>
                    <a:pt x="1354" y="7624"/>
                    <a:pt x="1" y="9629"/>
                  </a:cubicBezTo>
                  <a:lnTo>
                    <a:pt x="602" y="10255"/>
                  </a:lnTo>
                  <a:lnTo>
                    <a:pt x="9249" y="1609"/>
                  </a:lnTo>
                  <a:lnTo>
                    <a:pt x="8246" y="30"/>
                  </a:lnTo>
                  <a:cubicBezTo>
                    <a:pt x="8058" y="10"/>
                    <a:pt x="7868" y="1"/>
                    <a:pt x="7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3"/>
            <p:cNvSpPr/>
            <p:nvPr/>
          </p:nvSpPr>
          <p:spPr>
            <a:xfrm>
              <a:off x="2518594" y="3034425"/>
              <a:ext cx="63555" cy="96698"/>
            </a:xfrm>
            <a:custGeom>
              <a:avLst/>
              <a:gdLst/>
              <a:ahLst/>
              <a:cxnLst/>
              <a:rect l="l" t="t" r="r" b="b"/>
              <a:pathLst>
                <a:path w="3559" h="5415" extrusionOk="0">
                  <a:moveTo>
                    <a:pt x="3559" y="1"/>
                  </a:moveTo>
                  <a:lnTo>
                    <a:pt x="3559" y="1"/>
                  </a:lnTo>
                  <a:cubicBezTo>
                    <a:pt x="2782" y="1605"/>
                    <a:pt x="1554" y="3159"/>
                    <a:pt x="0" y="4287"/>
                  </a:cubicBezTo>
                  <a:cubicBezTo>
                    <a:pt x="301" y="4662"/>
                    <a:pt x="577" y="5038"/>
                    <a:pt x="852" y="5414"/>
                  </a:cubicBezTo>
                  <a:cubicBezTo>
                    <a:pt x="2281" y="4462"/>
                    <a:pt x="3258" y="2858"/>
                    <a:pt x="3509" y="1129"/>
                  </a:cubicBezTo>
                  <a:cubicBezTo>
                    <a:pt x="3559" y="753"/>
                    <a:pt x="3559" y="377"/>
                    <a:pt x="3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3"/>
            <p:cNvSpPr/>
            <p:nvPr/>
          </p:nvSpPr>
          <p:spPr>
            <a:xfrm>
              <a:off x="2515451" y="3030854"/>
              <a:ext cx="66698" cy="80127"/>
            </a:xfrm>
            <a:custGeom>
              <a:avLst/>
              <a:gdLst/>
              <a:ahLst/>
              <a:cxnLst/>
              <a:rect l="l" t="t" r="r" b="b"/>
              <a:pathLst>
                <a:path w="3735" h="4487" extrusionOk="0">
                  <a:moveTo>
                    <a:pt x="3710" y="0"/>
                  </a:moveTo>
                  <a:cubicBezTo>
                    <a:pt x="2858" y="1629"/>
                    <a:pt x="1555" y="3208"/>
                    <a:pt x="1" y="4411"/>
                  </a:cubicBezTo>
                  <a:cubicBezTo>
                    <a:pt x="76" y="4436"/>
                    <a:pt x="126" y="4461"/>
                    <a:pt x="176" y="4487"/>
                  </a:cubicBezTo>
                  <a:cubicBezTo>
                    <a:pt x="1730" y="3359"/>
                    <a:pt x="2958" y="1805"/>
                    <a:pt x="3735" y="201"/>
                  </a:cubicBezTo>
                  <a:cubicBezTo>
                    <a:pt x="3710" y="126"/>
                    <a:pt x="3710" y="75"/>
                    <a:pt x="3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3"/>
            <p:cNvSpPr/>
            <p:nvPr/>
          </p:nvSpPr>
          <p:spPr>
            <a:xfrm>
              <a:off x="2510076" y="3030407"/>
              <a:ext cx="71626" cy="79234"/>
            </a:xfrm>
            <a:custGeom>
              <a:avLst/>
              <a:gdLst/>
              <a:ahLst/>
              <a:cxnLst/>
              <a:rect l="l" t="t" r="r" b="b"/>
              <a:pathLst>
                <a:path w="4011" h="4437" extrusionOk="0">
                  <a:moveTo>
                    <a:pt x="3936" y="0"/>
                  </a:moveTo>
                  <a:cubicBezTo>
                    <a:pt x="2958" y="1554"/>
                    <a:pt x="1605" y="3083"/>
                    <a:pt x="1" y="4286"/>
                  </a:cubicBezTo>
                  <a:cubicBezTo>
                    <a:pt x="126" y="4336"/>
                    <a:pt x="226" y="4386"/>
                    <a:pt x="302" y="4436"/>
                  </a:cubicBezTo>
                  <a:cubicBezTo>
                    <a:pt x="1856" y="3233"/>
                    <a:pt x="3159" y="1654"/>
                    <a:pt x="4011" y="25"/>
                  </a:cubicBezTo>
                  <a:cubicBezTo>
                    <a:pt x="4011" y="25"/>
                    <a:pt x="3986" y="25"/>
                    <a:pt x="3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3"/>
            <p:cNvSpPr/>
            <p:nvPr/>
          </p:nvSpPr>
          <p:spPr>
            <a:xfrm>
              <a:off x="2483238" y="3012944"/>
              <a:ext cx="97127" cy="94002"/>
            </a:xfrm>
            <a:custGeom>
              <a:avLst/>
              <a:gdLst/>
              <a:ahLst/>
              <a:cxnLst/>
              <a:rect l="l" t="t" r="r" b="b"/>
              <a:pathLst>
                <a:path w="5439" h="5264" extrusionOk="0">
                  <a:moveTo>
                    <a:pt x="3910" y="1"/>
                  </a:moveTo>
                  <a:lnTo>
                    <a:pt x="0" y="3936"/>
                  </a:lnTo>
                  <a:cubicBezTo>
                    <a:pt x="251" y="4236"/>
                    <a:pt x="1003" y="4813"/>
                    <a:pt x="1504" y="5264"/>
                  </a:cubicBezTo>
                  <a:cubicBezTo>
                    <a:pt x="3108" y="4061"/>
                    <a:pt x="4461" y="2532"/>
                    <a:pt x="5439" y="978"/>
                  </a:cubicBezTo>
                  <a:cubicBezTo>
                    <a:pt x="5138" y="778"/>
                    <a:pt x="3910" y="1"/>
                    <a:pt x="3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3"/>
            <p:cNvSpPr/>
            <p:nvPr/>
          </p:nvSpPr>
          <p:spPr>
            <a:xfrm>
              <a:off x="2517683" y="3110956"/>
              <a:ext cx="16143" cy="21054"/>
            </a:xfrm>
            <a:custGeom>
              <a:avLst/>
              <a:gdLst/>
              <a:ahLst/>
              <a:cxnLst/>
              <a:rect l="l" t="t" r="r" b="b"/>
              <a:pathLst>
                <a:path w="904" h="1179" extrusionOk="0">
                  <a:moveTo>
                    <a:pt x="51" y="1"/>
                  </a:moveTo>
                  <a:cubicBezTo>
                    <a:pt x="26" y="26"/>
                    <a:pt x="26" y="51"/>
                    <a:pt x="1" y="51"/>
                  </a:cubicBezTo>
                  <a:cubicBezTo>
                    <a:pt x="302" y="427"/>
                    <a:pt x="577" y="803"/>
                    <a:pt x="828" y="1178"/>
                  </a:cubicBezTo>
                  <a:cubicBezTo>
                    <a:pt x="853" y="1153"/>
                    <a:pt x="878" y="1153"/>
                    <a:pt x="903" y="1128"/>
                  </a:cubicBezTo>
                  <a:cubicBezTo>
                    <a:pt x="628" y="752"/>
                    <a:pt x="352" y="376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3"/>
            <p:cNvSpPr/>
            <p:nvPr/>
          </p:nvSpPr>
          <p:spPr>
            <a:xfrm>
              <a:off x="2509183" y="3106921"/>
              <a:ext cx="9429" cy="4947"/>
            </a:xfrm>
            <a:custGeom>
              <a:avLst/>
              <a:gdLst/>
              <a:ahLst/>
              <a:cxnLst/>
              <a:rect l="l" t="t" r="r" b="b"/>
              <a:pathLst>
                <a:path w="528" h="277" extrusionOk="0">
                  <a:moveTo>
                    <a:pt x="51" y="1"/>
                  </a:moveTo>
                  <a:cubicBezTo>
                    <a:pt x="51" y="1"/>
                    <a:pt x="26" y="26"/>
                    <a:pt x="1" y="51"/>
                  </a:cubicBezTo>
                  <a:cubicBezTo>
                    <a:pt x="201" y="151"/>
                    <a:pt x="377" y="227"/>
                    <a:pt x="477" y="277"/>
                  </a:cubicBezTo>
                  <a:cubicBezTo>
                    <a:pt x="502" y="277"/>
                    <a:pt x="502" y="252"/>
                    <a:pt x="527" y="227"/>
                  </a:cubicBezTo>
                  <a:cubicBezTo>
                    <a:pt x="427" y="176"/>
                    <a:pt x="251" y="10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3"/>
            <p:cNvSpPr/>
            <p:nvPr/>
          </p:nvSpPr>
          <p:spPr>
            <a:xfrm>
              <a:off x="2504719" y="3102903"/>
              <a:ext cx="5375" cy="4947"/>
            </a:xfrm>
            <a:custGeom>
              <a:avLst/>
              <a:gdLst/>
              <a:ahLst/>
              <a:cxnLst/>
              <a:rect l="l" t="t" r="r" b="b"/>
              <a:pathLst>
                <a:path w="301" h="277" extrusionOk="0">
                  <a:moveTo>
                    <a:pt x="50" y="0"/>
                  </a:moveTo>
                  <a:cubicBezTo>
                    <a:pt x="25" y="0"/>
                    <a:pt x="0" y="25"/>
                    <a:pt x="0" y="51"/>
                  </a:cubicBezTo>
                  <a:cubicBezTo>
                    <a:pt x="75" y="126"/>
                    <a:pt x="176" y="201"/>
                    <a:pt x="251" y="276"/>
                  </a:cubicBezTo>
                  <a:cubicBezTo>
                    <a:pt x="276" y="251"/>
                    <a:pt x="301" y="226"/>
                    <a:pt x="301" y="226"/>
                  </a:cubicBezTo>
                  <a:cubicBezTo>
                    <a:pt x="226" y="151"/>
                    <a:pt x="125" y="76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3"/>
            <p:cNvSpPr/>
            <p:nvPr/>
          </p:nvSpPr>
          <p:spPr>
            <a:xfrm>
              <a:off x="2482328" y="3083208"/>
              <a:ext cx="23304" cy="20608"/>
            </a:xfrm>
            <a:custGeom>
              <a:avLst/>
              <a:gdLst/>
              <a:ahLst/>
              <a:cxnLst/>
              <a:rect l="l" t="t" r="r" b="b"/>
              <a:pathLst>
                <a:path w="1305" h="1154" extrusionOk="0">
                  <a:moveTo>
                    <a:pt x="51" y="1"/>
                  </a:moveTo>
                  <a:cubicBezTo>
                    <a:pt x="26" y="26"/>
                    <a:pt x="1" y="26"/>
                    <a:pt x="1" y="51"/>
                  </a:cubicBezTo>
                  <a:cubicBezTo>
                    <a:pt x="227" y="301"/>
                    <a:pt x="778" y="753"/>
                    <a:pt x="1254" y="1154"/>
                  </a:cubicBezTo>
                  <a:cubicBezTo>
                    <a:pt x="1254" y="1128"/>
                    <a:pt x="1279" y="1103"/>
                    <a:pt x="1304" y="1103"/>
                  </a:cubicBezTo>
                  <a:cubicBezTo>
                    <a:pt x="828" y="702"/>
                    <a:pt x="277" y="25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3"/>
            <p:cNvSpPr/>
            <p:nvPr/>
          </p:nvSpPr>
          <p:spPr>
            <a:xfrm>
              <a:off x="2416546" y="3111849"/>
              <a:ext cx="115949" cy="62233"/>
            </a:xfrm>
            <a:custGeom>
              <a:avLst/>
              <a:gdLst/>
              <a:ahLst/>
              <a:cxnLst/>
              <a:rect l="l" t="t" r="r" b="b"/>
              <a:pathLst>
                <a:path w="6493" h="3485" extrusionOk="0">
                  <a:moveTo>
                    <a:pt x="5665" y="1"/>
                  </a:moveTo>
                  <a:cubicBezTo>
                    <a:pt x="3911" y="1429"/>
                    <a:pt x="1830" y="2231"/>
                    <a:pt x="1" y="3484"/>
                  </a:cubicBezTo>
                  <a:cubicBezTo>
                    <a:pt x="201" y="3384"/>
                    <a:pt x="427" y="3259"/>
                    <a:pt x="627" y="3184"/>
                  </a:cubicBezTo>
                  <a:cubicBezTo>
                    <a:pt x="2507" y="2357"/>
                    <a:pt x="4788" y="2231"/>
                    <a:pt x="6492" y="1128"/>
                  </a:cubicBezTo>
                  <a:cubicBezTo>
                    <a:pt x="6241" y="753"/>
                    <a:pt x="5966" y="377"/>
                    <a:pt x="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3"/>
            <p:cNvSpPr/>
            <p:nvPr/>
          </p:nvSpPr>
          <p:spPr>
            <a:xfrm>
              <a:off x="2412082" y="3107831"/>
              <a:ext cx="105627" cy="68930"/>
            </a:xfrm>
            <a:custGeom>
              <a:avLst/>
              <a:gdLst/>
              <a:ahLst/>
              <a:cxnLst/>
              <a:rect l="l" t="t" r="r" b="b"/>
              <a:pathLst>
                <a:path w="5915" h="3860" extrusionOk="0">
                  <a:moveTo>
                    <a:pt x="5439" y="0"/>
                  </a:moveTo>
                  <a:cubicBezTo>
                    <a:pt x="3760" y="1504"/>
                    <a:pt x="1780" y="2506"/>
                    <a:pt x="0" y="3860"/>
                  </a:cubicBezTo>
                  <a:cubicBezTo>
                    <a:pt x="75" y="3810"/>
                    <a:pt x="151" y="3759"/>
                    <a:pt x="251" y="3709"/>
                  </a:cubicBezTo>
                  <a:cubicBezTo>
                    <a:pt x="2080" y="2456"/>
                    <a:pt x="4161" y="1654"/>
                    <a:pt x="5915" y="226"/>
                  </a:cubicBezTo>
                  <a:cubicBezTo>
                    <a:pt x="5815" y="176"/>
                    <a:pt x="5639" y="100"/>
                    <a:pt x="5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3"/>
            <p:cNvSpPr/>
            <p:nvPr/>
          </p:nvSpPr>
          <p:spPr>
            <a:xfrm>
              <a:off x="2409832" y="3103796"/>
              <a:ext cx="99377" cy="74305"/>
            </a:xfrm>
            <a:custGeom>
              <a:avLst/>
              <a:gdLst/>
              <a:ahLst/>
              <a:cxnLst/>
              <a:rect l="l" t="t" r="r" b="b"/>
              <a:pathLst>
                <a:path w="5565" h="4161" extrusionOk="0">
                  <a:moveTo>
                    <a:pt x="5314" y="1"/>
                  </a:moveTo>
                  <a:cubicBezTo>
                    <a:pt x="3635" y="1579"/>
                    <a:pt x="1730" y="2732"/>
                    <a:pt x="1" y="4161"/>
                  </a:cubicBezTo>
                  <a:cubicBezTo>
                    <a:pt x="51" y="4136"/>
                    <a:pt x="101" y="4111"/>
                    <a:pt x="126" y="4086"/>
                  </a:cubicBezTo>
                  <a:cubicBezTo>
                    <a:pt x="1906" y="2732"/>
                    <a:pt x="3886" y="1730"/>
                    <a:pt x="5565" y="226"/>
                  </a:cubicBezTo>
                  <a:cubicBezTo>
                    <a:pt x="5490" y="151"/>
                    <a:pt x="5389" y="76"/>
                    <a:pt x="5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3"/>
            <p:cNvSpPr/>
            <p:nvPr/>
          </p:nvSpPr>
          <p:spPr>
            <a:xfrm>
              <a:off x="2398654" y="3084101"/>
              <a:ext cx="106091" cy="94002"/>
            </a:xfrm>
            <a:custGeom>
              <a:avLst/>
              <a:gdLst/>
              <a:ahLst/>
              <a:cxnLst/>
              <a:rect l="l" t="t" r="r" b="b"/>
              <a:pathLst>
                <a:path w="5941" h="5264" extrusionOk="0">
                  <a:moveTo>
                    <a:pt x="4687" y="1"/>
                  </a:moveTo>
                  <a:cubicBezTo>
                    <a:pt x="3108" y="1555"/>
                    <a:pt x="1554" y="3109"/>
                    <a:pt x="0" y="4662"/>
                  </a:cubicBezTo>
                  <a:cubicBezTo>
                    <a:pt x="201" y="4863"/>
                    <a:pt x="426" y="5063"/>
                    <a:pt x="627" y="5264"/>
                  </a:cubicBezTo>
                  <a:cubicBezTo>
                    <a:pt x="2356" y="3835"/>
                    <a:pt x="4261" y="2682"/>
                    <a:pt x="5940" y="1104"/>
                  </a:cubicBezTo>
                  <a:cubicBezTo>
                    <a:pt x="5464" y="703"/>
                    <a:pt x="4913" y="251"/>
                    <a:pt x="4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3"/>
            <p:cNvSpPr/>
            <p:nvPr/>
          </p:nvSpPr>
          <p:spPr>
            <a:xfrm>
              <a:off x="2398654" y="3054567"/>
              <a:ext cx="120413" cy="120860"/>
            </a:xfrm>
            <a:custGeom>
              <a:avLst/>
              <a:gdLst/>
              <a:ahLst/>
              <a:cxnLst/>
              <a:rect l="l" t="t" r="r" b="b"/>
              <a:pathLst>
                <a:path w="6743" h="6768" extrusionOk="0">
                  <a:moveTo>
                    <a:pt x="6291" y="1"/>
                  </a:moveTo>
                  <a:lnTo>
                    <a:pt x="0" y="6291"/>
                  </a:lnTo>
                  <a:lnTo>
                    <a:pt x="451" y="6768"/>
                  </a:lnTo>
                  <a:lnTo>
                    <a:pt x="6742" y="47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3"/>
            <p:cNvSpPr/>
            <p:nvPr/>
          </p:nvSpPr>
          <p:spPr>
            <a:xfrm>
              <a:off x="2488149" y="3038014"/>
              <a:ext cx="51501" cy="47001"/>
            </a:xfrm>
            <a:custGeom>
              <a:avLst/>
              <a:gdLst/>
              <a:ahLst/>
              <a:cxnLst/>
              <a:rect l="l" t="t" r="r" b="b"/>
              <a:pathLst>
                <a:path w="2884" h="2632" extrusionOk="0">
                  <a:moveTo>
                    <a:pt x="1442" y="0"/>
                  </a:moveTo>
                  <a:cubicBezTo>
                    <a:pt x="1104" y="0"/>
                    <a:pt x="765" y="126"/>
                    <a:pt x="502" y="376"/>
                  </a:cubicBezTo>
                  <a:cubicBezTo>
                    <a:pt x="1" y="903"/>
                    <a:pt x="1" y="1730"/>
                    <a:pt x="502" y="2256"/>
                  </a:cubicBezTo>
                  <a:cubicBezTo>
                    <a:pt x="765" y="2507"/>
                    <a:pt x="1104" y="2632"/>
                    <a:pt x="1442" y="2632"/>
                  </a:cubicBezTo>
                  <a:cubicBezTo>
                    <a:pt x="1780" y="2632"/>
                    <a:pt x="2119" y="2507"/>
                    <a:pt x="2382" y="2256"/>
                  </a:cubicBezTo>
                  <a:cubicBezTo>
                    <a:pt x="2883" y="1730"/>
                    <a:pt x="2883" y="903"/>
                    <a:pt x="2382" y="376"/>
                  </a:cubicBezTo>
                  <a:cubicBezTo>
                    <a:pt x="2119" y="126"/>
                    <a:pt x="1780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3"/>
            <p:cNvSpPr/>
            <p:nvPr/>
          </p:nvSpPr>
          <p:spPr>
            <a:xfrm>
              <a:off x="2520379" y="2914950"/>
              <a:ext cx="143681" cy="150842"/>
            </a:xfrm>
            <a:custGeom>
              <a:avLst/>
              <a:gdLst/>
              <a:ahLst/>
              <a:cxnLst/>
              <a:rect l="l" t="t" r="r" b="b"/>
              <a:pathLst>
                <a:path w="8046" h="8447" extrusionOk="0">
                  <a:moveTo>
                    <a:pt x="3609" y="0"/>
                  </a:moveTo>
                  <a:lnTo>
                    <a:pt x="0" y="3634"/>
                  </a:lnTo>
                  <a:lnTo>
                    <a:pt x="4436" y="8446"/>
                  </a:lnTo>
                  <a:lnTo>
                    <a:pt x="8045" y="4837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3"/>
            <p:cNvSpPr/>
            <p:nvPr/>
          </p:nvSpPr>
          <p:spPr>
            <a:xfrm>
              <a:off x="2556627" y="1897279"/>
              <a:ext cx="1173970" cy="1121433"/>
            </a:xfrm>
            <a:custGeom>
              <a:avLst/>
              <a:gdLst/>
              <a:ahLst/>
              <a:cxnLst/>
              <a:rect l="l" t="t" r="r" b="b"/>
              <a:pathLst>
                <a:path w="65741" h="62799" extrusionOk="0">
                  <a:moveTo>
                    <a:pt x="63635" y="0"/>
                  </a:moveTo>
                  <a:lnTo>
                    <a:pt x="3083" y="51605"/>
                  </a:lnTo>
                  <a:cubicBezTo>
                    <a:pt x="301" y="53910"/>
                    <a:pt x="0" y="58071"/>
                    <a:pt x="2457" y="60752"/>
                  </a:cubicBezTo>
                  <a:cubicBezTo>
                    <a:pt x="3706" y="62115"/>
                    <a:pt x="5413" y="62798"/>
                    <a:pt x="7119" y="62798"/>
                  </a:cubicBezTo>
                  <a:cubicBezTo>
                    <a:pt x="8802" y="62798"/>
                    <a:pt x="10485" y="62134"/>
                    <a:pt x="11730" y="60803"/>
                  </a:cubicBezTo>
                  <a:lnTo>
                    <a:pt x="65740" y="2306"/>
                  </a:lnTo>
                  <a:lnTo>
                    <a:pt x="63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3"/>
            <p:cNvSpPr/>
            <p:nvPr/>
          </p:nvSpPr>
          <p:spPr>
            <a:xfrm>
              <a:off x="2683727" y="2984303"/>
              <a:ext cx="81019" cy="34483"/>
            </a:xfrm>
            <a:custGeom>
              <a:avLst/>
              <a:gdLst/>
              <a:ahLst/>
              <a:cxnLst/>
              <a:rect l="l" t="t" r="r" b="b"/>
              <a:pathLst>
                <a:path w="4537" h="1931" extrusionOk="0">
                  <a:moveTo>
                    <a:pt x="0" y="1931"/>
                  </a:moveTo>
                  <a:lnTo>
                    <a:pt x="0" y="1931"/>
                  </a:lnTo>
                  <a:lnTo>
                    <a:pt x="0" y="1931"/>
                  </a:lnTo>
                  <a:lnTo>
                    <a:pt x="0" y="1931"/>
                  </a:lnTo>
                  <a:close/>
                  <a:moveTo>
                    <a:pt x="0" y="1931"/>
                  </a:moveTo>
                  <a:cubicBezTo>
                    <a:pt x="552" y="1931"/>
                    <a:pt x="1078" y="1855"/>
                    <a:pt x="1604" y="1730"/>
                  </a:cubicBezTo>
                  <a:lnTo>
                    <a:pt x="1604" y="1730"/>
                  </a:lnTo>
                  <a:cubicBezTo>
                    <a:pt x="1078" y="1855"/>
                    <a:pt x="552" y="1931"/>
                    <a:pt x="0" y="1931"/>
                  </a:cubicBezTo>
                  <a:close/>
                  <a:moveTo>
                    <a:pt x="2181" y="1530"/>
                  </a:moveTo>
                  <a:lnTo>
                    <a:pt x="2181" y="1530"/>
                  </a:lnTo>
                  <a:cubicBezTo>
                    <a:pt x="3058" y="1229"/>
                    <a:pt x="3860" y="703"/>
                    <a:pt x="4537" y="1"/>
                  </a:cubicBezTo>
                  <a:cubicBezTo>
                    <a:pt x="3860" y="703"/>
                    <a:pt x="3058" y="1229"/>
                    <a:pt x="2181" y="1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3"/>
            <p:cNvSpPr/>
            <p:nvPr/>
          </p:nvSpPr>
          <p:spPr>
            <a:xfrm>
              <a:off x="2712368" y="3011605"/>
              <a:ext cx="10304" cy="3607"/>
            </a:xfrm>
            <a:custGeom>
              <a:avLst/>
              <a:gdLst/>
              <a:ahLst/>
              <a:cxnLst/>
              <a:rect l="l" t="t" r="r" b="b"/>
              <a:pathLst>
                <a:path w="577" h="202" extrusionOk="0">
                  <a:moveTo>
                    <a:pt x="0" y="201"/>
                  </a:moveTo>
                  <a:lnTo>
                    <a:pt x="0" y="201"/>
                  </a:lnTo>
                  <a:cubicBezTo>
                    <a:pt x="201" y="126"/>
                    <a:pt x="401" y="76"/>
                    <a:pt x="577" y="1"/>
                  </a:cubicBezTo>
                  <a:lnTo>
                    <a:pt x="577" y="1"/>
                  </a:lnTo>
                  <a:cubicBezTo>
                    <a:pt x="401" y="76"/>
                    <a:pt x="201" y="126"/>
                    <a:pt x="0" y="20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3"/>
            <p:cNvSpPr/>
            <p:nvPr/>
          </p:nvSpPr>
          <p:spPr>
            <a:xfrm>
              <a:off x="2597803" y="2978928"/>
              <a:ext cx="2696" cy="3161"/>
            </a:xfrm>
            <a:custGeom>
              <a:avLst/>
              <a:gdLst/>
              <a:ahLst/>
              <a:cxnLst/>
              <a:rect l="l" t="t" r="r" b="b"/>
              <a:pathLst>
                <a:path w="151" h="177" extrusionOk="0">
                  <a:moveTo>
                    <a:pt x="151" y="176"/>
                  </a:moveTo>
                  <a:lnTo>
                    <a:pt x="151" y="176"/>
                  </a:lnTo>
                  <a:cubicBezTo>
                    <a:pt x="151" y="176"/>
                    <a:pt x="151" y="176"/>
                    <a:pt x="151" y="151"/>
                  </a:cubicBezTo>
                  <a:cubicBezTo>
                    <a:pt x="151" y="176"/>
                    <a:pt x="151" y="176"/>
                    <a:pt x="151" y="176"/>
                  </a:cubicBezTo>
                  <a:lnTo>
                    <a:pt x="151" y="176"/>
                  </a:ln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1" y="151"/>
                    <a:pt x="151" y="151"/>
                    <a:pt x="151" y="151"/>
                  </a:cubicBezTo>
                  <a:close/>
                  <a:moveTo>
                    <a:pt x="126" y="151"/>
                  </a:moveTo>
                  <a:lnTo>
                    <a:pt x="126" y="151"/>
                  </a:lnTo>
                  <a:lnTo>
                    <a:pt x="126" y="151"/>
                  </a:lnTo>
                  <a:close/>
                  <a:moveTo>
                    <a:pt x="126" y="151"/>
                  </a:moveTo>
                  <a:cubicBezTo>
                    <a:pt x="126" y="151"/>
                    <a:pt x="126" y="151"/>
                    <a:pt x="126" y="151"/>
                  </a:cubicBezTo>
                  <a:cubicBezTo>
                    <a:pt x="126" y="151"/>
                    <a:pt x="126" y="151"/>
                    <a:pt x="126" y="151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26" y="126"/>
                  </a:moveTo>
                  <a:cubicBezTo>
                    <a:pt x="126" y="126"/>
                    <a:pt x="126" y="126"/>
                    <a:pt x="100" y="126"/>
                  </a:cubicBezTo>
                  <a:cubicBezTo>
                    <a:pt x="126" y="126"/>
                    <a:pt x="126" y="126"/>
                    <a:pt x="126" y="126"/>
                  </a:cubicBezTo>
                  <a:close/>
                  <a:moveTo>
                    <a:pt x="100" y="126"/>
                  </a:moveTo>
                  <a:cubicBezTo>
                    <a:pt x="100" y="126"/>
                    <a:pt x="100" y="126"/>
                    <a:pt x="100" y="126"/>
                  </a:cubicBezTo>
                  <a:cubicBezTo>
                    <a:pt x="100" y="126"/>
                    <a:pt x="100" y="126"/>
                    <a:pt x="100" y="126"/>
                  </a:cubicBezTo>
                  <a:close/>
                  <a:moveTo>
                    <a:pt x="100" y="101"/>
                  </a:moveTo>
                  <a:lnTo>
                    <a:pt x="100" y="101"/>
                  </a:ln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100" y="101"/>
                  </a:moveTo>
                  <a:cubicBezTo>
                    <a:pt x="100" y="101"/>
                    <a:pt x="100" y="101"/>
                    <a:pt x="100" y="101"/>
                  </a:cubicBezTo>
                  <a:cubicBezTo>
                    <a:pt x="100" y="101"/>
                    <a:pt x="100" y="101"/>
                    <a:pt x="100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lose/>
                  <a:moveTo>
                    <a:pt x="75" y="101"/>
                  </a:moveTo>
                  <a:cubicBezTo>
                    <a:pt x="75" y="101"/>
                    <a:pt x="75" y="76"/>
                    <a:pt x="75" y="76"/>
                  </a:cubicBezTo>
                  <a:cubicBezTo>
                    <a:pt x="75" y="76"/>
                    <a:pt x="75" y="101"/>
                    <a:pt x="75" y="101"/>
                  </a:cubicBez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lnTo>
                    <a:pt x="75" y="76"/>
                  </a:lnTo>
                  <a:close/>
                  <a:moveTo>
                    <a:pt x="75" y="76"/>
                  </a:moveTo>
                  <a:cubicBezTo>
                    <a:pt x="75" y="76"/>
                    <a:pt x="75" y="76"/>
                    <a:pt x="75" y="76"/>
                  </a:cubicBezTo>
                  <a:cubicBezTo>
                    <a:pt x="75" y="76"/>
                    <a:pt x="75" y="76"/>
                    <a:pt x="75" y="76"/>
                  </a:cubicBez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3"/>
            <p:cNvSpPr/>
            <p:nvPr/>
          </p:nvSpPr>
          <p:spPr>
            <a:xfrm>
              <a:off x="2559752" y="2277667"/>
              <a:ext cx="857999" cy="741176"/>
            </a:xfrm>
            <a:custGeom>
              <a:avLst/>
              <a:gdLst/>
              <a:ahLst/>
              <a:cxnLst/>
              <a:rect l="l" t="t" r="r" b="b"/>
              <a:pathLst>
                <a:path w="48047" h="41505" extrusionOk="0">
                  <a:moveTo>
                    <a:pt x="48046" y="1"/>
                  </a:moveTo>
                  <a:lnTo>
                    <a:pt x="36593" y="10251"/>
                  </a:lnTo>
                  <a:cubicBezTo>
                    <a:pt x="30026" y="16141"/>
                    <a:pt x="23359" y="22106"/>
                    <a:pt x="15540" y="26216"/>
                  </a:cubicBezTo>
                  <a:cubicBezTo>
                    <a:pt x="11429" y="28397"/>
                    <a:pt x="6943" y="30026"/>
                    <a:pt x="2382" y="30778"/>
                  </a:cubicBezTo>
                  <a:cubicBezTo>
                    <a:pt x="151" y="33109"/>
                    <a:pt x="1" y="36793"/>
                    <a:pt x="2131" y="39274"/>
                  </a:cubicBezTo>
                  <a:cubicBezTo>
                    <a:pt x="2131" y="39274"/>
                    <a:pt x="2156" y="39274"/>
                    <a:pt x="2156" y="39299"/>
                  </a:cubicBezTo>
                  <a:lnTo>
                    <a:pt x="2206" y="39349"/>
                  </a:lnTo>
                  <a:cubicBezTo>
                    <a:pt x="2206" y="39349"/>
                    <a:pt x="2206" y="39374"/>
                    <a:pt x="2206" y="39374"/>
                  </a:cubicBezTo>
                  <a:lnTo>
                    <a:pt x="2231" y="39374"/>
                  </a:lnTo>
                  <a:cubicBezTo>
                    <a:pt x="2231" y="39399"/>
                    <a:pt x="2231" y="39399"/>
                    <a:pt x="2231" y="39399"/>
                  </a:cubicBezTo>
                  <a:lnTo>
                    <a:pt x="2257" y="39399"/>
                  </a:lnTo>
                  <a:cubicBezTo>
                    <a:pt x="2257" y="39399"/>
                    <a:pt x="2257" y="39399"/>
                    <a:pt x="2257" y="39424"/>
                  </a:cubicBezTo>
                  <a:lnTo>
                    <a:pt x="2282" y="39424"/>
                  </a:lnTo>
                  <a:cubicBezTo>
                    <a:pt x="2282" y="39449"/>
                    <a:pt x="2282" y="39449"/>
                    <a:pt x="2282" y="39449"/>
                  </a:cubicBezTo>
                  <a:cubicBezTo>
                    <a:pt x="3535" y="40803"/>
                    <a:pt x="5239" y="41505"/>
                    <a:pt x="6943" y="41505"/>
                  </a:cubicBezTo>
                  <a:cubicBezTo>
                    <a:pt x="7495" y="41505"/>
                    <a:pt x="8021" y="41429"/>
                    <a:pt x="8547" y="41304"/>
                  </a:cubicBezTo>
                  <a:cubicBezTo>
                    <a:pt x="8748" y="41229"/>
                    <a:pt x="8948" y="41179"/>
                    <a:pt x="9124" y="41104"/>
                  </a:cubicBezTo>
                  <a:cubicBezTo>
                    <a:pt x="10001" y="40803"/>
                    <a:pt x="10803" y="40277"/>
                    <a:pt x="11480" y="39575"/>
                  </a:cubicBezTo>
                  <a:cubicBezTo>
                    <a:pt x="11505" y="39575"/>
                    <a:pt x="11505" y="39550"/>
                    <a:pt x="11530" y="39550"/>
                  </a:cubicBezTo>
                  <a:cubicBezTo>
                    <a:pt x="11530" y="39525"/>
                    <a:pt x="11530" y="39525"/>
                    <a:pt x="11555" y="39525"/>
                  </a:cubicBezTo>
                  <a:cubicBezTo>
                    <a:pt x="11555" y="39500"/>
                    <a:pt x="11555" y="39500"/>
                    <a:pt x="11555" y="39500"/>
                  </a:cubicBezTo>
                  <a:lnTo>
                    <a:pt x="48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3"/>
            <p:cNvSpPr/>
            <p:nvPr/>
          </p:nvSpPr>
          <p:spPr>
            <a:xfrm>
              <a:off x="3613227" y="1890583"/>
              <a:ext cx="127128" cy="115895"/>
            </a:xfrm>
            <a:custGeom>
              <a:avLst/>
              <a:gdLst/>
              <a:ahLst/>
              <a:cxnLst/>
              <a:rect l="l" t="t" r="r" b="b"/>
              <a:pathLst>
                <a:path w="7119" h="6490" extrusionOk="0">
                  <a:moveTo>
                    <a:pt x="1124" y="1"/>
                  </a:moveTo>
                  <a:cubicBezTo>
                    <a:pt x="908" y="1"/>
                    <a:pt x="731" y="57"/>
                    <a:pt x="602" y="175"/>
                  </a:cubicBezTo>
                  <a:cubicBezTo>
                    <a:pt x="1" y="751"/>
                    <a:pt x="828" y="2606"/>
                    <a:pt x="2457" y="4310"/>
                  </a:cubicBezTo>
                  <a:cubicBezTo>
                    <a:pt x="3752" y="5645"/>
                    <a:pt x="5158" y="6489"/>
                    <a:pt x="5983" y="6489"/>
                  </a:cubicBezTo>
                  <a:cubicBezTo>
                    <a:pt x="6195" y="6489"/>
                    <a:pt x="6369" y="6433"/>
                    <a:pt x="6492" y="6315"/>
                  </a:cubicBezTo>
                  <a:cubicBezTo>
                    <a:pt x="7118" y="5739"/>
                    <a:pt x="6291" y="3884"/>
                    <a:pt x="4662" y="2180"/>
                  </a:cubicBezTo>
                  <a:cubicBezTo>
                    <a:pt x="3367" y="845"/>
                    <a:pt x="1961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3"/>
            <p:cNvSpPr/>
            <p:nvPr/>
          </p:nvSpPr>
          <p:spPr>
            <a:xfrm>
              <a:off x="3655296" y="1862853"/>
              <a:ext cx="117288" cy="106002"/>
            </a:xfrm>
            <a:custGeom>
              <a:avLst/>
              <a:gdLst/>
              <a:ahLst/>
              <a:cxnLst/>
              <a:rect l="l" t="t" r="r" b="b"/>
              <a:pathLst>
                <a:path w="6568" h="5936" extrusionOk="0">
                  <a:moveTo>
                    <a:pt x="3282" y="1"/>
                  </a:moveTo>
                  <a:cubicBezTo>
                    <a:pt x="2541" y="1"/>
                    <a:pt x="1802" y="277"/>
                    <a:pt x="1229" y="825"/>
                  </a:cubicBezTo>
                  <a:cubicBezTo>
                    <a:pt x="51" y="1953"/>
                    <a:pt x="1" y="3833"/>
                    <a:pt x="1128" y="5011"/>
                  </a:cubicBezTo>
                  <a:cubicBezTo>
                    <a:pt x="1720" y="5629"/>
                    <a:pt x="2504" y="5936"/>
                    <a:pt x="3286" y="5936"/>
                  </a:cubicBezTo>
                  <a:cubicBezTo>
                    <a:pt x="4027" y="5936"/>
                    <a:pt x="4766" y="5660"/>
                    <a:pt x="5339" y="5111"/>
                  </a:cubicBezTo>
                  <a:cubicBezTo>
                    <a:pt x="6517" y="3983"/>
                    <a:pt x="6567" y="2104"/>
                    <a:pt x="5439" y="926"/>
                  </a:cubicBezTo>
                  <a:cubicBezTo>
                    <a:pt x="4847" y="308"/>
                    <a:pt x="4064" y="1"/>
                    <a:pt x="3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3"/>
            <p:cNvSpPr/>
            <p:nvPr/>
          </p:nvSpPr>
          <p:spPr>
            <a:xfrm>
              <a:off x="3726452" y="1843515"/>
              <a:ext cx="64912" cy="58769"/>
            </a:xfrm>
            <a:custGeom>
              <a:avLst/>
              <a:gdLst/>
              <a:ahLst/>
              <a:cxnLst/>
              <a:rect l="l" t="t" r="r" b="b"/>
              <a:pathLst>
                <a:path w="3635" h="3291" extrusionOk="0">
                  <a:moveTo>
                    <a:pt x="1815" y="0"/>
                  </a:moveTo>
                  <a:cubicBezTo>
                    <a:pt x="1404" y="0"/>
                    <a:pt x="993" y="151"/>
                    <a:pt x="677" y="455"/>
                  </a:cubicBezTo>
                  <a:cubicBezTo>
                    <a:pt x="1" y="1081"/>
                    <a:pt x="1" y="2134"/>
                    <a:pt x="627" y="2786"/>
                  </a:cubicBezTo>
                  <a:cubicBezTo>
                    <a:pt x="950" y="3121"/>
                    <a:pt x="1385" y="3290"/>
                    <a:pt x="1820" y="3290"/>
                  </a:cubicBezTo>
                  <a:cubicBezTo>
                    <a:pt x="2231" y="3290"/>
                    <a:pt x="2642" y="3140"/>
                    <a:pt x="2958" y="2836"/>
                  </a:cubicBezTo>
                  <a:cubicBezTo>
                    <a:pt x="3610" y="2209"/>
                    <a:pt x="3635" y="1157"/>
                    <a:pt x="3008" y="505"/>
                  </a:cubicBezTo>
                  <a:cubicBezTo>
                    <a:pt x="2686" y="170"/>
                    <a:pt x="2250" y="0"/>
                    <a:pt x="1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74"/>
          <p:cNvGrpSpPr/>
          <p:nvPr/>
        </p:nvGrpSpPr>
        <p:grpSpPr>
          <a:xfrm>
            <a:off x="4698288" y="1099316"/>
            <a:ext cx="3729932" cy="3459055"/>
            <a:chOff x="4677231" y="1276352"/>
            <a:chExt cx="2903801" cy="2692920"/>
          </a:xfrm>
        </p:grpSpPr>
        <p:sp>
          <p:nvSpPr>
            <p:cNvPr id="1127" name="Google Shape;1127;p74"/>
            <p:cNvSpPr/>
            <p:nvPr/>
          </p:nvSpPr>
          <p:spPr>
            <a:xfrm flipH="1">
              <a:off x="7295745" y="2223107"/>
              <a:ext cx="7162" cy="20721"/>
            </a:xfrm>
            <a:custGeom>
              <a:avLst/>
              <a:gdLst/>
              <a:ahLst/>
              <a:cxnLst/>
              <a:rect l="l" t="t" r="r" b="b"/>
              <a:pathLst>
                <a:path w="477" h="1380" extrusionOk="0">
                  <a:moveTo>
                    <a:pt x="0" y="1"/>
                  </a:moveTo>
                  <a:cubicBezTo>
                    <a:pt x="100" y="452"/>
                    <a:pt x="201" y="903"/>
                    <a:pt x="301" y="1379"/>
                  </a:cubicBezTo>
                  <a:cubicBezTo>
                    <a:pt x="301" y="1354"/>
                    <a:pt x="301" y="1354"/>
                    <a:pt x="301" y="1329"/>
                  </a:cubicBezTo>
                  <a:cubicBezTo>
                    <a:pt x="476" y="878"/>
                    <a:pt x="326" y="3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 flipH="1">
              <a:off x="7073335" y="3212508"/>
              <a:ext cx="88829" cy="438018"/>
            </a:xfrm>
            <a:custGeom>
              <a:avLst/>
              <a:gdLst/>
              <a:ahLst/>
              <a:cxnLst/>
              <a:rect l="l" t="t" r="r" b="b"/>
              <a:pathLst>
                <a:path w="5916" h="29172" extrusionOk="0">
                  <a:moveTo>
                    <a:pt x="1630" y="1"/>
                  </a:moveTo>
                  <a:cubicBezTo>
                    <a:pt x="803" y="5489"/>
                    <a:pt x="1" y="11028"/>
                    <a:pt x="301" y="16492"/>
                  </a:cubicBezTo>
                  <a:cubicBezTo>
                    <a:pt x="502" y="20226"/>
                    <a:pt x="1053" y="24813"/>
                    <a:pt x="3108" y="28021"/>
                  </a:cubicBezTo>
                  <a:cubicBezTo>
                    <a:pt x="3638" y="28838"/>
                    <a:pt x="4068" y="29172"/>
                    <a:pt x="4417" y="29172"/>
                  </a:cubicBezTo>
                  <a:cubicBezTo>
                    <a:pt x="5804" y="29172"/>
                    <a:pt x="5916" y="23904"/>
                    <a:pt x="5916" y="22683"/>
                  </a:cubicBezTo>
                  <a:cubicBezTo>
                    <a:pt x="5890" y="18672"/>
                    <a:pt x="5489" y="14687"/>
                    <a:pt x="4738" y="10803"/>
                  </a:cubicBezTo>
                  <a:cubicBezTo>
                    <a:pt x="4387" y="8948"/>
                    <a:pt x="3936" y="7119"/>
                    <a:pt x="3409" y="5314"/>
                  </a:cubicBezTo>
                  <a:cubicBezTo>
                    <a:pt x="3033" y="3961"/>
                    <a:pt x="1429" y="1379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 flipH="1">
              <a:off x="6945161" y="3207613"/>
              <a:ext cx="111246" cy="554084"/>
            </a:xfrm>
            <a:custGeom>
              <a:avLst/>
              <a:gdLst/>
              <a:ahLst/>
              <a:cxnLst/>
              <a:rect l="l" t="t" r="r" b="b"/>
              <a:pathLst>
                <a:path w="7409" h="36902" extrusionOk="0">
                  <a:moveTo>
                    <a:pt x="1680" y="1"/>
                  </a:moveTo>
                  <a:cubicBezTo>
                    <a:pt x="852" y="6918"/>
                    <a:pt x="0" y="13886"/>
                    <a:pt x="502" y="20803"/>
                  </a:cubicBezTo>
                  <a:cubicBezTo>
                    <a:pt x="827" y="25515"/>
                    <a:pt x="1604" y="31329"/>
                    <a:pt x="4161" y="35415"/>
                  </a:cubicBezTo>
                  <a:cubicBezTo>
                    <a:pt x="4819" y="36471"/>
                    <a:pt x="5344" y="36902"/>
                    <a:pt x="5763" y="36902"/>
                  </a:cubicBezTo>
                  <a:cubicBezTo>
                    <a:pt x="7401" y="36902"/>
                    <a:pt x="7409" y="30305"/>
                    <a:pt x="7369" y="28748"/>
                  </a:cubicBezTo>
                  <a:cubicBezTo>
                    <a:pt x="7243" y="23685"/>
                    <a:pt x="6667" y="18648"/>
                    <a:pt x="5665" y="13710"/>
                  </a:cubicBezTo>
                  <a:cubicBezTo>
                    <a:pt x="5213" y="11379"/>
                    <a:pt x="4637" y="9074"/>
                    <a:pt x="3960" y="6768"/>
                  </a:cubicBezTo>
                  <a:cubicBezTo>
                    <a:pt x="3459" y="5038"/>
                    <a:pt x="1479" y="1730"/>
                    <a:pt x="168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 flipH="1">
              <a:off x="6834358" y="3281386"/>
              <a:ext cx="102372" cy="556936"/>
            </a:xfrm>
            <a:custGeom>
              <a:avLst/>
              <a:gdLst/>
              <a:ahLst/>
              <a:cxnLst/>
              <a:rect l="l" t="t" r="r" b="b"/>
              <a:pathLst>
                <a:path w="6818" h="37092" extrusionOk="0">
                  <a:moveTo>
                    <a:pt x="4486" y="0"/>
                  </a:moveTo>
                  <a:cubicBezTo>
                    <a:pt x="2682" y="6717"/>
                    <a:pt x="878" y="13484"/>
                    <a:pt x="401" y="20426"/>
                  </a:cubicBezTo>
                  <a:cubicBezTo>
                    <a:pt x="50" y="25113"/>
                    <a:pt x="0" y="31003"/>
                    <a:pt x="1955" y="35389"/>
                  </a:cubicBezTo>
                  <a:cubicBezTo>
                    <a:pt x="2494" y="36603"/>
                    <a:pt x="2984" y="37091"/>
                    <a:pt x="3422" y="37091"/>
                  </a:cubicBezTo>
                  <a:cubicBezTo>
                    <a:pt x="5000" y="37091"/>
                    <a:pt x="5914" y="30759"/>
                    <a:pt x="6091" y="29248"/>
                  </a:cubicBezTo>
                  <a:cubicBezTo>
                    <a:pt x="6667" y="24211"/>
                    <a:pt x="6817" y="19148"/>
                    <a:pt x="6517" y="14136"/>
                  </a:cubicBezTo>
                  <a:cubicBezTo>
                    <a:pt x="6366" y="11755"/>
                    <a:pt x="6141" y="9374"/>
                    <a:pt x="5790" y="7018"/>
                  </a:cubicBezTo>
                  <a:cubicBezTo>
                    <a:pt x="5539" y="5213"/>
                    <a:pt x="4036" y="1680"/>
                    <a:pt x="448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 flipH="1">
              <a:off x="7202798" y="3299451"/>
              <a:ext cx="21081" cy="278483"/>
            </a:xfrm>
            <a:custGeom>
              <a:avLst/>
              <a:gdLst/>
              <a:ahLst/>
              <a:cxnLst/>
              <a:rect l="l" t="t" r="r" b="b"/>
              <a:pathLst>
                <a:path w="1404" h="18547" extrusionOk="0">
                  <a:moveTo>
                    <a:pt x="151" y="0"/>
                  </a:moveTo>
                  <a:cubicBezTo>
                    <a:pt x="0" y="3108"/>
                    <a:pt x="126" y="6216"/>
                    <a:pt x="326" y="9298"/>
                  </a:cubicBezTo>
                  <a:cubicBezTo>
                    <a:pt x="527" y="12406"/>
                    <a:pt x="853" y="15489"/>
                    <a:pt x="1404" y="18547"/>
                  </a:cubicBezTo>
                  <a:cubicBezTo>
                    <a:pt x="1379" y="15439"/>
                    <a:pt x="1178" y="12356"/>
                    <a:pt x="978" y="9248"/>
                  </a:cubicBezTo>
                  <a:cubicBezTo>
                    <a:pt x="752" y="6166"/>
                    <a:pt x="527" y="3083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 flipH="1">
              <a:off x="7095165" y="3333687"/>
              <a:ext cx="38018" cy="327417"/>
            </a:xfrm>
            <a:custGeom>
              <a:avLst/>
              <a:gdLst/>
              <a:ahLst/>
              <a:cxnLst/>
              <a:rect l="l" t="t" r="r" b="b"/>
              <a:pathLst>
                <a:path w="2532" h="21806" extrusionOk="0">
                  <a:moveTo>
                    <a:pt x="1" y="1"/>
                  </a:moveTo>
                  <a:lnTo>
                    <a:pt x="1" y="1"/>
                  </a:lnTo>
                  <a:cubicBezTo>
                    <a:pt x="176" y="3660"/>
                    <a:pt x="527" y="7294"/>
                    <a:pt x="953" y="10953"/>
                  </a:cubicBezTo>
                  <a:cubicBezTo>
                    <a:pt x="1379" y="14587"/>
                    <a:pt x="1855" y="18196"/>
                    <a:pt x="2532" y="21806"/>
                  </a:cubicBezTo>
                  <a:cubicBezTo>
                    <a:pt x="2381" y="18146"/>
                    <a:pt x="2006" y="14512"/>
                    <a:pt x="1605" y="10878"/>
                  </a:cubicBezTo>
                  <a:cubicBezTo>
                    <a:pt x="1178" y="7219"/>
                    <a:pt x="702" y="36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 flipH="1">
              <a:off x="6978116" y="3303580"/>
              <a:ext cx="38784" cy="442943"/>
            </a:xfrm>
            <a:custGeom>
              <a:avLst/>
              <a:gdLst/>
              <a:ahLst/>
              <a:cxnLst/>
              <a:rect l="l" t="t" r="r" b="b"/>
              <a:pathLst>
                <a:path w="2583" h="29500" extrusionOk="0">
                  <a:moveTo>
                    <a:pt x="76" y="1"/>
                  </a:moveTo>
                  <a:lnTo>
                    <a:pt x="76" y="1"/>
                  </a:lnTo>
                  <a:cubicBezTo>
                    <a:pt x="1" y="4938"/>
                    <a:pt x="151" y="9876"/>
                    <a:pt x="502" y="14813"/>
                  </a:cubicBezTo>
                  <a:cubicBezTo>
                    <a:pt x="703" y="17269"/>
                    <a:pt x="928" y="19750"/>
                    <a:pt x="1279" y="22181"/>
                  </a:cubicBezTo>
                  <a:cubicBezTo>
                    <a:pt x="1455" y="23410"/>
                    <a:pt x="1630" y="24638"/>
                    <a:pt x="1831" y="25866"/>
                  </a:cubicBezTo>
                  <a:cubicBezTo>
                    <a:pt x="2056" y="27069"/>
                    <a:pt x="2282" y="28272"/>
                    <a:pt x="2582" y="29500"/>
                  </a:cubicBezTo>
                  <a:cubicBezTo>
                    <a:pt x="2507" y="28873"/>
                    <a:pt x="2432" y="28247"/>
                    <a:pt x="2357" y="27645"/>
                  </a:cubicBezTo>
                  <a:lnTo>
                    <a:pt x="2156" y="25816"/>
                  </a:lnTo>
                  <a:lnTo>
                    <a:pt x="1956" y="23961"/>
                  </a:lnTo>
                  <a:lnTo>
                    <a:pt x="1780" y="22131"/>
                  </a:lnTo>
                  <a:cubicBezTo>
                    <a:pt x="1555" y="19675"/>
                    <a:pt x="1329" y="17219"/>
                    <a:pt x="1154" y="14763"/>
                  </a:cubicBezTo>
                  <a:cubicBezTo>
                    <a:pt x="803" y="9851"/>
                    <a:pt x="527" y="4913"/>
                    <a:pt x="76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 flipH="1">
              <a:off x="6870858" y="3439069"/>
              <a:ext cx="29369" cy="388753"/>
            </a:xfrm>
            <a:custGeom>
              <a:avLst/>
              <a:gdLst/>
              <a:ahLst/>
              <a:cxnLst/>
              <a:rect l="l" t="t" r="r" b="b"/>
              <a:pathLst>
                <a:path w="1956" h="25891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1053" y="4236"/>
                    <a:pt x="552" y="8547"/>
                    <a:pt x="276" y="12883"/>
                  </a:cubicBezTo>
                  <a:cubicBezTo>
                    <a:pt x="0" y="17219"/>
                    <a:pt x="0" y="21580"/>
                    <a:pt x="351" y="25890"/>
                  </a:cubicBezTo>
                  <a:cubicBezTo>
                    <a:pt x="502" y="21554"/>
                    <a:pt x="652" y="17244"/>
                    <a:pt x="928" y="12933"/>
                  </a:cubicBezTo>
                  <a:cubicBezTo>
                    <a:pt x="1178" y="8622"/>
                    <a:pt x="1579" y="4311"/>
                    <a:pt x="1955" y="0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 flipH="1">
              <a:off x="5318087" y="3248261"/>
              <a:ext cx="133228" cy="550600"/>
            </a:xfrm>
            <a:custGeom>
              <a:avLst/>
              <a:gdLst/>
              <a:ahLst/>
              <a:cxnLst/>
              <a:rect l="l" t="t" r="r" b="b"/>
              <a:pathLst>
                <a:path w="8873" h="36670" extrusionOk="0">
                  <a:moveTo>
                    <a:pt x="426" y="1"/>
                  </a:moveTo>
                  <a:cubicBezTo>
                    <a:pt x="427" y="4"/>
                    <a:pt x="429" y="7"/>
                    <a:pt x="430" y="10"/>
                  </a:cubicBezTo>
                  <a:lnTo>
                    <a:pt x="430" y="10"/>
                  </a:lnTo>
                  <a:cubicBezTo>
                    <a:pt x="429" y="7"/>
                    <a:pt x="427" y="4"/>
                    <a:pt x="426" y="1"/>
                  </a:cubicBezTo>
                  <a:close/>
                  <a:moveTo>
                    <a:pt x="430" y="10"/>
                  </a:moveTo>
                  <a:cubicBezTo>
                    <a:pt x="1099" y="1643"/>
                    <a:pt x="50" y="5342"/>
                    <a:pt x="25" y="7144"/>
                  </a:cubicBezTo>
                  <a:cubicBezTo>
                    <a:pt x="0" y="9525"/>
                    <a:pt x="75" y="11905"/>
                    <a:pt x="226" y="14286"/>
                  </a:cubicBezTo>
                  <a:cubicBezTo>
                    <a:pt x="602" y="19324"/>
                    <a:pt x="1379" y="24312"/>
                    <a:pt x="2607" y="29224"/>
                  </a:cubicBezTo>
                  <a:cubicBezTo>
                    <a:pt x="2973" y="30672"/>
                    <a:pt x="4634" y="36669"/>
                    <a:pt x="6179" y="36669"/>
                  </a:cubicBezTo>
                  <a:cubicBezTo>
                    <a:pt x="6640" y="36669"/>
                    <a:pt x="7091" y="36135"/>
                    <a:pt x="7494" y="34788"/>
                  </a:cubicBezTo>
                  <a:cubicBezTo>
                    <a:pt x="8872" y="30176"/>
                    <a:pt x="8045" y="24362"/>
                    <a:pt x="7118" y="19750"/>
                  </a:cubicBezTo>
                  <a:cubicBezTo>
                    <a:pt x="5740" y="12936"/>
                    <a:pt x="3085" y="6448"/>
                    <a:pt x="430" y="1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4"/>
            <p:cNvSpPr/>
            <p:nvPr/>
          </p:nvSpPr>
          <p:spPr>
            <a:xfrm flipH="1">
              <a:off x="5344046" y="3381107"/>
              <a:ext cx="74534" cy="410961"/>
            </a:xfrm>
            <a:custGeom>
              <a:avLst/>
              <a:gdLst/>
              <a:ahLst/>
              <a:cxnLst/>
              <a:rect l="l" t="t" r="r" b="b"/>
              <a:pathLst>
                <a:path w="4964" h="27370" extrusionOk="0">
                  <a:moveTo>
                    <a:pt x="1" y="1"/>
                  </a:moveTo>
                  <a:cubicBezTo>
                    <a:pt x="176" y="1154"/>
                    <a:pt x="351" y="2307"/>
                    <a:pt x="527" y="3459"/>
                  </a:cubicBezTo>
                  <a:lnTo>
                    <a:pt x="1103" y="6893"/>
                  </a:lnTo>
                  <a:cubicBezTo>
                    <a:pt x="1479" y="9174"/>
                    <a:pt x="1880" y="11455"/>
                    <a:pt x="2306" y="13735"/>
                  </a:cubicBezTo>
                  <a:cubicBezTo>
                    <a:pt x="3133" y="18297"/>
                    <a:pt x="3961" y="22833"/>
                    <a:pt x="4963" y="27369"/>
                  </a:cubicBezTo>
                  <a:cubicBezTo>
                    <a:pt x="4487" y="22758"/>
                    <a:pt x="3760" y="18171"/>
                    <a:pt x="2958" y="13610"/>
                  </a:cubicBezTo>
                  <a:cubicBezTo>
                    <a:pt x="2532" y="11329"/>
                    <a:pt x="2106" y="9048"/>
                    <a:pt x="1605" y="6793"/>
                  </a:cubicBezTo>
                  <a:lnTo>
                    <a:pt x="853" y="3384"/>
                  </a:lnTo>
                  <a:cubicBezTo>
                    <a:pt x="577" y="2256"/>
                    <a:pt x="326" y="1129"/>
                    <a:pt x="1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4"/>
            <p:cNvSpPr/>
            <p:nvPr/>
          </p:nvSpPr>
          <p:spPr>
            <a:xfrm flipH="1">
              <a:off x="5227773" y="3346105"/>
              <a:ext cx="246126" cy="294384"/>
            </a:xfrm>
            <a:custGeom>
              <a:avLst/>
              <a:gdLst/>
              <a:ahLst/>
              <a:cxnLst/>
              <a:rect l="l" t="t" r="r" b="b"/>
              <a:pathLst>
                <a:path w="16392" h="19606" extrusionOk="0">
                  <a:moveTo>
                    <a:pt x="1980" y="1"/>
                  </a:moveTo>
                  <a:cubicBezTo>
                    <a:pt x="978" y="2708"/>
                    <a:pt x="0" y="5490"/>
                    <a:pt x="76" y="8347"/>
                  </a:cubicBezTo>
                  <a:cubicBezTo>
                    <a:pt x="176" y="12106"/>
                    <a:pt x="2231" y="15740"/>
                    <a:pt x="5364" y="17770"/>
                  </a:cubicBezTo>
                  <a:cubicBezTo>
                    <a:pt x="7250" y="18983"/>
                    <a:pt x="9495" y="19606"/>
                    <a:pt x="11734" y="19606"/>
                  </a:cubicBezTo>
                  <a:cubicBezTo>
                    <a:pt x="13242" y="19606"/>
                    <a:pt x="14748" y="19323"/>
                    <a:pt x="16141" y="18748"/>
                  </a:cubicBezTo>
                  <a:cubicBezTo>
                    <a:pt x="16391" y="18648"/>
                    <a:pt x="14938" y="17770"/>
                    <a:pt x="14913" y="17695"/>
                  </a:cubicBezTo>
                  <a:cubicBezTo>
                    <a:pt x="14687" y="16893"/>
                    <a:pt x="16191" y="16267"/>
                    <a:pt x="14687" y="15765"/>
                  </a:cubicBezTo>
                  <a:cubicBezTo>
                    <a:pt x="13735" y="15465"/>
                    <a:pt x="12582" y="15740"/>
                    <a:pt x="11579" y="15440"/>
                  </a:cubicBezTo>
                  <a:cubicBezTo>
                    <a:pt x="10527" y="15114"/>
                    <a:pt x="9549" y="14512"/>
                    <a:pt x="8797" y="13710"/>
                  </a:cubicBezTo>
                  <a:cubicBezTo>
                    <a:pt x="7244" y="12081"/>
                    <a:pt x="6642" y="9625"/>
                    <a:pt x="7244" y="7470"/>
                  </a:cubicBezTo>
                  <a:lnTo>
                    <a:pt x="7244" y="7470"/>
                  </a:lnTo>
                  <a:cubicBezTo>
                    <a:pt x="6953" y="7760"/>
                    <a:pt x="6565" y="7887"/>
                    <a:pt x="6159" y="7887"/>
                  </a:cubicBezTo>
                  <a:cubicBezTo>
                    <a:pt x="5583" y="7887"/>
                    <a:pt x="4973" y="7631"/>
                    <a:pt x="4562" y="7219"/>
                  </a:cubicBezTo>
                  <a:cubicBezTo>
                    <a:pt x="3835" y="6517"/>
                    <a:pt x="3534" y="5515"/>
                    <a:pt x="3259" y="4562"/>
                  </a:cubicBezTo>
                  <a:cubicBezTo>
                    <a:pt x="2832" y="3034"/>
                    <a:pt x="2406" y="1530"/>
                    <a:pt x="1980" y="1"/>
                  </a:cubicBezTo>
                  <a:close/>
                </a:path>
              </a:pathLst>
            </a:custGeom>
            <a:solidFill>
              <a:srgbClr val="DF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4"/>
            <p:cNvSpPr/>
            <p:nvPr/>
          </p:nvSpPr>
          <p:spPr>
            <a:xfrm flipH="1">
              <a:off x="5152898" y="3294180"/>
              <a:ext cx="405675" cy="413888"/>
            </a:xfrm>
            <a:custGeom>
              <a:avLst/>
              <a:gdLst/>
              <a:ahLst/>
              <a:cxnLst/>
              <a:rect l="l" t="t" r="r" b="b"/>
              <a:pathLst>
                <a:path w="27018" h="27565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0" y="4662"/>
                    <a:pt x="75" y="10101"/>
                    <a:pt x="2131" y="14712"/>
                  </a:cubicBezTo>
                  <a:cubicBezTo>
                    <a:pt x="2757" y="16066"/>
                    <a:pt x="3509" y="17344"/>
                    <a:pt x="4311" y="18597"/>
                  </a:cubicBezTo>
                  <a:cubicBezTo>
                    <a:pt x="4988" y="19700"/>
                    <a:pt x="5690" y="20802"/>
                    <a:pt x="6492" y="21805"/>
                  </a:cubicBezTo>
                  <a:cubicBezTo>
                    <a:pt x="8421" y="24186"/>
                    <a:pt x="11028" y="26041"/>
                    <a:pt x="13960" y="26943"/>
                  </a:cubicBezTo>
                  <a:cubicBezTo>
                    <a:pt x="15397" y="27376"/>
                    <a:pt x="16880" y="27565"/>
                    <a:pt x="18376" y="27565"/>
                  </a:cubicBezTo>
                  <a:cubicBezTo>
                    <a:pt x="21290" y="27565"/>
                    <a:pt x="24252" y="26850"/>
                    <a:pt x="27018" y="25840"/>
                  </a:cubicBezTo>
                  <a:cubicBezTo>
                    <a:pt x="23785" y="25640"/>
                    <a:pt x="20627" y="25013"/>
                    <a:pt x="17469" y="24386"/>
                  </a:cubicBezTo>
                  <a:cubicBezTo>
                    <a:pt x="13785" y="23635"/>
                    <a:pt x="9825" y="22732"/>
                    <a:pt x="7394" y="19875"/>
                  </a:cubicBezTo>
                  <a:cubicBezTo>
                    <a:pt x="6191" y="18472"/>
                    <a:pt x="5514" y="16692"/>
                    <a:pt x="5113" y="14888"/>
                  </a:cubicBezTo>
                  <a:cubicBezTo>
                    <a:pt x="4737" y="13259"/>
                    <a:pt x="4862" y="11429"/>
                    <a:pt x="4085" y="9925"/>
                  </a:cubicBezTo>
                  <a:cubicBezTo>
                    <a:pt x="2406" y="6817"/>
                    <a:pt x="3208" y="3233"/>
                    <a:pt x="1930" y="0"/>
                  </a:cubicBezTo>
                  <a:close/>
                </a:path>
              </a:pathLst>
            </a:custGeom>
            <a:solidFill>
              <a:srgbClr val="B5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4"/>
            <p:cNvSpPr/>
            <p:nvPr/>
          </p:nvSpPr>
          <p:spPr>
            <a:xfrm flipH="1">
              <a:off x="6785831" y="1292419"/>
              <a:ext cx="431651" cy="310105"/>
            </a:xfrm>
            <a:custGeom>
              <a:avLst/>
              <a:gdLst/>
              <a:ahLst/>
              <a:cxnLst/>
              <a:rect l="l" t="t" r="r" b="b"/>
              <a:pathLst>
                <a:path w="28748" h="20653" extrusionOk="0">
                  <a:moveTo>
                    <a:pt x="0" y="0"/>
                  </a:moveTo>
                  <a:lnTo>
                    <a:pt x="752" y="20652"/>
                  </a:lnTo>
                  <a:lnTo>
                    <a:pt x="28747" y="20452"/>
                  </a:lnTo>
                  <a:lnTo>
                    <a:pt x="20978" y="5314"/>
                  </a:lnTo>
                  <a:lnTo>
                    <a:pt x="8171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4"/>
            <p:cNvSpPr/>
            <p:nvPr/>
          </p:nvSpPr>
          <p:spPr>
            <a:xfrm flipH="1">
              <a:off x="7119259" y="1292043"/>
              <a:ext cx="184399" cy="310480"/>
            </a:xfrm>
            <a:custGeom>
              <a:avLst/>
              <a:gdLst/>
              <a:ahLst/>
              <a:cxnLst/>
              <a:rect l="l" t="t" r="r" b="b"/>
              <a:pathLst>
                <a:path w="12281" h="20678" extrusionOk="0">
                  <a:moveTo>
                    <a:pt x="6140" y="0"/>
                  </a:moveTo>
                  <a:cubicBezTo>
                    <a:pt x="2757" y="0"/>
                    <a:pt x="0" y="4637"/>
                    <a:pt x="0" y="10351"/>
                  </a:cubicBezTo>
                  <a:cubicBezTo>
                    <a:pt x="0" y="16040"/>
                    <a:pt x="2757" y="20677"/>
                    <a:pt x="6140" y="20677"/>
                  </a:cubicBezTo>
                  <a:cubicBezTo>
                    <a:pt x="9524" y="20677"/>
                    <a:pt x="12281" y="16040"/>
                    <a:pt x="12281" y="10351"/>
                  </a:cubicBezTo>
                  <a:cubicBezTo>
                    <a:pt x="12281" y="4637"/>
                    <a:pt x="9524" y="0"/>
                    <a:pt x="6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4"/>
            <p:cNvSpPr/>
            <p:nvPr/>
          </p:nvSpPr>
          <p:spPr>
            <a:xfrm flipH="1">
              <a:off x="7145219" y="1293170"/>
              <a:ext cx="133228" cy="276381"/>
            </a:xfrm>
            <a:custGeom>
              <a:avLst/>
              <a:gdLst/>
              <a:ahLst/>
              <a:cxnLst/>
              <a:rect l="l" t="t" r="r" b="b"/>
              <a:pathLst>
                <a:path w="8873" h="18407" extrusionOk="0">
                  <a:moveTo>
                    <a:pt x="3785" y="0"/>
                  </a:moveTo>
                  <a:lnTo>
                    <a:pt x="3785" y="0"/>
                  </a:lnTo>
                  <a:cubicBezTo>
                    <a:pt x="3183" y="301"/>
                    <a:pt x="2707" y="802"/>
                    <a:pt x="2306" y="1354"/>
                  </a:cubicBezTo>
                  <a:cubicBezTo>
                    <a:pt x="1930" y="1930"/>
                    <a:pt x="1629" y="2532"/>
                    <a:pt x="1354" y="3158"/>
                  </a:cubicBezTo>
                  <a:cubicBezTo>
                    <a:pt x="852" y="4411"/>
                    <a:pt x="502" y="5765"/>
                    <a:pt x="326" y="7093"/>
                  </a:cubicBezTo>
                  <a:cubicBezTo>
                    <a:pt x="0" y="9800"/>
                    <a:pt x="276" y="12582"/>
                    <a:pt x="1178" y="15188"/>
                  </a:cubicBezTo>
                  <a:cubicBezTo>
                    <a:pt x="1404" y="15840"/>
                    <a:pt x="1705" y="16492"/>
                    <a:pt x="2131" y="17093"/>
                  </a:cubicBezTo>
                  <a:cubicBezTo>
                    <a:pt x="2557" y="17670"/>
                    <a:pt x="3158" y="18196"/>
                    <a:pt x="3960" y="18371"/>
                  </a:cubicBezTo>
                  <a:cubicBezTo>
                    <a:pt x="4077" y="18395"/>
                    <a:pt x="4200" y="18406"/>
                    <a:pt x="4327" y="18406"/>
                  </a:cubicBezTo>
                  <a:cubicBezTo>
                    <a:pt x="4608" y="18406"/>
                    <a:pt x="4904" y="18350"/>
                    <a:pt x="5163" y="18246"/>
                  </a:cubicBezTo>
                  <a:cubicBezTo>
                    <a:pt x="5539" y="18096"/>
                    <a:pt x="5840" y="17845"/>
                    <a:pt x="6091" y="17595"/>
                  </a:cubicBezTo>
                  <a:cubicBezTo>
                    <a:pt x="6617" y="17118"/>
                    <a:pt x="7043" y="16517"/>
                    <a:pt x="7369" y="15890"/>
                  </a:cubicBezTo>
                  <a:cubicBezTo>
                    <a:pt x="8045" y="14662"/>
                    <a:pt x="8396" y="13284"/>
                    <a:pt x="8597" y="11930"/>
                  </a:cubicBezTo>
                  <a:cubicBezTo>
                    <a:pt x="8797" y="10577"/>
                    <a:pt x="8873" y="9198"/>
                    <a:pt x="8797" y="7820"/>
                  </a:cubicBezTo>
                  <a:cubicBezTo>
                    <a:pt x="8697" y="6442"/>
                    <a:pt x="8446" y="5038"/>
                    <a:pt x="7845" y="3760"/>
                  </a:cubicBezTo>
                  <a:cubicBezTo>
                    <a:pt x="7695" y="3434"/>
                    <a:pt x="7519" y="3108"/>
                    <a:pt x="7294" y="2807"/>
                  </a:cubicBezTo>
                  <a:cubicBezTo>
                    <a:pt x="7068" y="2507"/>
                    <a:pt x="6792" y="2231"/>
                    <a:pt x="6416" y="2031"/>
                  </a:cubicBezTo>
                  <a:cubicBezTo>
                    <a:pt x="6150" y="1888"/>
                    <a:pt x="5846" y="1822"/>
                    <a:pt x="5549" y="1822"/>
                  </a:cubicBezTo>
                  <a:cubicBezTo>
                    <a:pt x="5426" y="1822"/>
                    <a:pt x="5305" y="1833"/>
                    <a:pt x="5188" y="1855"/>
                  </a:cubicBezTo>
                  <a:cubicBezTo>
                    <a:pt x="4787" y="1930"/>
                    <a:pt x="4411" y="2106"/>
                    <a:pt x="4111" y="2356"/>
                  </a:cubicBezTo>
                  <a:cubicBezTo>
                    <a:pt x="3484" y="2833"/>
                    <a:pt x="3108" y="3484"/>
                    <a:pt x="2832" y="4136"/>
                  </a:cubicBezTo>
                  <a:cubicBezTo>
                    <a:pt x="2557" y="4787"/>
                    <a:pt x="2381" y="5464"/>
                    <a:pt x="2231" y="6141"/>
                  </a:cubicBezTo>
                  <a:cubicBezTo>
                    <a:pt x="1980" y="7494"/>
                    <a:pt x="1955" y="8898"/>
                    <a:pt x="2131" y="10276"/>
                  </a:cubicBezTo>
                  <a:cubicBezTo>
                    <a:pt x="2206" y="10953"/>
                    <a:pt x="2356" y="11630"/>
                    <a:pt x="2532" y="12281"/>
                  </a:cubicBezTo>
                  <a:cubicBezTo>
                    <a:pt x="2632" y="12632"/>
                    <a:pt x="2732" y="12958"/>
                    <a:pt x="2857" y="13259"/>
                  </a:cubicBezTo>
                  <a:cubicBezTo>
                    <a:pt x="2983" y="13584"/>
                    <a:pt x="3133" y="13935"/>
                    <a:pt x="3359" y="14236"/>
                  </a:cubicBezTo>
                  <a:cubicBezTo>
                    <a:pt x="3484" y="14386"/>
                    <a:pt x="3659" y="14537"/>
                    <a:pt x="3885" y="14612"/>
                  </a:cubicBezTo>
                  <a:cubicBezTo>
                    <a:pt x="3990" y="14659"/>
                    <a:pt x="4100" y="14678"/>
                    <a:pt x="4208" y="14678"/>
                  </a:cubicBezTo>
                  <a:cubicBezTo>
                    <a:pt x="4333" y="14678"/>
                    <a:pt x="4454" y="14652"/>
                    <a:pt x="4562" y="14612"/>
                  </a:cubicBezTo>
                  <a:cubicBezTo>
                    <a:pt x="4963" y="14437"/>
                    <a:pt x="5213" y="14111"/>
                    <a:pt x="5364" y="13785"/>
                  </a:cubicBezTo>
                  <a:cubicBezTo>
                    <a:pt x="5690" y="13133"/>
                    <a:pt x="5815" y="12432"/>
                    <a:pt x="5865" y="11755"/>
                  </a:cubicBezTo>
                  <a:cubicBezTo>
                    <a:pt x="5940" y="11078"/>
                    <a:pt x="5940" y="10402"/>
                    <a:pt x="5940" y="9725"/>
                  </a:cubicBezTo>
                  <a:cubicBezTo>
                    <a:pt x="5940" y="9048"/>
                    <a:pt x="5915" y="8371"/>
                    <a:pt x="5815" y="7695"/>
                  </a:cubicBezTo>
                  <a:cubicBezTo>
                    <a:pt x="5740" y="7018"/>
                    <a:pt x="5589" y="6341"/>
                    <a:pt x="5289" y="5715"/>
                  </a:cubicBezTo>
                  <a:cubicBezTo>
                    <a:pt x="4963" y="5113"/>
                    <a:pt x="4512" y="4537"/>
                    <a:pt x="3885" y="4311"/>
                  </a:cubicBezTo>
                  <a:lnTo>
                    <a:pt x="3885" y="4311"/>
                  </a:lnTo>
                  <a:cubicBezTo>
                    <a:pt x="4512" y="4587"/>
                    <a:pt x="4913" y="5163"/>
                    <a:pt x="5163" y="5765"/>
                  </a:cubicBezTo>
                  <a:cubicBezTo>
                    <a:pt x="5439" y="6391"/>
                    <a:pt x="5564" y="7043"/>
                    <a:pt x="5614" y="7720"/>
                  </a:cubicBezTo>
                  <a:cubicBezTo>
                    <a:pt x="5664" y="8371"/>
                    <a:pt x="5639" y="9048"/>
                    <a:pt x="5614" y="9725"/>
                  </a:cubicBezTo>
                  <a:cubicBezTo>
                    <a:pt x="5589" y="10376"/>
                    <a:pt x="5564" y="11053"/>
                    <a:pt x="5464" y="11705"/>
                  </a:cubicBezTo>
                  <a:cubicBezTo>
                    <a:pt x="5389" y="12356"/>
                    <a:pt x="5238" y="13033"/>
                    <a:pt x="4963" y="13559"/>
                  </a:cubicBezTo>
                  <a:cubicBezTo>
                    <a:pt x="4812" y="13835"/>
                    <a:pt x="4612" y="14061"/>
                    <a:pt x="4386" y="14136"/>
                  </a:cubicBezTo>
                  <a:cubicBezTo>
                    <a:pt x="4324" y="14155"/>
                    <a:pt x="4266" y="14164"/>
                    <a:pt x="4211" y="14164"/>
                  </a:cubicBezTo>
                  <a:cubicBezTo>
                    <a:pt x="4048" y="14164"/>
                    <a:pt x="3916" y="14079"/>
                    <a:pt x="3785" y="13910"/>
                  </a:cubicBezTo>
                  <a:cubicBezTo>
                    <a:pt x="3609" y="13685"/>
                    <a:pt x="3484" y="13384"/>
                    <a:pt x="3384" y="13083"/>
                  </a:cubicBezTo>
                  <a:cubicBezTo>
                    <a:pt x="3284" y="12757"/>
                    <a:pt x="3183" y="12457"/>
                    <a:pt x="3108" y="12131"/>
                  </a:cubicBezTo>
                  <a:cubicBezTo>
                    <a:pt x="2933" y="11504"/>
                    <a:pt x="2832" y="10853"/>
                    <a:pt x="2757" y="10201"/>
                  </a:cubicBezTo>
                  <a:cubicBezTo>
                    <a:pt x="2632" y="8873"/>
                    <a:pt x="2707" y="7569"/>
                    <a:pt x="2958" y="6266"/>
                  </a:cubicBezTo>
                  <a:cubicBezTo>
                    <a:pt x="3083" y="5640"/>
                    <a:pt x="3258" y="4988"/>
                    <a:pt x="3509" y="4411"/>
                  </a:cubicBezTo>
                  <a:cubicBezTo>
                    <a:pt x="3760" y="3835"/>
                    <a:pt x="4111" y="3284"/>
                    <a:pt x="4562" y="2958"/>
                  </a:cubicBezTo>
                  <a:cubicBezTo>
                    <a:pt x="4867" y="2733"/>
                    <a:pt x="5213" y="2601"/>
                    <a:pt x="5541" y="2601"/>
                  </a:cubicBezTo>
                  <a:cubicBezTo>
                    <a:pt x="5725" y="2601"/>
                    <a:pt x="5903" y="2642"/>
                    <a:pt x="6065" y="2732"/>
                  </a:cubicBezTo>
                  <a:cubicBezTo>
                    <a:pt x="6517" y="2958"/>
                    <a:pt x="6868" y="3509"/>
                    <a:pt x="7118" y="4086"/>
                  </a:cubicBezTo>
                  <a:cubicBezTo>
                    <a:pt x="7644" y="5264"/>
                    <a:pt x="7870" y="6567"/>
                    <a:pt x="7945" y="7870"/>
                  </a:cubicBezTo>
                  <a:cubicBezTo>
                    <a:pt x="8045" y="9173"/>
                    <a:pt x="7995" y="10527"/>
                    <a:pt x="7820" y="11805"/>
                  </a:cubicBezTo>
                  <a:cubicBezTo>
                    <a:pt x="7644" y="13108"/>
                    <a:pt x="7294" y="14412"/>
                    <a:pt x="6717" y="15539"/>
                  </a:cubicBezTo>
                  <a:cubicBezTo>
                    <a:pt x="6416" y="16116"/>
                    <a:pt x="6040" y="16642"/>
                    <a:pt x="5589" y="17068"/>
                  </a:cubicBezTo>
                  <a:cubicBezTo>
                    <a:pt x="5364" y="17294"/>
                    <a:pt x="5113" y="17469"/>
                    <a:pt x="4862" y="17569"/>
                  </a:cubicBezTo>
                  <a:cubicBezTo>
                    <a:pt x="4712" y="17636"/>
                    <a:pt x="4539" y="17670"/>
                    <a:pt x="4359" y="17670"/>
                  </a:cubicBezTo>
                  <a:cubicBezTo>
                    <a:pt x="4269" y="17670"/>
                    <a:pt x="4177" y="17661"/>
                    <a:pt x="4086" y="17645"/>
                  </a:cubicBezTo>
                  <a:cubicBezTo>
                    <a:pt x="3559" y="17544"/>
                    <a:pt x="3058" y="17143"/>
                    <a:pt x="2682" y="16667"/>
                  </a:cubicBezTo>
                  <a:cubicBezTo>
                    <a:pt x="2306" y="16166"/>
                    <a:pt x="2005" y="15590"/>
                    <a:pt x="1780" y="14988"/>
                  </a:cubicBezTo>
                  <a:cubicBezTo>
                    <a:pt x="852" y="12507"/>
                    <a:pt x="502" y="9800"/>
                    <a:pt x="727" y="7143"/>
                  </a:cubicBezTo>
                  <a:cubicBezTo>
                    <a:pt x="852" y="5815"/>
                    <a:pt x="1103" y="4512"/>
                    <a:pt x="1579" y="3234"/>
                  </a:cubicBezTo>
                  <a:cubicBezTo>
                    <a:pt x="1805" y="2607"/>
                    <a:pt x="2055" y="2005"/>
                    <a:pt x="2406" y="1429"/>
                  </a:cubicBezTo>
                  <a:cubicBezTo>
                    <a:pt x="2757" y="853"/>
                    <a:pt x="3208" y="326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4"/>
            <p:cNvSpPr/>
            <p:nvPr/>
          </p:nvSpPr>
          <p:spPr>
            <a:xfrm flipH="1">
              <a:off x="5066058" y="1276352"/>
              <a:ext cx="2151424" cy="2674006"/>
            </a:xfrm>
            <a:custGeom>
              <a:avLst/>
              <a:gdLst/>
              <a:ahLst/>
              <a:cxnLst/>
              <a:rect l="l" t="t" r="r" b="b"/>
              <a:pathLst>
                <a:path w="143285" h="178089" extrusionOk="0">
                  <a:moveTo>
                    <a:pt x="1" y="1070"/>
                  </a:moveTo>
                  <a:cubicBezTo>
                    <a:pt x="1" y="1070"/>
                    <a:pt x="0" y="1070"/>
                    <a:pt x="0" y="1070"/>
                  </a:cubicBezTo>
                  <a:cubicBezTo>
                    <a:pt x="0" y="1070"/>
                    <a:pt x="1" y="1070"/>
                    <a:pt x="1" y="1070"/>
                  </a:cubicBezTo>
                  <a:close/>
                  <a:moveTo>
                    <a:pt x="113479" y="1"/>
                  </a:moveTo>
                  <a:cubicBezTo>
                    <a:pt x="112850" y="1"/>
                    <a:pt x="112240" y="9"/>
                    <a:pt x="111655" y="18"/>
                  </a:cubicBezTo>
                  <a:cubicBezTo>
                    <a:pt x="110803" y="43"/>
                    <a:pt x="110001" y="43"/>
                    <a:pt x="109274" y="43"/>
                  </a:cubicBezTo>
                  <a:cubicBezTo>
                    <a:pt x="108784" y="34"/>
                    <a:pt x="107959" y="29"/>
                    <a:pt x="106842" y="29"/>
                  </a:cubicBezTo>
                  <a:cubicBezTo>
                    <a:pt x="89357" y="29"/>
                    <a:pt x="221" y="1068"/>
                    <a:pt x="1" y="1070"/>
                  </a:cubicBezTo>
                  <a:lnTo>
                    <a:pt x="1" y="1070"/>
                  </a:lnTo>
                  <a:cubicBezTo>
                    <a:pt x="2" y="1070"/>
                    <a:pt x="7" y="1070"/>
                    <a:pt x="16" y="1070"/>
                  </a:cubicBezTo>
                  <a:cubicBezTo>
                    <a:pt x="588" y="1070"/>
                    <a:pt x="17295" y="1288"/>
                    <a:pt x="18823" y="26710"/>
                  </a:cubicBezTo>
                  <a:cubicBezTo>
                    <a:pt x="19224" y="33627"/>
                    <a:pt x="18472" y="42925"/>
                    <a:pt x="17219" y="53452"/>
                  </a:cubicBezTo>
                  <a:lnTo>
                    <a:pt x="23259" y="55607"/>
                  </a:lnTo>
                  <a:lnTo>
                    <a:pt x="16767" y="57136"/>
                  </a:lnTo>
                  <a:cubicBezTo>
                    <a:pt x="16667" y="57938"/>
                    <a:pt x="16567" y="58715"/>
                    <a:pt x="16467" y="59517"/>
                  </a:cubicBezTo>
                  <a:lnTo>
                    <a:pt x="20702" y="60369"/>
                  </a:lnTo>
                  <a:lnTo>
                    <a:pt x="16166" y="61747"/>
                  </a:lnTo>
                  <a:cubicBezTo>
                    <a:pt x="14236" y="76133"/>
                    <a:pt x="11730" y="92048"/>
                    <a:pt x="10051" y="106860"/>
                  </a:cubicBezTo>
                  <a:lnTo>
                    <a:pt x="14361" y="108414"/>
                  </a:lnTo>
                  <a:lnTo>
                    <a:pt x="9750" y="109492"/>
                  </a:lnTo>
                  <a:cubicBezTo>
                    <a:pt x="9650" y="110570"/>
                    <a:pt x="9524" y="111647"/>
                    <a:pt x="9424" y="112700"/>
                  </a:cubicBezTo>
                  <a:lnTo>
                    <a:pt x="11805" y="113176"/>
                  </a:lnTo>
                  <a:lnTo>
                    <a:pt x="9299" y="113928"/>
                  </a:lnTo>
                  <a:cubicBezTo>
                    <a:pt x="7745" y="130520"/>
                    <a:pt x="7569" y="145081"/>
                    <a:pt x="11003" y="153653"/>
                  </a:cubicBezTo>
                  <a:cubicBezTo>
                    <a:pt x="20778" y="178089"/>
                    <a:pt x="40928" y="177387"/>
                    <a:pt x="49023" y="177713"/>
                  </a:cubicBezTo>
                  <a:lnTo>
                    <a:pt x="143284" y="168966"/>
                  </a:lnTo>
                  <a:cubicBezTo>
                    <a:pt x="133259" y="166735"/>
                    <a:pt x="128096" y="157913"/>
                    <a:pt x="125891" y="145633"/>
                  </a:cubicBezTo>
                  <a:lnTo>
                    <a:pt x="120903" y="144028"/>
                  </a:lnTo>
                  <a:lnTo>
                    <a:pt x="125440" y="142750"/>
                  </a:lnTo>
                  <a:cubicBezTo>
                    <a:pt x="125314" y="141898"/>
                    <a:pt x="125214" y="141046"/>
                    <a:pt x="125114" y="140169"/>
                  </a:cubicBezTo>
                  <a:lnTo>
                    <a:pt x="121530" y="139567"/>
                  </a:lnTo>
                  <a:lnTo>
                    <a:pt x="124913" y="138038"/>
                  </a:lnTo>
                  <a:cubicBezTo>
                    <a:pt x="122758" y="111697"/>
                    <a:pt x="130427" y="74404"/>
                    <a:pt x="134137" y="48589"/>
                  </a:cubicBezTo>
                  <a:lnTo>
                    <a:pt x="128222" y="46710"/>
                  </a:lnTo>
                  <a:lnTo>
                    <a:pt x="134663" y="44880"/>
                  </a:lnTo>
                  <a:cubicBezTo>
                    <a:pt x="134738" y="44329"/>
                    <a:pt x="134813" y="43777"/>
                    <a:pt x="134888" y="43251"/>
                  </a:cubicBezTo>
                  <a:lnTo>
                    <a:pt x="128848" y="42248"/>
                  </a:lnTo>
                  <a:lnTo>
                    <a:pt x="135340" y="39316"/>
                  </a:lnTo>
                  <a:cubicBezTo>
                    <a:pt x="135891" y="34329"/>
                    <a:pt x="136167" y="30043"/>
                    <a:pt x="135991" y="26710"/>
                  </a:cubicBezTo>
                  <a:cubicBezTo>
                    <a:pt x="134752" y="1601"/>
                    <a:pt x="122217" y="1"/>
                    <a:pt x="113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4"/>
            <p:cNvSpPr/>
            <p:nvPr/>
          </p:nvSpPr>
          <p:spPr>
            <a:xfrm flipH="1">
              <a:off x="5034419" y="3563926"/>
              <a:ext cx="1630974" cy="405345"/>
            </a:xfrm>
            <a:custGeom>
              <a:avLst/>
              <a:gdLst/>
              <a:ahLst/>
              <a:cxnLst/>
              <a:rect l="l" t="t" r="r" b="b"/>
              <a:pathLst>
                <a:path w="108623" h="26996" extrusionOk="0">
                  <a:moveTo>
                    <a:pt x="99398" y="1"/>
                  </a:moveTo>
                  <a:cubicBezTo>
                    <a:pt x="91054" y="1"/>
                    <a:pt x="72224" y="2401"/>
                    <a:pt x="54813" y="3365"/>
                  </a:cubicBezTo>
                  <a:cubicBezTo>
                    <a:pt x="48407" y="3727"/>
                    <a:pt x="41167" y="3852"/>
                    <a:pt x="34209" y="3852"/>
                  </a:cubicBezTo>
                  <a:cubicBezTo>
                    <a:pt x="18517" y="3852"/>
                    <a:pt x="4261" y="3214"/>
                    <a:pt x="4261" y="3214"/>
                  </a:cubicBezTo>
                  <a:lnTo>
                    <a:pt x="1" y="24267"/>
                  </a:lnTo>
                  <a:cubicBezTo>
                    <a:pt x="1" y="24267"/>
                    <a:pt x="17345" y="26995"/>
                    <a:pt x="40051" y="26995"/>
                  </a:cubicBezTo>
                  <a:cubicBezTo>
                    <a:pt x="47813" y="26995"/>
                    <a:pt x="56201" y="26677"/>
                    <a:pt x="64738" y="25821"/>
                  </a:cubicBezTo>
                  <a:cubicBezTo>
                    <a:pt x="98247" y="22463"/>
                    <a:pt x="103761" y="20558"/>
                    <a:pt x="106091" y="18954"/>
                  </a:cubicBezTo>
                  <a:cubicBezTo>
                    <a:pt x="107219" y="18177"/>
                    <a:pt x="108623" y="14242"/>
                    <a:pt x="108172" y="10006"/>
                  </a:cubicBezTo>
                  <a:cubicBezTo>
                    <a:pt x="107695" y="5645"/>
                    <a:pt x="105314" y="984"/>
                    <a:pt x="103009" y="307"/>
                  </a:cubicBezTo>
                  <a:cubicBezTo>
                    <a:pt x="102269" y="93"/>
                    <a:pt x="101035" y="1"/>
                    <a:pt x="9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4"/>
            <p:cNvSpPr/>
            <p:nvPr/>
          </p:nvSpPr>
          <p:spPr>
            <a:xfrm flipH="1">
              <a:off x="6522380" y="3615521"/>
              <a:ext cx="220165" cy="314264"/>
            </a:xfrm>
            <a:custGeom>
              <a:avLst/>
              <a:gdLst/>
              <a:ahLst/>
              <a:cxnLst/>
              <a:rect l="l" t="t" r="r" b="b"/>
              <a:pathLst>
                <a:path w="14663" h="20930" extrusionOk="0">
                  <a:moveTo>
                    <a:pt x="8657" y="1"/>
                  </a:moveTo>
                  <a:cubicBezTo>
                    <a:pt x="5498" y="1"/>
                    <a:pt x="2245" y="3896"/>
                    <a:pt x="1179" y="9227"/>
                  </a:cubicBezTo>
                  <a:cubicBezTo>
                    <a:pt x="1" y="14966"/>
                    <a:pt x="1830" y="20179"/>
                    <a:pt x="5239" y="20856"/>
                  </a:cubicBezTo>
                  <a:cubicBezTo>
                    <a:pt x="5487" y="20905"/>
                    <a:pt x="5736" y="20929"/>
                    <a:pt x="5986" y="20929"/>
                  </a:cubicBezTo>
                  <a:cubicBezTo>
                    <a:pt x="9170" y="20929"/>
                    <a:pt x="12417" y="17030"/>
                    <a:pt x="13510" y="11708"/>
                  </a:cubicBezTo>
                  <a:cubicBezTo>
                    <a:pt x="14662" y="5969"/>
                    <a:pt x="12833" y="756"/>
                    <a:pt x="9424" y="79"/>
                  </a:cubicBezTo>
                  <a:cubicBezTo>
                    <a:pt x="9170" y="26"/>
                    <a:pt x="8914" y="1"/>
                    <a:pt x="8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4"/>
            <p:cNvSpPr/>
            <p:nvPr/>
          </p:nvSpPr>
          <p:spPr>
            <a:xfrm flipH="1">
              <a:off x="6556627" y="3615191"/>
              <a:ext cx="145646" cy="280510"/>
            </a:xfrm>
            <a:custGeom>
              <a:avLst/>
              <a:gdLst/>
              <a:ahLst/>
              <a:cxnLst/>
              <a:rect l="l" t="t" r="r" b="b"/>
              <a:pathLst>
                <a:path w="9700" h="18682" extrusionOk="0">
                  <a:moveTo>
                    <a:pt x="6066" y="1"/>
                  </a:moveTo>
                  <a:lnTo>
                    <a:pt x="6066" y="1"/>
                  </a:lnTo>
                  <a:cubicBezTo>
                    <a:pt x="5389" y="201"/>
                    <a:pt x="4787" y="627"/>
                    <a:pt x="4286" y="1104"/>
                  </a:cubicBezTo>
                  <a:cubicBezTo>
                    <a:pt x="3785" y="1580"/>
                    <a:pt x="3359" y="2131"/>
                    <a:pt x="2983" y="2708"/>
                  </a:cubicBezTo>
                  <a:cubicBezTo>
                    <a:pt x="2206" y="3861"/>
                    <a:pt x="1604" y="5139"/>
                    <a:pt x="1153" y="6467"/>
                  </a:cubicBezTo>
                  <a:cubicBezTo>
                    <a:pt x="276" y="9124"/>
                    <a:pt x="0" y="11981"/>
                    <a:pt x="351" y="14763"/>
                  </a:cubicBezTo>
                  <a:cubicBezTo>
                    <a:pt x="452" y="15465"/>
                    <a:pt x="602" y="16191"/>
                    <a:pt x="928" y="16868"/>
                  </a:cubicBezTo>
                  <a:cubicBezTo>
                    <a:pt x="1229" y="17520"/>
                    <a:pt x="1755" y="18171"/>
                    <a:pt x="2507" y="18497"/>
                  </a:cubicBezTo>
                  <a:cubicBezTo>
                    <a:pt x="2770" y="18620"/>
                    <a:pt x="3058" y="18681"/>
                    <a:pt x="3353" y="18681"/>
                  </a:cubicBezTo>
                  <a:cubicBezTo>
                    <a:pt x="3479" y="18681"/>
                    <a:pt x="3607" y="18670"/>
                    <a:pt x="3735" y="18648"/>
                  </a:cubicBezTo>
                  <a:cubicBezTo>
                    <a:pt x="4136" y="18547"/>
                    <a:pt x="4487" y="18372"/>
                    <a:pt x="4787" y="18171"/>
                  </a:cubicBezTo>
                  <a:cubicBezTo>
                    <a:pt x="5414" y="17795"/>
                    <a:pt x="5965" y="17294"/>
                    <a:pt x="6442" y="16743"/>
                  </a:cubicBezTo>
                  <a:cubicBezTo>
                    <a:pt x="7344" y="15615"/>
                    <a:pt x="7995" y="14312"/>
                    <a:pt x="8472" y="12983"/>
                  </a:cubicBezTo>
                  <a:cubicBezTo>
                    <a:pt x="8948" y="11655"/>
                    <a:pt x="9299" y="10302"/>
                    <a:pt x="9499" y="8898"/>
                  </a:cubicBezTo>
                  <a:cubicBezTo>
                    <a:pt x="9675" y="7495"/>
                    <a:pt x="9700" y="6041"/>
                    <a:pt x="9374" y="4637"/>
                  </a:cubicBezTo>
                  <a:cubicBezTo>
                    <a:pt x="9299" y="4262"/>
                    <a:pt x="9173" y="3911"/>
                    <a:pt x="9023" y="3560"/>
                  </a:cubicBezTo>
                  <a:cubicBezTo>
                    <a:pt x="8848" y="3209"/>
                    <a:pt x="8622" y="2883"/>
                    <a:pt x="8271" y="2607"/>
                  </a:cubicBezTo>
                  <a:cubicBezTo>
                    <a:pt x="7945" y="2332"/>
                    <a:pt x="7494" y="2181"/>
                    <a:pt x="7093" y="2181"/>
                  </a:cubicBezTo>
                  <a:cubicBezTo>
                    <a:pt x="6667" y="2181"/>
                    <a:pt x="6266" y="2282"/>
                    <a:pt x="5915" y="2457"/>
                  </a:cubicBezTo>
                  <a:cubicBezTo>
                    <a:pt x="5188" y="2808"/>
                    <a:pt x="4687" y="3384"/>
                    <a:pt x="4261" y="3986"/>
                  </a:cubicBezTo>
                  <a:cubicBezTo>
                    <a:pt x="3860" y="4587"/>
                    <a:pt x="3534" y="5214"/>
                    <a:pt x="3259" y="5891"/>
                  </a:cubicBezTo>
                  <a:cubicBezTo>
                    <a:pt x="2732" y="7194"/>
                    <a:pt x="2406" y="8597"/>
                    <a:pt x="2306" y="10001"/>
                  </a:cubicBezTo>
                  <a:cubicBezTo>
                    <a:pt x="2256" y="10703"/>
                    <a:pt x="2256" y="11430"/>
                    <a:pt x="2306" y="12131"/>
                  </a:cubicBezTo>
                  <a:cubicBezTo>
                    <a:pt x="2331" y="12482"/>
                    <a:pt x="2381" y="12833"/>
                    <a:pt x="2457" y="13184"/>
                  </a:cubicBezTo>
                  <a:cubicBezTo>
                    <a:pt x="2507" y="13535"/>
                    <a:pt x="2582" y="13886"/>
                    <a:pt x="2757" y="14262"/>
                  </a:cubicBezTo>
                  <a:cubicBezTo>
                    <a:pt x="2858" y="14437"/>
                    <a:pt x="2983" y="14612"/>
                    <a:pt x="3183" y="14738"/>
                  </a:cubicBezTo>
                  <a:cubicBezTo>
                    <a:pt x="3339" y="14835"/>
                    <a:pt x="3524" y="14872"/>
                    <a:pt x="3705" y="14872"/>
                  </a:cubicBezTo>
                  <a:cubicBezTo>
                    <a:pt x="3757" y="14872"/>
                    <a:pt x="3809" y="14869"/>
                    <a:pt x="3860" y="14863"/>
                  </a:cubicBezTo>
                  <a:cubicBezTo>
                    <a:pt x="4286" y="14788"/>
                    <a:pt x="4612" y="14487"/>
                    <a:pt x="4838" y="14211"/>
                  </a:cubicBezTo>
                  <a:cubicBezTo>
                    <a:pt x="5314" y="13610"/>
                    <a:pt x="5564" y="12933"/>
                    <a:pt x="5765" y="12257"/>
                  </a:cubicBezTo>
                  <a:cubicBezTo>
                    <a:pt x="5965" y="11580"/>
                    <a:pt x="6116" y="10903"/>
                    <a:pt x="6241" y="10226"/>
                  </a:cubicBezTo>
                  <a:cubicBezTo>
                    <a:pt x="6366" y="9550"/>
                    <a:pt x="6492" y="8873"/>
                    <a:pt x="6542" y="8171"/>
                  </a:cubicBezTo>
                  <a:cubicBezTo>
                    <a:pt x="6592" y="7470"/>
                    <a:pt x="6567" y="6768"/>
                    <a:pt x="6391" y="6066"/>
                  </a:cubicBezTo>
                  <a:cubicBezTo>
                    <a:pt x="6216" y="5414"/>
                    <a:pt x="5865" y="4738"/>
                    <a:pt x="5264" y="4362"/>
                  </a:cubicBezTo>
                  <a:lnTo>
                    <a:pt x="5264" y="4362"/>
                  </a:lnTo>
                  <a:cubicBezTo>
                    <a:pt x="5840" y="4763"/>
                    <a:pt x="6141" y="5439"/>
                    <a:pt x="6266" y="6116"/>
                  </a:cubicBezTo>
                  <a:cubicBezTo>
                    <a:pt x="6417" y="6768"/>
                    <a:pt x="6417" y="7470"/>
                    <a:pt x="6316" y="8146"/>
                  </a:cubicBezTo>
                  <a:cubicBezTo>
                    <a:pt x="6241" y="8823"/>
                    <a:pt x="6091" y="9500"/>
                    <a:pt x="5940" y="10151"/>
                  </a:cubicBezTo>
                  <a:cubicBezTo>
                    <a:pt x="5765" y="10828"/>
                    <a:pt x="5589" y="11505"/>
                    <a:pt x="5389" y="12131"/>
                  </a:cubicBezTo>
                  <a:cubicBezTo>
                    <a:pt x="5163" y="12783"/>
                    <a:pt x="4888" y="13409"/>
                    <a:pt x="4487" y="13911"/>
                  </a:cubicBezTo>
                  <a:cubicBezTo>
                    <a:pt x="4286" y="14136"/>
                    <a:pt x="4036" y="14337"/>
                    <a:pt x="3785" y="14362"/>
                  </a:cubicBezTo>
                  <a:cubicBezTo>
                    <a:pt x="3749" y="14369"/>
                    <a:pt x="3714" y="14373"/>
                    <a:pt x="3681" y="14373"/>
                  </a:cubicBezTo>
                  <a:cubicBezTo>
                    <a:pt x="3485" y="14373"/>
                    <a:pt x="3341" y="14247"/>
                    <a:pt x="3234" y="14011"/>
                  </a:cubicBezTo>
                  <a:cubicBezTo>
                    <a:pt x="3108" y="13760"/>
                    <a:pt x="3033" y="13435"/>
                    <a:pt x="3008" y="13084"/>
                  </a:cubicBezTo>
                  <a:cubicBezTo>
                    <a:pt x="2958" y="12758"/>
                    <a:pt x="2908" y="12432"/>
                    <a:pt x="2908" y="12081"/>
                  </a:cubicBezTo>
                  <a:cubicBezTo>
                    <a:pt x="2858" y="11404"/>
                    <a:pt x="2883" y="10728"/>
                    <a:pt x="2958" y="10051"/>
                  </a:cubicBezTo>
                  <a:cubicBezTo>
                    <a:pt x="3083" y="8723"/>
                    <a:pt x="3409" y="7394"/>
                    <a:pt x="3935" y="6166"/>
                  </a:cubicBezTo>
                  <a:cubicBezTo>
                    <a:pt x="4186" y="5540"/>
                    <a:pt x="4487" y="4938"/>
                    <a:pt x="4863" y="4412"/>
                  </a:cubicBezTo>
                  <a:cubicBezTo>
                    <a:pt x="5239" y="3886"/>
                    <a:pt x="5715" y="3384"/>
                    <a:pt x="6241" y="3134"/>
                  </a:cubicBezTo>
                  <a:cubicBezTo>
                    <a:pt x="6487" y="3017"/>
                    <a:pt x="6755" y="2954"/>
                    <a:pt x="7011" y="2954"/>
                  </a:cubicBezTo>
                  <a:cubicBezTo>
                    <a:pt x="7304" y="2954"/>
                    <a:pt x="7581" y="3035"/>
                    <a:pt x="7795" y="3209"/>
                  </a:cubicBezTo>
                  <a:cubicBezTo>
                    <a:pt x="8221" y="3560"/>
                    <a:pt x="8447" y="4186"/>
                    <a:pt x="8597" y="4813"/>
                  </a:cubicBezTo>
                  <a:cubicBezTo>
                    <a:pt x="8873" y="6091"/>
                    <a:pt x="8848" y="7445"/>
                    <a:pt x="8672" y="8773"/>
                  </a:cubicBezTo>
                  <a:cubicBezTo>
                    <a:pt x="8472" y="10126"/>
                    <a:pt x="8171" y="11455"/>
                    <a:pt x="7720" y="12733"/>
                  </a:cubicBezTo>
                  <a:cubicBezTo>
                    <a:pt x="7269" y="13986"/>
                    <a:pt x="6667" y="15214"/>
                    <a:pt x="5840" y="16242"/>
                  </a:cubicBezTo>
                  <a:cubicBezTo>
                    <a:pt x="5439" y="16768"/>
                    <a:pt x="4938" y="17219"/>
                    <a:pt x="4411" y="17545"/>
                  </a:cubicBezTo>
                  <a:cubicBezTo>
                    <a:pt x="4136" y="17720"/>
                    <a:pt x="3860" y="17871"/>
                    <a:pt x="3584" y="17921"/>
                  </a:cubicBezTo>
                  <a:cubicBezTo>
                    <a:pt x="3493" y="17937"/>
                    <a:pt x="3401" y="17946"/>
                    <a:pt x="3310" y="17946"/>
                  </a:cubicBezTo>
                  <a:cubicBezTo>
                    <a:pt x="3128" y="17946"/>
                    <a:pt x="2949" y="17912"/>
                    <a:pt x="2782" y="17846"/>
                  </a:cubicBezTo>
                  <a:cubicBezTo>
                    <a:pt x="2256" y="17620"/>
                    <a:pt x="1830" y="17119"/>
                    <a:pt x="1554" y="16567"/>
                  </a:cubicBezTo>
                  <a:cubicBezTo>
                    <a:pt x="1279" y="15991"/>
                    <a:pt x="1103" y="15339"/>
                    <a:pt x="978" y="14663"/>
                  </a:cubicBezTo>
                  <a:cubicBezTo>
                    <a:pt x="552" y="12006"/>
                    <a:pt x="752" y="9199"/>
                    <a:pt x="1529" y="6592"/>
                  </a:cubicBezTo>
                  <a:cubicBezTo>
                    <a:pt x="1930" y="5289"/>
                    <a:pt x="2457" y="4011"/>
                    <a:pt x="3158" y="2833"/>
                  </a:cubicBezTo>
                  <a:cubicBezTo>
                    <a:pt x="3509" y="2257"/>
                    <a:pt x="3910" y="1680"/>
                    <a:pt x="4386" y="1179"/>
                  </a:cubicBezTo>
                  <a:cubicBezTo>
                    <a:pt x="4863" y="678"/>
                    <a:pt x="5389" y="226"/>
                    <a:pt x="6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4"/>
            <p:cNvSpPr/>
            <p:nvPr/>
          </p:nvSpPr>
          <p:spPr>
            <a:xfrm flipH="1">
              <a:off x="5382813" y="3004778"/>
              <a:ext cx="12808" cy="298798"/>
            </a:xfrm>
            <a:custGeom>
              <a:avLst/>
              <a:gdLst/>
              <a:ahLst/>
              <a:cxnLst/>
              <a:rect l="l" t="t" r="r" b="b"/>
              <a:pathLst>
                <a:path w="853" h="19900" extrusionOk="0">
                  <a:moveTo>
                    <a:pt x="777" y="0"/>
                  </a:moveTo>
                  <a:cubicBezTo>
                    <a:pt x="502" y="1654"/>
                    <a:pt x="326" y="3308"/>
                    <a:pt x="201" y="4962"/>
                  </a:cubicBezTo>
                  <a:cubicBezTo>
                    <a:pt x="76" y="6617"/>
                    <a:pt x="0" y="8296"/>
                    <a:pt x="0" y="9950"/>
                  </a:cubicBezTo>
                  <a:cubicBezTo>
                    <a:pt x="0" y="11604"/>
                    <a:pt x="26" y="13283"/>
                    <a:pt x="126" y="14937"/>
                  </a:cubicBezTo>
                  <a:cubicBezTo>
                    <a:pt x="251" y="16592"/>
                    <a:pt x="401" y="18246"/>
                    <a:pt x="677" y="19900"/>
                  </a:cubicBezTo>
                  <a:cubicBezTo>
                    <a:pt x="752" y="18221"/>
                    <a:pt x="777" y="16567"/>
                    <a:pt x="777" y="14912"/>
                  </a:cubicBezTo>
                  <a:lnTo>
                    <a:pt x="828" y="9950"/>
                  </a:lnTo>
                  <a:lnTo>
                    <a:pt x="853" y="4988"/>
                  </a:lnTo>
                  <a:cubicBezTo>
                    <a:pt x="853" y="3333"/>
                    <a:pt x="828" y="1679"/>
                    <a:pt x="77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4"/>
            <p:cNvSpPr/>
            <p:nvPr/>
          </p:nvSpPr>
          <p:spPr>
            <a:xfrm flipH="1">
              <a:off x="5456571" y="3370191"/>
              <a:ext cx="13183" cy="69264"/>
            </a:xfrm>
            <a:custGeom>
              <a:avLst/>
              <a:gdLst/>
              <a:ahLst/>
              <a:cxnLst/>
              <a:rect l="l" t="t" r="r" b="b"/>
              <a:pathLst>
                <a:path w="878" h="4613" extrusionOk="0">
                  <a:moveTo>
                    <a:pt x="301" y="1"/>
                  </a:moveTo>
                  <a:cubicBezTo>
                    <a:pt x="150" y="402"/>
                    <a:pt x="100" y="803"/>
                    <a:pt x="50" y="1179"/>
                  </a:cubicBezTo>
                  <a:cubicBezTo>
                    <a:pt x="0" y="1580"/>
                    <a:pt x="0" y="1956"/>
                    <a:pt x="25" y="2332"/>
                  </a:cubicBezTo>
                  <a:cubicBezTo>
                    <a:pt x="50" y="2733"/>
                    <a:pt x="100" y="3109"/>
                    <a:pt x="176" y="3485"/>
                  </a:cubicBezTo>
                  <a:cubicBezTo>
                    <a:pt x="276" y="3861"/>
                    <a:pt x="376" y="4237"/>
                    <a:pt x="577" y="4613"/>
                  </a:cubicBezTo>
                  <a:cubicBezTo>
                    <a:pt x="727" y="4237"/>
                    <a:pt x="802" y="3836"/>
                    <a:pt x="827" y="3460"/>
                  </a:cubicBezTo>
                  <a:cubicBezTo>
                    <a:pt x="877" y="3059"/>
                    <a:pt x="877" y="2683"/>
                    <a:pt x="852" y="2282"/>
                  </a:cubicBezTo>
                  <a:cubicBezTo>
                    <a:pt x="827" y="1906"/>
                    <a:pt x="777" y="1530"/>
                    <a:pt x="702" y="1154"/>
                  </a:cubicBezTo>
                  <a:cubicBezTo>
                    <a:pt x="602" y="753"/>
                    <a:pt x="501" y="377"/>
                    <a:pt x="301" y="1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4"/>
            <p:cNvSpPr/>
            <p:nvPr/>
          </p:nvSpPr>
          <p:spPr>
            <a:xfrm flipH="1">
              <a:off x="5453944" y="3258052"/>
              <a:ext cx="12808" cy="62102"/>
            </a:xfrm>
            <a:custGeom>
              <a:avLst/>
              <a:gdLst/>
              <a:ahLst/>
              <a:cxnLst/>
              <a:rect l="l" t="t" r="r" b="b"/>
              <a:pathLst>
                <a:path w="853" h="4136" extrusionOk="0">
                  <a:moveTo>
                    <a:pt x="427" y="0"/>
                  </a:moveTo>
                  <a:cubicBezTo>
                    <a:pt x="251" y="351"/>
                    <a:pt x="176" y="677"/>
                    <a:pt x="101" y="1028"/>
                  </a:cubicBezTo>
                  <a:cubicBezTo>
                    <a:pt x="26" y="1379"/>
                    <a:pt x="1" y="1730"/>
                    <a:pt x="1" y="2055"/>
                  </a:cubicBezTo>
                  <a:cubicBezTo>
                    <a:pt x="1" y="2406"/>
                    <a:pt x="26" y="2757"/>
                    <a:pt x="101" y="3108"/>
                  </a:cubicBezTo>
                  <a:cubicBezTo>
                    <a:pt x="151" y="3434"/>
                    <a:pt x="251" y="3785"/>
                    <a:pt x="427" y="4136"/>
                  </a:cubicBezTo>
                  <a:cubicBezTo>
                    <a:pt x="602" y="3785"/>
                    <a:pt x="677" y="3434"/>
                    <a:pt x="752" y="3108"/>
                  </a:cubicBezTo>
                  <a:cubicBezTo>
                    <a:pt x="828" y="2757"/>
                    <a:pt x="853" y="2406"/>
                    <a:pt x="853" y="2055"/>
                  </a:cubicBezTo>
                  <a:cubicBezTo>
                    <a:pt x="853" y="1730"/>
                    <a:pt x="803" y="1379"/>
                    <a:pt x="752" y="1028"/>
                  </a:cubicBezTo>
                  <a:cubicBezTo>
                    <a:pt x="677" y="677"/>
                    <a:pt x="602" y="351"/>
                    <a:pt x="42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4"/>
            <p:cNvSpPr/>
            <p:nvPr/>
          </p:nvSpPr>
          <p:spPr>
            <a:xfrm flipH="1">
              <a:off x="5318831" y="2417309"/>
              <a:ext cx="12808" cy="157688"/>
            </a:xfrm>
            <a:custGeom>
              <a:avLst/>
              <a:gdLst/>
              <a:ahLst/>
              <a:cxnLst/>
              <a:rect l="l" t="t" r="r" b="b"/>
              <a:pathLst>
                <a:path w="853" h="10502" extrusionOk="0">
                  <a:moveTo>
                    <a:pt x="326" y="0"/>
                  </a:moveTo>
                  <a:cubicBezTo>
                    <a:pt x="201" y="877"/>
                    <a:pt x="150" y="1754"/>
                    <a:pt x="100" y="2632"/>
                  </a:cubicBezTo>
                  <a:cubicBezTo>
                    <a:pt x="50" y="3509"/>
                    <a:pt x="50" y="4386"/>
                    <a:pt x="25" y="5238"/>
                  </a:cubicBezTo>
                  <a:cubicBezTo>
                    <a:pt x="0" y="6115"/>
                    <a:pt x="0" y="6993"/>
                    <a:pt x="25" y="7870"/>
                  </a:cubicBezTo>
                  <a:cubicBezTo>
                    <a:pt x="25" y="8722"/>
                    <a:pt x="50" y="9599"/>
                    <a:pt x="150" y="10501"/>
                  </a:cubicBezTo>
                  <a:cubicBezTo>
                    <a:pt x="401" y="9649"/>
                    <a:pt x="552" y="8772"/>
                    <a:pt x="677" y="7895"/>
                  </a:cubicBezTo>
                  <a:cubicBezTo>
                    <a:pt x="777" y="7018"/>
                    <a:pt x="827" y="6140"/>
                    <a:pt x="852" y="5263"/>
                  </a:cubicBezTo>
                  <a:cubicBezTo>
                    <a:pt x="852" y="4386"/>
                    <a:pt x="827" y="3509"/>
                    <a:pt x="752" y="2632"/>
                  </a:cubicBezTo>
                  <a:cubicBezTo>
                    <a:pt x="677" y="1729"/>
                    <a:pt x="552" y="877"/>
                    <a:pt x="326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4"/>
            <p:cNvSpPr/>
            <p:nvPr/>
          </p:nvSpPr>
          <p:spPr>
            <a:xfrm flipH="1">
              <a:off x="7371405" y="1518980"/>
              <a:ext cx="164459" cy="318753"/>
            </a:xfrm>
            <a:custGeom>
              <a:avLst/>
              <a:gdLst/>
              <a:ahLst/>
              <a:cxnLst/>
              <a:rect l="l" t="t" r="r" b="b"/>
              <a:pathLst>
                <a:path w="10953" h="21229" extrusionOk="0">
                  <a:moveTo>
                    <a:pt x="1479" y="0"/>
                  </a:moveTo>
                  <a:lnTo>
                    <a:pt x="0" y="351"/>
                  </a:lnTo>
                  <a:lnTo>
                    <a:pt x="4837" y="21228"/>
                  </a:lnTo>
                  <a:lnTo>
                    <a:pt x="8146" y="21203"/>
                  </a:lnTo>
                  <a:cubicBezTo>
                    <a:pt x="10502" y="18121"/>
                    <a:pt x="10953" y="13735"/>
                    <a:pt x="9299" y="10251"/>
                  </a:cubicBezTo>
                  <a:cubicBezTo>
                    <a:pt x="7469" y="6391"/>
                    <a:pt x="3233" y="3885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4"/>
            <p:cNvSpPr/>
            <p:nvPr/>
          </p:nvSpPr>
          <p:spPr>
            <a:xfrm flipH="1">
              <a:off x="7447788" y="1520481"/>
              <a:ext cx="133243" cy="334940"/>
            </a:xfrm>
            <a:custGeom>
              <a:avLst/>
              <a:gdLst/>
              <a:ahLst/>
              <a:cxnLst/>
              <a:rect l="l" t="t" r="r" b="b"/>
              <a:pathLst>
                <a:path w="8874" h="22307" extrusionOk="0">
                  <a:moveTo>
                    <a:pt x="4036" y="0"/>
                  </a:moveTo>
                  <a:lnTo>
                    <a:pt x="2557" y="351"/>
                  </a:lnTo>
                  <a:cubicBezTo>
                    <a:pt x="2708" y="4612"/>
                    <a:pt x="1" y="8747"/>
                    <a:pt x="51" y="12983"/>
                  </a:cubicBezTo>
                  <a:cubicBezTo>
                    <a:pt x="101" y="16843"/>
                    <a:pt x="2457" y="20602"/>
                    <a:pt x="5916" y="22306"/>
                  </a:cubicBezTo>
                  <a:lnTo>
                    <a:pt x="8873" y="20878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4"/>
            <p:cNvSpPr/>
            <p:nvPr/>
          </p:nvSpPr>
          <p:spPr>
            <a:xfrm flipH="1">
              <a:off x="7466615" y="1520481"/>
              <a:ext cx="70000" cy="232207"/>
            </a:xfrm>
            <a:custGeom>
              <a:avLst/>
              <a:gdLst/>
              <a:ahLst/>
              <a:cxnLst/>
              <a:rect l="l" t="t" r="r" b="b"/>
              <a:pathLst>
                <a:path w="4662" h="15465" extrusionOk="0">
                  <a:moveTo>
                    <a:pt x="1128" y="0"/>
                  </a:moveTo>
                  <a:lnTo>
                    <a:pt x="0" y="251"/>
                  </a:lnTo>
                  <a:lnTo>
                    <a:pt x="3534" y="15464"/>
                  </a:lnTo>
                  <a:lnTo>
                    <a:pt x="4662" y="1518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4"/>
            <p:cNvSpPr/>
            <p:nvPr/>
          </p:nvSpPr>
          <p:spPr>
            <a:xfrm flipH="1">
              <a:off x="7439511" y="1712310"/>
              <a:ext cx="76036" cy="69204"/>
            </a:xfrm>
            <a:custGeom>
              <a:avLst/>
              <a:gdLst/>
              <a:ahLst/>
              <a:cxnLst/>
              <a:rect l="l" t="t" r="r" b="b"/>
              <a:pathLst>
                <a:path w="5064" h="4609" extrusionOk="0">
                  <a:moveTo>
                    <a:pt x="2525" y="1"/>
                  </a:moveTo>
                  <a:cubicBezTo>
                    <a:pt x="2354" y="1"/>
                    <a:pt x="2180" y="19"/>
                    <a:pt x="2006" y="58"/>
                  </a:cubicBezTo>
                  <a:cubicBezTo>
                    <a:pt x="753" y="358"/>
                    <a:pt x="1" y="1586"/>
                    <a:pt x="276" y="2839"/>
                  </a:cubicBezTo>
                  <a:cubicBezTo>
                    <a:pt x="533" y="3889"/>
                    <a:pt x="1467" y="4609"/>
                    <a:pt x="2515" y="4609"/>
                  </a:cubicBezTo>
                  <a:cubicBezTo>
                    <a:pt x="2694" y="4609"/>
                    <a:pt x="2876" y="4588"/>
                    <a:pt x="3058" y="4544"/>
                  </a:cubicBezTo>
                  <a:cubicBezTo>
                    <a:pt x="4286" y="4268"/>
                    <a:pt x="5063" y="3015"/>
                    <a:pt x="4788" y="1787"/>
                  </a:cubicBezTo>
                  <a:cubicBezTo>
                    <a:pt x="4529" y="708"/>
                    <a:pt x="3583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4"/>
            <p:cNvSpPr/>
            <p:nvPr/>
          </p:nvSpPr>
          <p:spPr>
            <a:xfrm flipH="1">
              <a:off x="7242311" y="2393974"/>
              <a:ext cx="136621" cy="120811"/>
            </a:xfrm>
            <a:custGeom>
              <a:avLst/>
              <a:gdLst/>
              <a:ahLst/>
              <a:cxnLst/>
              <a:rect l="l" t="t" r="r" b="b"/>
              <a:pathLst>
                <a:path w="9099" h="8046" extrusionOk="0">
                  <a:moveTo>
                    <a:pt x="7620" y="0"/>
                  </a:moveTo>
                  <a:lnTo>
                    <a:pt x="1" y="1755"/>
                  </a:lnTo>
                  <a:cubicBezTo>
                    <a:pt x="502" y="3860"/>
                    <a:pt x="978" y="5990"/>
                    <a:pt x="1454" y="8045"/>
                  </a:cubicBezTo>
                  <a:lnTo>
                    <a:pt x="9098" y="6266"/>
                  </a:lnTo>
                  <a:cubicBezTo>
                    <a:pt x="8597" y="4211"/>
                    <a:pt x="8121" y="2105"/>
                    <a:pt x="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4"/>
            <p:cNvSpPr/>
            <p:nvPr/>
          </p:nvSpPr>
          <p:spPr>
            <a:xfrm flipH="1">
              <a:off x="7147473" y="2730797"/>
              <a:ext cx="161456" cy="126832"/>
            </a:xfrm>
            <a:custGeom>
              <a:avLst/>
              <a:gdLst/>
              <a:ahLst/>
              <a:cxnLst/>
              <a:rect l="l" t="t" r="r" b="b"/>
              <a:pathLst>
                <a:path w="10753" h="8447" extrusionOk="0">
                  <a:moveTo>
                    <a:pt x="8797" y="0"/>
                  </a:moveTo>
                  <a:lnTo>
                    <a:pt x="0" y="2030"/>
                  </a:lnTo>
                  <a:cubicBezTo>
                    <a:pt x="326" y="4060"/>
                    <a:pt x="652" y="6191"/>
                    <a:pt x="953" y="8446"/>
                  </a:cubicBezTo>
                  <a:lnTo>
                    <a:pt x="10752" y="6166"/>
                  </a:lnTo>
                  <a:cubicBezTo>
                    <a:pt x="10050" y="4010"/>
                    <a:pt x="9399" y="1955"/>
                    <a:pt x="8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4"/>
            <p:cNvSpPr/>
            <p:nvPr/>
          </p:nvSpPr>
          <p:spPr>
            <a:xfrm flipH="1">
              <a:off x="6832022" y="2823370"/>
              <a:ext cx="462612" cy="1067521"/>
            </a:xfrm>
            <a:custGeom>
              <a:avLst/>
              <a:gdLst/>
              <a:ahLst/>
              <a:cxnLst/>
              <a:rect l="l" t="t" r="r" b="b"/>
              <a:pathLst>
                <a:path w="30810" h="71097" extrusionOk="0">
                  <a:moveTo>
                    <a:pt x="9800" y="1"/>
                  </a:moveTo>
                  <a:lnTo>
                    <a:pt x="1" y="2281"/>
                  </a:lnTo>
                  <a:cubicBezTo>
                    <a:pt x="2883" y="22632"/>
                    <a:pt x="5640" y="50953"/>
                    <a:pt x="8296" y="62407"/>
                  </a:cubicBezTo>
                  <a:cubicBezTo>
                    <a:pt x="9693" y="68435"/>
                    <a:pt x="14117" y="71097"/>
                    <a:pt x="18541" y="71097"/>
                  </a:cubicBezTo>
                  <a:cubicBezTo>
                    <a:pt x="24675" y="71097"/>
                    <a:pt x="30810" y="65978"/>
                    <a:pt x="28873" y="57620"/>
                  </a:cubicBezTo>
                  <a:cubicBezTo>
                    <a:pt x="26216" y="46166"/>
                    <a:pt x="16191" y="19550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4"/>
            <p:cNvSpPr/>
            <p:nvPr/>
          </p:nvSpPr>
          <p:spPr>
            <a:xfrm flipH="1">
              <a:off x="7176830" y="2488049"/>
              <a:ext cx="180270" cy="273228"/>
            </a:xfrm>
            <a:custGeom>
              <a:avLst/>
              <a:gdLst/>
              <a:ahLst/>
              <a:cxnLst/>
              <a:rect l="l" t="t" r="r" b="b"/>
              <a:pathLst>
                <a:path w="12006" h="18197" extrusionOk="0">
                  <a:moveTo>
                    <a:pt x="7644" y="1"/>
                  </a:moveTo>
                  <a:lnTo>
                    <a:pt x="0" y="1780"/>
                  </a:lnTo>
                  <a:cubicBezTo>
                    <a:pt x="702" y="4988"/>
                    <a:pt x="1379" y="8096"/>
                    <a:pt x="1930" y="10953"/>
                  </a:cubicBezTo>
                  <a:cubicBezTo>
                    <a:pt x="2356" y="13084"/>
                    <a:pt x="2782" y="15540"/>
                    <a:pt x="3208" y="18196"/>
                  </a:cubicBezTo>
                  <a:lnTo>
                    <a:pt x="12005" y="16166"/>
                  </a:lnTo>
                  <a:cubicBezTo>
                    <a:pt x="11203" y="13585"/>
                    <a:pt x="10501" y="11204"/>
                    <a:pt x="9950" y="9099"/>
                  </a:cubicBezTo>
                  <a:cubicBezTo>
                    <a:pt x="9198" y="6292"/>
                    <a:pt x="8421" y="3209"/>
                    <a:pt x="7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4"/>
            <p:cNvSpPr/>
            <p:nvPr/>
          </p:nvSpPr>
          <p:spPr>
            <a:xfrm flipH="1">
              <a:off x="7297634" y="1911496"/>
              <a:ext cx="199850" cy="363168"/>
            </a:xfrm>
            <a:custGeom>
              <a:avLst/>
              <a:gdLst/>
              <a:ahLst/>
              <a:cxnLst/>
              <a:rect l="l" t="t" r="r" b="b"/>
              <a:pathLst>
                <a:path w="13310" h="24187" extrusionOk="0">
                  <a:moveTo>
                    <a:pt x="8572" y="1"/>
                  </a:moveTo>
                  <a:lnTo>
                    <a:pt x="4286" y="1003"/>
                  </a:lnTo>
                  <a:lnTo>
                    <a:pt x="1" y="1981"/>
                  </a:lnTo>
                  <a:cubicBezTo>
                    <a:pt x="1" y="1981"/>
                    <a:pt x="2657" y="12106"/>
                    <a:pt x="5590" y="24186"/>
                  </a:cubicBezTo>
                  <a:lnTo>
                    <a:pt x="13309" y="22382"/>
                  </a:lnTo>
                  <a:cubicBezTo>
                    <a:pt x="10627" y="10251"/>
                    <a:pt x="8572" y="1"/>
                    <a:pt x="8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4"/>
            <p:cNvSpPr/>
            <p:nvPr/>
          </p:nvSpPr>
          <p:spPr>
            <a:xfrm flipH="1">
              <a:off x="7264519" y="2342409"/>
              <a:ext cx="126456" cy="77913"/>
            </a:xfrm>
            <a:custGeom>
              <a:avLst/>
              <a:gdLst/>
              <a:ahLst/>
              <a:cxnLst/>
              <a:rect l="l" t="t" r="r" b="b"/>
              <a:pathLst>
                <a:path w="8422" h="5189" extrusionOk="0">
                  <a:moveTo>
                    <a:pt x="7645" y="1"/>
                  </a:moveTo>
                  <a:lnTo>
                    <a:pt x="1" y="1755"/>
                  </a:lnTo>
                  <a:cubicBezTo>
                    <a:pt x="276" y="2908"/>
                    <a:pt x="552" y="4036"/>
                    <a:pt x="803" y="5189"/>
                  </a:cubicBezTo>
                  <a:lnTo>
                    <a:pt x="8422" y="3434"/>
                  </a:lnTo>
                  <a:cubicBezTo>
                    <a:pt x="8146" y="2281"/>
                    <a:pt x="7895" y="1128"/>
                    <a:pt x="7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4"/>
            <p:cNvSpPr/>
            <p:nvPr/>
          </p:nvSpPr>
          <p:spPr>
            <a:xfrm flipH="1">
              <a:off x="7276187" y="2247568"/>
              <a:ext cx="137372" cy="121186"/>
            </a:xfrm>
            <a:custGeom>
              <a:avLst/>
              <a:gdLst/>
              <a:ahLst/>
              <a:cxnLst/>
              <a:rect l="l" t="t" r="r" b="b"/>
              <a:pathLst>
                <a:path w="9149" h="8071" extrusionOk="0">
                  <a:moveTo>
                    <a:pt x="7720" y="1"/>
                  </a:moveTo>
                  <a:lnTo>
                    <a:pt x="1" y="1805"/>
                  </a:lnTo>
                  <a:cubicBezTo>
                    <a:pt x="502" y="3860"/>
                    <a:pt x="1003" y="5966"/>
                    <a:pt x="1505" y="8071"/>
                  </a:cubicBezTo>
                  <a:lnTo>
                    <a:pt x="9149" y="6317"/>
                  </a:lnTo>
                  <a:cubicBezTo>
                    <a:pt x="8647" y="4186"/>
                    <a:pt x="8171" y="2081"/>
                    <a:pt x="7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4"/>
            <p:cNvSpPr/>
            <p:nvPr/>
          </p:nvSpPr>
          <p:spPr>
            <a:xfrm flipH="1">
              <a:off x="7134295" y="3821435"/>
              <a:ext cx="10556" cy="15060"/>
            </a:xfrm>
            <a:custGeom>
              <a:avLst/>
              <a:gdLst/>
              <a:ahLst/>
              <a:cxnLst/>
              <a:rect l="l" t="t" r="r" b="b"/>
              <a:pathLst>
                <a:path w="703" h="1003" extrusionOk="0">
                  <a:moveTo>
                    <a:pt x="702" y="1003"/>
                  </a:moveTo>
                  <a:cubicBezTo>
                    <a:pt x="452" y="677"/>
                    <a:pt x="226" y="351"/>
                    <a:pt x="1" y="0"/>
                  </a:cubicBezTo>
                  <a:lnTo>
                    <a:pt x="1" y="0"/>
                  </a:lnTo>
                  <a:cubicBezTo>
                    <a:pt x="226" y="351"/>
                    <a:pt x="452" y="677"/>
                    <a:pt x="702" y="1003"/>
                  </a:cubicBezTo>
                  <a:lnTo>
                    <a:pt x="702" y="1003"/>
                  </a:lnTo>
                  <a:close/>
                </a:path>
              </a:pathLst>
            </a:custGeom>
            <a:solidFill>
              <a:srgbClr val="301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4"/>
            <p:cNvSpPr/>
            <p:nvPr/>
          </p:nvSpPr>
          <p:spPr>
            <a:xfrm flipH="1">
              <a:off x="7144837" y="3730363"/>
              <a:ext cx="31997" cy="91081"/>
            </a:xfrm>
            <a:custGeom>
              <a:avLst/>
              <a:gdLst/>
              <a:ahLst/>
              <a:cxnLst/>
              <a:rect l="l" t="t" r="r" b="b"/>
              <a:pathLst>
                <a:path w="2131" h="6066" extrusionOk="0">
                  <a:moveTo>
                    <a:pt x="2131" y="6065"/>
                  </a:moveTo>
                  <a:cubicBezTo>
                    <a:pt x="1604" y="5263"/>
                    <a:pt x="1153" y="4361"/>
                    <a:pt x="802" y="3308"/>
                  </a:cubicBezTo>
                  <a:lnTo>
                    <a:pt x="802" y="3308"/>
                  </a:lnTo>
                  <a:cubicBezTo>
                    <a:pt x="1153" y="4361"/>
                    <a:pt x="1604" y="5263"/>
                    <a:pt x="2131" y="6065"/>
                  </a:cubicBezTo>
                  <a:lnTo>
                    <a:pt x="2131" y="6065"/>
                  </a:lnTo>
                  <a:close/>
                  <a:moveTo>
                    <a:pt x="627" y="2682"/>
                  </a:moveTo>
                  <a:cubicBezTo>
                    <a:pt x="552" y="2456"/>
                    <a:pt x="502" y="2231"/>
                    <a:pt x="451" y="2005"/>
                  </a:cubicBezTo>
                  <a:cubicBezTo>
                    <a:pt x="301" y="1379"/>
                    <a:pt x="151" y="727"/>
                    <a:pt x="0" y="0"/>
                  </a:cubicBezTo>
                  <a:lnTo>
                    <a:pt x="0" y="0"/>
                  </a:lnTo>
                  <a:cubicBezTo>
                    <a:pt x="151" y="727"/>
                    <a:pt x="301" y="1379"/>
                    <a:pt x="451" y="2005"/>
                  </a:cubicBezTo>
                  <a:cubicBezTo>
                    <a:pt x="502" y="2231"/>
                    <a:pt x="552" y="2456"/>
                    <a:pt x="627" y="2682"/>
                  </a:cubicBezTo>
                  <a:lnTo>
                    <a:pt x="627" y="26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4"/>
            <p:cNvSpPr/>
            <p:nvPr/>
          </p:nvSpPr>
          <p:spPr>
            <a:xfrm flipH="1">
              <a:off x="7101562" y="3836481"/>
              <a:ext cx="32748" cy="29369"/>
            </a:xfrm>
            <a:custGeom>
              <a:avLst/>
              <a:gdLst/>
              <a:ahLst/>
              <a:cxnLst/>
              <a:rect l="l" t="t" r="r" b="b"/>
              <a:pathLst>
                <a:path w="2181" h="1956" extrusionOk="0">
                  <a:moveTo>
                    <a:pt x="2181" y="1956"/>
                  </a:moveTo>
                  <a:cubicBezTo>
                    <a:pt x="1379" y="1429"/>
                    <a:pt x="652" y="778"/>
                    <a:pt x="0" y="1"/>
                  </a:cubicBezTo>
                  <a:lnTo>
                    <a:pt x="0" y="1"/>
                  </a:lnTo>
                  <a:cubicBezTo>
                    <a:pt x="652" y="778"/>
                    <a:pt x="1379" y="1429"/>
                    <a:pt x="2181" y="1956"/>
                  </a:cubicBezTo>
                  <a:lnTo>
                    <a:pt x="2181" y="1956"/>
                  </a:lnTo>
                  <a:close/>
                </a:path>
              </a:pathLst>
            </a:custGeom>
            <a:solidFill>
              <a:srgbClr val="306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4"/>
            <p:cNvSpPr/>
            <p:nvPr/>
          </p:nvSpPr>
          <p:spPr>
            <a:xfrm flipH="1">
              <a:off x="7164777" y="3770621"/>
              <a:ext cx="2658" cy="9429"/>
            </a:xfrm>
            <a:custGeom>
              <a:avLst/>
              <a:gdLst/>
              <a:ahLst/>
              <a:cxnLst/>
              <a:rect l="l" t="t" r="r" b="b"/>
              <a:pathLst>
                <a:path w="177" h="628" extrusionOk="0">
                  <a:moveTo>
                    <a:pt x="176" y="627"/>
                  </a:moveTo>
                  <a:cubicBezTo>
                    <a:pt x="126" y="427"/>
                    <a:pt x="51" y="226"/>
                    <a:pt x="1" y="1"/>
                  </a:cubicBezTo>
                  <a:lnTo>
                    <a:pt x="1" y="1"/>
                  </a:lnTo>
                  <a:cubicBezTo>
                    <a:pt x="51" y="226"/>
                    <a:pt x="126" y="427"/>
                    <a:pt x="176" y="627"/>
                  </a:cubicBezTo>
                  <a:lnTo>
                    <a:pt x="176" y="6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4"/>
            <p:cNvSpPr/>
            <p:nvPr/>
          </p:nvSpPr>
          <p:spPr>
            <a:xfrm flipH="1">
              <a:off x="7091395" y="3865837"/>
              <a:ext cx="10180" cy="6411"/>
            </a:xfrm>
            <a:custGeom>
              <a:avLst/>
              <a:gdLst/>
              <a:ahLst/>
              <a:cxnLst/>
              <a:rect l="l" t="t" r="r" b="b"/>
              <a:pathLst>
                <a:path w="678" h="427" extrusionOk="0">
                  <a:moveTo>
                    <a:pt x="678" y="427"/>
                  </a:moveTo>
                  <a:cubicBezTo>
                    <a:pt x="452" y="301"/>
                    <a:pt x="226" y="151"/>
                    <a:pt x="1" y="1"/>
                  </a:cubicBezTo>
                  <a:lnTo>
                    <a:pt x="1" y="1"/>
                  </a:lnTo>
                  <a:cubicBezTo>
                    <a:pt x="226" y="151"/>
                    <a:pt x="452" y="301"/>
                    <a:pt x="678" y="427"/>
                  </a:cubicBezTo>
                  <a:close/>
                </a:path>
              </a:pathLst>
            </a:custGeom>
            <a:solidFill>
              <a:srgbClr val="27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4"/>
            <p:cNvSpPr/>
            <p:nvPr/>
          </p:nvSpPr>
          <p:spPr>
            <a:xfrm flipH="1">
              <a:off x="7314939" y="2410146"/>
              <a:ext cx="63994" cy="104640"/>
            </a:xfrm>
            <a:custGeom>
              <a:avLst/>
              <a:gdLst/>
              <a:ahLst/>
              <a:cxnLst/>
              <a:rect l="l" t="t" r="r" b="b"/>
              <a:pathLst>
                <a:path w="4262" h="6969" extrusionOk="0">
                  <a:moveTo>
                    <a:pt x="2908" y="1"/>
                  </a:moveTo>
                  <a:lnTo>
                    <a:pt x="1" y="678"/>
                  </a:lnTo>
                  <a:cubicBezTo>
                    <a:pt x="502" y="2783"/>
                    <a:pt x="978" y="4913"/>
                    <a:pt x="1454" y="6968"/>
                  </a:cubicBezTo>
                  <a:lnTo>
                    <a:pt x="4261" y="6317"/>
                  </a:lnTo>
                  <a:cubicBezTo>
                    <a:pt x="3835" y="4211"/>
                    <a:pt x="3384" y="2106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4"/>
            <p:cNvSpPr/>
            <p:nvPr/>
          </p:nvSpPr>
          <p:spPr>
            <a:xfrm flipH="1">
              <a:off x="7254725" y="2752239"/>
              <a:ext cx="54204" cy="105390"/>
            </a:xfrm>
            <a:custGeom>
              <a:avLst/>
              <a:gdLst/>
              <a:ahLst/>
              <a:cxnLst/>
              <a:rect l="l" t="t" r="r" b="b"/>
              <a:pathLst>
                <a:path w="3610" h="7019" extrusionOk="0">
                  <a:moveTo>
                    <a:pt x="2607" y="1"/>
                  </a:moveTo>
                  <a:lnTo>
                    <a:pt x="0" y="602"/>
                  </a:lnTo>
                  <a:cubicBezTo>
                    <a:pt x="326" y="2632"/>
                    <a:pt x="652" y="4763"/>
                    <a:pt x="953" y="7018"/>
                  </a:cubicBezTo>
                  <a:lnTo>
                    <a:pt x="3609" y="6392"/>
                  </a:lnTo>
                  <a:cubicBezTo>
                    <a:pt x="3283" y="4262"/>
                    <a:pt x="2958" y="2131"/>
                    <a:pt x="2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4"/>
            <p:cNvSpPr/>
            <p:nvPr/>
          </p:nvSpPr>
          <p:spPr>
            <a:xfrm flipH="1">
              <a:off x="6871256" y="2848206"/>
              <a:ext cx="423378" cy="1042792"/>
            </a:xfrm>
            <a:custGeom>
              <a:avLst/>
              <a:gdLst/>
              <a:ahLst/>
              <a:cxnLst/>
              <a:rect l="l" t="t" r="r" b="b"/>
              <a:pathLst>
                <a:path w="28197" h="69450" extrusionOk="0">
                  <a:moveTo>
                    <a:pt x="2657" y="1"/>
                  </a:moveTo>
                  <a:lnTo>
                    <a:pt x="1" y="627"/>
                  </a:lnTo>
                  <a:cubicBezTo>
                    <a:pt x="527" y="4312"/>
                    <a:pt x="1053" y="8297"/>
                    <a:pt x="1554" y="12357"/>
                  </a:cubicBezTo>
                  <a:cubicBezTo>
                    <a:pt x="1680" y="13359"/>
                    <a:pt x="1805" y="14362"/>
                    <a:pt x="1930" y="15364"/>
                  </a:cubicBezTo>
                  <a:cubicBezTo>
                    <a:pt x="3058" y="24362"/>
                    <a:pt x="4161" y="33760"/>
                    <a:pt x="5239" y="41956"/>
                  </a:cubicBezTo>
                  <a:cubicBezTo>
                    <a:pt x="5539" y="44187"/>
                    <a:pt x="5840" y="46317"/>
                    <a:pt x="6116" y="48347"/>
                  </a:cubicBezTo>
                  <a:cubicBezTo>
                    <a:pt x="6392" y="50152"/>
                    <a:pt x="6642" y="51856"/>
                    <a:pt x="6893" y="53435"/>
                  </a:cubicBezTo>
                  <a:cubicBezTo>
                    <a:pt x="6943" y="53610"/>
                    <a:pt x="6968" y="53786"/>
                    <a:pt x="6993" y="53961"/>
                  </a:cubicBezTo>
                  <a:cubicBezTo>
                    <a:pt x="7269" y="55715"/>
                    <a:pt x="7570" y="57320"/>
                    <a:pt x="7845" y="58748"/>
                  </a:cubicBezTo>
                  <a:cubicBezTo>
                    <a:pt x="7996" y="59475"/>
                    <a:pt x="8146" y="60127"/>
                    <a:pt x="8296" y="60753"/>
                  </a:cubicBezTo>
                  <a:cubicBezTo>
                    <a:pt x="8347" y="60979"/>
                    <a:pt x="8397" y="61204"/>
                    <a:pt x="8472" y="61430"/>
                  </a:cubicBezTo>
                  <a:cubicBezTo>
                    <a:pt x="8522" y="61655"/>
                    <a:pt x="8597" y="61856"/>
                    <a:pt x="8647" y="62056"/>
                  </a:cubicBezTo>
                  <a:cubicBezTo>
                    <a:pt x="8998" y="63109"/>
                    <a:pt x="9449" y="64011"/>
                    <a:pt x="9976" y="64813"/>
                  </a:cubicBezTo>
                  <a:cubicBezTo>
                    <a:pt x="10201" y="65164"/>
                    <a:pt x="10427" y="65490"/>
                    <a:pt x="10677" y="65816"/>
                  </a:cubicBezTo>
                  <a:cubicBezTo>
                    <a:pt x="11329" y="66593"/>
                    <a:pt x="12056" y="67244"/>
                    <a:pt x="12858" y="67771"/>
                  </a:cubicBezTo>
                  <a:cubicBezTo>
                    <a:pt x="13083" y="67921"/>
                    <a:pt x="13309" y="68071"/>
                    <a:pt x="13535" y="68197"/>
                  </a:cubicBezTo>
                  <a:cubicBezTo>
                    <a:pt x="15088" y="69049"/>
                    <a:pt x="16818" y="69450"/>
                    <a:pt x="18547" y="69450"/>
                  </a:cubicBezTo>
                  <a:cubicBezTo>
                    <a:pt x="22457" y="69450"/>
                    <a:pt x="26367" y="67345"/>
                    <a:pt x="28196" y="63660"/>
                  </a:cubicBezTo>
                  <a:lnTo>
                    <a:pt x="28196" y="63660"/>
                  </a:lnTo>
                  <a:cubicBezTo>
                    <a:pt x="27394" y="63786"/>
                    <a:pt x="26617" y="63836"/>
                    <a:pt x="25815" y="63836"/>
                  </a:cubicBezTo>
                  <a:cubicBezTo>
                    <a:pt x="22306" y="63836"/>
                    <a:pt x="18823" y="62708"/>
                    <a:pt x="16166" y="60427"/>
                  </a:cubicBezTo>
                  <a:cubicBezTo>
                    <a:pt x="12056" y="56893"/>
                    <a:pt x="10176" y="51430"/>
                    <a:pt x="8923" y="46167"/>
                  </a:cubicBezTo>
                  <a:cubicBezTo>
                    <a:pt x="6492" y="35866"/>
                    <a:pt x="5715" y="25289"/>
                    <a:pt x="4562" y="14788"/>
                  </a:cubicBezTo>
                  <a:cubicBezTo>
                    <a:pt x="4011" y="9851"/>
                    <a:pt x="3359" y="4913"/>
                    <a:pt x="2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4"/>
            <p:cNvSpPr/>
            <p:nvPr/>
          </p:nvSpPr>
          <p:spPr>
            <a:xfrm flipH="1">
              <a:off x="7269788" y="2504987"/>
              <a:ext cx="87312" cy="256291"/>
            </a:xfrm>
            <a:custGeom>
              <a:avLst/>
              <a:gdLst/>
              <a:ahLst/>
              <a:cxnLst/>
              <a:rect l="l" t="t" r="r" b="b"/>
              <a:pathLst>
                <a:path w="5815" h="17069" extrusionOk="0">
                  <a:moveTo>
                    <a:pt x="2807" y="1"/>
                  </a:moveTo>
                  <a:lnTo>
                    <a:pt x="0" y="652"/>
                  </a:lnTo>
                  <a:cubicBezTo>
                    <a:pt x="702" y="3860"/>
                    <a:pt x="1379" y="6968"/>
                    <a:pt x="1930" y="9825"/>
                  </a:cubicBezTo>
                  <a:cubicBezTo>
                    <a:pt x="2356" y="11956"/>
                    <a:pt x="2782" y="14412"/>
                    <a:pt x="3208" y="17068"/>
                  </a:cubicBezTo>
                  <a:lnTo>
                    <a:pt x="5815" y="16467"/>
                  </a:lnTo>
                  <a:cubicBezTo>
                    <a:pt x="4912" y="10953"/>
                    <a:pt x="3910" y="5464"/>
                    <a:pt x="2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4"/>
            <p:cNvSpPr/>
            <p:nvPr/>
          </p:nvSpPr>
          <p:spPr>
            <a:xfrm flipH="1">
              <a:off x="7369135" y="1932579"/>
              <a:ext cx="128348" cy="342087"/>
            </a:xfrm>
            <a:custGeom>
              <a:avLst/>
              <a:gdLst/>
              <a:ahLst/>
              <a:cxnLst/>
              <a:rect l="l" t="t" r="r" b="b"/>
              <a:pathLst>
                <a:path w="8548" h="22783" extrusionOk="0">
                  <a:moveTo>
                    <a:pt x="2507" y="0"/>
                  </a:moveTo>
                  <a:lnTo>
                    <a:pt x="1" y="577"/>
                  </a:lnTo>
                  <a:cubicBezTo>
                    <a:pt x="1" y="577"/>
                    <a:pt x="2657" y="10702"/>
                    <a:pt x="5590" y="22782"/>
                  </a:cubicBezTo>
                  <a:lnTo>
                    <a:pt x="8547" y="22080"/>
                  </a:lnTo>
                  <a:cubicBezTo>
                    <a:pt x="6743" y="14687"/>
                    <a:pt x="4713" y="7318"/>
                    <a:pt x="2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4"/>
            <p:cNvSpPr/>
            <p:nvPr/>
          </p:nvSpPr>
          <p:spPr>
            <a:xfrm flipH="1">
              <a:off x="7335270" y="2358596"/>
              <a:ext cx="55706" cy="61727"/>
            </a:xfrm>
            <a:custGeom>
              <a:avLst/>
              <a:gdLst/>
              <a:ahLst/>
              <a:cxnLst/>
              <a:rect l="l" t="t" r="r" b="b"/>
              <a:pathLst>
                <a:path w="3710" h="4111" extrusionOk="0">
                  <a:moveTo>
                    <a:pt x="2958" y="0"/>
                  </a:moveTo>
                  <a:lnTo>
                    <a:pt x="1" y="677"/>
                  </a:lnTo>
                  <a:cubicBezTo>
                    <a:pt x="276" y="1830"/>
                    <a:pt x="552" y="2958"/>
                    <a:pt x="803" y="4111"/>
                  </a:cubicBezTo>
                  <a:lnTo>
                    <a:pt x="3710" y="3434"/>
                  </a:lnTo>
                  <a:cubicBezTo>
                    <a:pt x="3459" y="2281"/>
                    <a:pt x="3209" y="1153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4"/>
            <p:cNvSpPr/>
            <p:nvPr/>
          </p:nvSpPr>
          <p:spPr>
            <a:xfrm flipH="1">
              <a:off x="7346563" y="2264131"/>
              <a:ext cx="66997" cy="104625"/>
            </a:xfrm>
            <a:custGeom>
              <a:avLst/>
              <a:gdLst/>
              <a:ahLst/>
              <a:cxnLst/>
              <a:rect l="l" t="t" r="r" b="b"/>
              <a:pathLst>
                <a:path w="4462" h="6968" extrusionOk="0">
                  <a:moveTo>
                    <a:pt x="2958" y="0"/>
                  </a:moveTo>
                  <a:lnTo>
                    <a:pt x="1" y="702"/>
                  </a:lnTo>
                  <a:cubicBezTo>
                    <a:pt x="502" y="2757"/>
                    <a:pt x="1003" y="4863"/>
                    <a:pt x="1505" y="6968"/>
                  </a:cubicBezTo>
                  <a:lnTo>
                    <a:pt x="4462" y="6291"/>
                  </a:lnTo>
                  <a:cubicBezTo>
                    <a:pt x="3961" y="4186"/>
                    <a:pt x="3484" y="2106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4"/>
            <p:cNvSpPr/>
            <p:nvPr/>
          </p:nvSpPr>
          <p:spPr>
            <a:xfrm flipH="1">
              <a:off x="7349197" y="1812526"/>
              <a:ext cx="186291" cy="118919"/>
            </a:xfrm>
            <a:custGeom>
              <a:avLst/>
              <a:gdLst/>
              <a:ahLst/>
              <a:cxnLst/>
              <a:rect l="l" t="t" r="r" b="b"/>
              <a:pathLst>
                <a:path w="12407" h="7920" extrusionOk="0">
                  <a:moveTo>
                    <a:pt x="11178" y="0"/>
                  </a:moveTo>
                  <a:lnTo>
                    <a:pt x="0" y="2607"/>
                  </a:lnTo>
                  <a:lnTo>
                    <a:pt x="1228" y="7920"/>
                  </a:lnTo>
                  <a:lnTo>
                    <a:pt x="12406" y="5338"/>
                  </a:lnTo>
                  <a:lnTo>
                    <a:pt x="11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4"/>
            <p:cNvSpPr/>
            <p:nvPr/>
          </p:nvSpPr>
          <p:spPr>
            <a:xfrm flipH="1">
              <a:off x="7307802" y="1877590"/>
              <a:ext cx="242748" cy="101456"/>
            </a:xfrm>
            <a:custGeom>
              <a:avLst/>
              <a:gdLst/>
              <a:ahLst/>
              <a:cxnLst/>
              <a:rect l="l" t="t" r="r" b="b"/>
              <a:pathLst>
                <a:path w="16167" h="6757" extrusionOk="0">
                  <a:moveTo>
                    <a:pt x="13939" y="1"/>
                  </a:moveTo>
                  <a:cubicBezTo>
                    <a:pt x="13789" y="1"/>
                    <a:pt x="13636" y="18"/>
                    <a:pt x="13485" y="53"/>
                  </a:cubicBezTo>
                  <a:lnTo>
                    <a:pt x="1780" y="2785"/>
                  </a:lnTo>
                  <a:cubicBezTo>
                    <a:pt x="678" y="3036"/>
                    <a:pt x="1" y="4113"/>
                    <a:pt x="252" y="5191"/>
                  </a:cubicBezTo>
                  <a:cubicBezTo>
                    <a:pt x="464" y="6127"/>
                    <a:pt x="1291" y="6756"/>
                    <a:pt x="2196" y="6756"/>
                  </a:cubicBezTo>
                  <a:cubicBezTo>
                    <a:pt x="2356" y="6756"/>
                    <a:pt x="2520" y="6736"/>
                    <a:pt x="2683" y="6695"/>
                  </a:cubicBezTo>
                  <a:lnTo>
                    <a:pt x="14387" y="3988"/>
                  </a:lnTo>
                  <a:cubicBezTo>
                    <a:pt x="15490" y="3737"/>
                    <a:pt x="16166" y="2660"/>
                    <a:pt x="15916" y="1557"/>
                  </a:cubicBezTo>
                  <a:cubicBezTo>
                    <a:pt x="15700" y="631"/>
                    <a:pt x="14856" y="1"/>
                    <a:pt x="13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4"/>
            <p:cNvSpPr/>
            <p:nvPr/>
          </p:nvSpPr>
          <p:spPr>
            <a:xfrm flipH="1">
              <a:off x="6927706" y="2776700"/>
              <a:ext cx="267192" cy="792552"/>
            </a:xfrm>
            <a:custGeom>
              <a:avLst/>
              <a:gdLst/>
              <a:ahLst/>
              <a:cxnLst/>
              <a:rect l="l" t="t" r="r" b="b"/>
              <a:pathLst>
                <a:path w="17795" h="52784" extrusionOk="0">
                  <a:moveTo>
                    <a:pt x="0" y="1"/>
                  </a:moveTo>
                  <a:lnTo>
                    <a:pt x="0" y="1"/>
                  </a:lnTo>
                  <a:cubicBezTo>
                    <a:pt x="1228" y="4462"/>
                    <a:pt x="2582" y="8923"/>
                    <a:pt x="3985" y="13334"/>
                  </a:cubicBezTo>
                  <a:cubicBezTo>
                    <a:pt x="4662" y="15565"/>
                    <a:pt x="5389" y="17770"/>
                    <a:pt x="6116" y="19976"/>
                  </a:cubicBezTo>
                  <a:lnTo>
                    <a:pt x="8296" y="26593"/>
                  </a:lnTo>
                  <a:lnTo>
                    <a:pt x="10552" y="33184"/>
                  </a:lnTo>
                  <a:cubicBezTo>
                    <a:pt x="11329" y="35365"/>
                    <a:pt x="12081" y="37570"/>
                    <a:pt x="12883" y="39751"/>
                  </a:cubicBezTo>
                  <a:cubicBezTo>
                    <a:pt x="14461" y="44111"/>
                    <a:pt x="16065" y="48472"/>
                    <a:pt x="17795" y="52783"/>
                  </a:cubicBezTo>
                  <a:cubicBezTo>
                    <a:pt x="16567" y="48297"/>
                    <a:pt x="15213" y="43861"/>
                    <a:pt x="13810" y="39425"/>
                  </a:cubicBezTo>
                  <a:cubicBezTo>
                    <a:pt x="13133" y="37219"/>
                    <a:pt x="12406" y="35014"/>
                    <a:pt x="11679" y="32783"/>
                  </a:cubicBezTo>
                  <a:lnTo>
                    <a:pt x="9499" y="26192"/>
                  </a:lnTo>
                  <a:lnTo>
                    <a:pt x="7218" y="19600"/>
                  </a:lnTo>
                  <a:cubicBezTo>
                    <a:pt x="6466" y="17420"/>
                    <a:pt x="5689" y="15214"/>
                    <a:pt x="4913" y="13034"/>
                  </a:cubicBezTo>
                  <a:cubicBezTo>
                    <a:pt x="3334" y="8673"/>
                    <a:pt x="1730" y="43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4"/>
            <p:cNvSpPr/>
            <p:nvPr/>
          </p:nvSpPr>
          <p:spPr>
            <a:xfrm flipH="1">
              <a:off x="7214079" y="2365744"/>
              <a:ext cx="85075" cy="337192"/>
            </a:xfrm>
            <a:custGeom>
              <a:avLst/>
              <a:gdLst/>
              <a:ahLst/>
              <a:cxnLst/>
              <a:rect l="l" t="t" r="r" b="b"/>
              <a:pathLst>
                <a:path w="5666" h="22457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930"/>
                    <a:pt x="427" y="3860"/>
                    <a:pt x="778" y="5765"/>
                  </a:cubicBezTo>
                  <a:cubicBezTo>
                    <a:pt x="953" y="6717"/>
                    <a:pt x="1154" y="7645"/>
                    <a:pt x="1354" y="8597"/>
                  </a:cubicBezTo>
                  <a:cubicBezTo>
                    <a:pt x="1555" y="9549"/>
                    <a:pt x="1780" y="10477"/>
                    <a:pt x="2006" y="11429"/>
                  </a:cubicBezTo>
                  <a:cubicBezTo>
                    <a:pt x="2256" y="12356"/>
                    <a:pt x="2507" y="13309"/>
                    <a:pt x="2758" y="14236"/>
                  </a:cubicBezTo>
                  <a:cubicBezTo>
                    <a:pt x="3033" y="15163"/>
                    <a:pt x="3309" y="16091"/>
                    <a:pt x="3610" y="16993"/>
                  </a:cubicBezTo>
                  <a:cubicBezTo>
                    <a:pt x="4211" y="18848"/>
                    <a:pt x="4863" y="20677"/>
                    <a:pt x="5665" y="22457"/>
                  </a:cubicBezTo>
                  <a:cubicBezTo>
                    <a:pt x="5364" y="20527"/>
                    <a:pt x="4963" y="18622"/>
                    <a:pt x="4562" y="16742"/>
                  </a:cubicBezTo>
                  <a:cubicBezTo>
                    <a:pt x="4362" y="15815"/>
                    <a:pt x="4111" y="14863"/>
                    <a:pt x="3911" y="13935"/>
                  </a:cubicBezTo>
                  <a:lnTo>
                    <a:pt x="3234" y="11128"/>
                  </a:lnTo>
                  <a:lnTo>
                    <a:pt x="2507" y="8321"/>
                  </a:lnTo>
                  <a:cubicBezTo>
                    <a:pt x="2231" y="7394"/>
                    <a:pt x="2006" y="6467"/>
                    <a:pt x="1730" y="5539"/>
                  </a:cubicBezTo>
                  <a:cubicBezTo>
                    <a:pt x="1204" y="3685"/>
                    <a:pt x="652" y="18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4"/>
            <p:cNvSpPr/>
            <p:nvPr/>
          </p:nvSpPr>
          <p:spPr>
            <a:xfrm flipH="1">
              <a:off x="5352413" y="2074825"/>
              <a:ext cx="1422116" cy="50075"/>
            </a:xfrm>
            <a:custGeom>
              <a:avLst/>
              <a:gdLst/>
              <a:ahLst/>
              <a:cxnLst/>
              <a:rect l="l" t="t" r="r" b="b"/>
              <a:pathLst>
                <a:path w="94713" h="3335" extrusionOk="0">
                  <a:moveTo>
                    <a:pt x="31354" y="1"/>
                  </a:moveTo>
                  <a:cubicBezTo>
                    <a:pt x="28873" y="1"/>
                    <a:pt x="26467" y="1028"/>
                    <a:pt x="24086" y="1329"/>
                  </a:cubicBezTo>
                  <a:cubicBezTo>
                    <a:pt x="23409" y="1404"/>
                    <a:pt x="22682" y="1429"/>
                    <a:pt x="21955" y="1429"/>
                  </a:cubicBezTo>
                  <a:cubicBezTo>
                    <a:pt x="17544" y="1429"/>
                    <a:pt x="12056" y="201"/>
                    <a:pt x="7244" y="201"/>
                  </a:cubicBezTo>
                  <a:cubicBezTo>
                    <a:pt x="4562" y="201"/>
                    <a:pt x="2081" y="577"/>
                    <a:pt x="126" y="1805"/>
                  </a:cubicBezTo>
                  <a:cubicBezTo>
                    <a:pt x="25" y="1856"/>
                    <a:pt x="0" y="1981"/>
                    <a:pt x="50" y="2081"/>
                  </a:cubicBezTo>
                  <a:cubicBezTo>
                    <a:pt x="101" y="2148"/>
                    <a:pt x="173" y="2181"/>
                    <a:pt x="245" y="2181"/>
                  </a:cubicBezTo>
                  <a:cubicBezTo>
                    <a:pt x="282" y="2181"/>
                    <a:pt x="318" y="2173"/>
                    <a:pt x="351" y="2156"/>
                  </a:cubicBezTo>
                  <a:cubicBezTo>
                    <a:pt x="2206" y="1003"/>
                    <a:pt x="4612" y="627"/>
                    <a:pt x="7244" y="627"/>
                  </a:cubicBezTo>
                  <a:cubicBezTo>
                    <a:pt x="11980" y="627"/>
                    <a:pt x="17494" y="1856"/>
                    <a:pt x="21955" y="1856"/>
                  </a:cubicBezTo>
                  <a:cubicBezTo>
                    <a:pt x="22707" y="1856"/>
                    <a:pt x="23434" y="1805"/>
                    <a:pt x="24136" y="1730"/>
                  </a:cubicBezTo>
                  <a:cubicBezTo>
                    <a:pt x="26562" y="1433"/>
                    <a:pt x="28916" y="426"/>
                    <a:pt x="31268" y="426"/>
                  </a:cubicBezTo>
                  <a:cubicBezTo>
                    <a:pt x="31297" y="426"/>
                    <a:pt x="31325" y="427"/>
                    <a:pt x="31354" y="427"/>
                  </a:cubicBezTo>
                  <a:cubicBezTo>
                    <a:pt x="31705" y="427"/>
                    <a:pt x="32081" y="452"/>
                    <a:pt x="32432" y="502"/>
                  </a:cubicBezTo>
                  <a:cubicBezTo>
                    <a:pt x="34261" y="753"/>
                    <a:pt x="35940" y="1780"/>
                    <a:pt x="37795" y="2432"/>
                  </a:cubicBezTo>
                  <a:cubicBezTo>
                    <a:pt x="40051" y="3209"/>
                    <a:pt x="42432" y="3334"/>
                    <a:pt x="44788" y="3334"/>
                  </a:cubicBezTo>
                  <a:cubicBezTo>
                    <a:pt x="45364" y="3334"/>
                    <a:pt x="45940" y="3309"/>
                    <a:pt x="46517" y="3309"/>
                  </a:cubicBezTo>
                  <a:cubicBezTo>
                    <a:pt x="62507" y="3084"/>
                    <a:pt x="78497" y="2858"/>
                    <a:pt x="94487" y="2632"/>
                  </a:cubicBezTo>
                  <a:cubicBezTo>
                    <a:pt x="94612" y="2632"/>
                    <a:pt x="94713" y="2532"/>
                    <a:pt x="94713" y="2432"/>
                  </a:cubicBezTo>
                  <a:cubicBezTo>
                    <a:pt x="94713" y="2307"/>
                    <a:pt x="94612" y="2206"/>
                    <a:pt x="94487" y="2206"/>
                  </a:cubicBezTo>
                  <a:cubicBezTo>
                    <a:pt x="78497" y="2432"/>
                    <a:pt x="62507" y="2658"/>
                    <a:pt x="46492" y="2883"/>
                  </a:cubicBezTo>
                  <a:cubicBezTo>
                    <a:pt x="45940" y="2908"/>
                    <a:pt x="45364" y="2908"/>
                    <a:pt x="44788" y="2908"/>
                  </a:cubicBezTo>
                  <a:cubicBezTo>
                    <a:pt x="42432" y="2908"/>
                    <a:pt x="40101" y="2783"/>
                    <a:pt x="37920" y="2031"/>
                  </a:cubicBezTo>
                  <a:cubicBezTo>
                    <a:pt x="36141" y="1429"/>
                    <a:pt x="34437" y="377"/>
                    <a:pt x="32507" y="76"/>
                  </a:cubicBezTo>
                  <a:cubicBezTo>
                    <a:pt x="32106" y="26"/>
                    <a:pt x="31730" y="1"/>
                    <a:pt x="3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4"/>
            <p:cNvSpPr/>
            <p:nvPr/>
          </p:nvSpPr>
          <p:spPr>
            <a:xfrm flipH="1">
              <a:off x="5362955" y="2190748"/>
              <a:ext cx="1425119" cy="46667"/>
            </a:xfrm>
            <a:custGeom>
              <a:avLst/>
              <a:gdLst/>
              <a:ahLst/>
              <a:cxnLst/>
              <a:rect l="l" t="t" r="r" b="b"/>
              <a:pathLst>
                <a:path w="94913" h="3108" extrusionOk="0">
                  <a:moveTo>
                    <a:pt x="13559" y="0"/>
                  </a:moveTo>
                  <a:cubicBezTo>
                    <a:pt x="9073" y="0"/>
                    <a:pt x="4562" y="577"/>
                    <a:pt x="201" y="1679"/>
                  </a:cubicBezTo>
                  <a:cubicBezTo>
                    <a:pt x="75" y="1730"/>
                    <a:pt x="0" y="1830"/>
                    <a:pt x="50" y="1955"/>
                  </a:cubicBezTo>
                  <a:cubicBezTo>
                    <a:pt x="72" y="2042"/>
                    <a:pt x="150" y="2110"/>
                    <a:pt x="253" y="2110"/>
                  </a:cubicBezTo>
                  <a:cubicBezTo>
                    <a:pt x="268" y="2110"/>
                    <a:pt x="284" y="2109"/>
                    <a:pt x="301" y="2105"/>
                  </a:cubicBezTo>
                  <a:cubicBezTo>
                    <a:pt x="4637" y="978"/>
                    <a:pt x="9098" y="426"/>
                    <a:pt x="13559" y="426"/>
                  </a:cubicBezTo>
                  <a:cubicBezTo>
                    <a:pt x="16441" y="426"/>
                    <a:pt x="19324" y="652"/>
                    <a:pt x="22181" y="1128"/>
                  </a:cubicBezTo>
                  <a:cubicBezTo>
                    <a:pt x="25815" y="1730"/>
                    <a:pt x="29474" y="2707"/>
                    <a:pt x="33183" y="2707"/>
                  </a:cubicBezTo>
                  <a:cubicBezTo>
                    <a:pt x="33509" y="2707"/>
                    <a:pt x="33860" y="2707"/>
                    <a:pt x="34211" y="2682"/>
                  </a:cubicBezTo>
                  <a:cubicBezTo>
                    <a:pt x="36943" y="2532"/>
                    <a:pt x="39624" y="1805"/>
                    <a:pt x="42306" y="1805"/>
                  </a:cubicBezTo>
                  <a:lnTo>
                    <a:pt x="42406" y="1805"/>
                  </a:lnTo>
                  <a:cubicBezTo>
                    <a:pt x="45840" y="1830"/>
                    <a:pt x="49274" y="3083"/>
                    <a:pt x="52782" y="3083"/>
                  </a:cubicBezTo>
                  <a:cubicBezTo>
                    <a:pt x="53183" y="3083"/>
                    <a:pt x="53609" y="3058"/>
                    <a:pt x="54035" y="3033"/>
                  </a:cubicBezTo>
                  <a:cubicBezTo>
                    <a:pt x="56692" y="2757"/>
                    <a:pt x="59173" y="1654"/>
                    <a:pt x="61755" y="1629"/>
                  </a:cubicBezTo>
                  <a:lnTo>
                    <a:pt x="61830" y="1629"/>
                  </a:lnTo>
                  <a:cubicBezTo>
                    <a:pt x="63910" y="1629"/>
                    <a:pt x="65965" y="2331"/>
                    <a:pt x="68096" y="2732"/>
                  </a:cubicBezTo>
                  <a:cubicBezTo>
                    <a:pt x="69625" y="3008"/>
                    <a:pt x="71379" y="3108"/>
                    <a:pt x="73284" y="3108"/>
                  </a:cubicBezTo>
                  <a:cubicBezTo>
                    <a:pt x="78798" y="3108"/>
                    <a:pt x="85464" y="2231"/>
                    <a:pt x="90752" y="2231"/>
                  </a:cubicBezTo>
                  <a:cubicBezTo>
                    <a:pt x="92181" y="2231"/>
                    <a:pt x="93509" y="2306"/>
                    <a:pt x="94662" y="2456"/>
                  </a:cubicBezTo>
                  <a:cubicBezTo>
                    <a:pt x="94676" y="2459"/>
                    <a:pt x="94688" y="2460"/>
                    <a:pt x="94701" y="2460"/>
                  </a:cubicBezTo>
                  <a:cubicBezTo>
                    <a:pt x="94808" y="2460"/>
                    <a:pt x="94890" y="2371"/>
                    <a:pt x="94913" y="2281"/>
                  </a:cubicBezTo>
                  <a:cubicBezTo>
                    <a:pt x="94913" y="2156"/>
                    <a:pt x="94838" y="2055"/>
                    <a:pt x="94737" y="2055"/>
                  </a:cubicBezTo>
                  <a:cubicBezTo>
                    <a:pt x="93534" y="1880"/>
                    <a:pt x="92181" y="1830"/>
                    <a:pt x="90752" y="1830"/>
                  </a:cubicBezTo>
                  <a:cubicBezTo>
                    <a:pt x="85414" y="1830"/>
                    <a:pt x="78772" y="2682"/>
                    <a:pt x="73284" y="2682"/>
                  </a:cubicBezTo>
                  <a:cubicBezTo>
                    <a:pt x="71404" y="2682"/>
                    <a:pt x="69650" y="2582"/>
                    <a:pt x="68171" y="2306"/>
                  </a:cubicBezTo>
                  <a:cubicBezTo>
                    <a:pt x="66091" y="1930"/>
                    <a:pt x="64010" y="1203"/>
                    <a:pt x="61830" y="1203"/>
                  </a:cubicBezTo>
                  <a:lnTo>
                    <a:pt x="61730" y="1203"/>
                  </a:lnTo>
                  <a:cubicBezTo>
                    <a:pt x="59048" y="1228"/>
                    <a:pt x="56567" y="2356"/>
                    <a:pt x="53985" y="2607"/>
                  </a:cubicBezTo>
                  <a:cubicBezTo>
                    <a:pt x="53584" y="2657"/>
                    <a:pt x="53183" y="2657"/>
                    <a:pt x="52782" y="2657"/>
                  </a:cubicBezTo>
                  <a:cubicBezTo>
                    <a:pt x="52749" y="2657"/>
                    <a:pt x="52716" y="2657"/>
                    <a:pt x="52683" y="2657"/>
                  </a:cubicBezTo>
                  <a:cubicBezTo>
                    <a:pt x="49307" y="2657"/>
                    <a:pt x="45906" y="1403"/>
                    <a:pt x="42406" y="1379"/>
                  </a:cubicBezTo>
                  <a:lnTo>
                    <a:pt x="42306" y="1379"/>
                  </a:lnTo>
                  <a:cubicBezTo>
                    <a:pt x="39549" y="1379"/>
                    <a:pt x="36867" y="2131"/>
                    <a:pt x="34186" y="2256"/>
                  </a:cubicBezTo>
                  <a:cubicBezTo>
                    <a:pt x="33835" y="2281"/>
                    <a:pt x="33509" y="2281"/>
                    <a:pt x="33183" y="2281"/>
                  </a:cubicBezTo>
                  <a:cubicBezTo>
                    <a:pt x="29524" y="2281"/>
                    <a:pt x="25915" y="1303"/>
                    <a:pt x="22256" y="702"/>
                  </a:cubicBezTo>
                  <a:cubicBezTo>
                    <a:pt x="19374" y="226"/>
                    <a:pt x="16466" y="0"/>
                    <a:pt x="13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4"/>
            <p:cNvSpPr/>
            <p:nvPr/>
          </p:nvSpPr>
          <p:spPr>
            <a:xfrm flipH="1">
              <a:off x="5333226" y="2313804"/>
              <a:ext cx="1479308" cy="56847"/>
            </a:xfrm>
            <a:custGeom>
              <a:avLst/>
              <a:gdLst/>
              <a:ahLst/>
              <a:cxnLst/>
              <a:rect l="l" t="t" r="r" b="b"/>
              <a:pathLst>
                <a:path w="98522" h="3786" extrusionOk="0">
                  <a:moveTo>
                    <a:pt x="27419" y="1"/>
                  </a:moveTo>
                  <a:cubicBezTo>
                    <a:pt x="25890" y="1"/>
                    <a:pt x="24361" y="126"/>
                    <a:pt x="22832" y="402"/>
                  </a:cubicBezTo>
                  <a:cubicBezTo>
                    <a:pt x="19524" y="1003"/>
                    <a:pt x="16241" y="2332"/>
                    <a:pt x="13058" y="2332"/>
                  </a:cubicBezTo>
                  <a:cubicBezTo>
                    <a:pt x="12256" y="2332"/>
                    <a:pt x="11454" y="2256"/>
                    <a:pt x="10677" y="2056"/>
                  </a:cubicBezTo>
                  <a:cubicBezTo>
                    <a:pt x="9223" y="1680"/>
                    <a:pt x="7820" y="928"/>
                    <a:pt x="6266" y="627"/>
                  </a:cubicBezTo>
                  <a:cubicBezTo>
                    <a:pt x="5815" y="527"/>
                    <a:pt x="5338" y="477"/>
                    <a:pt x="4862" y="477"/>
                  </a:cubicBezTo>
                  <a:cubicBezTo>
                    <a:pt x="3158" y="477"/>
                    <a:pt x="1454" y="1053"/>
                    <a:pt x="100" y="2131"/>
                  </a:cubicBezTo>
                  <a:cubicBezTo>
                    <a:pt x="25" y="2181"/>
                    <a:pt x="0" y="2332"/>
                    <a:pt x="75" y="2407"/>
                  </a:cubicBezTo>
                  <a:cubicBezTo>
                    <a:pt x="119" y="2465"/>
                    <a:pt x="181" y="2490"/>
                    <a:pt x="244" y="2490"/>
                  </a:cubicBezTo>
                  <a:cubicBezTo>
                    <a:pt x="289" y="2490"/>
                    <a:pt x="334" y="2478"/>
                    <a:pt x="376" y="2457"/>
                  </a:cubicBezTo>
                  <a:cubicBezTo>
                    <a:pt x="1629" y="1454"/>
                    <a:pt x="3258" y="903"/>
                    <a:pt x="4862" y="903"/>
                  </a:cubicBezTo>
                  <a:cubicBezTo>
                    <a:pt x="5313" y="903"/>
                    <a:pt x="5764" y="953"/>
                    <a:pt x="6191" y="1028"/>
                  </a:cubicBezTo>
                  <a:cubicBezTo>
                    <a:pt x="7669" y="1329"/>
                    <a:pt x="9048" y="2081"/>
                    <a:pt x="10577" y="2457"/>
                  </a:cubicBezTo>
                  <a:cubicBezTo>
                    <a:pt x="11404" y="2657"/>
                    <a:pt x="12231" y="2758"/>
                    <a:pt x="13058" y="2758"/>
                  </a:cubicBezTo>
                  <a:cubicBezTo>
                    <a:pt x="16366" y="2733"/>
                    <a:pt x="19649" y="1379"/>
                    <a:pt x="22907" y="803"/>
                  </a:cubicBezTo>
                  <a:cubicBezTo>
                    <a:pt x="24411" y="527"/>
                    <a:pt x="25915" y="427"/>
                    <a:pt x="27419" y="427"/>
                  </a:cubicBezTo>
                  <a:cubicBezTo>
                    <a:pt x="31103" y="427"/>
                    <a:pt x="34837" y="1078"/>
                    <a:pt x="38547" y="1630"/>
                  </a:cubicBezTo>
                  <a:cubicBezTo>
                    <a:pt x="48221" y="3033"/>
                    <a:pt x="60677" y="3785"/>
                    <a:pt x="72782" y="3785"/>
                  </a:cubicBezTo>
                  <a:cubicBezTo>
                    <a:pt x="81980" y="3785"/>
                    <a:pt x="90953" y="3359"/>
                    <a:pt x="98321" y="2457"/>
                  </a:cubicBezTo>
                  <a:cubicBezTo>
                    <a:pt x="98447" y="2432"/>
                    <a:pt x="98522" y="2332"/>
                    <a:pt x="98522" y="2231"/>
                  </a:cubicBezTo>
                  <a:cubicBezTo>
                    <a:pt x="98497" y="2106"/>
                    <a:pt x="98397" y="2031"/>
                    <a:pt x="98271" y="2031"/>
                  </a:cubicBezTo>
                  <a:cubicBezTo>
                    <a:pt x="90928" y="2933"/>
                    <a:pt x="81955" y="3359"/>
                    <a:pt x="72782" y="3359"/>
                  </a:cubicBezTo>
                  <a:cubicBezTo>
                    <a:pt x="60702" y="3359"/>
                    <a:pt x="48246" y="2632"/>
                    <a:pt x="38597" y="1204"/>
                  </a:cubicBezTo>
                  <a:cubicBezTo>
                    <a:pt x="34913" y="652"/>
                    <a:pt x="31153" y="1"/>
                    <a:pt x="2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4"/>
            <p:cNvSpPr/>
            <p:nvPr/>
          </p:nvSpPr>
          <p:spPr>
            <a:xfrm flipH="1">
              <a:off x="5321560" y="2445148"/>
              <a:ext cx="1498137" cy="49685"/>
            </a:xfrm>
            <a:custGeom>
              <a:avLst/>
              <a:gdLst/>
              <a:ahLst/>
              <a:cxnLst/>
              <a:rect l="l" t="t" r="r" b="b"/>
              <a:pathLst>
                <a:path w="99776" h="3309" extrusionOk="0">
                  <a:moveTo>
                    <a:pt x="11830" y="1"/>
                  </a:moveTo>
                  <a:cubicBezTo>
                    <a:pt x="7845" y="1"/>
                    <a:pt x="3835" y="828"/>
                    <a:pt x="151" y="2407"/>
                  </a:cubicBezTo>
                  <a:cubicBezTo>
                    <a:pt x="51" y="2457"/>
                    <a:pt x="1" y="2582"/>
                    <a:pt x="51" y="2682"/>
                  </a:cubicBezTo>
                  <a:cubicBezTo>
                    <a:pt x="88" y="2756"/>
                    <a:pt x="151" y="2802"/>
                    <a:pt x="232" y="2802"/>
                  </a:cubicBezTo>
                  <a:cubicBezTo>
                    <a:pt x="261" y="2802"/>
                    <a:pt x="293" y="2796"/>
                    <a:pt x="327" y="2783"/>
                  </a:cubicBezTo>
                  <a:cubicBezTo>
                    <a:pt x="3936" y="1229"/>
                    <a:pt x="7896" y="427"/>
                    <a:pt x="11830" y="427"/>
                  </a:cubicBezTo>
                  <a:cubicBezTo>
                    <a:pt x="12557" y="427"/>
                    <a:pt x="13284" y="452"/>
                    <a:pt x="13986" y="502"/>
                  </a:cubicBezTo>
                  <a:cubicBezTo>
                    <a:pt x="19049" y="878"/>
                    <a:pt x="24036" y="2582"/>
                    <a:pt x="29174" y="2607"/>
                  </a:cubicBezTo>
                  <a:cubicBezTo>
                    <a:pt x="29525" y="2607"/>
                    <a:pt x="29876" y="2582"/>
                    <a:pt x="30227" y="2582"/>
                  </a:cubicBezTo>
                  <a:cubicBezTo>
                    <a:pt x="33836" y="2407"/>
                    <a:pt x="37294" y="1279"/>
                    <a:pt x="40828" y="878"/>
                  </a:cubicBezTo>
                  <a:cubicBezTo>
                    <a:pt x="41981" y="753"/>
                    <a:pt x="43134" y="702"/>
                    <a:pt x="44312" y="702"/>
                  </a:cubicBezTo>
                  <a:cubicBezTo>
                    <a:pt x="47244" y="702"/>
                    <a:pt x="50202" y="1053"/>
                    <a:pt x="53134" y="1404"/>
                  </a:cubicBezTo>
                  <a:cubicBezTo>
                    <a:pt x="57996" y="1981"/>
                    <a:pt x="62858" y="2557"/>
                    <a:pt x="67721" y="3134"/>
                  </a:cubicBezTo>
                  <a:cubicBezTo>
                    <a:pt x="68873" y="3259"/>
                    <a:pt x="70753" y="3309"/>
                    <a:pt x="73009" y="3309"/>
                  </a:cubicBezTo>
                  <a:cubicBezTo>
                    <a:pt x="82658" y="3309"/>
                    <a:pt x="99575" y="2331"/>
                    <a:pt x="99575" y="2331"/>
                  </a:cubicBezTo>
                  <a:cubicBezTo>
                    <a:pt x="99701" y="2331"/>
                    <a:pt x="99776" y="2231"/>
                    <a:pt x="99776" y="2106"/>
                  </a:cubicBezTo>
                  <a:cubicBezTo>
                    <a:pt x="99776" y="2006"/>
                    <a:pt x="99676" y="1905"/>
                    <a:pt x="99550" y="1905"/>
                  </a:cubicBezTo>
                  <a:cubicBezTo>
                    <a:pt x="99550" y="1905"/>
                    <a:pt x="99300" y="1930"/>
                    <a:pt x="98823" y="1956"/>
                  </a:cubicBezTo>
                  <a:cubicBezTo>
                    <a:pt x="95440" y="2156"/>
                    <a:pt x="81430" y="2908"/>
                    <a:pt x="73009" y="2908"/>
                  </a:cubicBezTo>
                  <a:cubicBezTo>
                    <a:pt x="70753" y="2908"/>
                    <a:pt x="68898" y="2833"/>
                    <a:pt x="67771" y="2707"/>
                  </a:cubicBezTo>
                  <a:cubicBezTo>
                    <a:pt x="62908" y="2131"/>
                    <a:pt x="58046" y="1555"/>
                    <a:pt x="53184" y="978"/>
                  </a:cubicBezTo>
                  <a:cubicBezTo>
                    <a:pt x="50252" y="627"/>
                    <a:pt x="47269" y="276"/>
                    <a:pt x="44312" y="276"/>
                  </a:cubicBezTo>
                  <a:cubicBezTo>
                    <a:pt x="43134" y="276"/>
                    <a:pt x="41956" y="326"/>
                    <a:pt x="40778" y="477"/>
                  </a:cubicBezTo>
                  <a:cubicBezTo>
                    <a:pt x="37194" y="878"/>
                    <a:pt x="33735" y="1981"/>
                    <a:pt x="30202" y="2156"/>
                  </a:cubicBezTo>
                  <a:cubicBezTo>
                    <a:pt x="29851" y="2181"/>
                    <a:pt x="29525" y="2181"/>
                    <a:pt x="29174" y="2181"/>
                  </a:cubicBezTo>
                  <a:cubicBezTo>
                    <a:pt x="24136" y="2181"/>
                    <a:pt x="19149" y="477"/>
                    <a:pt x="14036" y="76"/>
                  </a:cubicBezTo>
                  <a:cubicBezTo>
                    <a:pt x="13309" y="26"/>
                    <a:pt x="12557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4"/>
            <p:cNvSpPr/>
            <p:nvPr/>
          </p:nvSpPr>
          <p:spPr>
            <a:xfrm flipH="1">
              <a:off x="5346021" y="2594181"/>
              <a:ext cx="1498512" cy="40661"/>
            </a:xfrm>
            <a:custGeom>
              <a:avLst/>
              <a:gdLst/>
              <a:ahLst/>
              <a:cxnLst/>
              <a:rect l="l" t="t" r="r" b="b"/>
              <a:pathLst>
                <a:path w="99801" h="2708" extrusionOk="0">
                  <a:moveTo>
                    <a:pt x="16442" y="1"/>
                  </a:moveTo>
                  <a:cubicBezTo>
                    <a:pt x="11028" y="1"/>
                    <a:pt x="5590" y="527"/>
                    <a:pt x="201" y="1053"/>
                  </a:cubicBezTo>
                  <a:cubicBezTo>
                    <a:pt x="76" y="1078"/>
                    <a:pt x="1" y="1178"/>
                    <a:pt x="1" y="1304"/>
                  </a:cubicBezTo>
                  <a:cubicBezTo>
                    <a:pt x="23" y="1393"/>
                    <a:pt x="106" y="1483"/>
                    <a:pt x="195" y="1483"/>
                  </a:cubicBezTo>
                  <a:cubicBezTo>
                    <a:pt x="205" y="1483"/>
                    <a:pt x="216" y="1482"/>
                    <a:pt x="226" y="1479"/>
                  </a:cubicBezTo>
                  <a:cubicBezTo>
                    <a:pt x="5615" y="953"/>
                    <a:pt x="11053" y="427"/>
                    <a:pt x="16442" y="427"/>
                  </a:cubicBezTo>
                  <a:cubicBezTo>
                    <a:pt x="19675" y="427"/>
                    <a:pt x="22908" y="602"/>
                    <a:pt x="26116" y="1103"/>
                  </a:cubicBezTo>
                  <a:cubicBezTo>
                    <a:pt x="29023" y="1554"/>
                    <a:pt x="31906" y="2256"/>
                    <a:pt x="34863" y="2457"/>
                  </a:cubicBezTo>
                  <a:cubicBezTo>
                    <a:pt x="35590" y="2532"/>
                    <a:pt x="36292" y="2532"/>
                    <a:pt x="37018" y="2532"/>
                  </a:cubicBezTo>
                  <a:cubicBezTo>
                    <a:pt x="40201" y="2532"/>
                    <a:pt x="43384" y="2106"/>
                    <a:pt x="46567" y="1880"/>
                  </a:cubicBezTo>
                  <a:cubicBezTo>
                    <a:pt x="49149" y="1680"/>
                    <a:pt x="51755" y="1630"/>
                    <a:pt x="54362" y="1630"/>
                  </a:cubicBezTo>
                  <a:cubicBezTo>
                    <a:pt x="56317" y="1630"/>
                    <a:pt x="58297" y="1655"/>
                    <a:pt x="60252" y="1680"/>
                  </a:cubicBezTo>
                  <a:cubicBezTo>
                    <a:pt x="67921" y="1805"/>
                    <a:pt x="91906" y="2582"/>
                    <a:pt x="99575" y="2707"/>
                  </a:cubicBezTo>
                  <a:cubicBezTo>
                    <a:pt x="99700" y="2707"/>
                    <a:pt x="99801" y="2632"/>
                    <a:pt x="99801" y="2507"/>
                  </a:cubicBezTo>
                  <a:cubicBezTo>
                    <a:pt x="99801" y="2381"/>
                    <a:pt x="99700" y="2306"/>
                    <a:pt x="99600" y="2281"/>
                  </a:cubicBezTo>
                  <a:cubicBezTo>
                    <a:pt x="91931" y="2156"/>
                    <a:pt x="67946" y="1404"/>
                    <a:pt x="60252" y="1279"/>
                  </a:cubicBezTo>
                  <a:cubicBezTo>
                    <a:pt x="58297" y="1229"/>
                    <a:pt x="56342" y="1204"/>
                    <a:pt x="54362" y="1204"/>
                  </a:cubicBezTo>
                  <a:cubicBezTo>
                    <a:pt x="51755" y="1204"/>
                    <a:pt x="49149" y="1254"/>
                    <a:pt x="46542" y="1454"/>
                  </a:cubicBezTo>
                  <a:cubicBezTo>
                    <a:pt x="43334" y="1680"/>
                    <a:pt x="40176" y="2131"/>
                    <a:pt x="37018" y="2131"/>
                  </a:cubicBezTo>
                  <a:cubicBezTo>
                    <a:pt x="36292" y="2131"/>
                    <a:pt x="35590" y="2106"/>
                    <a:pt x="34888" y="2056"/>
                  </a:cubicBezTo>
                  <a:cubicBezTo>
                    <a:pt x="31981" y="1855"/>
                    <a:pt x="29099" y="1153"/>
                    <a:pt x="26191" y="702"/>
                  </a:cubicBezTo>
                  <a:cubicBezTo>
                    <a:pt x="22958" y="201"/>
                    <a:pt x="19700" y="1"/>
                    <a:pt x="16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4"/>
            <p:cNvSpPr/>
            <p:nvPr/>
          </p:nvSpPr>
          <p:spPr>
            <a:xfrm flipH="1">
              <a:off x="5354296" y="2724024"/>
              <a:ext cx="1514323" cy="35390"/>
            </a:xfrm>
            <a:custGeom>
              <a:avLst/>
              <a:gdLst/>
              <a:ahLst/>
              <a:cxnLst/>
              <a:rect l="l" t="t" r="r" b="b"/>
              <a:pathLst>
                <a:path w="100854" h="2357" extrusionOk="0">
                  <a:moveTo>
                    <a:pt x="6793" y="0"/>
                  </a:moveTo>
                  <a:cubicBezTo>
                    <a:pt x="4437" y="0"/>
                    <a:pt x="2181" y="426"/>
                    <a:pt x="126" y="1730"/>
                  </a:cubicBezTo>
                  <a:cubicBezTo>
                    <a:pt x="26" y="1780"/>
                    <a:pt x="1" y="1930"/>
                    <a:pt x="51" y="2005"/>
                  </a:cubicBezTo>
                  <a:cubicBezTo>
                    <a:pt x="101" y="2072"/>
                    <a:pt x="173" y="2105"/>
                    <a:pt x="246" y="2105"/>
                  </a:cubicBezTo>
                  <a:cubicBezTo>
                    <a:pt x="282" y="2105"/>
                    <a:pt x="318" y="2097"/>
                    <a:pt x="352" y="2080"/>
                  </a:cubicBezTo>
                  <a:cubicBezTo>
                    <a:pt x="2306" y="827"/>
                    <a:pt x="4487" y="426"/>
                    <a:pt x="6793" y="426"/>
                  </a:cubicBezTo>
                  <a:cubicBezTo>
                    <a:pt x="10878" y="426"/>
                    <a:pt x="15339" y="1730"/>
                    <a:pt x="19600" y="1905"/>
                  </a:cubicBezTo>
                  <a:lnTo>
                    <a:pt x="20502" y="1905"/>
                  </a:lnTo>
                  <a:cubicBezTo>
                    <a:pt x="23008" y="1905"/>
                    <a:pt x="25490" y="1554"/>
                    <a:pt x="27946" y="1454"/>
                  </a:cubicBezTo>
                  <a:cubicBezTo>
                    <a:pt x="28522" y="1429"/>
                    <a:pt x="29074" y="1429"/>
                    <a:pt x="29650" y="1429"/>
                  </a:cubicBezTo>
                  <a:cubicBezTo>
                    <a:pt x="32808" y="1429"/>
                    <a:pt x="35966" y="1755"/>
                    <a:pt x="39149" y="2005"/>
                  </a:cubicBezTo>
                  <a:cubicBezTo>
                    <a:pt x="42457" y="2256"/>
                    <a:pt x="46868" y="2356"/>
                    <a:pt x="51831" y="2356"/>
                  </a:cubicBezTo>
                  <a:cubicBezTo>
                    <a:pt x="67871" y="2356"/>
                    <a:pt x="89901" y="1278"/>
                    <a:pt x="100628" y="852"/>
                  </a:cubicBezTo>
                  <a:cubicBezTo>
                    <a:pt x="100753" y="827"/>
                    <a:pt x="100853" y="752"/>
                    <a:pt x="100828" y="627"/>
                  </a:cubicBezTo>
                  <a:cubicBezTo>
                    <a:pt x="100828" y="501"/>
                    <a:pt x="100728" y="426"/>
                    <a:pt x="100628" y="426"/>
                  </a:cubicBezTo>
                  <a:cubicBezTo>
                    <a:pt x="89876" y="852"/>
                    <a:pt x="67871" y="1955"/>
                    <a:pt x="51831" y="1955"/>
                  </a:cubicBezTo>
                  <a:cubicBezTo>
                    <a:pt x="46868" y="1955"/>
                    <a:pt x="42482" y="1830"/>
                    <a:pt x="39174" y="1579"/>
                  </a:cubicBezTo>
                  <a:cubicBezTo>
                    <a:pt x="36016" y="1329"/>
                    <a:pt x="32833" y="1003"/>
                    <a:pt x="29650" y="1003"/>
                  </a:cubicBezTo>
                  <a:cubicBezTo>
                    <a:pt x="29074" y="1003"/>
                    <a:pt x="28497" y="1003"/>
                    <a:pt x="27946" y="1028"/>
                  </a:cubicBezTo>
                  <a:cubicBezTo>
                    <a:pt x="25439" y="1153"/>
                    <a:pt x="22958" y="1504"/>
                    <a:pt x="20502" y="1504"/>
                  </a:cubicBezTo>
                  <a:cubicBezTo>
                    <a:pt x="20201" y="1504"/>
                    <a:pt x="19901" y="1479"/>
                    <a:pt x="19600" y="1479"/>
                  </a:cubicBezTo>
                  <a:cubicBezTo>
                    <a:pt x="15439" y="1329"/>
                    <a:pt x="10953" y="0"/>
                    <a:pt x="6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4"/>
            <p:cNvSpPr/>
            <p:nvPr/>
          </p:nvSpPr>
          <p:spPr>
            <a:xfrm flipH="1">
              <a:off x="5384026" y="2875685"/>
              <a:ext cx="1497011" cy="47808"/>
            </a:xfrm>
            <a:custGeom>
              <a:avLst/>
              <a:gdLst/>
              <a:ahLst/>
              <a:cxnLst/>
              <a:rect l="l" t="t" r="r" b="b"/>
              <a:pathLst>
                <a:path w="99701" h="3184" extrusionOk="0">
                  <a:moveTo>
                    <a:pt x="11379" y="0"/>
                  </a:moveTo>
                  <a:cubicBezTo>
                    <a:pt x="7519" y="0"/>
                    <a:pt x="3735" y="502"/>
                    <a:pt x="151" y="2131"/>
                  </a:cubicBezTo>
                  <a:cubicBezTo>
                    <a:pt x="51" y="2181"/>
                    <a:pt x="1" y="2306"/>
                    <a:pt x="51" y="2407"/>
                  </a:cubicBezTo>
                  <a:cubicBezTo>
                    <a:pt x="90" y="2504"/>
                    <a:pt x="174" y="2541"/>
                    <a:pt x="256" y="2541"/>
                  </a:cubicBezTo>
                  <a:cubicBezTo>
                    <a:pt x="280" y="2541"/>
                    <a:pt x="304" y="2537"/>
                    <a:pt x="326" y="2532"/>
                  </a:cubicBezTo>
                  <a:cubicBezTo>
                    <a:pt x="3835" y="928"/>
                    <a:pt x="7545" y="427"/>
                    <a:pt x="11379" y="427"/>
                  </a:cubicBezTo>
                  <a:cubicBezTo>
                    <a:pt x="17419" y="427"/>
                    <a:pt x="23735" y="1655"/>
                    <a:pt x="29926" y="1655"/>
                  </a:cubicBezTo>
                  <a:cubicBezTo>
                    <a:pt x="30527" y="1655"/>
                    <a:pt x="31154" y="1630"/>
                    <a:pt x="31755" y="1605"/>
                  </a:cubicBezTo>
                  <a:cubicBezTo>
                    <a:pt x="36091" y="1429"/>
                    <a:pt x="40427" y="477"/>
                    <a:pt x="44713" y="477"/>
                  </a:cubicBezTo>
                  <a:cubicBezTo>
                    <a:pt x="45715" y="477"/>
                    <a:pt x="46718" y="527"/>
                    <a:pt x="47720" y="652"/>
                  </a:cubicBezTo>
                  <a:cubicBezTo>
                    <a:pt x="51028" y="1078"/>
                    <a:pt x="54236" y="2281"/>
                    <a:pt x="57570" y="2858"/>
                  </a:cubicBezTo>
                  <a:cubicBezTo>
                    <a:pt x="59074" y="3083"/>
                    <a:pt x="61705" y="3183"/>
                    <a:pt x="64988" y="3183"/>
                  </a:cubicBezTo>
                  <a:cubicBezTo>
                    <a:pt x="70577" y="3183"/>
                    <a:pt x="77971" y="2908"/>
                    <a:pt x="84588" y="2457"/>
                  </a:cubicBezTo>
                  <a:cubicBezTo>
                    <a:pt x="91229" y="2031"/>
                    <a:pt x="97044" y="1454"/>
                    <a:pt x="99525" y="903"/>
                  </a:cubicBezTo>
                  <a:cubicBezTo>
                    <a:pt x="99625" y="878"/>
                    <a:pt x="99700" y="777"/>
                    <a:pt x="99675" y="652"/>
                  </a:cubicBezTo>
                  <a:cubicBezTo>
                    <a:pt x="99654" y="565"/>
                    <a:pt x="99575" y="497"/>
                    <a:pt x="99473" y="497"/>
                  </a:cubicBezTo>
                  <a:cubicBezTo>
                    <a:pt x="99457" y="497"/>
                    <a:pt x="99441" y="498"/>
                    <a:pt x="99425" y="502"/>
                  </a:cubicBezTo>
                  <a:cubicBezTo>
                    <a:pt x="97019" y="1028"/>
                    <a:pt x="91179" y="1605"/>
                    <a:pt x="84562" y="2056"/>
                  </a:cubicBezTo>
                  <a:cubicBezTo>
                    <a:pt x="77946" y="2482"/>
                    <a:pt x="70552" y="2782"/>
                    <a:pt x="64988" y="2782"/>
                  </a:cubicBezTo>
                  <a:cubicBezTo>
                    <a:pt x="61730" y="2782"/>
                    <a:pt x="59074" y="2682"/>
                    <a:pt x="57645" y="2432"/>
                  </a:cubicBezTo>
                  <a:cubicBezTo>
                    <a:pt x="54362" y="1880"/>
                    <a:pt x="51154" y="677"/>
                    <a:pt x="47770" y="251"/>
                  </a:cubicBezTo>
                  <a:cubicBezTo>
                    <a:pt x="46743" y="126"/>
                    <a:pt x="45740" y="76"/>
                    <a:pt x="44713" y="76"/>
                  </a:cubicBezTo>
                  <a:cubicBezTo>
                    <a:pt x="40352" y="76"/>
                    <a:pt x="36041" y="1003"/>
                    <a:pt x="31730" y="1204"/>
                  </a:cubicBezTo>
                  <a:cubicBezTo>
                    <a:pt x="31129" y="1229"/>
                    <a:pt x="30527" y="1229"/>
                    <a:pt x="29926" y="1229"/>
                  </a:cubicBezTo>
                  <a:cubicBezTo>
                    <a:pt x="23810" y="1229"/>
                    <a:pt x="17469" y="0"/>
                    <a:pt x="1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4"/>
            <p:cNvSpPr/>
            <p:nvPr/>
          </p:nvSpPr>
          <p:spPr>
            <a:xfrm flipH="1">
              <a:off x="5451752" y="3023593"/>
              <a:ext cx="1311485" cy="24099"/>
            </a:xfrm>
            <a:custGeom>
              <a:avLst/>
              <a:gdLst/>
              <a:ahLst/>
              <a:cxnLst/>
              <a:rect l="l" t="t" r="r" b="b"/>
              <a:pathLst>
                <a:path w="87345" h="1605" extrusionOk="0">
                  <a:moveTo>
                    <a:pt x="12782" y="0"/>
                  </a:moveTo>
                  <a:cubicBezTo>
                    <a:pt x="8572" y="0"/>
                    <a:pt x="4361" y="226"/>
                    <a:pt x="201" y="1003"/>
                  </a:cubicBezTo>
                  <a:cubicBezTo>
                    <a:pt x="75" y="1028"/>
                    <a:pt x="0" y="1128"/>
                    <a:pt x="25" y="1253"/>
                  </a:cubicBezTo>
                  <a:cubicBezTo>
                    <a:pt x="47" y="1340"/>
                    <a:pt x="126" y="1409"/>
                    <a:pt x="228" y="1409"/>
                  </a:cubicBezTo>
                  <a:cubicBezTo>
                    <a:pt x="243" y="1409"/>
                    <a:pt x="259" y="1407"/>
                    <a:pt x="276" y="1404"/>
                  </a:cubicBezTo>
                  <a:cubicBezTo>
                    <a:pt x="4386" y="652"/>
                    <a:pt x="8597" y="426"/>
                    <a:pt x="12782" y="426"/>
                  </a:cubicBezTo>
                  <a:cubicBezTo>
                    <a:pt x="14837" y="426"/>
                    <a:pt x="16868" y="476"/>
                    <a:pt x="18923" y="526"/>
                  </a:cubicBezTo>
                  <a:cubicBezTo>
                    <a:pt x="29424" y="877"/>
                    <a:pt x="49574" y="1604"/>
                    <a:pt x="66392" y="1604"/>
                  </a:cubicBezTo>
                  <a:cubicBezTo>
                    <a:pt x="74612" y="1604"/>
                    <a:pt x="82006" y="1429"/>
                    <a:pt x="87144" y="953"/>
                  </a:cubicBezTo>
                  <a:cubicBezTo>
                    <a:pt x="87244" y="927"/>
                    <a:pt x="87344" y="827"/>
                    <a:pt x="87319" y="727"/>
                  </a:cubicBezTo>
                  <a:cubicBezTo>
                    <a:pt x="87319" y="602"/>
                    <a:pt x="87219" y="526"/>
                    <a:pt x="87093" y="526"/>
                  </a:cubicBezTo>
                  <a:cubicBezTo>
                    <a:pt x="82006" y="1028"/>
                    <a:pt x="74587" y="1203"/>
                    <a:pt x="66392" y="1203"/>
                  </a:cubicBezTo>
                  <a:cubicBezTo>
                    <a:pt x="49574" y="1203"/>
                    <a:pt x="29424" y="451"/>
                    <a:pt x="18923" y="125"/>
                  </a:cubicBezTo>
                  <a:cubicBezTo>
                    <a:pt x="16893" y="50"/>
                    <a:pt x="14837" y="0"/>
                    <a:pt x="1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4"/>
            <p:cNvSpPr/>
            <p:nvPr/>
          </p:nvSpPr>
          <p:spPr>
            <a:xfrm flipH="1">
              <a:off x="5558244" y="3165839"/>
              <a:ext cx="1047311" cy="46682"/>
            </a:xfrm>
            <a:custGeom>
              <a:avLst/>
              <a:gdLst/>
              <a:ahLst/>
              <a:cxnLst/>
              <a:rect l="l" t="t" r="r" b="b"/>
              <a:pathLst>
                <a:path w="69751" h="3109" extrusionOk="0">
                  <a:moveTo>
                    <a:pt x="6818" y="1"/>
                  </a:moveTo>
                  <a:cubicBezTo>
                    <a:pt x="4537" y="1"/>
                    <a:pt x="2281" y="377"/>
                    <a:pt x="151" y="1354"/>
                  </a:cubicBezTo>
                  <a:cubicBezTo>
                    <a:pt x="51" y="1404"/>
                    <a:pt x="1" y="1530"/>
                    <a:pt x="51" y="1630"/>
                  </a:cubicBezTo>
                  <a:cubicBezTo>
                    <a:pt x="87" y="1703"/>
                    <a:pt x="164" y="1750"/>
                    <a:pt x="242" y="1750"/>
                  </a:cubicBezTo>
                  <a:cubicBezTo>
                    <a:pt x="271" y="1750"/>
                    <a:pt x="300" y="1744"/>
                    <a:pt x="326" y="1730"/>
                  </a:cubicBezTo>
                  <a:cubicBezTo>
                    <a:pt x="2407" y="778"/>
                    <a:pt x="4562" y="427"/>
                    <a:pt x="6818" y="427"/>
                  </a:cubicBezTo>
                  <a:cubicBezTo>
                    <a:pt x="11905" y="427"/>
                    <a:pt x="17344" y="2257"/>
                    <a:pt x="22632" y="2833"/>
                  </a:cubicBezTo>
                  <a:cubicBezTo>
                    <a:pt x="24387" y="3033"/>
                    <a:pt x="26642" y="3109"/>
                    <a:pt x="29224" y="3109"/>
                  </a:cubicBezTo>
                  <a:cubicBezTo>
                    <a:pt x="41379" y="3109"/>
                    <a:pt x="60778" y="1354"/>
                    <a:pt x="69274" y="1354"/>
                  </a:cubicBezTo>
                  <a:lnTo>
                    <a:pt x="69550" y="1354"/>
                  </a:lnTo>
                  <a:cubicBezTo>
                    <a:pt x="69675" y="1354"/>
                    <a:pt x="69750" y="1279"/>
                    <a:pt x="69750" y="1154"/>
                  </a:cubicBezTo>
                  <a:cubicBezTo>
                    <a:pt x="69750" y="1028"/>
                    <a:pt x="69675" y="953"/>
                    <a:pt x="69550" y="953"/>
                  </a:cubicBezTo>
                  <a:lnTo>
                    <a:pt x="69274" y="953"/>
                  </a:lnTo>
                  <a:cubicBezTo>
                    <a:pt x="60753" y="953"/>
                    <a:pt x="41354" y="2708"/>
                    <a:pt x="29224" y="2708"/>
                  </a:cubicBezTo>
                  <a:cubicBezTo>
                    <a:pt x="26667" y="2708"/>
                    <a:pt x="24412" y="2607"/>
                    <a:pt x="22682" y="2432"/>
                  </a:cubicBezTo>
                  <a:cubicBezTo>
                    <a:pt x="17444" y="1856"/>
                    <a:pt x="12006" y="26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4"/>
            <p:cNvSpPr/>
            <p:nvPr/>
          </p:nvSpPr>
          <p:spPr>
            <a:xfrm flipH="1">
              <a:off x="5553700" y="3320518"/>
              <a:ext cx="625840" cy="26652"/>
            </a:xfrm>
            <a:custGeom>
              <a:avLst/>
              <a:gdLst/>
              <a:ahLst/>
              <a:cxnLst/>
              <a:rect l="l" t="t" r="r" b="b"/>
              <a:pathLst>
                <a:path w="41681" h="1775" extrusionOk="0">
                  <a:moveTo>
                    <a:pt x="12507" y="1"/>
                  </a:moveTo>
                  <a:cubicBezTo>
                    <a:pt x="7545" y="1"/>
                    <a:pt x="3108" y="301"/>
                    <a:pt x="176" y="1379"/>
                  </a:cubicBezTo>
                  <a:cubicBezTo>
                    <a:pt x="76" y="1404"/>
                    <a:pt x="1" y="1530"/>
                    <a:pt x="51" y="1630"/>
                  </a:cubicBezTo>
                  <a:cubicBezTo>
                    <a:pt x="88" y="1723"/>
                    <a:pt x="153" y="1774"/>
                    <a:pt x="235" y="1774"/>
                  </a:cubicBezTo>
                  <a:cubicBezTo>
                    <a:pt x="263" y="1774"/>
                    <a:pt x="294" y="1768"/>
                    <a:pt x="326" y="1755"/>
                  </a:cubicBezTo>
                  <a:cubicBezTo>
                    <a:pt x="3159" y="728"/>
                    <a:pt x="7570" y="427"/>
                    <a:pt x="12507" y="427"/>
                  </a:cubicBezTo>
                  <a:cubicBezTo>
                    <a:pt x="19750" y="427"/>
                    <a:pt x="28171" y="1078"/>
                    <a:pt x="34688" y="1078"/>
                  </a:cubicBezTo>
                  <a:cubicBezTo>
                    <a:pt x="37344" y="1078"/>
                    <a:pt x="39675" y="978"/>
                    <a:pt x="41505" y="652"/>
                  </a:cubicBezTo>
                  <a:cubicBezTo>
                    <a:pt x="41605" y="652"/>
                    <a:pt x="41680" y="527"/>
                    <a:pt x="41680" y="427"/>
                  </a:cubicBezTo>
                  <a:cubicBezTo>
                    <a:pt x="41658" y="318"/>
                    <a:pt x="41560" y="247"/>
                    <a:pt x="41469" y="247"/>
                  </a:cubicBezTo>
                  <a:cubicBezTo>
                    <a:pt x="41456" y="247"/>
                    <a:pt x="41442" y="248"/>
                    <a:pt x="41429" y="251"/>
                  </a:cubicBezTo>
                  <a:cubicBezTo>
                    <a:pt x="39650" y="552"/>
                    <a:pt x="37319" y="677"/>
                    <a:pt x="34688" y="677"/>
                  </a:cubicBezTo>
                  <a:cubicBezTo>
                    <a:pt x="28196" y="677"/>
                    <a:pt x="19775" y="1"/>
                    <a:pt x="1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4"/>
            <p:cNvSpPr/>
            <p:nvPr/>
          </p:nvSpPr>
          <p:spPr>
            <a:xfrm flipH="1">
              <a:off x="4677231" y="1718136"/>
              <a:ext cx="1018332" cy="1806259"/>
            </a:xfrm>
            <a:custGeom>
              <a:avLst/>
              <a:gdLst/>
              <a:ahLst/>
              <a:cxnLst/>
              <a:rect l="l" t="t" r="r" b="b"/>
              <a:pathLst>
                <a:path w="67821" h="120297" extrusionOk="0">
                  <a:moveTo>
                    <a:pt x="56178" y="0"/>
                  </a:moveTo>
                  <a:cubicBezTo>
                    <a:pt x="52211" y="0"/>
                    <a:pt x="48443" y="2340"/>
                    <a:pt x="45539" y="5033"/>
                  </a:cubicBezTo>
                  <a:cubicBezTo>
                    <a:pt x="45264" y="5284"/>
                    <a:pt x="45013" y="5534"/>
                    <a:pt x="44763" y="5785"/>
                  </a:cubicBezTo>
                  <a:cubicBezTo>
                    <a:pt x="44437" y="9619"/>
                    <a:pt x="44336" y="13479"/>
                    <a:pt x="44487" y="17339"/>
                  </a:cubicBezTo>
                  <a:cubicBezTo>
                    <a:pt x="43961" y="14005"/>
                    <a:pt x="43560" y="10672"/>
                    <a:pt x="43259" y="7339"/>
                  </a:cubicBezTo>
                  <a:cubicBezTo>
                    <a:pt x="42908" y="7715"/>
                    <a:pt x="42557" y="8116"/>
                    <a:pt x="42231" y="8492"/>
                  </a:cubicBezTo>
                  <a:cubicBezTo>
                    <a:pt x="42031" y="12301"/>
                    <a:pt x="41905" y="16136"/>
                    <a:pt x="41880" y="19945"/>
                  </a:cubicBezTo>
                  <a:cubicBezTo>
                    <a:pt x="40953" y="17188"/>
                    <a:pt x="40276" y="14356"/>
                    <a:pt x="39825" y="11474"/>
                  </a:cubicBezTo>
                  <a:cubicBezTo>
                    <a:pt x="36041" y="16587"/>
                    <a:pt x="33008" y="22276"/>
                    <a:pt x="29700" y="27715"/>
                  </a:cubicBezTo>
                  <a:cubicBezTo>
                    <a:pt x="27369" y="31524"/>
                    <a:pt x="24863" y="35284"/>
                    <a:pt x="22432" y="39043"/>
                  </a:cubicBezTo>
                  <a:cubicBezTo>
                    <a:pt x="21254" y="45033"/>
                    <a:pt x="20627" y="51123"/>
                    <a:pt x="20577" y="57239"/>
                  </a:cubicBezTo>
                  <a:cubicBezTo>
                    <a:pt x="19875" y="52878"/>
                    <a:pt x="19424" y="48467"/>
                    <a:pt x="19274" y="44081"/>
                  </a:cubicBezTo>
                  <a:cubicBezTo>
                    <a:pt x="18973" y="44557"/>
                    <a:pt x="18697" y="45033"/>
                    <a:pt x="18396" y="45534"/>
                  </a:cubicBezTo>
                  <a:cubicBezTo>
                    <a:pt x="18021" y="50923"/>
                    <a:pt x="17745" y="56311"/>
                    <a:pt x="17620" y="61725"/>
                  </a:cubicBezTo>
                  <a:cubicBezTo>
                    <a:pt x="16592" y="58091"/>
                    <a:pt x="15915" y="54357"/>
                    <a:pt x="15564" y="50647"/>
                  </a:cubicBezTo>
                  <a:cubicBezTo>
                    <a:pt x="14111" y="53454"/>
                    <a:pt x="11579" y="63254"/>
                    <a:pt x="11153" y="66387"/>
                  </a:cubicBezTo>
                  <a:cubicBezTo>
                    <a:pt x="9224" y="80672"/>
                    <a:pt x="7745" y="81274"/>
                    <a:pt x="8823" y="92502"/>
                  </a:cubicBezTo>
                  <a:cubicBezTo>
                    <a:pt x="7469" y="87640"/>
                    <a:pt x="6141" y="82778"/>
                    <a:pt x="4787" y="77941"/>
                  </a:cubicBezTo>
                  <a:lnTo>
                    <a:pt x="4787" y="77941"/>
                  </a:lnTo>
                  <a:cubicBezTo>
                    <a:pt x="4236" y="87815"/>
                    <a:pt x="4537" y="98392"/>
                    <a:pt x="10101" y="106988"/>
                  </a:cubicBezTo>
                  <a:cubicBezTo>
                    <a:pt x="5464" y="101274"/>
                    <a:pt x="2632" y="94231"/>
                    <a:pt x="2156" y="87114"/>
                  </a:cubicBezTo>
                  <a:lnTo>
                    <a:pt x="2156" y="87114"/>
                  </a:lnTo>
                  <a:cubicBezTo>
                    <a:pt x="0" y="94808"/>
                    <a:pt x="1930" y="103605"/>
                    <a:pt x="7168" y="110046"/>
                  </a:cubicBezTo>
                  <a:cubicBezTo>
                    <a:pt x="8672" y="111926"/>
                    <a:pt x="10401" y="113605"/>
                    <a:pt x="11880" y="115460"/>
                  </a:cubicBezTo>
                  <a:cubicBezTo>
                    <a:pt x="12983" y="116863"/>
                    <a:pt x="15640" y="120297"/>
                    <a:pt x="15640" y="120297"/>
                  </a:cubicBezTo>
                  <a:cubicBezTo>
                    <a:pt x="15640" y="120297"/>
                    <a:pt x="23685" y="116262"/>
                    <a:pt x="25940" y="114332"/>
                  </a:cubicBezTo>
                  <a:cubicBezTo>
                    <a:pt x="32682" y="108542"/>
                    <a:pt x="37795" y="100998"/>
                    <a:pt x="40602" y="92652"/>
                  </a:cubicBezTo>
                  <a:lnTo>
                    <a:pt x="40602" y="92652"/>
                  </a:lnTo>
                  <a:cubicBezTo>
                    <a:pt x="37444" y="96111"/>
                    <a:pt x="33785" y="99144"/>
                    <a:pt x="29750" y="101650"/>
                  </a:cubicBezTo>
                  <a:cubicBezTo>
                    <a:pt x="35063" y="95861"/>
                    <a:pt x="39098" y="88968"/>
                    <a:pt x="41580" y="81550"/>
                  </a:cubicBezTo>
                  <a:lnTo>
                    <a:pt x="41580" y="81550"/>
                  </a:lnTo>
                  <a:cubicBezTo>
                    <a:pt x="38622" y="84958"/>
                    <a:pt x="35690" y="88392"/>
                    <a:pt x="32732" y="91800"/>
                  </a:cubicBezTo>
                  <a:cubicBezTo>
                    <a:pt x="36367" y="79946"/>
                    <a:pt x="41254" y="68517"/>
                    <a:pt x="47294" y="57715"/>
                  </a:cubicBezTo>
                  <a:cubicBezTo>
                    <a:pt x="47996" y="56487"/>
                    <a:pt x="48697" y="55259"/>
                    <a:pt x="49399" y="54031"/>
                  </a:cubicBezTo>
                  <a:lnTo>
                    <a:pt x="49399" y="54031"/>
                  </a:lnTo>
                  <a:cubicBezTo>
                    <a:pt x="45765" y="56111"/>
                    <a:pt x="41905" y="57941"/>
                    <a:pt x="38096" y="59745"/>
                  </a:cubicBezTo>
                  <a:cubicBezTo>
                    <a:pt x="43133" y="56161"/>
                    <a:pt x="47996" y="52402"/>
                    <a:pt x="52733" y="48467"/>
                  </a:cubicBezTo>
                  <a:cubicBezTo>
                    <a:pt x="53159" y="47765"/>
                    <a:pt x="53560" y="47063"/>
                    <a:pt x="53986" y="46387"/>
                  </a:cubicBezTo>
                  <a:lnTo>
                    <a:pt x="53986" y="46387"/>
                  </a:lnTo>
                  <a:cubicBezTo>
                    <a:pt x="50301" y="48367"/>
                    <a:pt x="46492" y="50171"/>
                    <a:pt x="42582" y="51800"/>
                  </a:cubicBezTo>
                  <a:cubicBezTo>
                    <a:pt x="47845" y="47890"/>
                    <a:pt x="52958" y="43805"/>
                    <a:pt x="57946" y="39569"/>
                  </a:cubicBezTo>
                  <a:cubicBezTo>
                    <a:pt x="61154" y="33805"/>
                    <a:pt x="64036" y="27890"/>
                    <a:pt x="65890" y="21574"/>
                  </a:cubicBezTo>
                  <a:cubicBezTo>
                    <a:pt x="67068" y="17614"/>
                    <a:pt x="67820" y="13379"/>
                    <a:pt x="66818" y="9269"/>
                  </a:cubicBezTo>
                  <a:cubicBezTo>
                    <a:pt x="65815" y="5183"/>
                    <a:pt x="62708" y="1274"/>
                    <a:pt x="58472" y="271"/>
                  </a:cubicBezTo>
                  <a:cubicBezTo>
                    <a:pt x="57703" y="86"/>
                    <a:pt x="56937" y="0"/>
                    <a:pt x="5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4"/>
            <p:cNvSpPr/>
            <p:nvPr/>
          </p:nvSpPr>
          <p:spPr>
            <a:xfrm flipH="1">
              <a:off x="4837538" y="1784672"/>
              <a:ext cx="709744" cy="1697581"/>
            </a:xfrm>
            <a:custGeom>
              <a:avLst/>
              <a:gdLst/>
              <a:ahLst/>
              <a:cxnLst/>
              <a:rect l="l" t="t" r="r" b="b"/>
              <a:pathLst>
                <a:path w="47269" h="113059" extrusionOk="0">
                  <a:moveTo>
                    <a:pt x="47269" y="0"/>
                  </a:moveTo>
                  <a:lnTo>
                    <a:pt x="47269" y="0"/>
                  </a:lnTo>
                  <a:cubicBezTo>
                    <a:pt x="43860" y="5088"/>
                    <a:pt x="40777" y="10402"/>
                    <a:pt x="38045" y="15890"/>
                  </a:cubicBezTo>
                  <a:cubicBezTo>
                    <a:pt x="38446" y="14712"/>
                    <a:pt x="38847" y="13534"/>
                    <a:pt x="39223" y="12381"/>
                  </a:cubicBezTo>
                  <a:lnTo>
                    <a:pt x="39223" y="12381"/>
                  </a:lnTo>
                  <a:cubicBezTo>
                    <a:pt x="32782" y="19925"/>
                    <a:pt x="27619" y="28547"/>
                    <a:pt x="24060" y="37820"/>
                  </a:cubicBezTo>
                  <a:cubicBezTo>
                    <a:pt x="23935" y="33334"/>
                    <a:pt x="24938" y="28848"/>
                    <a:pt x="26893" y="24838"/>
                  </a:cubicBezTo>
                  <a:lnTo>
                    <a:pt x="26893" y="24838"/>
                  </a:lnTo>
                  <a:cubicBezTo>
                    <a:pt x="17745" y="37595"/>
                    <a:pt x="12807" y="53109"/>
                    <a:pt x="11429" y="68748"/>
                  </a:cubicBezTo>
                  <a:cubicBezTo>
                    <a:pt x="11704" y="64888"/>
                    <a:pt x="11153" y="60953"/>
                    <a:pt x="9825" y="57319"/>
                  </a:cubicBezTo>
                  <a:cubicBezTo>
                    <a:pt x="9023" y="64462"/>
                    <a:pt x="8221" y="71580"/>
                    <a:pt x="7419" y="78698"/>
                  </a:cubicBezTo>
                  <a:cubicBezTo>
                    <a:pt x="7569" y="74236"/>
                    <a:pt x="6917" y="69750"/>
                    <a:pt x="5489" y="65515"/>
                  </a:cubicBezTo>
                  <a:cubicBezTo>
                    <a:pt x="4812" y="73760"/>
                    <a:pt x="4537" y="82056"/>
                    <a:pt x="4637" y="90352"/>
                  </a:cubicBezTo>
                  <a:cubicBezTo>
                    <a:pt x="3258" y="85665"/>
                    <a:pt x="2381" y="80803"/>
                    <a:pt x="2055" y="75916"/>
                  </a:cubicBezTo>
                  <a:lnTo>
                    <a:pt x="2055" y="75916"/>
                  </a:lnTo>
                  <a:cubicBezTo>
                    <a:pt x="0" y="85690"/>
                    <a:pt x="1028" y="96091"/>
                    <a:pt x="4938" y="105314"/>
                  </a:cubicBezTo>
                  <a:cubicBezTo>
                    <a:pt x="3509" y="103685"/>
                    <a:pt x="2206" y="101956"/>
                    <a:pt x="1078" y="100126"/>
                  </a:cubicBezTo>
                  <a:lnTo>
                    <a:pt x="1078" y="100126"/>
                  </a:lnTo>
                  <a:cubicBezTo>
                    <a:pt x="1830" y="103635"/>
                    <a:pt x="3233" y="107019"/>
                    <a:pt x="5238" y="110001"/>
                  </a:cubicBezTo>
                  <a:lnTo>
                    <a:pt x="6191" y="113059"/>
                  </a:lnTo>
                  <a:cubicBezTo>
                    <a:pt x="8095" y="111755"/>
                    <a:pt x="9825" y="110252"/>
                    <a:pt x="11404" y="108572"/>
                  </a:cubicBezTo>
                  <a:lnTo>
                    <a:pt x="11404" y="108572"/>
                  </a:lnTo>
                  <a:cubicBezTo>
                    <a:pt x="11253" y="108648"/>
                    <a:pt x="11103" y="108748"/>
                    <a:pt x="10953" y="108823"/>
                  </a:cubicBezTo>
                  <a:cubicBezTo>
                    <a:pt x="11153" y="108698"/>
                    <a:pt x="11354" y="108547"/>
                    <a:pt x="11554" y="108397"/>
                  </a:cubicBezTo>
                  <a:cubicBezTo>
                    <a:pt x="12607" y="107269"/>
                    <a:pt x="13609" y="106041"/>
                    <a:pt x="14486" y="104763"/>
                  </a:cubicBezTo>
                  <a:cubicBezTo>
                    <a:pt x="14812" y="103986"/>
                    <a:pt x="15088" y="103209"/>
                    <a:pt x="15364" y="102407"/>
                  </a:cubicBezTo>
                  <a:lnTo>
                    <a:pt x="15364" y="102407"/>
                  </a:lnTo>
                  <a:cubicBezTo>
                    <a:pt x="15063" y="102733"/>
                    <a:pt x="14712" y="103009"/>
                    <a:pt x="14336" y="103259"/>
                  </a:cubicBezTo>
                  <a:cubicBezTo>
                    <a:pt x="13910" y="103685"/>
                    <a:pt x="13434" y="104086"/>
                    <a:pt x="12983" y="104512"/>
                  </a:cubicBezTo>
                  <a:cubicBezTo>
                    <a:pt x="12481" y="104913"/>
                    <a:pt x="11980" y="105314"/>
                    <a:pt x="11479" y="105690"/>
                  </a:cubicBezTo>
                  <a:cubicBezTo>
                    <a:pt x="10978" y="106066"/>
                    <a:pt x="10451" y="106442"/>
                    <a:pt x="9900" y="106768"/>
                  </a:cubicBezTo>
                  <a:cubicBezTo>
                    <a:pt x="10376" y="106342"/>
                    <a:pt x="10877" y="105941"/>
                    <a:pt x="11354" y="105515"/>
                  </a:cubicBezTo>
                  <a:cubicBezTo>
                    <a:pt x="11830" y="105114"/>
                    <a:pt x="12331" y="104713"/>
                    <a:pt x="12782" y="104287"/>
                  </a:cubicBezTo>
                  <a:lnTo>
                    <a:pt x="13484" y="103710"/>
                  </a:lnTo>
                  <a:lnTo>
                    <a:pt x="13484" y="103710"/>
                  </a:lnTo>
                  <a:cubicBezTo>
                    <a:pt x="13058" y="103886"/>
                    <a:pt x="12607" y="104011"/>
                    <a:pt x="12156" y="104061"/>
                  </a:cubicBezTo>
                  <a:cubicBezTo>
                    <a:pt x="13183" y="102908"/>
                    <a:pt x="14110" y="101655"/>
                    <a:pt x="14988" y="100352"/>
                  </a:cubicBezTo>
                  <a:lnTo>
                    <a:pt x="14988" y="100352"/>
                  </a:lnTo>
                  <a:cubicBezTo>
                    <a:pt x="13910" y="101054"/>
                    <a:pt x="12807" y="101730"/>
                    <a:pt x="11730" y="102407"/>
                  </a:cubicBezTo>
                  <a:cubicBezTo>
                    <a:pt x="12481" y="101379"/>
                    <a:pt x="13208" y="100352"/>
                    <a:pt x="13885" y="99274"/>
                  </a:cubicBezTo>
                  <a:lnTo>
                    <a:pt x="13885" y="99274"/>
                  </a:lnTo>
                  <a:cubicBezTo>
                    <a:pt x="13459" y="99525"/>
                    <a:pt x="13058" y="99800"/>
                    <a:pt x="12632" y="100051"/>
                  </a:cubicBezTo>
                  <a:cubicBezTo>
                    <a:pt x="13133" y="98948"/>
                    <a:pt x="13584" y="97846"/>
                    <a:pt x="14060" y="96743"/>
                  </a:cubicBezTo>
                  <a:lnTo>
                    <a:pt x="14060" y="96743"/>
                  </a:lnTo>
                  <a:cubicBezTo>
                    <a:pt x="13409" y="97319"/>
                    <a:pt x="12782" y="97871"/>
                    <a:pt x="12131" y="98422"/>
                  </a:cubicBezTo>
                  <a:cubicBezTo>
                    <a:pt x="12807" y="97745"/>
                    <a:pt x="13509" y="97069"/>
                    <a:pt x="14211" y="96392"/>
                  </a:cubicBezTo>
                  <a:cubicBezTo>
                    <a:pt x="14687" y="95239"/>
                    <a:pt x="15163" y="94086"/>
                    <a:pt x="15614" y="92933"/>
                  </a:cubicBezTo>
                  <a:lnTo>
                    <a:pt x="15614" y="92933"/>
                  </a:lnTo>
                  <a:cubicBezTo>
                    <a:pt x="14511" y="93886"/>
                    <a:pt x="13459" y="94913"/>
                    <a:pt x="12481" y="96016"/>
                  </a:cubicBezTo>
                  <a:cubicBezTo>
                    <a:pt x="14010" y="93635"/>
                    <a:pt x="15364" y="91154"/>
                    <a:pt x="16567" y="88572"/>
                  </a:cubicBezTo>
                  <a:lnTo>
                    <a:pt x="16567" y="88572"/>
                  </a:lnTo>
                  <a:cubicBezTo>
                    <a:pt x="16441" y="88698"/>
                    <a:pt x="16341" y="88823"/>
                    <a:pt x="16216" y="88948"/>
                  </a:cubicBezTo>
                  <a:cubicBezTo>
                    <a:pt x="15840" y="89324"/>
                    <a:pt x="15464" y="89700"/>
                    <a:pt x="15088" y="90051"/>
                  </a:cubicBezTo>
                  <a:cubicBezTo>
                    <a:pt x="14712" y="90427"/>
                    <a:pt x="14311" y="90778"/>
                    <a:pt x="13910" y="91104"/>
                  </a:cubicBezTo>
                  <a:cubicBezTo>
                    <a:pt x="14236" y="90703"/>
                    <a:pt x="14587" y="90302"/>
                    <a:pt x="14938" y="89901"/>
                  </a:cubicBezTo>
                  <a:cubicBezTo>
                    <a:pt x="15288" y="89525"/>
                    <a:pt x="15664" y="89149"/>
                    <a:pt x="16015" y="88748"/>
                  </a:cubicBezTo>
                  <a:cubicBezTo>
                    <a:pt x="16291" y="88472"/>
                    <a:pt x="16592" y="88196"/>
                    <a:pt x="16867" y="87921"/>
                  </a:cubicBezTo>
                  <a:cubicBezTo>
                    <a:pt x="17619" y="86292"/>
                    <a:pt x="18296" y="84612"/>
                    <a:pt x="18897" y="82933"/>
                  </a:cubicBezTo>
                  <a:lnTo>
                    <a:pt x="18897" y="82933"/>
                  </a:lnTo>
                  <a:cubicBezTo>
                    <a:pt x="18647" y="83184"/>
                    <a:pt x="18396" y="83409"/>
                    <a:pt x="18171" y="83660"/>
                  </a:cubicBezTo>
                  <a:cubicBezTo>
                    <a:pt x="17544" y="84236"/>
                    <a:pt x="16918" y="84838"/>
                    <a:pt x="16291" y="85414"/>
                  </a:cubicBezTo>
                  <a:cubicBezTo>
                    <a:pt x="15664" y="85991"/>
                    <a:pt x="15013" y="86567"/>
                    <a:pt x="14361" y="87119"/>
                  </a:cubicBezTo>
                  <a:cubicBezTo>
                    <a:pt x="14938" y="86467"/>
                    <a:pt x="15539" y="85866"/>
                    <a:pt x="16141" y="85264"/>
                  </a:cubicBezTo>
                  <a:cubicBezTo>
                    <a:pt x="16742" y="84638"/>
                    <a:pt x="17369" y="84061"/>
                    <a:pt x="17970" y="83460"/>
                  </a:cubicBezTo>
                  <a:cubicBezTo>
                    <a:pt x="18346" y="83109"/>
                    <a:pt x="18722" y="82758"/>
                    <a:pt x="19073" y="82407"/>
                  </a:cubicBezTo>
                  <a:cubicBezTo>
                    <a:pt x="19850" y="80226"/>
                    <a:pt x="20476" y="78021"/>
                    <a:pt x="21003" y="75765"/>
                  </a:cubicBezTo>
                  <a:lnTo>
                    <a:pt x="21003" y="75765"/>
                  </a:lnTo>
                  <a:cubicBezTo>
                    <a:pt x="19449" y="77996"/>
                    <a:pt x="17544" y="80001"/>
                    <a:pt x="15389" y="81680"/>
                  </a:cubicBezTo>
                  <a:cubicBezTo>
                    <a:pt x="16617" y="79149"/>
                    <a:pt x="17870" y="76617"/>
                    <a:pt x="19123" y="74086"/>
                  </a:cubicBezTo>
                  <a:lnTo>
                    <a:pt x="19123" y="74086"/>
                  </a:lnTo>
                  <a:cubicBezTo>
                    <a:pt x="18923" y="74236"/>
                    <a:pt x="18722" y="74387"/>
                    <a:pt x="18547" y="74562"/>
                  </a:cubicBezTo>
                  <a:cubicBezTo>
                    <a:pt x="17644" y="75264"/>
                    <a:pt x="16767" y="75966"/>
                    <a:pt x="15865" y="76668"/>
                  </a:cubicBezTo>
                  <a:cubicBezTo>
                    <a:pt x="16692" y="75891"/>
                    <a:pt x="17544" y="75139"/>
                    <a:pt x="18396" y="74387"/>
                  </a:cubicBezTo>
                  <a:cubicBezTo>
                    <a:pt x="18722" y="74111"/>
                    <a:pt x="19048" y="73835"/>
                    <a:pt x="19374" y="73560"/>
                  </a:cubicBezTo>
                  <a:cubicBezTo>
                    <a:pt x="20276" y="71730"/>
                    <a:pt x="21153" y="69926"/>
                    <a:pt x="22055" y="68096"/>
                  </a:cubicBezTo>
                  <a:lnTo>
                    <a:pt x="22055" y="68096"/>
                  </a:lnTo>
                  <a:cubicBezTo>
                    <a:pt x="21629" y="68397"/>
                    <a:pt x="21228" y="68698"/>
                    <a:pt x="20802" y="68973"/>
                  </a:cubicBezTo>
                  <a:cubicBezTo>
                    <a:pt x="19950" y="69550"/>
                    <a:pt x="19073" y="70126"/>
                    <a:pt x="18196" y="70652"/>
                  </a:cubicBezTo>
                  <a:lnTo>
                    <a:pt x="20677" y="68823"/>
                  </a:lnTo>
                  <a:cubicBezTo>
                    <a:pt x="21203" y="68397"/>
                    <a:pt x="21755" y="67996"/>
                    <a:pt x="22306" y="67595"/>
                  </a:cubicBezTo>
                  <a:cubicBezTo>
                    <a:pt x="22481" y="67244"/>
                    <a:pt x="22657" y="66868"/>
                    <a:pt x="22832" y="66517"/>
                  </a:cubicBezTo>
                  <a:lnTo>
                    <a:pt x="22832" y="66517"/>
                  </a:lnTo>
                  <a:cubicBezTo>
                    <a:pt x="22281" y="66843"/>
                    <a:pt x="21755" y="67169"/>
                    <a:pt x="21203" y="67495"/>
                  </a:cubicBezTo>
                  <a:cubicBezTo>
                    <a:pt x="21604" y="66166"/>
                    <a:pt x="22005" y="64838"/>
                    <a:pt x="22456" y="63535"/>
                  </a:cubicBezTo>
                  <a:lnTo>
                    <a:pt x="22456" y="63535"/>
                  </a:lnTo>
                  <a:cubicBezTo>
                    <a:pt x="21905" y="63860"/>
                    <a:pt x="21354" y="64186"/>
                    <a:pt x="20802" y="64487"/>
                  </a:cubicBezTo>
                  <a:cubicBezTo>
                    <a:pt x="21379" y="64086"/>
                    <a:pt x="21955" y="63685"/>
                    <a:pt x="22532" y="63284"/>
                  </a:cubicBezTo>
                  <a:cubicBezTo>
                    <a:pt x="22782" y="62482"/>
                    <a:pt x="23058" y="61680"/>
                    <a:pt x="23334" y="60903"/>
                  </a:cubicBezTo>
                  <a:lnTo>
                    <a:pt x="23334" y="60903"/>
                  </a:lnTo>
                  <a:cubicBezTo>
                    <a:pt x="22657" y="61329"/>
                    <a:pt x="21980" y="61730"/>
                    <a:pt x="21253" y="62106"/>
                  </a:cubicBezTo>
                  <a:cubicBezTo>
                    <a:pt x="22456" y="60226"/>
                    <a:pt x="23710" y="58397"/>
                    <a:pt x="25013" y="56617"/>
                  </a:cubicBezTo>
                  <a:cubicBezTo>
                    <a:pt x="25715" y="54963"/>
                    <a:pt x="26466" y="53359"/>
                    <a:pt x="27319" y="51780"/>
                  </a:cubicBezTo>
                  <a:cubicBezTo>
                    <a:pt x="27519" y="51379"/>
                    <a:pt x="27720" y="51003"/>
                    <a:pt x="27945" y="50627"/>
                  </a:cubicBezTo>
                  <a:lnTo>
                    <a:pt x="27945" y="50627"/>
                  </a:lnTo>
                  <a:cubicBezTo>
                    <a:pt x="27820" y="50702"/>
                    <a:pt x="27669" y="50778"/>
                    <a:pt x="27544" y="50828"/>
                  </a:cubicBezTo>
                  <a:cubicBezTo>
                    <a:pt x="27845" y="50477"/>
                    <a:pt x="28146" y="50101"/>
                    <a:pt x="28446" y="49725"/>
                  </a:cubicBezTo>
                  <a:cubicBezTo>
                    <a:pt x="29800" y="47469"/>
                    <a:pt x="31279" y="45289"/>
                    <a:pt x="32832" y="43184"/>
                  </a:cubicBezTo>
                  <a:lnTo>
                    <a:pt x="32832" y="43184"/>
                  </a:lnTo>
                  <a:cubicBezTo>
                    <a:pt x="32782" y="43209"/>
                    <a:pt x="32732" y="43259"/>
                    <a:pt x="32657" y="43284"/>
                  </a:cubicBezTo>
                  <a:cubicBezTo>
                    <a:pt x="31955" y="43710"/>
                    <a:pt x="31253" y="44136"/>
                    <a:pt x="30527" y="44512"/>
                  </a:cubicBezTo>
                  <a:cubicBezTo>
                    <a:pt x="29800" y="44888"/>
                    <a:pt x="29073" y="45239"/>
                    <a:pt x="28321" y="45540"/>
                  </a:cubicBezTo>
                  <a:lnTo>
                    <a:pt x="30426" y="44311"/>
                  </a:lnTo>
                  <a:cubicBezTo>
                    <a:pt x="31128" y="43910"/>
                    <a:pt x="31830" y="43484"/>
                    <a:pt x="32507" y="43058"/>
                  </a:cubicBezTo>
                  <a:cubicBezTo>
                    <a:pt x="32782" y="42908"/>
                    <a:pt x="33033" y="42733"/>
                    <a:pt x="33284" y="42582"/>
                  </a:cubicBezTo>
                  <a:cubicBezTo>
                    <a:pt x="34612" y="40803"/>
                    <a:pt x="35990" y="39048"/>
                    <a:pt x="37394" y="37294"/>
                  </a:cubicBezTo>
                  <a:lnTo>
                    <a:pt x="37394" y="37294"/>
                  </a:lnTo>
                  <a:cubicBezTo>
                    <a:pt x="36266" y="37946"/>
                    <a:pt x="35113" y="38597"/>
                    <a:pt x="33960" y="39199"/>
                  </a:cubicBezTo>
                  <a:cubicBezTo>
                    <a:pt x="33183" y="39600"/>
                    <a:pt x="32381" y="40001"/>
                    <a:pt x="31579" y="40402"/>
                  </a:cubicBezTo>
                  <a:cubicBezTo>
                    <a:pt x="30777" y="40778"/>
                    <a:pt x="29975" y="41154"/>
                    <a:pt x="29173" y="41504"/>
                  </a:cubicBezTo>
                  <a:cubicBezTo>
                    <a:pt x="29950" y="41103"/>
                    <a:pt x="30752" y="40702"/>
                    <a:pt x="31529" y="40276"/>
                  </a:cubicBezTo>
                  <a:cubicBezTo>
                    <a:pt x="32306" y="39850"/>
                    <a:pt x="33083" y="39449"/>
                    <a:pt x="33860" y="38998"/>
                  </a:cubicBezTo>
                  <a:cubicBezTo>
                    <a:pt x="35163" y="38296"/>
                    <a:pt x="36441" y="37545"/>
                    <a:pt x="37720" y="36793"/>
                  </a:cubicBezTo>
                  <a:cubicBezTo>
                    <a:pt x="39223" y="34412"/>
                    <a:pt x="40627" y="31956"/>
                    <a:pt x="41980" y="29474"/>
                  </a:cubicBezTo>
                  <a:lnTo>
                    <a:pt x="41980" y="29474"/>
                  </a:lnTo>
                  <a:cubicBezTo>
                    <a:pt x="40702" y="30377"/>
                    <a:pt x="39424" y="31229"/>
                    <a:pt x="38096" y="32056"/>
                  </a:cubicBezTo>
                  <a:cubicBezTo>
                    <a:pt x="37319" y="32507"/>
                    <a:pt x="36542" y="32983"/>
                    <a:pt x="35765" y="33434"/>
                  </a:cubicBezTo>
                  <a:cubicBezTo>
                    <a:pt x="34963" y="33885"/>
                    <a:pt x="34161" y="34311"/>
                    <a:pt x="33359" y="34712"/>
                  </a:cubicBezTo>
                  <a:cubicBezTo>
                    <a:pt x="34136" y="34261"/>
                    <a:pt x="34913" y="33785"/>
                    <a:pt x="35690" y="33309"/>
                  </a:cubicBezTo>
                  <a:cubicBezTo>
                    <a:pt x="36467" y="32833"/>
                    <a:pt x="37218" y="32357"/>
                    <a:pt x="37995" y="31855"/>
                  </a:cubicBezTo>
                  <a:cubicBezTo>
                    <a:pt x="39424" y="30928"/>
                    <a:pt x="40852" y="29950"/>
                    <a:pt x="42256" y="28948"/>
                  </a:cubicBezTo>
                  <a:cubicBezTo>
                    <a:pt x="43233" y="27093"/>
                    <a:pt x="44186" y="25214"/>
                    <a:pt x="45088" y="23309"/>
                  </a:cubicBezTo>
                  <a:lnTo>
                    <a:pt x="45088" y="23309"/>
                  </a:lnTo>
                  <a:cubicBezTo>
                    <a:pt x="42081" y="26091"/>
                    <a:pt x="39073" y="28873"/>
                    <a:pt x="36065" y="31655"/>
                  </a:cubicBezTo>
                  <a:cubicBezTo>
                    <a:pt x="38045" y="28898"/>
                    <a:pt x="39649" y="25940"/>
                    <a:pt x="41003" y="22858"/>
                  </a:cubicBezTo>
                  <a:lnTo>
                    <a:pt x="41003" y="22858"/>
                  </a:lnTo>
                  <a:cubicBezTo>
                    <a:pt x="40025" y="23309"/>
                    <a:pt x="39048" y="23710"/>
                    <a:pt x="38045" y="24061"/>
                  </a:cubicBezTo>
                  <a:cubicBezTo>
                    <a:pt x="39073" y="23610"/>
                    <a:pt x="40101" y="23108"/>
                    <a:pt x="41103" y="22582"/>
                  </a:cubicBezTo>
                  <a:cubicBezTo>
                    <a:pt x="44136" y="15464"/>
                    <a:pt x="45740" y="7645"/>
                    <a:pt x="47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4"/>
            <p:cNvSpPr/>
            <p:nvPr/>
          </p:nvSpPr>
          <p:spPr>
            <a:xfrm flipH="1">
              <a:off x="4916937" y="1999565"/>
              <a:ext cx="633738" cy="1892145"/>
            </a:xfrm>
            <a:custGeom>
              <a:avLst/>
              <a:gdLst/>
              <a:ahLst/>
              <a:cxnLst/>
              <a:rect l="l" t="t" r="r" b="b"/>
              <a:pathLst>
                <a:path w="42207" h="126017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2" y="8271"/>
                    <a:pt x="31229" y="17093"/>
                    <a:pt x="26818" y="26266"/>
                  </a:cubicBezTo>
                  <a:cubicBezTo>
                    <a:pt x="22382" y="35414"/>
                    <a:pt x="18647" y="44913"/>
                    <a:pt x="15489" y="54562"/>
                  </a:cubicBezTo>
                  <a:cubicBezTo>
                    <a:pt x="12306" y="64236"/>
                    <a:pt x="9675" y="74086"/>
                    <a:pt x="7469" y="84011"/>
                  </a:cubicBezTo>
                  <a:cubicBezTo>
                    <a:pt x="5239" y="93936"/>
                    <a:pt x="1554" y="115966"/>
                    <a:pt x="1" y="126016"/>
                  </a:cubicBezTo>
                  <a:lnTo>
                    <a:pt x="3033" y="120151"/>
                  </a:lnTo>
                  <a:cubicBezTo>
                    <a:pt x="4412" y="110101"/>
                    <a:pt x="6818" y="94236"/>
                    <a:pt x="8873" y="84312"/>
                  </a:cubicBezTo>
                  <a:cubicBezTo>
                    <a:pt x="10928" y="74387"/>
                    <a:pt x="13384" y="64537"/>
                    <a:pt x="16392" y="54863"/>
                  </a:cubicBezTo>
                  <a:cubicBezTo>
                    <a:pt x="19424" y="45189"/>
                    <a:pt x="22983" y="35665"/>
                    <a:pt x="27244" y="26467"/>
                  </a:cubicBezTo>
                  <a:cubicBezTo>
                    <a:pt x="31505" y="17269"/>
                    <a:pt x="36467" y="8371"/>
                    <a:pt x="4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4"/>
            <p:cNvSpPr/>
            <p:nvPr/>
          </p:nvSpPr>
          <p:spPr>
            <a:xfrm flipH="1">
              <a:off x="4919580" y="1986021"/>
              <a:ext cx="633723" cy="1892130"/>
            </a:xfrm>
            <a:custGeom>
              <a:avLst/>
              <a:gdLst/>
              <a:ahLst/>
              <a:cxnLst/>
              <a:rect l="l" t="t" r="r" b="b"/>
              <a:pathLst>
                <a:path w="42206" h="126016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1" y="8296"/>
                    <a:pt x="31228" y="17118"/>
                    <a:pt x="26817" y="26266"/>
                  </a:cubicBezTo>
                  <a:cubicBezTo>
                    <a:pt x="22381" y="35439"/>
                    <a:pt x="18672" y="44913"/>
                    <a:pt x="15489" y="54587"/>
                  </a:cubicBezTo>
                  <a:cubicBezTo>
                    <a:pt x="12306" y="64236"/>
                    <a:pt x="9674" y="74086"/>
                    <a:pt x="7469" y="84011"/>
                  </a:cubicBezTo>
                  <a:cubicBezTo>
                    <a:pt x="5238" y="93935"/>
                    <a:pt x="1554" y="115966"/>
                    <a:pt x="0" y="126016"/>
                  </a:cubicBezTo>
                  <a:lnTo>
                    <a:pt x="3033" y="120151"/>
                  </a:lnTo>
                  <a:cubicBezTo>
                    <a:pt x="4411" y="110126"/>
                    <a:pt x="6817" y="94236"/>
                    <a:pt x="8872" y="84311"/>
                  </a:cubicBezTo>
                  <a:cubicBezTo>
                    <a:pt x="10928" y="74386"/>
                    <a:pt x="13384" y="64562"/>
                    <a:pt x="16391" y="54862"/>
                  </a:cubicBezTo>
                  <a:cubicBezTo>
                    <a:pt x="19424" y="45188"/>
                    <a:pt x="22983" y="35689"/>
                    <a:pt x="27243" y="26466"/>
                  </a:cubicBezTo>
                  <a:cubicBezTo>
                    <a:pt x="31504" y="17268"/>
                    <a:pt x="36466" y="8371"/>
                    <a:pt x="4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4"/>
            <p:cNvSpPr/>
            <p:nvPr/>
          </p:nvSpPr>
          <p:spPr>
            <a:xfrm flipH="1">
              <a:off x="5263889" y="2228753"/>
              <a:ext cx="32372" cy="380855"/>
            </a:xfrm>
            <a:custGeom>
              <a:avLst/>
              <a:gdLst/>
              <a:ahLst/>
              <a:cxnLst/>
              <a:rect l="l" t="t" r="r" b="b"/>
              <a:pathLst>
                <a:path w="2156" h="25365" extrusionOk="0">
                  <a:moveTo>
                    <a:pt x="2155" y="1"/>
                  </a:moveTo>
                  <a:lnTo>
                    <a:pt x="1704" y="1554"/>
                  </a:lnTo>
                  <a:lnTo>
                    <a:pt x="1303" y="3108"/>
                  </a:lnTo>
                  <a:lnTo>
                    <a:pt x="977" y="4662"/>
                  </a:lnTo>
                  <a:lnTo>
                    <a:pt x="677" y="6241"/>
                  </a:lnTo>
                  <a:cubicBezTo>
                    <a:pt x="326" y="8372"/>
                    <a:pt x="125" y="10502"/>
                    <a:pt x="50" y="12632"/>
                  </a:cubicBezTo>
                  <a:cubicBezTo>
                    <a:pt x="0" y="14788"/>
                    <a:pt x="50" y="16918"/>
                    <a:pt x="276" y="19048"/>
                  </a:cubicBezTo>
                  <a:lnTo>
                    <a:pt x="451" y="20652"/>
                  </a:lnTo>
                  <a:lnTo>
                    <a:pt x="677" y="22231"/>
                  </a:lnTo>
                  <a:lnTo>
                    <a:pt x="977" y="23810"/>
                  </a:lnTo>
                  <a:lnTo>
                    <a:pt x="1303" y="25364"/>
                  </a:lnTo>
                  <a:lnTo>
                    <a:pt x="1028" y="23785"/>
                  </a:lnTo>
                  <a:lnTo>
                    <a:pt x="802" y="22206"/>
                  </a:lnTo>
                  <a:lnTo>
                    <a:pt x="627" y="20627"/>
                  </a:lnTo>
                  <a:lnTo>
                    <a:pt x="476" y="19023"/>
                  </a:lnTo>
                  <a:cubicBezTo>
                    <a:pt x="301" y="16918"/>
                    <a:pt x="251" y="14788"/>
                    <a:pt x="326" y="12657"/>
                  </a:cubicBezTo>
                  <a:cubicBezTo>
                    <a:pt x="401" y="10527"/>
                    <a:pt x="602" y="8397"/>
                    <a:pt x="902" y="6291"/>
                  </a:cubicBezTo>
                  <a:lnTo>
                    <a:pt x="1153" y="4712"/>
                  </a:lnTo>
                  <a:lnTo>
                    <a:pt x="1429" y="3133"/>
                  </a:lnTo>
                  <a:lnTo>
                    <a:pt x="1779" y="158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4"/>
            <p:cNvSpPr/>
            <p:nvPr/>
          </p:nvSpPr>
          <p:spPr>
            <a:xfrm flipH="1">
              <a:off x="5205928" y="2116224"/>
              <a:ext cx="44805" cy="371066"/>
            </a:xfrm>
            <a:custGeom>
              <a:avLst/>
              <a:gdLst/>
              <a:ahLst/>
              <a:cxnLst/>
              <a:rect l="l" t="t" r="r" b="b"/>
              <a:pathLst>
                <a:path w="2984" h="24713" extrusionOk="0">
                  <a:moveTo>
                    <a:pt x="2983" y="1"/>
                  </a:moveTo>
                  <a:lnTo>
                    <a:pt x="2457" y="1479"/>
                  </a:lnTo>
                  <a:lnTo>
                    <a:pt x="2006" y="2983"/>
                  </a:lnTo>
                  <a:lnTo>
                    <a:pt x="1605" y="4487"/>
                  </a:lnTo>
                  <a:lnTo>
                    <a:pt x="1229" y="6016"/>
                  </a:lnTo>
                  <a:cubicBezTo>
                    <a:pt x="778" y="8071"/>
                    <a:pt x="477" y="10126"/>
                    <a:pt x="251" y="12231"/>
                  </a:cubicBezTo>
                  <a:cubicBezTo>
                    <a:pt x="76" y="14312"/>
                    <a:pt x="1" y="16392"/>
                    <a:pt x="76" y="18497"/>
                  </a:cubicBezTo>
                  <a:lnTo>
                    <a:pt x="151" y="20051"/>
                  </a:lnTo>
                  <a:lnTo>
                    <a:pt x="276" y="21630"/>
                  </a:lnTo>
                  <a:lnTo>
                    <a:pt x="452" y="23184"/>
                  </a:lnTo>
                  <a:lnTo>
                    <a:pt x="677" y="24713"/>
                  </a:lnTo>
                  <a:lnTo>
                    <a:pt x="527" y="23159"/>
                  </a:lnTo>
                  <a:lnTo>
                    <a:pt x="402" y="21605"/>
                  </a:lnTo>
                  <a:lnTo>
                    <a:pt x="326" y="20051"/>
                  </a:lnTo>
                  <a:lnTo>
                    <a:pt x="276" y="18472"/>
                  </a:lnTo>
                  <a:cubicBezTo>
                    <a:pt x="251" y="16392"/>
                    <a:pt x="326" y="14312"/>
                    <a:pt x="527" y="12256"/>
                  </a:cubicBezTo>
                  <a:cubicBezTo>
                    <a:pt x="727" y="10176"/>
                    <a:pt x="1028" y="8121"/>
                    <a:pt x="1429" y="6066"/>
                  </a:cubicBezTo>
                  <a:lnTo>
                    <a:pt x="1755" y="4537"/>
                  </a:lnTo>
                  <a:lnTo>
                    <a:pt x="2131" y="3008"/>
                  </a:lnTo>
                  <a:lnTo>
                    <a:pt x="2532" y="1505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4"/>
            <p:cNvSpPr/>
            <p:nvPr/>
          </p:nvSpPr>
          <p:spPr>
            <a:xfrm flipH="1">
              <a:off x="5133670" y="2071446"/>
              <a:ext cx="11682" cy="223543"/>
            </a:xfrm>
            <a:custGeom>
              <a:avLst/>
              <a:gdLst/>
              <a:ahLst/>
              <a:cxnLst/>
              <a:rect l="l" t="t" r="r" b="b"/>
              <a:pathLst>
                <a:path w="778" h="14888" extrusionOk="0">
                  <a:moveTo>
                    <a:pt x="777" y="0"/>
                  </a:moveTo>
                  <a:cubicBezTo>
                    <a:pt x="552" y="1228"/>
                    <a:pt x="376" y="2456"/>
                    <a:pt x="251" y="3710"/>
                  </a:cubicBezTo>
                  <a:cubicBezTo>
                    <a:pt x="126" y="4938"/>
                    <a:pt x="75" y="6191"/>
                    <a:pt x="25" y="7444"/>
                  </a:cubicBezTo>
                  <a:cubicBezTo>
                    <a:pt x="0" y="8672"/>
                    <a:pt x="0" y="9925"/>
                    <a:pt x="75" y="11178"/>
                  </a:cubicBezTo>
                  <a:cubicBezTo>
                    <a:pt x="151" y="12406"/>
                    <a:pt x="251" y="13660"/>
                    <a:pt x="401" y="14888"/>
                  </a:cubicBezTo>
                  <a:cubicBezTo>
                    <a:pt x="351" y="13660"/>
                    <a:pt x="301" y="12406"/>
                    <a:pt x="276" y="11153"/>
                  </a:cubicBezTo>
                  <a:cubicBezTo>
                    <a:pt x="276" y="9925"/>
                    <a:pt x="251" y="8672"/>
                    <a:pt x="301" y="7444"/>
                  </a:cubicBezTo>
                  <a:cubicBezTo>
                    <a:pt x="326" y="6191"/>
                    <a:pt x="401" y="4963"/>
                    <a:pt x="476" y="3710"/>
                  </a:cubicBezTo>
                  <a:cubicBezTo>
                    <a:pt x="552" y="2482"/>
                    <a:pt x="677" y="1253"/>
                    <a:pt x="777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4"/>
            <p:cNvSpPr/>
            <p:nvPr/>
          </p:nvSpPr>
          <p:spPr>
            <a:xfrm flipH="1">
              <a:off x="5094914" y="2069945"/>
              <a:ext cx="12808" cy="179895"/>
            </a:xfrm>
            <a:custGeom>
              <a:avLst/>
              <a:gdLst/>
              <a:ahLst/>
              <a:cxnLst/>
              <a:rect l="l" t="t" r="r" b="b"/>
              <a:pathLst>
                <a:path w="853" h="11981" extrusionOk="0">
                  <a:moveTo>
                    <a:pt x="853" y="0"/>
                  </a:moveTo>
                  <a:lnTo>
                    <a:pt x="853" y="0"/>
                  </a:lnTo>
                  <a:cubicBezTo>
                    <a:pt x="652" y="977"/>
                    <a:pt x="502" y="1955"/>
                    <a:pt x="376" y="2957"/>
                  </a:cubicBezTo>
                  <a:cubicBezTo>
                    <a:pt x="251" y="3960"/>
                    <a:pt x="176" y="4962"/>
                    <a:pt x="101" y="5965"/>
                  </a:cubicBezTo>
                  <a:cubicBezTo>
                    <a:pt x="51" y="6968"/>
                    <a:pt x="0" y="7970"/>
                    <a:pt x="26" y="8973"/>
                  </a:cubicBezTo>
                  <a:cubicBezTo>
                    <a:pt x="26" y="9975"/>
                    <a:pt x="76" y="10978"/>
                    <a:pt x="151" y="11980"/>
                  </a:cubicBezTo>
                  <a:cubicBezTo>
                    <a:pt x="176" y="10978"/>
                    <a:pt x="201" y="9975"/>
                    <a:pt x="226" y="8973"/>
                  </a:cubicBezTo>
                  <a:cubicBezTo>
                    <a:pt x="276" y="7970"/>
                    <a:pt x="301" y="6968"/>
                    <a:pt x="376" y="5990"/>
                  </a:cubicBezTo>
                  <a:cubicBezTo>
                    <a:pt x="427" y="4988"/>
                    <a:pt x="502" y="3985"/>
                    <a:pt x="577" y="2983"/>
                  </a:cubicBezTo>
                  <a:cubicBezTo>
                    <a:pt x="677" y="1980"/>
                    <a:pt x="777" y="977"/>
                    <a:pt x="853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4"/>
            <p:cNvSpPr/>
            <p:nvPr/>
          </p:nvSpPr>
          <p:spPr>
            <a:xfrm flipH="1">
              <a:off x="4926694" y="1803862"/>
              <a:ext cx="63604" cy="270210"/>
            </a:xfrm>
            <a:custGeom>
              <a:avLst/>
              <a:gdLst/>
              <a:ahLst/>
              <a:cxnLst/>
              <a:rect l="l" t="t" r="r" b="b"/>
              <a:pathLst>
                <a:path w="4236" h="17996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759" y="1479"/>
                    <a:pt x="3308" y="2958"/>
                    <a:pt x="2882" y="4437"/>
                  </a:cubicBezTo>
                  <a:cubicBezTo>
                    <a:pt x="2456" y="5915"/>
                    <a:pt x="2080" y="7419"/>
                    <a:pt x="1729" y="8898"/>
                  </a:cubicBezTo>
                  <a:cubicBezTo>
                    <a:pt x="1379" y="10402"/>
                    <a:pt x="1053" y="11905"/>
                    <a:pt x="752" y="13434"/>
                  </a:cubicBezTo>
                  <a:cubicBezTo>
                    <a:pt x="451" y="14938"/>
                    <a:pt x="201" y="16467"/>
                    <a:pt x="0" y="17996"/>
                  </a:cubicBezTo>
                  <a:lnTo>
                    <a:pt x="952" y="13484"/>
                  </a:lnTo>
                  <a:cubicBezTo>
                    <a:pt x="1303" y="11981"/>
                    <a:pt x="1629" y="10477"/>
                    <a:pt x="1980" y="8973"/>
                  </a:cubicBezTo>
                  <a:cubicBezTo>
                    <a:pt x="2331" y="7469"/>
                    <a:pt x="2707" y="5991"/>
                    <a:pt x="3083" y="4487"/>
                  </a:cubicBezTo>
                  <a:lnTo>
                    <a:pt x="4236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4"/>
            <p:cNvSpPr/>
            <p:nvPr/>
          </p:nvSpPr>
          <p:spPr>
            <a:xfrm flipH="1">
              <a:off x="4810023" y="1827948"/>
              <a:ext cx="91847" cy="151667"/>
            </a:xfrm>
            <a:custGeom>
              <a:avLst/>
              <a:gdLst/>
              <a:ahLst/>
              <a:cxnLst/>
              <a:rect l="l" t="t" r="r" b="b"/>
              <a:pathLst>
                <a:path w="6117" h="10101" extrusionOk="0">
                  <a:moveTo>
                    <a:pt x="6116" y="1"/>
                  </a:moveTo>
                  <a:cubicBezTo>
                    <a:pt x="5565" y="803"/>
                    <a:pt x="5013" y="1630"/>
                    <a:pt x="4487" y="2457"/>
                  </a:cubicBezTo>
                  <a:cubicBezTo>
                    <a:pt x="3961" y="3284"/>
                    <a:pt x="3459" y="4136"/>
                    <a:pt x="2933" y="4988"/>
                  </a:cubicBezTo>
                  <a:cubicBezTo>
                    <a:pt x="2457" y="5815"/>
                    <a:pt x="1931" y="6667"/>
                    <a:pt x="1454" y="7520"/>
                  </a:cubicBezTo>
                  <a:cubicBezTo>
                    <a:pt x="953" y="8372"/>
                    <a:pt x="477" y="9224"/>
                    <a:pt x="1" y="10101"/>
                  </a:cubicBezTo>
                  <a:cubicBezTo>
                    <a:pt x="577" y="9299"/>
                    <a:pt x="1104" y="8472"/>
                    <a:pt x="1630" y="7645"/>
                  </a:cubicBezTo>
                  <a:cubicBezTo>
                    <a:pt x="2156" y="6793"/>
                    <a:pt x="2657" y="5966"/>
                    <a:pt x="3184" y="5113"/>
                  </a:cubicBezTo>
                  <a:cubicBezTo>
                    <a:pt x="3685" y="4261"/>
                    <a:pt x="4186" y="3434"/>
                    <a:pt x="4688" y="2582"/>
                  </a:cubicBezTo>
                  <a:cubicBezTo>
                    <a:pt x="5164" y="1730"/>
                    <a:pt x="5665" y="853"/>
                    <a:pt x="611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4"/>
            <p:cNvSpPr/>
            <p:nvPr/>
          </p:nvSpPr>
          <p:spPr>
            <a:xfrm flipH="1">
              <a:off x="4748686" y="1901706"/>
              <a:ext cx="153934" cy="157703"/>
            </a:xfrm>
            <a:custGeom>
              <a:avLst/>
              <a:gdLst/>
              <a:ahLst/>
              <a:cxnLst/>
              <a:rect l="l" t="t" r="r" b="b"/>
              <a:pathLst>
                <a:path w="10252" h="10503" extrusionOk="0">
                  <a:moveTo>
                    <a:pt x="10251" y="1"/>
                  </a:moveTo>
                  <a:lnTo>
                    <a:pt x="10251" y="1"/>
                  </a:lnTo>
                  <a:cubicBezTo>
                    <a:pt x="9424" y="903"/>
                    <a:pt x="8597" y="1806"/>
                    <a:pt x="7770" y="2708"/>
                  </a:cubicBezTo>
                  <a:cubicBezTo>
                    <a:pt x="6943" y="3585"/>
                    <a:pt x="6091" y="4487"/>
                    <a:pt x="5239" y="5339"/>
                  </a:cubicBezTo>
                  <a:cubicBezTo>
                    <a:pt x="4387" y="6242"/>
                    <a:pt x="3509" y="7094"/>
                    <a:pt x="2657" y="7946"/>
                  </a:cubicBezTo>
                  <a:cubicBezTo>
                    <a:pt x="1780" y="8823"/>
                    <a:pt x="878" y="9650"/>
                    <a:pt x="1" y="10502"/>
                  </a:cubicBezTo>
                  <a:cubicBezTo>
                    <a:pt x="953" y="9750"/>
                    <a:pt x="1880" y="8923"/>
                    <a:pt x="2783" y="8096"/>
                  </a:cubicBezTo>
                  <a:cubicBezTo>
                    <a:pt x="3685" y="7269"/>
                    <a:pt x="4562" y="6417"/>
                    <a:pt x="5439" y="5540"/>
                  </a:cubicBezTo>
                  <a:cubicBezTo>
                    <a:pt x="6291" y="4663"/>
                    <a:pt x="7119" y="3760"/>
                    <a:pt x="7921" y="2833"/>
                  </a:cubicBezTo>
                  <a:cubicBezTo>
                    <a:pt x="8723" y="1906"/>
                    <a:pt x="9525" y="978"/>
                    <a:pt x="10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4"/>
            <p:cNvSpPr/>
            <p:nvPr/>
          </p:nvSpPr>
          <p:spPr>
            <a:xfrm flipH="1">
              <a:off x="4775042" y="2007839"/>
              <a:ext cx="200961" cy="138123"/>
            </a:xfrm>
            <a:custGeom>
              <a:avLst/>
              <a:gdLst/>
              <a:ahLst/>
              <a:cxnLst/>
              <a:rect l="l" t="t" r="r" b="b"/>
              <a:pathLst>
                <a:path w="13384" h="9199" extrusionOk="0">
                  <a:moveTo>
                    <a:pt x="13384" y="1"/>
                  </a:moveTo>
                  <a:cubicBezTo>
                    <a:pt x="12432" y="978"/>
                    <a:pt x="11429" y="1905"/>
                    <a:pt x="10402" y="2783"/>
                  </a:cubicBezTo>
                  <a:cubicBezTo>
                    <a:pt x="9349" y="3660"/>
                    <a:pt x="8271" y="4512"/>
                    <a:pt x="7143" y="5264"/>
                  </a:cubicBezTo>
                  <a:cubicBezTo>
                    <a:pt x="6041" y="6041"/>
                    <a:pt x="4863" y="6743"/>
                    <a:pt x="3660" y="7394"/>
                  </a:cubicBezTo>
                  <a:cubicBezTo>
                    <a:pt x="2482" y="8046"/>
                    <a:pt x="1254" y="8647"/>
                    <a:pt x="0" y="9199"/>
                  </a:cubicBezTo>
                  <a:cubicBezTo>
                    <a:pt x="1279" y="8748"/>
                    <a:pt x="2557" y="8196"/>
                    <a:pt x="3760" y="7595"/>
                  </a:cubicBezTo>
                  <a:cubicBezTo>
                    <a:pt x="4988" y="6968"/>
                    <a:pt x="6166" y="6266"/>
                    <a:pt x="7294" y="5489"/>
                  </a:cubicBezTo>
                  <a:cubicBezTo>
                    <a:pt x="8422" y="4712"/>
                    <a:pt x="9524" y="3860"/>
                    <a:pt x="10527" y="2958"/>
                  </a:cubicBezTo>
                  <a:cubicBezTo>
                    <a:pt x="11554" y="2031"/>
                    <a:pt x="12507" y="1053"/>
                    <a:pt x="1338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4"/>
            <p:cNvSpPr/>
            <p:nvPr/>
          </p:nvSpPr>
          <p:spPr>
            <a:xfrm flipH="1">
              <a:off x="4782569" y="2115098"/>
              <a:ext cx="263814" cy="190811"/>
            </a:xfrm>
            <a:custGeom>
              <a:avLst/>
              <a:gdLst/>
              <a:ahLst/>
              <a:cxnLst/>
              <a:rect l="l" t="t" r="r" b="b"/>
              <a:pathLst>
                <a:path w="17570" h="12708" extrusionOk="0">
                  <a:moveTo>
                    <a:pt x="17570" y="1"/>
                  </a:moveTo>
                  <a:lnTo>
                    <a:pt x="17570" y="1"/>
                  </a:lnTo>
                  <a:cubicBezTo>
                    <a:pt x="16893" y="602"/>
                    <a:pt x="16216" y="1204"/>
                    <a:pt x="15515" y="1780"/>
                  </a:cubicBezTo>
                  <a:cubicBezTo>
                    <a:pt x="14813" y="2356"/>
                    <a:pt x="14111" y="2933"/>
                    <a:pt x="13409" y="3509"/>
                  </a:cubicBezTo>
                  <a:cubicBezTo>
                    <a:pt x="12006" y="4637"/>
                    <a:pt x="10577" y="5740"/>
                    <a:pt x="9099" y="6793"/>
                  </a:cubicBezTo>
                  <a:cubicBezTo>
                    <a:pt x="7645" y="7870"/>
                    <a:pt x="6141" y="8873"/>
                    <a:pt x="4637" y="9850"/>
                  </a:cubicBezTo>
                  <a:cubicBezTo>
                    <a:pt x="3860" y="10352"/>
                    <a:pt x="3109" y="10828"/>
                    <a:pt x="2332" y="11304"/>
                  </a:cubicBezTo>
                  <a:cubicBezTo>
                    <a:pt x="1555" y="11780"/>
                    <a:pt x="778" y="12256"/>
                    <a:pt x="1" y="12707"/>
                  </a:cubicBezTo>
                  <a:cubicBezTo>
                    <a:pt x="803" y="12306"/>
                    <a:pt x="1605" y="11880"/>
                    <a:pt x="2407" y="11429"/>
                  </a:cubicBezTo>
                  <a:cubicBezTo>
                    <a:pt x="3184" y="10978"/>
                    <a:pt x="3961" y="10502"/>
                    <a:pt x="4738" y="10051"/>
                  </a:cubicBezTo>
                  <a:cubicBezTo>
                    <a:pt x="6291" y="9098"/>
                    <a:pt x="7795" y="8071"/>
                    <a:pt x="9274" y="7018"/>
                  </a:cubicBezTo>
                  <a:cubicBezTo>
                    <a:pt x="10728" y="5940"/>
                    <a:pt x="12156" y="4838"/>
                    <a:pt x="13560" y="3660"/>
                  </a:cubicBezTo>
                  <a:cubicBezTo>
                    <a:pt x="14236" y="3083"/>
                    <a:pt x="14938" y="2482"/>
                    <a:pt x="15590" y="1880"/>
                  </a:cubicBezTo>
                  <a:cubicBezTo>
                    <a:pt x="16266" y="1254"/>
                    <a:pt x="16918" y="627"/>
                    <a:pt x="1757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4"/>
            <p:cNvSpPr/>
            <p:nvPr/>
          </p:nvSpPr>
          <p:spPr>
            <a:xfrm flipH="1">
              <a:off x="4836386" y="2242298"/>
              <a:ext cx="272838" cy="165600"/>
            </a:xfrm>
            <a:custGeom>
              <a:avLst/>
              <a:gdLst/>
              <a:ahLst/>
              <a:cxnLst/>
              <a:rect l="l" t="t" r="r" b="b"/>
              <a:pathLst>
                <a:path w="18171" h="11029" extrusionOk="0">
                  <a:moveTo>
                    <a:pt x="18171" y="1"/>
                  </a:moveTo>
                  <a:lnTo>
                    <a:pt x="18171" y="1"/>
                  </a:lnTo>
                  <a:cubicBezTo>
                    <a:pt x="17444" y="527"/>
                    <a:pt x="16717" y="1028"/>
                    <a:pt x="15965" y="1530"/>
                  </a:cubicBezTo>
                  <a:cubicBezTo>
                    <a:pt x="15238" y="2031"/>
                    <a:pt x="14512" y="2532"/>
                    <a:pt x="13785" y="3008"/>
                  </a:cubicBezTo>
                  <a:cubicBezTo>
                    <a:pt x="12306" y="3986"/>
                    <a:pt x="10802" y="4963"/>
                    <a:pt x="9273" y="5865"/>
                  </a:cubicBezTo>
                  <a:cubicBezTo>
                    <a:pt x="7770" y="6793"/>
                    <a:pt x="6241" y="7670"/>
                    <a:pt x="4687" y="8522"/>
                  </a:cubicBezTo>
                  <a:cubicBezTo>
                    <a:pt x="3910" y="8973"/>
                    <a:pt x="3133" y="9374"/>
                    <a:pt x="2356" y="9800"/>
                  </a:cubicBezTo>
                  <a:cubicBezTo>
                    <a:pt x="1579" y="10226"/>
                    <a:pt x="777" y="10627"/>
                    <a:pt x="0" y="11028"/>
                  </a:cubicBezTo>
                  <a:cubicBezTo>
                    <a:pt x="802" y="10678"/>
                    <a:pt x="1604" y="10302"/>
                    <a:pt x="2406" y="9926"/>
                  </a:cubicBezTo>
                  <a:cubicBezTo>
                    <a:pt x="3208" y="9525"/>
                    <a:pt x="4010" y="9124"/>
                    <a:pt x="4787" y="8723"/>
                  </a:cubicBezTo>
                  <a:cubicBezTo>
                    <a:pt x="6366" y="7896"/>
                    <a:pt x="7895" y="7018"/>
                    <a:pt x="9424" y="6091"/>
                  </a:cubicBezTo>
                  <a:cubicBezTo>
                    <a:pt x="10928" y="5164"/>
                    <a:pt x="12431" y="4211"/>
                    <a:pt x="13885" y="3184"/>
                  </a:cubicBezTo>
                  <a:cubicBezTo>
                    <a:pt x="14612" y="2683"/>
                    <a:pt x="15339" y="2156"/>
                    <a:pt x="16065" y="1630"/>
                  </a:cubicBezTo>
                  <a:cubicBezTo>
                    <a:pt x="16767" y="1104"/>
                    <a:pt x="17469" y="552"/>
                    <a:pt x="1817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4"/>
            <p:cNvSpPr/>
            <p:nvPr/>
          </p:nvSpPr>
          <p:spPr>
            <a:xfrm flipH="1">
              <a:off x="4997453" y="2390956"/>
              <a:ext cx="124564" cy="77537"/>
            </a:xfrm>
            <a:custGeom>
              <a:avLst/>
              <a:gdLst/>
              <a:ahLst/>
              <a:cxnLst/>
              <a:rect l="l" t="t" r="r" b="b"/>
              <a:pathLst>
                <a:path w="8296" h="5164" extrusionOk="0">
                  <a:moveTo>
                    <a:pt x="8296" y="1"/>
                  </a:moveTo>
                  <a:lnTo>
                    <a:pt x="6266" y="1354"/>
                  </a:lnTo>
                  <a:cubicBezTo>
                    <a:pt x="5564" y="1805"/>
                    <a:pt x="4887" y="2256"/>
                    <a:pt x="4186" y="2682"/>
                  </a:cubicBezTo>
                  <a:cubicBezTo>
                    <a:pt x="3509" y="3108"/>
                    <a:pt x="2807" y="3534"/>
                    <a:pt x="2105" y="3935"/>
                  </a:cubicBezTo>
                  <a:lnTo>
                    <a:pt x="0" y="5164"/>
                  </a:lnTo>
                  <a:cubicBezTo>
                    <a:pt x="752" y="4863"/>
                    <a:pt x="1479" y="4512"/>
                    <a:pt x="2206" y="4136"/>
                  </a:cubicBezTo>
                  <a:cubicBezTo>
                    <a:pt x="2932" y="3760"/>
                    <a:pt x="3634" y="3334"/>
                    <a:pt x="4336" y="2908"/>
                  </a:cubicBezTo>
                  <a:cubicBezTo>
                    <a:pt x="5038" y="2457"/>
                    <a:pt x="5714" y="2006"/>
                    <a:pt x="6366" y="1529"/>
                  </a:cubicBezTo>
                  <a:cubicBezTo>
                    <a:pt x="7043" y="1053"/>
                    <a:pt x="7669" y="552"/>
                    <a:pt x="829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4"/>
            <p:cNvSpPr/>
            <p:nvPr/>
          </p:nvSpPr>
          <p:spPr>
            <a:xfrm flipH="1">
              <a:off x="5089651" y="2653645"/>
              <a:ext cx="145270" cy="99369"/>
            </a:xfrm>
            <a:custGeom>
              <a:avLst/>
              <a:gdLst/>
              <a:ahLst/>
              <a:cxnLst/>
              <a:rect l="l" t="t" r="r" b="b"/>
              <a:pathLst>
                <a:path w="9675" h="6618" extrusionOk="0">
                  <a:moveTo>
                    <a:pt x="9674" y="0"/>
                  </a:moveTo>
                  <a:cubicBezTo>
                    <a:pt x="8847" y="527"/>
                    <a:pt x="8045" y="1078"/>
                    <a:pt x="7243" y="1630"/>
                  </a:cubicBezTo>
                  <a:lnTo>
                    <a:pt x="4812" y="3284"/>
                  </a:lnTo>
                  <a:lnTo>
                    <a:pt x="2406" y="4938"/>
                  </a:lnTo>
                  <a:cubicBezTo>
                    <a:pt x="1604" y="5489"/>
                    <a:pt x="802" y="6041"/>
                    <a:pt x="0" y="6617"/>
                  </a:cubicBezTo>
                  <a:cubicBezTo>
                    <a:pt x="852" y="6141"/>
                    <a:pt x="1705" y="5640"/>
                    <a:pt x="2532" y="5113"/>
                  </a:cubicBezTo>
                  <a:cubicBezTo>
                    <a:pt x="3359" y="4587"/>
                    <a:pt x="4161" y="4061"/>
                    <a:pt x="4988" y="3509"/>
                  </a:cubicBezTo>
                  <a:cubicBezTo>
                    <a:pt x="5790" y="2958"/>
                    <a:pt x="6592" y="2381"/>
                    <a:pt x="7369" y="1805"/>
                  </a:cubicBezTo>
                  <a:cubicBezTo>
                    <a:pt x="8146" y="1229"/>
                    <a:pt x="8923" y="627"/>
                    <a:pt x="9674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4"/>
            <p:cNvSpPr/>
            <p:nvPr/>
          </p:nvSpPr>
          <p:spPr>
            <a:xfrm flipH="1">
              <a:off x="5126906" y="2734175"/>
              <a:ext cx="147162" cy="111411"/>
            </a:xfrm>
            <a:custGeom>
              <a:avLst/>
              <a:gdLst/>
              <a:ahLst/>
              <a:cxnLst/>
              <a:rect l="l" t="t" r="r" b="b"/>
              <a:pathLst>
                <a:path w="9801" h="7420" extrusionOk="0">
                  <a:moveTo>
                    <a:pt x="9800" y="1"/>
                  </a:moveTo>
                  <a:lnTo>
                    <a:pt x="7369" y="1881"/>
                  </a:lnTo>
                  <a:cubicBezTo>
                    <a:pt x="6567" y="2482"/>
                    <a:pt x="5740" y="3134"/>
                    <a:pt x="4938" y="3735"/>
                  </a:cubicBezTo>
                  <a:cubicBezTo>
                    <a:pt x="4111" y="4362"/>
                    <a:pt x="3284" y="4963"/>
                    <a:pt x="2482" y="5590"/>
                  </a:cubicBezTo>
                  <a:lnTo>
                    <a:pt x="1" y="7419"/>
                  </a:lnTo>
                  <a:cubicBezTo>
                    <a:pt x="878" y="6893"/>
                    <a:pt x="1755" y="6317"/>
                    <a:pt x="2607" y="5740"/>
                  </a:cubicBezTo>
                  <a:cubicBezTo>
                    <a:pt x="3434" y="5164"/>
                    <a:pt x="4261" y="4562"/>
                    <a:pt x="5088" y="3961"/>
                  </a:cubicBezTo>
                  <a:cubicBezTo>
                    <a:pt x="5916" y="3334"/>
                    <a:pt x="6718" y="2683"/>
                    <a:pt x="7495" y="2031"/>
                  </a:cubicBezTo>
                  <a:cubicBezTo>
                    <a:pt x="8297" y="1379"/>
                    <a:pt x="9073" y="703"/>
                    <a:pt x="980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4"/>
            <p:cNvSpPr/>
            <p:nvPr/>
          </p:nvSpPr>
          <p:spPr>
            <a:xfrm flipH="1">
              <a:off x="5151743" y="2804180"/>
              <a:ext cx="157327" cy="131727"/>
            </a:xfrm>
            <a:custGeom>
              <a:avLst/>
              <a:gdLst/>
              <a:ahLst/>
              <a:cxnLst/>
              <a:rect l="l" t="t" r="r" b="b"/>
              <a:pathLst>
                <a:path w="10478" h="8773" extrusionOk="0">
                  <a:moveTo>
                    <a:pt x="10477" y="1"/>
                  </a:moveTo>
                  <a:lnTo>
                    <a:pt x="10477" y="1"/>
                  </a:lnTo>
                  <a:cubicBezTo>
                    <a:pt x="9575" y="677"/>
                    <a:pt x="8673" y="1404"/>
                    <a:pt x="7795" y="2106"/>
                  </a:cubicBezTo>
                  <a:cubicBezTo>
                    <a:pt x="6893" y="2833"/>
                    <a:pt x="6016" y="3559"/>
                    <a:pt x="5139" y="4286"/>
                  </a:cubicBezTo>
                  <a:cubicBezTo>
                    <a:pt x="4287" y="5013"/>
                    <a:pt x="3409" y="5740"/>
                    <a:pt x="2532" y="6492"/>
                  </a:cubicBezTo>
                  <a:cubicBezTo>
                    <a:pt x="1680" y="7244"/>
                    <a:pt x="828" y="7996"/>
                    <a:pt x="1" y="8773"/>
                  </a:cubicBezTo>
                  <a:cubicBezTo>
                    <a:pt x="903" y="8071"/>
                    <a:pt x="1780" y="7369"/>
                    <a:pt x="2683" y="6667"/>
                  </a:cubicBezTo>
                  <a:cubicBezTo>
                    <a:pt x="3560" y="5940"/>
                    <a:pt x="4437" y="5214"/>
                    <a:pt x="5314" y="4487"/>
                  </a:cubicBezTo>
                  <a:cubicBezTo>
                    <a:pt x="6191" y="3760"/>
                    <a:pt x="7069" y="3008"/>
                    <a:pt x="7921" y="2281"/>
                  </a:cubicBezTo>
                  <a:cubicBezTo>
                    <a:pt x="8773" y="1529"/>
                    <a:pt x="9650" y="778"/>
                    <a:pt x="10477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4"/>
            <p:cNvSpPr/>
            <p:nvPr/>
          </p:nvSpPr>
          <p:spPr>
            <a:xfrm flipH="1">
              <a:off x="5220242" y="2985948"/>
              <a:ext cx="111396" cy="106892"/>
            </a:xfrm>
            <a:custGeom>
              <a:avLst/>
              <a:gdLst/>
              <a:ahLst/>
              <a:cxnLst/>
              <a:rect l="l" t="t" r="r" b="b"/>
              <a:pathLst>
                <a:path w="7419" h="7119" extrusionOk="0">
                  <a:moveTo>
                    <a:pt x="7419" y="1"/>
                  </a:moveTo>
                  <a:cubicBezTo>
                    <a:pt x="6767" y="552"/>
                    <a:pt x="6115" y="1129"/>
                    <a:pt x="5489" y="1705"/>
                  </a:cubicBezTo>
                  <a:cubicBezTo>
                    <a:pt x="4862" y="2282"/>
                    <a:pt x="4236" y="2858"/>
                    <a:pt x="3609" y="3460"/>
                  </a:cubicBezTo>
                  <a:cubicBezTo>
                    <a:pt x="3008" y="4061"/>
                    <a:pt x="2381" y="4638"/>
                    <a:pt x="1780" y="5264"/>
                  </a:cubicBezTo>
                  <a:cubicBezTo>
                    <a:pt x="1178" y="5866"/>
                    <a:pt x="577" y="6467"/>
                    <a:pt x="0" y="7119"/>
                  </a:cubicBezTo>
                  <a:cubicBezTo>
                    <a:pt x="652" y="6567"/>
                    <a:pt x="1303" y="5991"/>
                    <a:pt x="1930" y="5414"/>
                  </a:cubicBezTo>
                  <a:cubicBezTo>
                    <a:pt x="2557" y="4838"/>
                    <a:pt x="3183" y="4236"/>
                    <a:pt x="3810" y="3660"/>
                  </a:cubicBezTo>
                  <a:cubicBezTo>
                    <a:pt x="4411" y="3059"/>
                    <a:pt x="5038" y="2457"/>
                    <a:pt x="5639" y="1856"/>
                  </a:cubicBezTo>
                  <a:cubicBezTo>
                    <a:pt x="6241" y="1229"/>
                    <a:pt x="6842" y="627"/>
                    <a:pt x="7419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4"/>
            <p:cNvSpPr/>
            <p:nvPr/>
          </p:nvSpPr>
          <p:spPr>
            <a:xfrm flipH="1">
              <a:off x="5272165" y="3084933"/>
              <a:ext cx="66261" cy="67748"/>
            </a:xfrm>
            <a:custGeom>
              <a:avLst/>
              <a:gdLst/>
              <a:ahLst/>
              <a:cxnLst/>
              <a:rect l="l" t="t" r="r" b="b"/>
              <a:pathLst>
                <a:path w="4413" h="4512" extrusionOk="0">
                  <a:moveTo>
                    <a:pt x="4412" y="0"/>
                  </a:moveTo>
                  <a:lnTo>
                    <a:pt x="4412" y="0"/>
                  </a:lnTo>
                  <a:cubicBezTo>
                    <a:pt x="4011" y="351"/>
                    <a:pt x="3610" y="702"/>
                    <a:pt x="3234" y="1053"/>
                  </a:cubicBezTo>
                  <a:cubicBezTo>
                    <a:pt x="2858" y="1429"/>
                    <a:pt x="2482" y="1805"/>
                    <a:pt x="2106" y="2156"/>
                  </a:cubicBezTo>
                  <a:cubicBezTo>
                    <a:pt x="1755" y="2557"/>
                    <a:pt x="1379" y="2933"/>
                    <a:pt x="1029" y="3309"/>
                  </a:cubicBezTo>
                  <a:cubicBezTo>
                    <a:pt x="678" y="3710"/>
                    <a:pt x="327" y="4111"/>
                    <a:pt x="1" y="4512"/>
                  </a:cubicBezTo>
                  <a:cubicBezTo>
                    <a:pt x="402" y="4186"/>
                    <a:pt x="803" y="3835"/>
                    <a:pt x="1179" y="3459"/>
                  </a:cubicBezTo>
                  <a:cubicBezTo>
                    <a:pt x="1555" y="3108"/>
                    <a:pt x="1931" y="2732"/>
                    <a:pt x="2307" y="2356"/>
                  </a:cubicBezTo>
                  <a:cubicBezTo>
                    <a:pt x="2658" y="1980"/>
                    <a:pt x="3034" y="1604"/>
                    <a:pt x="3384" y="1203"/>
                  </a:cubicBezTo>
                  <a:cubicBezTo>
                    <a:pt x="3735" y="827"/>
                    <a:pt x="4086" y="426"/>
                    <a:pt x="4412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4"/>
            <p:cNvSpPr/>
            <p:nvPr/>
          </p:nvSpPr>
          <p:spPr>
            <a:xfrm flipH="1">
              <a:off x="5181476" y="3093582"/>
              <a:ext cx="183663" cy="168994"/>
            </a:xfrm>
            <a:custGeom>
              <a:avLst/>
              <a:gdLst/>
              <a:ahLst/>
              <a:cxnLst/>
              <a:rect l="l" t="t" r="r" b="b"/>
              <a:pathLst>
                <a:path w="12232" h="11255" extrusionOk="0">
                  <a:moveTo>
                    <a:pt x="12231" y="1"/>
                  </a:moveTo>
                  <a:cubicBezTo>
                    <a:pt x="11179" y="903"/>
                    <a:pt x="10126" y="1805"/>
                    <a:pt x="9098" y="2733"/>
                  </a:cubicBezTo>
                  <a:lnTo>
                    <a:pt x="6016" y="5540"/>
                  </a:lnTo>
                  <a:lnTo>
                    <a:pt x="2983" y="8372"/>
                  </a:lnTo>
                  <a:cubicBezTo>
                    <a:pt x="1980" y="9324"/>
                    <a:pt x="978" y="10277"/>
                    <a:pt x="1" y="11254"/>
                  </a:cubicBezTo>
                  <a:cubicBezTo>
                    <a:pt x="1053" y="10352"/>
                    <a:pt x="2081" y="9450"/>
                    <a:pt x="3133" y="8522"/>
                  </a:cubicBezTo>
                  <a:lnTo>
                    <a:pt x="6216" y="5740"/>
                  </a:lnTo>
                  <a:lnTo>
                    <a:pt x="9249" y="2883"/>
                  </a:lnTo>
                  <a:cubicBezTo>
                    <a:pt x="10251" y="1931"/>
                    <a:pt x="11254" y="978"/>
                    <a:pt x="1223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4"/>
            <p:cNvSpPr/>
            <p:nvPr/>
          </p:nvSpPr>
          <p:spPr>
            <a:xfrm flipH="1">
              <a:off x="5311688" y="3313746"/>
              <a:ext cx="86952" cy="74144"/>
            </a:xfrm>
            <a:custGeom>
              <a:avLst/>
              <a:gdLst/>
              <a:ahLst/>
              <a:cxnLst/>
              <a:rect l="l" t="t" r="r" b="b"/>
              <a:pathLst>
                <a:path w="5791" h="4938" extrusionOk="0">
                  <a:moveTo>
                    <a:pt x="5790" y="1"/>
                  </a:moveTo>
                  <a:cubicBezTo>
                    <a:pt x="5314" y="402"/>
                    <a:pt x="4838" y="828"/>
                    <a:pt x="4337" y="1229"/>
                  </a:cubicBezTo>
                  <a:lnTo>
                    <a:pt x="2883" y="2457"/>
                  </a:lnTo>
                  <a:cubicBezTo>
                    <a:pt x="2432" y="2883"/>
                    <a:pt x="1931" y="3284"/>
                    <a:pt x="1455" y="3685"/>
                  </a:cubicBezTo>
                  <a:cubicBezTo>
                    <a:pt x="978" y="4111"/>
                    <a:pt x="477" y="4512"/>
                    <a:pt x="1" y="4938"/>
                  </a:cubicBezTo>
                  <a:cubicBezTo>
                    <a:pt x="552" y="4612"/>
                    <a:pt x="1079" y="4236"/>
                    <a:pt x="1580" y="3860"/>
                  </a:cubicBezTo>
                  <a:cubicBezTo>
                    <a:pt x="2081" y="3484"/>
                    <a:pt x="2582" y="3083"/>
                    <a:pt x="3084" y="2682"/>
                  </a:cubicBezTo>
                  <a:cubicBezTo>
                    <a:pt x="3560" y="2256"/>
                    <a:pt x="4036" y="1830"/>
                    <a:pt x="4487" y="1379"/>
                  </a:cubicBezTo>
                  <a:cubicBezTo>
                    <a:pt x="4938" y="953"/>
                    <a:pt x="5389" y="477"/>
                    <a:pt x="579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4"/>
            <p:cNvSpPr/>
            <p:nvPr/>
          </p:nvSpPr>
          <p:spPr>
            <a:xfrm flipH="1">
              <a:off x="5210831" y="3285140"/>
              <a:ext cx="171997" cy="133618"/>
            </a:xfrm>
            <a:custGeom>
              <a:avLst/>
              <a:gdLst/>
              <a:ahLst/>
              <a:cxnLst/>
              <a:rect l="l" t="t" r="r" b="b"/>
              <a:pathLst>
                <a:path w="11455" h="8899" extrusionOk="0">
                  <a:moveTo>
                    <a:pt x="11454" y="1"/>
                  </a:moveTo>
                  <a:lnTo>
                    <a:pt x="11454" y="1"/>
                  </a:lnTo>
                  <a:cubicBezTo>
                    <a:pt x="10527" y="778"/>
                    <a:pt x="9600" y="1555"/>
                    <a:pt x="8672" y="2332"/>
                  </a:cubicBezTo>
                  <a:cubicBezTo>
                    <a:pt x="7745" y="3084"/>
                    <a:pt x="6793" y="3860"/>
                    <a:pt x="5840" y="4587"/>
                  </a:cubicBezTo>
                  <a:cubicBezTo>
                    <a:pt x="4888" y="5339"/>
                    <a:pt x="3910" y="6066"/>
                    <a:pt x="2958" y="6768"/>
                  </a:cubicBezTo>
                  <a:cubicBezTo>
                    <a:pt x="1981" y="7495"/>
                    <a:pt x="1003" y="8196"/>
                    <a:pt x="1" y="8898"/>
                  </a:cubicBezTo>
                  <a:cubicBezTo>
                    <a:pt x="1053" y="8297"/>
                    <a:pt x="2081" y="7645"/>
                    <a:pt x="3083" y="6943"/>
                  </a:cubicBezTo>
                  <a:cubicBezTo>
                    <a:pt x="4086" y="6267"/>
                    <a:pt x="5038" y="5540"/>
                    <a:pt x="6016" y="4813"/>
                  </a:cubicBezTo>
                  <a:cubicBezTo>
                    <a:pt x="6968" y="4061"/>
                    <a:pt x="7895" y="3284"/>
                    <a:pt x="8798" y="2482"/>
                  </a:cubicBezTo>
                  <a:cubicBezTo>
                    <a:pt x="9725" y="1680"/>
                    <a:pt x="10602" y="853"/>
                    <a:pt x="1145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4"/>
            <p:cNvSpPr/>
            <p:nvPr/>
          </p:nvSpPr>
          <p:spPr>
            <a:xfrm flipH="1">
              <a:off x="5320348" y="2555035"/>
              <a:ext cx="25976" cy="155435"/>
            </a:xfrm>
            <a:custGeom>
              <a:avLst/>
              <a:gdLst/>
              <a:ahLst/>
              <a:cxnLst/>
              <a:rect l="l" t="t" r="r" b="b"/>
              <a:pathLst>
                <a:path w="1730" h="10352" extrusionOk="0">
                  <a:moveTo>
                    <a:pt x="1" y="1"/>
                  </a:moveTo>
                  <a:cubicBezTo>
                    <a:pt x="1" y="878"/>
                    <a:pt x="51" y="1755"/>
                    <a:pt x="126" y="2633"/>
                  </a:cubicBezTo>
                  <a:cubicBezTo>
                    <a:pt x="201" y="3510"/>
                    <a:pt x="326" y="4362"/>
                    <a:pt x="452" y="5239"/>
                  </a:cubicBezTo>
                  <a:cubicBezTo>
                    <a:pt x="602" y="6116"/>
                    <a:pt x="778" y="6968"/>
                    <a:pt x="978" y="7821"/>
                  </a:cubicBezTo>
                  <a:cubicBezTo>
                    <a:pt x="1204" y="8673"/>
                    <a:pt x="1454" y="9525"/>
                    <a:pt x="1730" y="10352"/>
                  </a:cubicBezTo>
                  <a:cubicBezTo>
                    <a:pt x="1555" y="9475"/>
                    <a:pt x="1354" y="8623"/>
                    <a:pt x="1204" y="7770"/>
                  </a:cubicBezTo>
                  <a:cubicBezTo>
                    <a:pt x="1028" y="6918"/>
                    <a:pt x="853" y="6066"/>
                    <a:pt x="727" y="5189"/>
                  </a:cubicBezTo>
                  <a:cubicBezTo>
                    <a:pt x="577" y="4337"/>
                    <a:pt x="452" y="3460"/>
                    <a:pt x="326" y="2608"/>
                  </a:cubicBezTo>
                  <a:cubicBezTo>
                    <a:pt x="201" y="1730"/>
                    <a:pt x="101" y="878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4"/>
            <p:cNvSpPr/>
            <p:nvPr/>
          </p:nvSpPr>
          <p:spPr>
            <a:xfrm flipH="1">
              <a:off x="5387711" y="2693542"/>
              <a:ext cx="54955" cy="184399"/>
            </a:xfrm>
            <a:custGeom>
              <a:avLst/>
              <a:gdLst/>
              <a:ahLst/>
              <a:cxnLst/>
              <a:rect l="l" t="t" r="r" b="b"/>
              <a:pathLst>
                <a:path w="3660" h="12281" extrusionOk="0">
                  <a:moveTo>
                    <a:pt x="1" y="0"/>
                  </a:moveTo>
                  <a:cubicBezTo>
                    <a:pt x="126" y="1053"/>
                    <a:pt x="276" y="2130"/>
                    <a:pt x="452" y="3183"/>
                  </a:cubicBezTo>
                  <a:cubicBezTo>
                    <a:pt x="652" y="4236"/>
                    <a:pt x="878" y="5288"/>
                    <a:pt x="1153" y="6341"/>
                  </a:cubicBezTo>
                  <a:cubicBezTo>
                    <a:pt x="1429" y="7394"/>
                    <a:pt x="1755" y="8421"/>
                    <a:pt x="2156" y="9424"/>
                  </a:cubicBezTo>
                  <a:cubicBezTo>
                    <a:pt x="2582" y="10401"/>
                    <a:pt x="3058" y="11379"/>
                    <a:pt x="3660" y="12281"/>
                  </a:cubicBezTo>
                  <a:cubicBezTo>
                    <a:pt x="3159" y="11328"/>
                    <a:pt x="2732" y="10351"/>
                    <a:pt x="2356" y="9323"/>
                  </a:cubicBezTo>
                  <a:cubicBezTo>
                    <a:pt x="2006" y="8321"/>
                    <a:pt x="1680" y="7318"/>
                    <a:pt x="1404" y="6266"/>
                  </a:cubicBezTo>
                  <a:cubicBezTo>
                    <a:pt x="1128" y="5238"/>
                    <a:pt x="903" y="4186"/>
                    <a:pt x="677" y="31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4"/>
            <p:cNvSpPr/>
            <p:nvPr/>
          </p:nvSpPr>
          <p:spPr>
            <a:xfrm flipH="1">
              <a:off x="5450928" y="2670207"/>
              <a:ext cx="48183" cy="331546"/>
            </a:xfrm>
            <a:custGeom>
              <a:avLst/>
              <a:gdLst/>
              <a:ahLst/>
              <a:cxnLst/>
              <a:rect l="l" t="t" r="r" b="b"/>
              <a:pathLst>
                <a:path w="3209" h="22081" extrusionOk="0">
                  <a:moveTo>
                    <a:pt x="602" y="0"/>
                  </a:moveTo>
                  <a:lnTo>
                    <a:pt x="401" y="1404"/>
                  </a:lnTo>
                  <a:lnTo>
                    <a:pt x="226" y="2782"/>
                  </a:lnTo>
                  <a:lnTo>
                    <a:pt x="125" y="4186"/>
                  </a:lnTo>
                  <a:lnTo>
                    <a:pt x="50" y="5589"/>
                  </a:lnTo>
                  <a:cubicBezTo>
                    <a:pt x="0" y="7469"/>
                    <a:pt x="100" y="9349"/>
                    <a:pt x="301" y="11228"/>
                  </a:cubicBezTo>
                  <a:cubicBezTo>
                    <a:pt x="526" y="13083"/>
                    <a:pt x="877" y="14938"/>
                    <a:pt x="1354" y="16767"/>
                  </a:cubicBezTo>
                  <a:lnTo>
                    <a:pt x="1755" y="18121"/>
                  </a:lnTo>
                  <a:lnTo>
                    <a:pt x="2181" y="19449"/>
                  </a:lnTo>
                  <a:lnTo>
                    <a:pt x="2657" y="20777"/>
                  </a:lnTo>
                  <a:lnTo>
                    <a:pt x="3208" y="22081"/>
                  </a:lnTo>
                  <a:lnTo>
                    <a:pt x="2732" y="20752"/>
                  </a:lnTo>
                  <a:lnTo>
                    <a:pt x="2306" y="19424"/>
                  </a:lnTo>
                  <a:lnTo>
                    <a:pt x="1905" y="18070"/>
                  </a:lnTo>
                  <a:lnTo>
                    <a:pt x="1579" y="16717"/>
                  </a:lnTo>
                  <a:cubicBezTo>
                    <a:pt x="1128" y="14888"/>
                    <a:pt x="777" y="13058"/>
                    <a:pt x="577" y="11203"/>
                  </a:cubicBezTo>
                  <a:cubicBezTo>
                    <a:pt x="351" y="9349"/>
                    <a:pt x="251" y="7469"/>
                    <a:pt x="251" y="5614"/>
                  </a:cubicBezTo>
                  <a:lnTo>
                    <a:pt x="276" y="4211"/>
                  </a:lnTo>
                  <a:lnTo>
                    <a:pt x="351" y="2807"/>
                  </a:lnTo>
                  <a:lnTo>
                    <a:pt x="451" y="140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4"/>
            <p:cNvSpPr/>
            <p:nvPr/>
          </p:nvSpPr>
          <p:spPr>
            <a:xfrm flipH="1">
              <a:off x="5476529" y="3051808"/>
              <a:ext cx="43664" cy="113288"/>
            </a:xfrm>
            <a:custGeom>
              <a:avLst/>
              <a:gdLst/>
              <a:ahLst/>
              <a:cxnLst/>
              <a:rect l="l" t="t" r="r" b="b"/>
              <a:pathLst>
                <a:path w="2908" h="754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653"/>
                    <a:pt x="251" y="1329"/>
                    <a:pt x="427" y="1981"/>
                  </a:cubicBezTo>
                  <a:cubicBezTo>
                    <a:pt x="602" y="2632"/>
                    <a:pt x="828" y="3284"/>
                    <a:pt x="1053" y="3911"/>
                  </a:cubicBezTo>
                  <a:cubicBezTo>
                    <a:pt x="1329" y="4537"/>
                    <a:pt x="1580" y="5164"/>
                    <a:pt x="1880" y="5790"/>
                  </a:cubicBezTo>
                  <a:cubicBezTo>
                    <a:pt x="2206" y="6392"/>
                    <a:pt x="2532" y="6993"/>
                    <a:pt x="2908" y="7545"/>
                  </a:cubicBezTo>
                  <a:cubicBezTo>
                    <a:pt x="2632" y="6918"/>
                    <a:pt x="2357" y="6317"/>
                    <a:pt x="2081" y="5690"/>
                  </a:cubicBezTo>
                  <a:cubicBezTo>
                    <a:pt x="1830" y="5064"/>
                    <a:pt x="1555" y="4462"/>
                    <a:pt x="1329" y="3810"/>
                  </a:cubicBezTo>
                  <a:cubicBezTo>
                    <a:pt x="1078" y="3184"/>
                    <a:pt x="853" y="2557"/>
                    <a:pt x="627" y="1931"/>
                  </a:cubicBezTo>
                  <a:cubicBezTo>
                    <a:pt x="402" y="1279"/>
                    <a:pt x="201" y="6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4"/>
            <p:cNvSpPr/>
            <p:nvPr/>
          </p:nvSpPr>
          <p:spPr>
            <a:xfrm flipH="1">
              <a:off x="5478410" y="3080037"/>
              <a:ext cx="114790" cy="206621"/>
            </a:xfrm>
            <a:custGeom>
              <a:avLst/>
              <a:gdLst/>
              <a:ahLst/>
              <a:cxnLst/>
              <a:rect l="l" t="t" r="r" b="b"/>
              <a:pathLst>
                <a:path w="7645" h="13761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04"/>
                    <a:pt x="552" y="2607"/>
                    <a:pt x="1003" y="3860"/>
                  </a:cubicBezTo>
                  <a:cubicBezTo>
                    <a:pt x="1454" y="5138"/>
                    <a:pt x="2031" y="6341"/>
                    <a:pt x="2682" y="7519"/>
                  </a:cubicBezTo>
                  <a:cubicBezTo>
                    <a:pt x="3334" y="8672"/>
                    <a:pt x="4061" y="9800"/>
                    <a:pt x="4913" y="10853"/>
                  </a:cubicBezTo>
                  <a:cubicBezTo>
                    <a:pt x="5740" y="11905"/>
                    <a:pt x="6642" y="12883"/>
                    <a:pt x="7645" y="13760"/>
                  </a:cubicBezTo>
                  <a:cubicBezTo>
                    <a:pt x="6742" y="12808"/>
                    <a:pt x="5865" y="11780"/>
                    <a:pt x="5063" y="10727"/>
                  </a:cubicBezTo>
                  <a:cubicBezTo>
                    <a:pt x="4286" y="9650"/>
                    <a:pt x="3534" y="8547"/>
                    <a:pt x="2908" y="7394"/>
                  </a:cubicBezTo>
                  <a:cubicBezTo>
                    <a:pt x="2256" y="6241"/>
                    <a:pt x="1705" y="5038"/>
                    <a:pt x="1203" y="3785"/>
                  </a:cubicBezTo>
                  <a:cubicBezTo>
                    <a:pt x="727" y="2557"/>
                    <a:pt x="326" y="1279"/>
                    <a:pt x="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4"/>
            <p:cNvSpPr/>
            <p:nvPr/>
          </p:nvSpPr>
          <p:spPr>
            <a:xfrm flipH="1">
              <a:off x="5517165" y="3277993"/>
              <a:ext cx="91471" cy="120811"/>
            </a:xfrm>
            <a:custGeom>
              <a:avLst/>
              <a:gdLst/>
              <a:ahLst/>
              <a:cxnLst/>
              <a:rect l="l" t="t" r="r" b="b"/>
              <a:pathLst>
                <a:path w="6092" h="8046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778"/>
                    <a:pt x="678" y="1555"/>
                    <a:pt x="1104" y="2281"/>
                  </a:cubicBezTo>
                  <a:cubicBezTo>
                    <a:pt x="1530" y="3033"/>
                    <a:pt x="2006" y="3735"/>
                    <a:pt x="2532" y="4412"/>
                  </a:cubicBezTo>
                  <a:cubicBezTo>
                    <a:pt x="3059" y="5088"/>
                    <a:pt x="3585" y="5740"/>
                    <a:pt x="4186" y="6367"/>
                  </a:cubicBezTo>
                  <a:cubicBezTo>
                    <a:pt x="4788" y="6968"/>
                    <a:pt x="5414" y="7545"/>
                    <a:pt x="6091" y="8046"/>
                  </a:cubicBezTo>
                  <a:cubicBezTo>
                    <a:pt x="5490" y="7444"/>
                    <a:pt x="4913" y="6843"/>
                    <a:pt x="4337" y="6216"/>
                  </a:cubicBezTo>
                  <a:cubicBezTo>
                    <a:pt x="3785" y="5590"/>
                    <a:pt x="3234" y="4938"/>
                    <a:pt x="2733" y="4261"/>
                  </a:cubicBezTo>
                  <a:cubicBezTo>
                    <a:pt x="2231" y="3585"/>
                    <a:pt x="1755" y="2883"/>
                    <a:pt x="1304" y="2181"/>
                  </a:cubicBezTo>
                  <a:cubicBezTo>
                    <a:pt x="828" y="1479"/>
                    <a:pt x="402" y="7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4"/>
            <p:cNvSpPr/>
            <p:nvPr/>
          </p:nvSpPr>
          <p:spPr>
            <a:xfrm flipH="1">
              <a:off x="5306037" y="3434924"/>
              <a:ext cx="766" cy="76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50" y="1"/>
                  </a:moveTo>
                  <a:lnTo>
                    <a:pt x="50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586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4"/>
            <p:cNvSpPr/>
            <p:nvPr/>
          </p:nvSpPr>
          <p:spPr>
            <a:xfrm flipH="1">
              <a:off x="4685503" y="1763589"/>
              <a:ext cx="727432" cy="1735974"/>
            </a:xfrm>
            <a:custGeom>
              <a:avLst/>
              <a:gdLst/>
              <a:ahLst/>
              <a:cxnLst/>
              <a:rect l="l" t="t" r="r" b="b"/>
              <a:pathLst>
                <a:path w="48447" h="115616" extrusionOk="0">
                  <a:moveTo>
                    <a:pt x="44462" y="1"/>
                  </a:moveTo>
                  <a:lnTo>
                    <a:pt x="44462" y="1"/>
                  </a:lnTo>
                  <a:cubicBezTo>
                    <a:pt x="45615" y="5615"/>
                    <a:pt x="44713" y="11630"/>
                    <a:pt x="42607" y="17019"/>
                  </a:cubicBezTo>
                  <a:cubicBezTo>
                    <a:pt x="41129" y="20828"/>
                    <a:pt x="39073" y="24362"/>
                    <a:pt x="36793" y="27745"/>
                  </a:cubicBezTo>
                  <a:cubicBezTo>
                    <a:pt x="37144" y="27470"/>
                    <a:pt x="37469" y="27194"/>
                    <a:pt x="37820" y="26918"/>
                  </a:cubicBezTo>
                  <a:cubicBezTo>
                    <a:pt x="38522" y="26342"/>
                    <a:pt x="39224" y="25765"/>
                    <a:pt x="39926" y="25189"/>
                  </a:cubicBezTo>
                  <a:cubicBezTo>
                    <a:pt x="40627" y="24613"/>
                    <a:pt x="41304" y="24011"/>
                    <a:pt x="41981" y="23410"/>
                  </a:cubicBezTo>
                  <a:lnTo>
                    <a:pt x="41981" y="23410"/>
                  </a:lnTo>
                  <a:cubicBezTo>
                    <a:pt x="41329" y="24036"/>
                    <a:pt x="40677" y="24663"/>
                    <a:pt x="40001" y="25289"/>
                  </a:cubicBezTo>
                  <a:cubicBezTo>
                    <a:pt x="39349" y="25891"/>
                    <a:pt x="38647" y="26492"/>
                    <a:pt x="37971" y="27069"/>
                  </a:cubicBezTo>
                  <a:cubicBezTo>
                    <a:pt x="37419" y="27520"/>
                    <a:pt x="36868" y="27971"/>
                    <a:pt x="36317" y="28422"/>
                  </a:cubicBezTo>
                  <a:cubicBezTo>
                    <a:pt x="34637" y="30828"/>
                    <a:pt x="32858" y="33159"/>
                    <a:pt x="31028" y="35440"/>
                  </a:cubicBezTo>
                  <a:cubicBezTo>
                    <a:pt x="30327" y="36342"/>
                    <a:pt x="29600" y="37219"/>
                    <a:pt x="28898" y="38121"/>
                  </a:cubicBezTo>
                  <a:cubicBezTo>
                    <a:pt x="29098" y="37996"/>
                    <a:pt x="29299" y="37871"/>
                    <a:pt x="29499" y="37745"/>
                  </a:cubicBezTo>
                  <a:cubicBezTo>
                    <a:pt x="31028" y="36843"/>
                    <a:pt x="32532" y="35866"/>
                    <a:pt x="34011" y="34888"/>
                  </a:cubicBezTo>
                  <a:cubicBezTo>
                    <a:pt x="34738" y="34412"/>
                    <a:pt x="35464" y="33911"/>
                    <a:pt x="36191" y="33410"/>
                  </a:cubicBezTo>
                  <a:cubicBezTo>
                    <a:pt x="36943" y="32908"/>
                    <a:pt x="37670" y="32407"/>
                    <a:pt x="38397" y="31881"/>
                  </a:cubicBezTo>
                  <a:lnTo>
                    <a:pt x="38397" y="31881"/>
                  </a:lnTo>
                  <a:cubicBezTo>
                    <a:pt x="37695" y="32432"/>
                    <a:pt x="36993" y="32984"/>
                    <a:pt x="36291" y="33510"/>
                  </a:cubicBezTo>
                  <a:cubicBezTo>
                    <a:pt x="35565" y="34036"/>
                    <a:pt x="34838" y="34563"/>
                    <a:pt x="34111" y="35064"/>
                  </a:cubicBezTo>
                  <a:cubicBezTo>
                    <a:pt x="32657" y="36091"/>
                    <a:pt x="31154" y="37044"/>
                    <a:pt x="29650" y="37971"/>
                  </a:cubicBezTo>
                  <a:cubicBezTo>
                    <a:pt x="29249" y="38222"/>
                    <a:pt x="28848" y="38447"/>
                    <a:pt x="28472" y="38673"/>
                  </a:cubicBezTo>
                  <a:cubicBezTo>
                    <a:pt x="27469" y="40227"/>
                    <a:pt x="26467" y="41781"/>
                    <a:pt x="25414" y="43284"/>
                  </a:cubicBezTo>
                  <a:cubicBezTo>
                    <a:pt x="25489" y="43234"/>
                    <a:pt x="25565" y="43184"/>
                    <a:pt x="25640" y="43134"/>
                  </a:cubicBezTo>
                  <a:lnTo>
                    <a:pt x="27670" y="41781"/>
                  </a:lnTo>
                  <a:lnTo>
                    <a:pt x="27670" y="41781"/>
                  </a:lnTo>
                  <a:cubicBezTo>
                    <a:pt x="27043" y="42332"/>
                    <a:pt x="26417" y="42833"/>
                    <a:pt x="25740" y="43309"/>
                  </a:cubicBezTo>
                  <a:cubicBezTo>
                    <a:pt x="25514" y="43485"/>
                    <a:pt x="25289" y="43660"/>
                    <a:pt x="25038" y="43811"/>
                  </a:cubicBezTo>
                  <a:cubicBezTo>
                    <a:pt x="23284" y="46317"/>
                    <a:pt x="21429" y="48773"/>
                    <a:pt x="19499" y="51129"/>
                  </a:cubicBezTo>
                  <a:cubicBezTo>
                    <a:pt x="19349" y="51430"/>
                    <a:pt x="19174" y="51731"/>
                    <a:pt x="18998" y="52031"/>
                  </a:cubicBezTo>
                  <a:cubicBezTo>
                    <a:pt x="20051" y="51455"/>
                    <a:pt x="21078" y="50878"/>
                    <a:pt x="22131" y="50302"/>
                  </a:cubicBezTo>
                  <a:lnTo>
                    <a:pt x="22131" y="50302"/>
                  </a:lnTo>
                  <a:cubicBezTo>
                    <a:pt x="20001" y="52783"/>
                    <a:pt x="17971" y="55365"/>
                    <a:pt x="16066" y="58021"/>
                  </a:cubicBezTo>
                  <a:cubicBezTo>
                    <a:pt x="15464" y="59425"/>
                    <a:pt x="14913" y="60853"/>
                    <a:pt x="14387" y="62307"/>
                  </a:cubicBezTo>
                  <a:cubicBezTo>
                    <a:pt x="15665" y="61505"/>
                    <a:pt x="16868" y="60578"/>
                    <a:pt x="17971" y="59575"/>
                  </a:cubicBezTo>
                  <a:lnTo>
                    <a:pt x="17971" y="59575"/>
                  </a:lnTo>
                  <a:cubicBezTo>
                    <a:pt x="17469" y="60628"/>
                    <a:pt x="16943" y="61680"/>
                    <a:pt x="16442" y="62733"/>
                  </a:cubicBezTo>
                  <a:lnTo>
                    <a:pt x="16667" y="62558"/>
                  </a:lnTo>
                  <a:lnTo>
                    <a:pt x="19098" y="60904"/>
                  </a:lnTo>
                  <a:cubicBezTo>
                    <a:pt x="19900" y="60352"/>
                    <a:pt x="20702" y="59801"/>
                    <a:pt x="21529" y="59274"/>
                  </a:cubicBezTo>
                  <a:lnTo>
                    <a:pt x="21529" y="59274"/>
                  </a:lnTo>
                  <a:cubicBezTo>
                    <a:pt x="20778" y="59901"/>
                    <a:pt x="20001" y="60503"/>
                    <a:pt x="19224" y="61079"/>
                  </a:cubicBezTo>
                  <a:cubicBezTo>
                    <a:pt x="18447" y="61655"/>
                    <a:pt x="17645" y="62232"/>
                    <a:pt x="16843" y="62783"/>
                  </a:cubicBezTo>
                  <a:cubicBezTo>
                    <a:pt x="16617" y="62934"/>
                    <a:pt x="16417" y="63059"/>
                    <a:pt x="16191" y="63209"/>
                  </a:cubicBezTo>
                  <a:cubicBezTo>
                    <a:pt x="15414" y="64788"/>
                    <a:pt x="14662" y="66342"/>
                    <a:pt x="13885" y="67921"/>
                  </a:cubicBezTo>
                  <a:cubicBezTo>
                    <a:pt x="15289" y="67069"/>
                    <a:pt x="16667" y="66242"/>
                    <a:pt x="18071" y="65390"/>
                  </a:cubicBezTo>
                  <a:lnTo>
                    <a:pt x="19048" y="64638"/>
                  </a:lnTo>
                  <a:lnTo>
                    <a:pt x="19048" y="64638"/>
                  </a:lnTo>
                  <a:cubicBezTo>
                    <a:pt x="18898" y="64788"/>
                    <a:pt x="18722" y="64939"/>
                    <a:pt x="18572" y="65089"/>
                  </a:cubicBezTo>
                  <a:cubicBezTo>
                    <a:pt x="18697" y="65014"/>
                    <a:pt x="18823" y="64939"/>
                    <a:pt x="18948" y="64863"/>
                  </a:cubicBezTo>
                  <a:lnTo>
                    <a:pt x="18948" y="64863"/>
                  </a:lnTo>
                  <a:cubicBezTo>
                    <a:pt x="17093" y="67395"/>
                    <a:pt x="15239" y="69951"/>
                    <a:pt x="13359" y="72508"/>
                  </a:cubicBezTo>
                  <a:cubicBezTo>
                    <a:pt x="13810" y="72132"/>
                    <a:pt x="14261" y="71756"/>
                    <a:pt x="14712" y="71405"/>
                  </a:cubicBezTo>
                  <a:cubicBezTo>
                    <a:pt x="15590" y="70703"/>
                    <a:pt x="16492" y="69976"/>
                    <a:pt x="17394" y="69300"/>
                  </a:cubicBezTo>
                  <a:lnTo>
                    <a:pt x="17394" y="69300"/>
                  </a:lnTo>
                  <a:cubicBezTo>
                    <a:pt x="16567" y="70077"/>
                    <a:pt x="15690" y="70828"/>
                    <a:pt x="14838" y="71580"/>
                  </a:cubicBezTo>
                  <a:cubicBezTo>
                    <a:pt x="14136" y="72182"/>
                    <a:pt x="13434" y="72783"/>
                    <a:pt x="12732" y="73360"/>
                  </a:cubicBezTo>
                  <a:lnTo>
                    <a:pt x="10377" y="76593"/>
                  </a:lnTo>
                  <a:cubicBezTo>
                    <a:pt x="11304" y="76192"/>
                    <a:pt x="12256" y="75791"/>
                    <a:pt x="13184" y="75390"/>
                  </a:cubicBezTo>
                  <a:lnTo>
                    <a:pt x="13184" y="75390"/>
                  </a:lnTo>
                  <a:cubicBezTo>
                    <a:pt x="12407" y="78021"/>
                    <a:pt x="11580" y="80653"/>
                    <a:pt x="10727" y="83260"/>
                  </a:cubicBezTo>
                  <a:cubicBezTo>
                    <a:pt x="10778" y="83209"/>
                    <a:pt x="10853" y="83159"/>
                    <a:pt x="10903" y="83109"/>
                  </a:cubicBezTo>
                  <a:cubicBezTo>
                    <a:pt x="11529" y="82533"/>
                    <a:pt x="12181" y="81956"/>
                    <a:pt x="12833" y="81405"/>
                  </a:cubicBezTo>
                  <a:lnTo>
                    <a:pt x="12833" y="81405"/>
                  </a:lnTo>
                  <a:cubicBezTo>
                    <a:pt x="12256" y="82031"/>
                    <a:pt x="11655" y="82633"/>
                    <a:pt x="11053" y="83260"/>
                  </a:cubicBezTo>
                  <a:cubicBezTo>
                    <a:pt x="10878" y="83410"/>
                    <a:pt x="10727" y="83585"/>
                    <a:pt x="10552" y="83736"/>
                  </a:cubicBezTo>
                  <a:cubicBezTo>
                    <a:pt x="10026" y="85290"/>
                    <a:pt x="9499" y="86844"/>
                    <a:pt x="8948" y="88372"/>
                  </a:cubicBezTo>
                  <a:cubicBezTo>
                    <a:pt x="9073" y="88247"/>
                    <a:pt x="9224" y="88122"/>
                    <a:pt x="9374" y="87996"/>
                  </a:cubicBezTo>
                  <a:lnTo>
                    <a:pt x="9374" y="87996"/>
                  </a:lnTo>
                  <a:cubicBezTo>
                    <a:pt x="9199" y="88222"/>
                    <a:pt x="9023" y="88448"/>
                    <a:pt x="8848" y="88648"/>
                  </a:cubicBezTo>
                  <a:cubicBezTo>
                    <a:pt x="8146" y="90553"/>
                    <a:pt x="7419" y="92458"/>
                    <a:pt x="6667" y="94337"/>
                  </a:cubicBezTo>
                  <a:cubicBezTo>
                    <a:pt x="7469" y="93661"/>
                    <a:pt x="8321" y="92984"/>
                    <a:pt x="9199" y="92357"/>
                  </a:cubicBezTo>
                  <a:lnTo>
                    <a:pt x="9199" y="92357"/>
                  </a:lnTo>
                  <a:cubicBezTo>
                    <a:pt x="8773" y="93360"/>
                    <a:pt x="8346" y="94362"/>
                    <a:pt x="7870" y="95340"/>
                  </a:cubicBezTo>
                  <a:lnTo>
                    <a:pt x="9199" y="94112"/>
                  </a:lnTo>
                  <a:lnTo>
                    <a:pt x="12281" y="91305"/>
                  </a:lnTo>
                  <a:cubicBezTo>
                    <a:pt x="13309" y="90377"/>
                    <a:pt x="14362" y="89475"/>
                    <a:pt x="15414" y="88573"/>
                  </a:cubicBezTo>
                  <a:lnTo>
                    <a:pt x="15414" y="88573"/>
                  </a:lnTo>
                  <a:cubicBezTo>
                    <a:pt x="14437" y="89550"/>
                    <a:pt x="13434" y="90503"/>
                    <a:pt x="12432" y="91455"/>
                  </a:cubicBezTo>
                  <a:lnTo>
                    <a:pt x="9399" y="94312"/>
                  </a:lnTo>
                  <a:lnTo>
                    <a:pt x="7570" y="95941"/>
                  </a:lnTo>
                  <a:cubicBezTo>
                    <a:pt x="6768" y="97570"/>
                    <a:pt x="5890" y="99149"/>
                    <a:pt x="4938" y="100678"/>
                  </a:cubicBezTo>
                  <a:cubicBezTo>
                    <a:pt x="5865" y="100077"/>
                    <a:pt x="6818" y="99475"/>
                    <a:pt x="7745" y="98874"/>
                  </a:cubicBezTo>
                  <a:lnTo>
                    <a:pt x="7745" y="98874"/>
                  </a:lnTo>
                  <a:cubicBezTo>
                    <a:pt x="7219" y="99876"/>
                    <a:pt x="6642" y="100829"/>
                    <a:pt x="6041" y="101756"/>
                  </a:cubicBezTo>
                  <a:cubicBezTo>
                    <a:pt x="7018" y="101154"/>
                    <a:pt x="8021" y="100528"/>
                    <a:pt x="8998" y="99901"/>
                  </a:cubicBezTo>
                  <a:lnTo>
                    <a:pt x="8998" y="99901"/>
                  </a:lnTo>
                  <a:cubicBezTo>
                    <a:pt x="8071" y="102107"/>
                    <a:pt x="6918" y="104212"/>
                    <a:pt x="5539" y="106167"/>
                  </a:cubicBezTo>
                  <a:cubicBezTo>
                    <a:pt x="5239" y="106919"/>
                    <a:pt x="4913" y="107671"/>
                    <a:pt x="4562" y="108398"/>
                  </a:cubicBezTo>
                  <a:cubicBezTo>
                    <a:pt x="4687" y="108297"/>
                    <a:pt x="4813" y="108197"/>
                    <a:pt x="4963" y="108097"/>
                  </a:cubicBezTo>
                  <a:cubicBezTo>
                    <a:pt x="5915" y="107395"/>
                    <a:pt x="6893" y="106668"/>
                    <a:pt x="7845" y="105916"/>
                  </a:cubicBezTo>
                  <a:cubicBezTo>
                    <a:pt x="8798" y="105189"/>
                    <a:pt x="9750" y="104413"/>
                    <a:pt x="10677" y="103661"/>
                  </a:cubicBezTo>
                  <a:cubicBezTo>
                    <a:pt x="11605" y="102884"/>
                    <a:pt x="12532" y="102107"/>
                    <a:pt x="13459" y="101330"/>
                  </a:cubicBezTo>
                  <a:lnTo>
                    <a:pt x="13459" y="101330"/>
                  </a:lnTo>
                  <a:cubicBezTo>
                    <a:pt x="12607" y="102182"/>
                    <a:pt x="11730" y="103009"/>
                    <a:pt x="10803" y="103811"/>
                  </a:cubicBezTo>
                  <a:cubicBezTo>
                    <a:pt x="9900" y="104613"/>
                    <a:pt x="8973" y="105390"/>
                    <a:pt x="8021" y="106142"/>
                  </a:cubicBezTo>
                  <a:cubicBezTo>
                    <a:pt x="7043" y="106869"/>
                    <a:pt x="6091" y="107596"/>
                    <a:pt x="5088" y="108272"/>
                  </a:cubicBezTo>
                  <a:cubicBezTo>
                    <a:pt x="4838" y="108448"/>
                    <a:pt x="4612" y="108598"/>
                    <a:pt x="4387" y="108748"/>
                  </a:cubicBezTo>
                  <a:cubicBezTo>
                    <a:pt x="3184" y="111179"/>
                    <a:pt x="1705" y="113485"/>
                    <a:pt x="1" y="115616"/>
                  </a:cubicBezTo>
                  <a:cubicBezTo>
                    <a:pt x="2457" y="114312"/>
                    <a:pt x="5690" y="112508"/>
                    <a:pt x="7068" y="111355"/>
                  </a:cubicBezTo>
                  <a:lnTo>
                    <a:pt x="7093" y="111330"/>
                  </a:lnTo>
                  <a:cubicBezTo>
                    <a:pt x="7118" y="111305"/>
                    <a:pt x="7118" y="111305"/>
                    <a:pt x="7118" y="111305"/>
                  </a:cubicBezTo>
                  <a:cubicBezTo>
                    <a:pt x="13860" y="105515"/>
                    <a:pt x="18973" y="97971"/>
                    <a:pt x="21780" y="89625"/>
                  </a:cubicBezTo>
                  <a:lnTo>
                    <a:pt x="21780" y="89625"/>
                  </a:lnTo>
                  <a:cubicBezTo>
                    <a:pt x="18622" y="93084"/>
                    <a:pt x="14963" y="96117"/>
                    <a:pt x="10928" y="98623"/>
                  </a:cubicBezTo>
                  <a:cubicBezTo>
                    <a:pt x="16241" y="92834"/>
                    <a:pt x="20276" y="85941"/>
                    <a:pt x="22758" y="78523"/>
                  </a:cubicBezTo>
                  <a:lnTo>
                    <a:pt x="22758" y="78523"/>
                  </a:lnTo>
                  <a:cubicBezTo>
                    <a:pt x="19800" y="81931"/>
                    <a:pt x="16868" y="85365"/>
                    <a:pt x="13910" y="88773"/>
                  </a:cubicBezTo>
                  <a:cubicBezTo>
                    <a:pt x="17545" y="76919"/>
                    <a:pt x="22432" y="65490"/>
                    <a:pt x="28472" y="54688"/>
                  </a:cubicBezTo>
                  <a:cubicBezTo>
                    <a:pt x="29174" y="53460"/>
                    <a:pt x="29875" y="52232"/>
                    <a:pt x="30577" y="51004"/>
                  </a:cubicBezTo>
                  <a:lnTo>
                    <a:pt x="30577" y="51004"/>
                  </a:lnTo>
                  <a:cubicBezTo>
                    <a:pt x="26943" y="53084"/>
                    <a:pt x="23083" y="54914"/>
                    <a:pt x="19274" y="56718"/>
                  </a:cubicBezTo>
                  <a:cubicBezTo>
                    <a:pt x="24311" y="53134"/>
                    <a:pt x="29174" y="49375"/>
                    <a:pt x="33911" y="45440"/>
                  </a:cubicBezTo>
                  <a:cubicBezTo>
                    <a:pt x="34337" y="44738"/>
                    <a:pt x="34738" y="44036"/>
                    <a:pt x="35164" y="43360"/>
                  </a:cubicBezTo>
                  <a:lnTo>
                    <a:pt x="35164" y="43360"/>
                  </a:lnTo>
                  <a:cubicBezTo>
                    <a:pt x="31479" y="45340"/>
                    <a:pt x="27670" y="47144"/>
                    <a:pt x="23760" y="48773"/>
                  </a:cubicBezTo>
                  <a:cubicBezTo>
                    <a:pt x="29023" y="44863"/>
                    <a:pt x="34136" y="40778"/>
                    <a:pt x="39124" y="36542"/>
                  </a:cubicBezTo>
                  <a:cubicBezTo>
                    <a:pt x="42332" y="30778"/>
                    <a:pt x="45214" y="24863"/>
                    <a:pt x="47068" y="18547"/>
                  </a:cubicBezTo>
                  <a:cubicBezTo>
                    <a:pt x="47870" y="15866"/>
                    <a:pt x="48447" y="13084"/>
                    <a:pt x="48447" y="10302"/>
                  </a:cubicBezTo>
                  <a:cubicBezTo>
                    <a:pt x="48447" y="8948"/>
                    <a:pt x="48322" y="7595"/>
                    <a:pt x="47996" y="6242"/>
                  </a:cubicBezTo>
                  <a:cubicBezTo>
                    <a:pt x="47419" y="3936"/>
                    <a:pt x="46191" y="1705"/>
                    <a:pt x="44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4"/>
            <p:cNvSpPr/>
            <p:nvPr/>
          </p:nvSpPr>
          <p:spPr>
            <a:xfrm flipH="1">
              <a:off x="4985425" y="2344286"/>
              <a:ext cx="379339" cy="1013437"/>
            </a:xfrm>
            <a:custGeom>
              <a:avLst/>
              <a:gdLst/>
              <a:ahLst/>
              <a:cxnLst/>
              <a:rect l="l" t="t" r="r" b="b"/>
              <a:pathLst>
                <a:path w="25264" h="67495" extrusionOk="0">
                  <a:moveTo>
                    <a:pt x="25264" y="1"/>
                  </a:moveTo>
                  <a:lnTo>
                    <a:pt x="25264" y="1"/>
                  </a:lnTo>
                  <a:cubicBezTo>
                    <a:pt x="25239" y="26"/>
                    <a:pt x="25239" y="26"/>
                    <a:pt x="25239" y="26"/>
                  </a:cubicBezTo>
                  <a:cubicBezTo>
                    <a:pt x="23835" y="1780"/>
                    <a:pt x="22457" y="3535"/>
                    <a:pt x="21129" y="5314"/>
                  </a:cubicBezTo>
                  <a:cubicBezTo>
                    <a:pt x="21479" y="5089"/>
                    <a:pt x="21855" y="4838"/>
                    <a:pt x="22206" y="4612"/>
                  </a:cubicBezTo>
                  <a:cubicBezTo>
                    <a:pt x="23259" y="3109"/>
                    <a:pt x="24261" y="1555"/>
                    <a:pt x="25264" y="1"/>
                  </a:cubicBezTo>
                  <a:close/>
                  <a:moveTo>
                    <a:pt x="21830" y="5139"/>
                  </a:moveTo>
                  <a:lnTo>
                    <a:pt x="21830" y="5139"/>
                  </a:lnTo>
                  <a:cubicBezTo>
                    <a:pt x="21454" y="5414"/>
                    <a:pt x="21078" y="5665"/>
                    <a:pt x="20677" y="5916"/>
                  </a:cubicBezTo>
                  <a:cubicBezTo>
                    <a:pt x="19124" y="8021"/>
                    <a:pt x="17645" y="10201"/>
                    <a:pt x="16291" y="12457"/>
                  </a:cubicBezTo>
                  <a:cubicBezTo>
                    <a:pt x="18221" y="10101"/>
                    <a:pt x="20076" y="7645"/>
                    <a:pt x="21830" y="5139"/>
                  </a:cubicBezTo>
                  <a:close/>
                  <a:moveTo>
                    <a:pt x="18923" y="11630"/>
                  </a:moveTo>
                  <a:lnTo>
                    <a:pt x="18923" y="11630"/>
                  </a:lnTo>
                  <a:cubicBezTo>
                    <a:pt x="17870" y="12206"/>
                    <a:pt x="16843" y="12783"/>
                    <a:pt x="15790" y="13359"/>
                  </a:cubicBezTo>
                  <a:cubicBezTo>
                    <a:pt x="15565" y="13735"/>
                    <a:pt x="15364" y="14111"/>
                    <a:pt x="15164" y="14512"/>
                  </a:cubicBezTo>
                  <a:cubicBezTo>
                    <a:pt x="14311" y="16091"/>
                    <a:pt x="13560" y="17695"/>
                    <a:pt x="12858" y="19349"/>
                  </a:cubicBezTo>
                  <a:cubicBezTo>
                    <a:pt x="14763" y="16693"/>
                    <a:pt x="16793" y="14111"/>
                    <a:pt x="18923" y="11630"/>
                  </a:cubicBezTo>
                  <a:close/>
                  <a:moveTo>
                    <a:pt x="14763" y="20903"/>
                  </a:moveTo>
                  <a:lnTo>
                    <a:pt x="14763" y="20903"/>
                  </a:lnTo>
                  <a:cubicBezTo>
                    <a:pt x="13660" y="21906"/>
                    <a:pt x="12457" y="22833"/>
                    <a:pt x="11179" y="23635"/>
                  </a:cubicBezTo>
                  <a:cubicBezTo>
                    <a:pt x="10903" y="24412"/>
                    <a:pt x="10627" y="25214"/>
                    <a:pt x="10377" y="26016"/>
                  </a:cubicBezTo>
                  <a:lnTo>
                    <a:pt x="11053" y="25540"/>
                  </a:lnTo>
                  <a:lnTo>
                    <a:pt x="13234" y="24061"/>
                  </a:lnTo>
                  <a:cubicBezTo>
                    <a:pt x="13735" y="23008"/>
                    <a:pt x="14261" y="21956"/>
                    <a:pt x="14763" y="20903"/>
                  </a:cubicBezTo>
                  <a:close/>
                  <a:moveTo>
                    <a:pt x="12983" y="24537"/>
                  </a:moveTo>
                  <a:lnTo>
                    <a:pt x="12983" y="24537"/>
                  </a:lnTo>
                  <a:cubicBezTo>
                    <a:pt x="12382" y="24938"/>
                    <a:pt x="11780" y="25339"/>
                    <a:pt x="11179" y="25715"/>
                  </a:cubicBezTo>
                  <a:cubicBezTo>
                    <a:pt x="10878" y="25891"/>
                    <a:pt x="10577" y="26091"/>
                    <a:pt x="10301" y="26267"/>
                  </a:cubicBezTo>
                  <a:cubicBezTo>
                    <a:pt x="9850" y="27570"/>
                    <a:pt x="9449" y="28898"/>
                    <a:pt x="9048" y="30227"/>
                  </a:cubicBezTo>
                  <a:cubicBezTo>
                    <a:pt x="9600" y="29901"/>
                    <a:pt x="10126" y="29575"/>
                    <a:pt x="10677" y="29249"/>
                  </a:cubicBezTo>
                  <a:cubicBezTo>
                    <a:pt x="11454" y="27670"/>
                    <a:pt x="12206" y="26116"/>
                    <a:pt x="12983" y="24537"/>
                  </a:cubicBezTo>
                  <a:close/>
                  <a:moveTo>
                    <a:pt x="5991" y="53685"/>
                  </a:moveTo>
                  <a:cubicBezTo>
                    <a:pt x="5113" y="54312"/>
                    <a:pt x="4261" y="54989"/>
                    <a:pt x="3459" y="55665"/>
                  </a:cubicBezTo>
                  <a:cubicBezTo>
                    <a:pt x="3008" y="56818"/>
                    <a:pt x="2532" y="57971"/>
                    <a:pt x="2056" y="59124"/>
                  </a:cubicBezTo>
                  <a:cubicBezTo>
                    <a:pt x="2356" y="58848"/>
                    <a:pt x="2657" y="58548"/>
                    <a:pt x="2958" y="58272"/>
                  </a:cubicBezTo>
                  <a:lnTo>
                    <a:pt x="4662" y="56668"/>
                  </a:lnTo>
                  <a:cubicBezTo>
                    <a:pt x="5138" y="55690"/>
                    <a:pt x="5565" y="54688"/>
                    <a:pt x="5991" y="53685"/>
                  </a:cubicBezTo>
                  <a:close/>
                  <a:moveTo>
                    <a:pt x="4362" y="57269"/>
                  </a:moveTo>
                  <a:lnTo>
                    <a:pt x="3108" y="58422"/>
                  </a:lnTo>
                  <a:cubicBezTo>
                    <a:pt x="2707" y="58773"/>
                    <a:pt x="2306" y="59124"/>
                    <a:pt x="1905" y="59475"/>
                  </a:cubicBezTo>
                  <a:cubicBezTo>
                    <a:pt x="1429" y="60578"/>
                    <a:pt x="978" y="61680"/>
                    <a:pt x="477" y="62783"/>
                  </a:cubicBezTo>
                  <a:cubicBezTo>
                    <a:pt x="903" y="62532"/>
                    <a:pt x="1304" y="62257"/>
                    <a:pt x="1730" y="62006"/>
                  </a:cubicBezTo>
                  <a:cubicBezTo>
                    <a:pt x="2682" y="60477"/>
                    <a:pt x="3560" y="58898"/>
                    <a:pt x="4362" y="57269"/>
                  </a:cubicBezTo>
                  <a:close/>
                  <a:moveTo>
                    <a:pt x="5790" y="61229"/>
                  </a:moveTo>
                  <a:lnTo>
                    <a:pt x="5790" y="61229"/>
                  </a:lnTo>
                  <a:cubicBezTo>
                    <a:pt x="4813" y="61856"/>
                    <a:pt x="3810" y="62482"/>
                    <a:pt x="2833" y="63084"/>
                  </a:cubicBezTo>
                  <a:cubicBezTo>
                    <a:pt x="1955" y="64387"/>
                    <a:pt x="1028" y="65640"/>
                    <a:pt x="1" y="66793"/>
                  </a:cubicBezTo>
                  <a:cubicBezTo>
                    <a:pt x="452" y="66743"/>
                    <a:pt x="903" y="66618"/>
                    <a:pt x="1329" y="66442"/>
                  </a:cubicBezTo>
                  <a:lnTo>
                    <a:pt x="2081" y="65791"/>
                  </a:lnTo>
                  <a:cubicBezTo>
                    <a:pt x="2582" y="65390"/>
                    <a:pt x="3058" y="64964"/>
                    <a:pt x="3534" y="64563"/>
                  </a:cubicBezTo>
                  <a:lnTo>
                    <a:pt x="3534" y="64563"/>
                  </a:lnTo>
                  <a:cubicBezTo>
                    <a:pt x="3133" y="65039"/>
                    <a:pt x="2682" y="65515"/>
                    <a:pt x="2231" y="65941"/>
                  </a:cubicBezTo>
                  <a:cubicBezTo>
                    <a:pt x="2206" y="65966"/>
                    <a:pt x="2206" y="65966"/>
                    <a:pt x="2181" y="65991"/>
                  </a:cubicBezTo>
                  <a:cubicBezTo>
                    <a:pt x="2557" y="65741"/>
                    <a:pt x="2908" y="65465"/>
                    <a:pt x="3209" y="65139"/>
                  </a:cubicBezTo>
                  <a:lnTo>
                    <a:pt x="3209" y="65139"/>
                  </a:lnTo>
                  <a:cubicBezTo>
                    <a:pt x="2933" y="65941"/>
                    <a:pt x="2657" y="66718"/>
                    <a:pt x="2331" y="67495"/>
                  </a:cubicBezTo>
                  <a:cubicBezTo>
                    <a:pt x="3710" y="65540"/>
                    <a:pt x="4863" y="63435"/>
                    <a:pt x="5790" y="61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4"/>
            <p:cNvSpPr/>
            <p:nvPr/>
          </p:nvSpPr>
          <p:spPr>
            <a:xfrm flipH="1">
              <a:off x="4782558" y="2115098"/>
              <a:ext cx="85060" cy="75285"/>
            </a:xfrm>
            <a:custGeom>
              <a:avLst/>
              <a:gdLst/>
              <a:ahLst/>
              <a:cxnLst/>
              <a:rect l="l" t="t" r="r" b="b"/>
              <a:pathLst>
                <a:path w="5665" h="5014" extrusionOk="0">
                  <a:moveTo>
                    <a:pt x="5665" y="1"/>
                  </a:moveTo>
                  <a:lnTo>
                    <a:pt x="5665" y="1"/>
                  </a:lnTo>
                  <a:cubicBezTo>
                    <a:pt x="4988" y="602"/>
                    <a:pt x="4311" y="1204"/>
                    <a:pt x="3610" y="1780"/>
                  </a:cubicBezTo>
                  <a:cubicBezTo>
                    <a:pt x="2908" y="2356"/>
                    <a:pt x="2206" y="2933"/>
                    <a:pt x="1504" y="3509"/>
                  </a:cubicBezTo>
                  <a:cubicBezTo>
                    <a:pt x="1153" y="3785"/>
                    <a:pt x="828" y="4061"/>
                    <a:pt x="477" y="4336"/>
                  </a:cubicBezTo>
                  <a:cubicBezTo>
                    <a:pt x="301" y="4562"/>
                    <a:pt x="151" y="4788"/>
                    <a:pt x="1" y="5013"/>
                  </a:cubicBezTo>
                  <a:cubicBezTo>
                    <a:pt x="552" y="4562"/>
                    <a:pt x="1103" y="4111"/>
                    <a:pt x="1655" y="3660"/>
                  </a:cubicBezTo>
                  <a:cubicBezTo>
                    <a:pt x="2331" y="3083"/>
                    <a:pt x="3033" y="2482"/>
                    <a:pt x="3685" y="1880"/>
                  </a:cubicBezTo>
                  <a:cubicBezTo>
                    <a:pt x="4361" y="1254"/>
                    <a:pt x="5013" y="627"/>
                    <a:pt x="566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4"/>
            <p:cNvSpPr/>
            <p:nvPr/>
          </p:nvSpPr>
          <p:spPr>
            <a:xfrm flipH="1">
              <a:off x="4836379" y="2242298"/>
              <a:ext cx="149414" cy="102372"/>
            </a:xfrm>
            <a:custGeom>
              <a:avLst/>
              <a:gdLst/>
              <a:ahLst/>
              <a:cxnLst/>
              <a:rect l="l" t="t" r="r" b="b"/>
              <a:pathLst>
                <a:path w="9951" h="6818" extrusionOk="0">
                  <a:moveTo>
                    <a:pt x="9951" y="1"/>
                  </a:moveTo>
                  <a:lnTo>
                    <a:pt x="9951" y="1"/>
                  </a:lnTo>
                  <a:cubicBezTo>
                    <a:pt x="9224" y="527"/>
                    <a:pt x="8497" y="1028"/>
                    <a:pt x="7745" y="1530"/>
                  </a:cubicBezTo>
                  <a:cubicBezTo>
                    <a:pt x="7018" y="2031"/>
                    <a:pt x="6292" y="2532"/>
                    <a:pt x="5565" y="3008"/>
                  </a:cubicBezTo>
                  <a:cubicBezTo>
                    <a:pt x="4086" y="3986"/>
                    <a:pt x="2582" y="4963"/>
                    <a:pt x="1053" y="5865"/>
                  </a:cubicBezTo>
                  <a:cubicBezTo>
                    <a:pt x="853" y="5991"/>
                    <a:pt x="652" y="6116"/>
                    <a:pt x="452" y="6241"/>
                  </a:cubicBezTo>
                  <a:cubicBezTo>
                    <a:pt x="302" y="6417"/>
                    <a:pt x="151" y="6617"/>
                    <a:pt x="1" y="6818"/>
                  </a:cubicBezTo>
                  <a:cubicBezTo>
                    <a:pt x="1" y="6818"/>
                    <a:pt x="1" y="6818"/>
                    <a:pt x="26" y="6793"/>
                  </a:cubicBezTo>
                  <a:cubicBezTo>
                    <a:pt x="402" y="6567"/>
                    <a:pt x="803" y="6342"/>
                    <a:pt x="1204" y="6091"/>
                  </a:cubicBezTo>
                  <a:cubicBezTo>
                    <a:pt x="2708" y="5164"/>
                    <a:pt x="4211" y="4211"/>
                    <a:pt x="5665" y="3184"/>
                  </a:cubicBezTo>
                  <a:cubicBezTo>
                    <a:pt x="6392" y="2683"/>
                    <a:pt x="7119" y="2156"/>
                    <a:pt x="7845" y="1630"/>
                  </a:cubicBezTo>
                  <a:cubicBezTo>
                    <a:pt x="8547" y="1104"/>
                    <a:pt x="9249" y="552"/>
                    <a:pt x="995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4"/>
            <p:cNvSpPr/>
            <p:nvPr/>
          </p:nvSpPr>
          <p:spPr>
            <a:xfrm flipH="1">
              <a:off x="4997449" y="2390956"/>
              <a:ext cx="56832" cy="42162"/>
            </a:xfrm>
            <a:custGeom>
              <a:avLst/>
              <a:gdLst/>
              <a:ahLst/>
              <a:cxnLst/>
              <a:rect l="l" t="t" r="r" b="b"/>
              <a:pathLst>
                <a:path w="3785" h="2808" extrusionOk="0">
                  <a:moveTo>
                    <a:pt x="3785" y="1"/>
                  </a:moveTo>
                  <a:lnTo>
                    <a:pt x="1755" y="1354"/>
                  </a:lnTo>
                  <a:cubicBezTo>
                    <a:pt x="1680" y="1404"/>
                    <a:pt x="1604" y="1454"/>
                    <a:pt x="1529" y="1504"/>
                  </a:cubicBezTo>
                  <a:cubicBezTo>
                    <a:pt x="1178" y="1730"/>
                    <a:pt x="802" y="1981"/>
                    <a:pt x="452" y="2206"/>
                  </a:cubicBezTo>
                  <a:cubicBezTo>
                    <a:pt x="301" y="2407"/>
                    <a:pt x="151" y="2607"/>
                    <a:pt x="0" y="2808"/>
                  </a:cubicBezTo>
                  <a:cubicBezTo>
                    <a:pt x="401" y="2557"/>
                    <a:pt x="777" y="2306"/>
                    <a:pt x="1153" y="2031"/>
                  </a:cubicBezTo>
                  <a:cubicBezTo>
                    <a:pt x="1404" y="1880"/>
                    <a:pt x="1629" y="1705"/>
                    <a:pt x="1855" y="1529"/>
                  </a:cubicBezTo>
                  <a:cubicBezTo>
                    <a:pt x="2532" y="1053"/>
                    <a:pt x="3158" y="552"/>
                    <a:pt x="378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 flipH="1">
              <a:off x="5089650" y="2653645"/>
              <a:ext cx="120435" cy="85060"/>
            </a:xfrm>
            <a:custGeom>
              <a:avLst/>
              <a:gdLst/>
              <a:ahLst/>
              <a:cxnLst/>
              <a:rect l="l" t="t" r="r" b="b"/>
              <a:pathLst>
                <a:path w="8021" h="5665" extrusionOk="0">
                  <a:moveTo>
                    <a:pt x="8020" y="0"/>
                  </a:moveTo>
                  <a:cubicBezTo>
                    <a:pt x="7193" y="527"/>
                    <a:pt x="6391" y="1078"/>
                    <a:pt x="5589" y="1630"/>
                  </a:cubicBezTo>
                  <a:lnTo>
                    <a:pt x="3158" y="3284"/>
                  </a:lnTo>
                  <a:lnTo>
                    <a:pt x="2933" y="3459"/>
                  </a:lnTo>
                  <a:lnTo>
                    <a:pt x="752" y="4938"/>
                  </a:lnTo>
                  <a:lnTo>
                    <a:pt x="76" y="5414"/>
                  </a:lnTo>
                  <a:cubicBezTo>
                    <a:pt x="51" y="5489"/>
                    <a:pt x="25" y="5564"/>
                    <a:pt x="0" y="5665"/>
                  </a:cubicBezTo>
                  <a:cubicBezTo>
                    <a:pt x="276" y="5489"/>
                    <a:pt x="577" y="5289"/>
                    <a:pt x="878" y="5113"/>
                  </a:cubicBezTo>
                  <a:cubicBezTo>
                    <a:pt x="1479" y="4737"/>
                    <a:pt x="2081" y="4336"/>
                    <a:pt x="2682" y="3935"/>
                  </a:cubicBezTo>
                  <a:cubicBezTo>
                    <a:pt x="2908" y="3785"/>
                    <a:pt x="3108" y="3660"/>
                    <a:pt x="3334" y="3509"/>
                  </a:cubicBezTo>
                  <a:cubicBezTo>
                    <a:pt x="4136" y="2958"/>
                    <a:pt x="4938" y="2381"/>
                    <a:pt x="5715" y="1805"/>
                  </a:cubicBezTo>
                  <a:cubicBezTo>
                    <a:pt x="6492" y="1229"/>
                    <a:pt x="7269" y="627"/>
                    <a:pt x="8020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4"/>
            <p:cNvSpPr/>
            <p:nvPr/>
          </p:nvSpPr>
          <p:spPr>
            <a:xfrm flipH="1">
              <a:off x="5126898" y="2734175"/>
              <a:ext cx="14700" cy="11306"/>
            </a:xfrm>
            <a:custGeom>
              <a:avLst/>
              <a:gdLst/>
              <a:ahLst/>
              <a:cxnLst/>
              <a:rect l="l" t="t" r="r" b="b"/>
              <a:pathLst>
                <a:path w="979" h="753" extrusionOk="0">
                  <a:moveTo>
                    <a:pt x="978" y="1"/>
                  </a:moveTo>
                  <a:lnTo>
                    <a:pt x="1" y="753"/>
                  </a:lnTo>
                  <a:cubicBezTo>
                    <a:pt x="176" y="653"/>
                    <a:pt x="327" y="552"/>
                    <a:pt x="502" y="452"/>
                  </a:cubicBezTo>
                  <a:cubicBezTo>
                    <a:pt x="652" y="302"/>
                    <a:pt x="828" y="151"/>
                    <a:pt x="978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4"/>
            <p:cNvSpPr/>
            <p:nvPr/>
          </p:nvSpPr>
          <p:spPr>
            <a:xfrm flipH="1">
              <a:off x="5151738" y="2804180"/>
              <a:ext cx="70015" cy="60976"/>
            </a:xfrm>
            <a:custGeom>
              <a:avLst/>
              <a:gdLst/>
              <a:ahLst/>
              <a:cxnLst/>
              <a:rect l="l" t="t" r="r" b="b"/>
              <a:pathLst>
                <a:path w="4663" h="4061" extrusionOk="0">
                  <a:moveTo>
                    <a:pt x="4662" y="1"/>
                  </a:moveTo>
                  <a:lnTo>
                    <a:pt x="4662" y="1"/>
                  </a:lnTo>
                  <a:cubicBezTo>
                    <a:pt x="3760" y="677"/>
                    <a:pt x="2858" y="1404"/>
                    <a:pt x="1980" y="2106"/>
                  </a:cubicBezTo>
                  <a:cubicBezTo>
                    <a:pt x="1529" y="2457"/>
                    <a:pt x="1078" y="2833"/>
                    <a:pt x="627" y="3209"/>
                  </a:cubicBezTo>
                  <a:cubicBezTo>
                    <a:pt x="427" y="3484"/>
                    <a:pt x="201" y="3785"/>
                    <a:pt x="0" y="4061"/>
                  </a:cubicBezTo>
                  <a:cubicBezTo>
                    <a:pt x="702" y="3484"/>
                    <a:pt x="1404" y="2883"/>
                    <a:pt x="2106" y="2281"/>
                  </a:cubicBezTo>
                  <a:cubicBezTo>
                    <a:pt x="2958" y="1529"/>
                    <a:pt x="3835" y="778"/>
                    <a:pt x="466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flipH="1">
              <a:off x="5220238" y="2985948"/>
              <a:ext cx="34264" cy="35015"/>
            </a:xfrm>
            <a:custGeom>
              <a:avLst/>
              <a:gdLst/>
              <a:ahLst/>
              <a:cxnLst/>
              <a:rect l="l" t="t" r="r" b="b"/>
              <a:pathLst>
                <a:path w="2282" h="2332" extrusionOk="0">
                  <a:moveTo>
                    <a:pt x="2282" y="1"/>
                  </a:moveTo>
                  <a:cubicBezTo>
                    <a:pt x="1630" y="552"/>
                    <a:pt x="978" y="1129"/>
                    <a:pt x="352" y="1705"/>
                  </a:cubicBezTo>
                  <a:cubicBezTo>
                    <a:pt x="302" y="1755"/>
                    <a:pt x="227" y="1805"/>
                    <a:pt x="176" y="1856"/>
                  </a:cubicBezTo>
                  <a:cubicBezTo>
                    <a:pt x="101" y="2031"/>
                    <a:pt x="51" y="2181"/>
                    <a:pt x="1" y="2332"/>
                  </a:cubicBezTo>
                  <a:cubicBezTo>
                    <a:pt x="176" y="2181"/>
                    <a:pt x="327" y="2006"/>
                    <a:pt x="502" y="1856"/>
                  </a:cubicBezTo>
                  <a:cubicBezTo>
                    <a:pt x="1104" y="1229"/>
                    <a:pt x="1705" y="627"/>
                    <a:pt x="228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4"/>
            <p:cNvSpPr/>
            <p:nvPr/>
          </p:nvSpPr>
          <p:spPr>
            <a:xfrm flipH="1">
              <a:off x="5272161" y="3084933"/>
              <a:ext cx="7928" cy="980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527" y="0"/>
                  </a:moveTo>
                  <a:cubicBezTo>
                    <a:pt x="377" y="126"/>
                    <a:pt x="226" y="251"/>
                    <a:pt x="101" y="376"/>
                  </a:cubicBezTo>
                  <a:cubicBezTo>
                    <a:pt x="51" y="477"/>
                    <a:pt x="26" y="552"/>
                    <a:pt x="1" y="652"/>
                  </a:cubicBezTo>
                  <a:cubicBezTo>
                    <a:pt x="176" y="452"/>
                    <a:pt x="352" y="226"/>
                    <a:pt x="527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4"/>
            <p:cNvSpPr/>
            <p:nvPr/>
          </p:nvSpPr>
          <p:spPr>
            <a:xfrm flipH="1">
              <a:off x="5181474" y="3093582"/>
              <a:ext cx="154685" cy="143769"/>
            </a:xfrm>
            <a:custGeom>
              <a:avLst/>
              <a:gdLst/>
              <a:ahLst/>
              <a:cxnLst/>
              <a:rect l="l" t="t" r="r" b="b"/>
              <a:pathLst>
                <a:path w="10302" h="9575" extrusionOk="0">
                  <a:moveTo>
                    <a:pt x="10301" y="1"/>
                  </a:moveTo>
                  <a:cubicBezTo>
                    <a:pt x="9249" y="903"/>
                    <a:pt x="8196" y="1805"/>
                    <a:pt x="7168" y="2733"/>
                  </a:cubicBezTo>
                  <a:lnTo>
                    <a:pt x="4086" y="5540"/>
                  </a:lnTo>
                  <a:lnTo>
                    <a:pt x="2757" y="6768"/>
                  </a:lnTo>
                  <a:lnTo>
                    <a:pt x="1053" y="8372"/>
                  </a:lnTo>
                  <a:cubicBezTo>
                    <a:pt x="752" y="8648"/>
                    <a:pt x="451" y="8948"/>
                    <a:pt x="151" y="9224"/>
                  </a:cubicBezTo>
                  <a:cubicBezTo>
                    <a:pt x="101" y="9349"/>
                    <a:pt x="50" y="9475"/>
                    <a:pt x="0" y="9575"/>
                  </a:cubicBezTo>
                  <a:cubicBezTo>
                    <a:pt x="401" y="9224"/>
                    <a:pt x="802" y="8873"/>
                    <a:pt x="1203" y="8522"/>
                  </a:cubicBezTo>
                  <a:lnTo>
                    <a:pt x="2457" y="7369"/>
                  </a:lnTo>
                  <a:lnTo>
                    <a:pt x="4286" y="5740"/>
                  </a:lnTo>
                  <a:lnTo>
                    <a:pt x="7319" y="2883"/>
                  </a:lnTo>
                  <a:cubicBezTo>
                    <a:pt x="8321" y="1931"/>
                    <a:pt x="9324" y="978"/>
                    <a:pt x="1030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flipH="1">
              <a:off x="5311684" y="3313746"/>
              <a:ext cx="33138" cy="28243"/>
            </a:xfrm>
            <a:custGeom>
              <a:avLst/>
              <a:gdLst/>
              <a:ahLst/>
              <a:cxnLst/>
              <a:rect l="l" t="t" r="r" b="b"/>
              <a:pathLst>
                <a:path w="2207" h="1881" extrusionOk="0">
                  <a:moveTo>
                    <a:pt x="2206" y="1"/>
                  </a:moveTo>
                  <a:cubicBezTo>
                    <a:pt x="1730" y="402"/>
                    <a:pt x="1254" y="828"/>
                    <a:pt x="753" y="1229"/>
                  </a:cubicBezTo>
                  <a:lnTo>
                    <a:pt x="1" y="1880"/>
                  </a:lnTo>
                  <a:cubicBezTo>
                    <a:pt x="302" y="1755"/>
                    <a:pt x="577" y="1605"/>
                    <a:pt x="853" y="1429"/>
                  </a:cubicBezTo>
                  <a:cubicBezTo>
                    <a:pt x="878" y="1404"/>
                    <a:pt x="878" y="1404"/>
                    <a:pt x="903" y="1379"/>
                  </a:cubicBezTo>
                  <a:cubicBezTo>
                    <a:pt x="1354" y="953"/>
                    <a:pt x="1805" y="477"/>
                    <a:pt x="2206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4"/>
            <p:cNvSpPr/>
            <p:nvPr/>
          </p:nvSpPr>
          <p:spPr>
            <a:xfrm flipH="1">
              <a:off x="5210829" y="3285140"/>
              <a:ext cx="136246" cy="111411"/>
            </a:xfrm>
            <a:custGeom>
              <a:avLst/>
              <a:gdLst/>
              <a:ahLst/>
              <a:cxnLst/>
              <a:rect l="l" t="t" r="r" b="b"/>
              <a:pathLst>
                <a:path w="9074" h="7420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146" y="778"/>
                    <a:pt x="7219" y="1555"/>
                    <a:pt x="6291" y="2332"/>
                  </a:cubicBezTo>
                  <a:cubicBezTo>
                    <a:pt x="5364" y="3084"/>
                    <a:pt x="4412" y="3860"/>
                    <a:pt x="3459" y="4587"/>
                  </a:cubicBezTo>
                  <a:cubicBezTo>
                    <a:pt x="2507" y="5339"/>
                    <a:pt x="1529" y="6066"/>
                    <a:pt x="577" y="6768"/>
                  </a:cubicBezTo>
                  <a:cubicBezTo>
                    <a:pt x="427" y="6868"/>
                    <a:pt x="301" y="6968"/>
                    <a:pt x="176" y="7069"/>
                  </a:cubicBezTo>
                  <a:cubicBezTo>
                    <a:pt x="126" y="7194"/>
                    <a:pt x="51" y="7294"/>
                    <a:pt x="1" y="7419"/>
                  </a:cubicBezTo>
                  <a:cubicBezTo>
                    <a:pt x="226" y="7269"/>
                    <a:pt x="452" y="7119"/>
                    <a:pt x="702" y="6943"/>
                  </a:cubicBezTo>
                  <a:cubicBezTo>
                    <a:pt x="1705" y="6267"/>
                    <a:pt x="2657" y="5540"/>
                    <a:pt x="3635" y="4813"/>
                  </a:cubicBezTo>
                  <a:cubicBezTo>
                    <a:pt x="4587" y="4061"/>
                    <a:pt x="5514" y="3284"/>
                    <a:pt x="6417" y="2482"/>
                  </a:cubicBezTo>
                  <a:cubicBezTo>
                    <a:pt x="7344" y="1680"/>
                    <a:pt x="8221" y="853"/>
                    <a:pt x="9073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 flipH="1">
            <a:off x="726873" y="1695741"/>
            <a:ext cx="3703500" cy="1332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</a:p>
        </p:txBody>
      </p:sp>
      <p:sp>
        <p:nvSpPr>
          <p:cNvPr id="1232" name="Google Shape;1232;p74"/>
          <p:cNvSpPr txBox="1">
            <a:spLocks noGrp="1"/>
          </p:cNvSpPr>
          <p:nvPr>
            <p:ph type="title" idx="2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33" name="Google Shape;1233;p74"/>
          <p:cNvGrpSpPr/>
          <p:nvPr/>
        </p:nvGrpSpPr>
        <p:grpSpPr>
          <a:xfrm>
            <a:off x="4566442" y="642124"/>
            <a:ext cx="2910348" cy="3359493"/>
            <a:chOff x="4566442" y="642124"/>
            <a:chExt cx="2910348" cy="3359493"/>
          </a:xfrm>
        </p:grpSpPr>
        <p:sp>
          <p:nvSpPr>
            <p:cNvPr id="1234" name="Google Shape;1234;p74"/>
            <p:cNvSpPr/>
            <p:nvPr/>
          </p:nvSpPr>
          <p:spPr>
            <a:xfrm>
              <a:off x="5353044" y="1165270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4"/>
            <p:cNvSpPr/>
            <p:nvPr/>
          </p:nvSpPr>
          <p:spPr>
            <a:xfrm>
              <a:off x="7123393" y="642124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4"/>
            <p:cNvSpPr/>
            <p:nvPr/>
          </p:nvSpPr>
          <p:spPr>
            <a:xfrm>
              <a:off x="4566442" y="3424396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188952"/>
            <a:ext cx="7715700" cy="977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Main components</a:t>
            </a:r>
            <a:endParaRPr sz="4000" dirty="0"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4057014" y="2650628"/>
            <a:ext cx="1965300" cy="729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</a:t>
            </a:r>
            <a:r>
              <a:rPr lang="en" sz="1800" dirty="0"/>
              <a:t>he main screen</a:t>
            </a:r>
            <a:endParaRPr sz="1800" dirty="0"/>
          </a:p>
        </p:txBody>
      </p:sp>
      <p:sp>
        <p:nvSpPr>
          <p:cNvPr id="1243" name="Google Shape;1243;p75"/>
          <p:cNvSpPr txBox="1">
            <a:spLocks noGrp="1"/>
          </p:cNvSpPr>
          <p:nvPr>
            <p:ph type="title" idx="2"/>
          </p:nvPr>
        </p:nvSpPr>
        <p:spPr>
          <a:xfrm>
            <a:off x="4036571" y="2074070"/>
            <a:ext cx="2011818" cy="685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Home</a:t>
            </a:r>
            <a:endParaRPr sz="3200" dirty="0"/>
          </a:p>
        </p:txBody>
      </p:sp>
      <p:sp>
        <p:nvSpPr>
          <p:cNvPr id="1244" name="Google Shape;1244;p75"/>
          <p:cNvSpPr txBox="1">
            <a:spLocks noGrp="1"/>
          </p:cNvSpPr>
          <p:nvPr>
            <p:ph type="subTitle" idx="3"/>
          </p:nvPr>
        </p:nvSpPr>
        <p:spPr>
          <a:xfrm>
            <a:off x="3213386" y="4339999"/>
            <a:ext cx="2437840" cy="573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User personal library</a:t>
            </a:r>
            <a:endParaRPr sz="1800" dirty="0"/>
          </a:p>
        </p:txBody>
      </p:sp>
      <p:sp>
        <p:nvSpPr>
          <p:cNvPr id="1245" name="Google Shape;1245;p75"/>
          <p:cNvSpPr txBox="1">
            <a:spLocks noGrp="1"/>
          </p:cNvSpPr>
          <p:nvPr>
            <p:ph type="title" idx="4"/>
          </p:nvPr>
        </p:nvSpPr>
        <p:spPr>
          <a:xfrm>
            <a:off x="3213386" y="3678626"/>
            <a:ext cx="2437840" cy="729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Bookshelf</a:t>
            </a:r>
            <a:endParaRPr sz="3200" dirty="0"/>
          </a:p>
        </p:txBody>
      </p:sp>
      <p:sp>
        <p:nvSpPr>
          <p:cNvPr id="1246" name="Google Shape;1246;p75"/>
          <p:cNvSpPr txBox="1">
            <a:spLocks noGrp="1"/>
          </p:cNvSpPr>
          <p:nvPr>
            <p:ph type="subTitle" idx="5"/>
          </p:nvPr>
        </p:nvSpPr>
        <p:spPr>
          <a:xfrm>
            <a:off x="6382327" y="2821805"/>
            <a:ext cx="2543266" cy="7670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Searching book’s title, author, category</a:t>
            </a:r>
            <a:endParaRPr sz="1800" dirty="0"/>
          </a:p>
        </p:txBody>
      </p:sp>
      <p:sp>
        <p:nvSpPr>
          <p:cNvPr id="1247" name="Google Shape;1247;p75"/>
          <p:cNvSpPr txBox="1">
            <a:spLocks noGrp="1"/>
          </p:cNvSpPr>
          <p:nvPr>
            <p:ph type="title" idx="6"/>
          </p:nvPr>
        </p:nvSpPr>
        <p:spPr>
          <a:xfrm>
            <a:off x="6483594" y="2079813"/>
            <a:ext cx="2011818" cy="604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Search</a:t>
            </a:r>
            <a:endParaRPr sz="3200" dirty="0"/>
          </a:p>
        </p:txBody>
      </p:sp>
      <p:sp>
        <p:nvSpPr>
          <p:cNvPr id="1248" name="Google Shape;1248;p75"/>
          <p:cNvSpPr txBox="1">
            <a:spLocks noGrp="1"/>
          </p:cNvSpPr>
          <p:nvPr>
            <p:ph type="subTitle" idx="7"/>
          </p:nvPr>
        </p:nvSpPr>
        <p:spPr>
          <a:xfrm>
            <a:off x="6086431" y="4396532"/>
            <a:ext cx="1965300" cy="493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User’s interface</a:t>
            </a:r>
            <a:endParaRPr sz="1800" dirty="0"/>
          </a:p>
        </p:txBody>
      </p:sp>
      <p:sp>
        <p:nvSpPr>
          <p:cNvPr id="1249" name="Google Shape;1249;p75"/>
          <p:cNvSpPr txBox="1">
            <a:spLocks noGrp="1"/>
          </p:cNvSpPr>
          <p:nvPr>
            <p:ph type="title" idx="8"/>
          </p:nvPr>
        </p:nvSpPr>
        <p:spPr>
          <a:xfrm>
            <a:off x="6225309" y="3679170"/>
            <a:ext cx="1872940" cy="627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User</a:t>
            </a:r>
            <a:endParaRPr sz="3200" dirty="0"/>
          </a:p>
        </p:txBody>
      </p:sp>
      <p:grpSp>
        <p:nvGrpSpPr>
          <p:cNvPr id="1250" name="Google Shape;1250;p75"/>
          <p:cNvGrpSpPr/>
          <p:nvPr/>
        </p:nvGrpSpPr>
        <p:grpSpPr>
          <a:xfrm>
            <a:off x="255215" y="2799090"/>
            <a:ext cx="1965300" cy="2157738"/>
            <a:chOff x="9144000" y="840363"/>
            <a:chExt cx="1618700" cy="1880350"/>
          </a:xfrm>
        </p:grpSpPr>
        <p:sp>
          <p:nvSpPr>
            <p:cNvPr id="1251" name="Google Shape;1251;p75"/>
            <p:cNvSpPr/>
            <p:nvPr/>
          </p:nvSpPr>
          <p:spPr>
            <a:xfrm>
              <a:off x="10502475" y="1331363"/>
              <a:ext cx="88425" cy="92575"/>
            </a:xfrm>
            <a:custGeom>
              <a:avLst/>
              <a:gdLst/>
              <a:ahLst/>
              <a:cxnLst/>
              <a:rect l="l" t="t" r="r" b="b"/>
              <a:pathLst>
                <a:path w="3537" h="3703" extrusionOk="0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9305800" y="1579038"/>
              <a:ext cx="944025" cy="894825"/>
            </a:xfrm>
            <a:custGeom>
              <a:avLst/>
              <a:gdLst/>
              <a:ahLst/>
              <a:cxnLst/>
              <a:rect l="l" t="t" r="r" b="b"/>
              <a:pathLst>
                <a:path w="37761" h="35793" extrusionOk="0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5"/>
            <p:cNvSpPr/>
            <p:nvPr/>
          </p:nvSpPr>
          <p:spPr>
            <a:xfrm>
              <a:off x="9144000" y="1927613"/>
              <a:ext cx="782250" cy="735550"/>
            </a:xfrm>
            <a:custGeom>
              <a:avLst/>
              <a:gdLst/>
              <a:ahLst/>
              <a:cxnLst/>
              <a:rect l="l" t="t" r="r" b="b"/>
              <a:pathLst>
                <a:path w="31290" h="29422" extrusionOk="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5"/>
            <p:cNvSpPr/>
            <p:nvPr/>
          </p:nvSpPr>
          <p:spPr>
            <a:xfrm>
              <a:off x="9793650" y="2128588"/>
              <a:ext cx="527050" cy="569400"/>
            </a:xfrm>
            <a:custGeom>
              <a:avLst/>
              <a:gdLst/>
              <a:ahLst/>
              <a:cxnLst/>
              <a:rect l="l" t="t" r="r" b="b"/>
              <a:pathLst>
                <a:path w="21082" h="22776" extrusionOk="0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10021300" y="2182338"/>
              <a:ext cx="324425" cy="364100"/>
            </a:xfrm>
            <a:custGeom>
              <a:avLst/>
              <a:gdLst/>
              <a:ahLst/>
              <a:cxnLst/>
              <a:rect l="l" t="t" r="r" b="b"/>
              <a:pathLst>
                <a:path w="12977" h="14564" extrusionOk="0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5"/>
            <p:cNvSpPr/>
            <p:nvPr/>
          </p:nvSpPr>
          <p:spPr>
            <a:xfrm>
              <a:off x="9766950" y="2445488"/>
              <a:ext cx="176825" cy="275225"/>
            </a:xfrm>
            <a:custGeom>
              <a:avLst/>
              <a:gdLst/>
              <a:ahLst/>
              <a:cxnLst/>
              <a:rect l="l" t="t" r="r" b="b"/>
              <a:pathLst>
                <a:path w="7073" h="11009" extrusionOk="0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5"/>
            <p:cNvSpPr/>
            <p:nvPr/>
          </p:nvSpPr>
          <p:spPr>
            <a:xfrm>
              <a:off x="9887050" y="2557163"/>
              <a:ext cx="146775" cy="159375"/>
            </a:xfrm>
            <a:custGeom>
              <a:avLst/>
              <a:gdLst/>
              <a:ahLst/>
              <a:cxnLst/>
              <a:rect l="l" t="t" r="r" b="b"/>
              <a:pathLst>
                <a:path w="5871" h="6375" extrusionOk="0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9979600" y="2529713"/>
              <a:ext cx="62575" cy="65075"/>
            </a:xfrm>
            <a:custGeom>
              <a:avLst/>
              <a:gdLst/>
              <a:ahLst/>
              <a:cxnLst/>
              <a:rect l="l" t="t" r="r" b="b"/>
              <a:pathLst>
                <a:path w="2503" h="2603" extrusionOk="0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5"/>
            <p:cNvSpPr/>
            <p:nvPr/>
          </p:nvSpPr>
          <p:spPr>
            <a:xfrm>
              <a:off x="10074675" y="840363"/>
              <a:ext cx="132625" cy="170800"/>
            </a:xfrm>
            <a:custGeom>
              <a:avLst/>
              <a:gdLst/>
              <a:ahLst/>
              <a:cxnLst/>
              <a:rect l="l" t="t" r="r" b="b"/>
              <a:pathLst>
                <a:path w="5305" h="6832" extrusionOk="0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5"/>
            <p:cNvSpPr/>
            <p:nvPr/>
          </p:nvSpPr>
          <p:spPr>
            <a:xfrm>
              <a:off x="9973775" y="1484813"/>
              <a:ext cx="129275" cy="162625"/>
            </a:xfrm>
            <a:custGeom>
              <a:avLst/>
              <a:gdLst/>
              <a:ahLst/>
              <a:cxnLst/>
              <a:rect l="l" t="t" r="r" b="b"/>
              <a:pathLst>
                <a:path w="5171" h="6505" extrusionOk="0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10051325" y="1009613"/>
              <a:ext cx="127625" cy="148300"/>
            </a:xfrm>
            <a:custGeom>
              <a:avLst/>
              <a:gdLst/>
              <a:ahLst/>
              <a:cxnLst/>
              <a:rect l="l" t="t" r="r" b="b"/>
              <a:pathLst>
                <a:path w="5105" h="5932" extrusionOk="0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10077175" y="848513"/>
              <a:ext cx="685525" cy="860050"/>
            </a:xfrm>
            <a:custGeom>
              <a:avLst/>
              <a:gdLst/>
              <a:ahLst/>
              <a:cxnLst/>
              <a:rect l="l" t="t" r="r" b="b"/>
              <a:pathLst>
                <a:path w="27421" h="34402" extrusionOk="0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9992125" y="1107013"/>
              <a:ext cx="170125" cy="527075"/>
            </a:xfrm>
            <a:custGeom>
              <a:avLst/>
              <a:gdLst/>
              <a:ahLst/>
              <a:cxnLst/>
              <a:rect l="l" t="t" r="r" b="b"/>
              <a:pathLst>
                <a:path w="6805" h="21083" extrusionOk="0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9952075" y="1599138"/>
              <a:ext cx="688850" cy="253175"/>
            </a:xfrm>
            <a:custGeom>
              <a:avLst/>
              <a:gdLst/>
              <a:ahLst/>
              <a:cxnLst/>
              <a:rect l="l" t="t" r="r" b="b"/>
              <a:pathLst>
                <a:path w="27554" h="10127" extrusionOk="0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10064675" y="970863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10596725" y="1724138"/>
              <a:ext cx="41700" cy="108425"/>
            </a:xfrm>
            <a:custGeom>
              <a:avLst/>
              <a:gdLst/>
              <a:ahLst/>
              <a:cxnLst/>
              <a:rect l="l" t="t" r="r" b="b"/>
              <a:pathLst>
                <a:path w="1668" h="4337" extrusionOk="0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10225625" y="1145088"/>
              <a:ext cx="376125" cy="411175"/>
            </a:xfrm>
            <a:custGeom>
              <a:avLst/>
              <a:gdLst/>
              <a:ahLst/>
              <a:cxnLst/>
              <a:rect l="l" t="t" r="r" b="b"/>
              <a:pathLst>
                <a:path w="15045" h="16447" extrusionOk="0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10296500" y="998688"/>
              <a:ext cx="331100" cy="83875"/>
            </a:xfrm>
            <a:custGeom>
              <a:avLst/>
              <a:gdLst/>
              <a:ahLst/>
              <a:cxnLst/>
              <a:rect l="l" t="t" r="r" b="b"/>
              <a:pathLst>
                <a:path w="13244" h="3355" extrusionOk="0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10058825" y="1671563"/>
              <a:ext cx="101775" cy="90025"/>
            </a:xfrm>
            <a:custGeom>
              <a:avLst/>
              <a:gdLst/>
              <a:ahLst/>
              <a:cxnLst/>
              <a:rect l="l" t="t" r="r" b="b"/>
              <a:pathLst>
                <a:path w="4071" h="3601" extrusionOk="0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10086350" y="1728638"/>
              <a:ext cx="42550" cy="19700"/>
            </a:xfrm>
            <a:custGeom>
              <a:avLst/>
              <a:gdLst/>
              <a:ahLst/>
              <a:cxnLst/>
              <a:rect l="l" t="t" r="r" b="b"/>
              <a:pathLst>
                <a:path w="1702" h="788" extrusionOk="0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9978775" y="1634988"/>
              <a:ext cx="636300" cy="189875"/>
            </a:xfrm>
            <a:custGeom>
              <a:avLst/>
              <a:gdLst/>
              <a:ahLst/>
              <a:cxnLst/>
              <a:rect l="l" t="t" r="r" b="b"/>
              <a:pathLst>
                <a:path w="25452" h="7595" extrusionOk="0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421994" y="2007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75"/>
          <p:cNvSpPr/>
          <p:nvPr/>
        </p:nvSpPr>
        <p:spPr>
          <a:xfrm>
            <a:off x="2952743" y="4929712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75"/>
          <p:cNvSpPr/>
          <p:nvPr/>
        </p:nvSpPr>
        <p:spPr>
          <a:xfrm>
            <a:off x="1194605" y="54422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6;p75">
            <a:extLst>
              <a:ext uri="{FF2B5EF4-FFF2-40B4-BE49-F238E27FC236}">
                <a16:creationId xmlns:a16="http://schemas.microsoft.com/office/drawing/2014/main" id="{1AC604F4-FF59-38E9-CD8F-08075EAF68FD}"/>
              </a:ext>
            </a:extLst>
          </p:cNvPr>
          <p:cNvSpPr txBox="1">
            <a:spLocks/>
          </p:cNvSpPr>
          <p:nvPr/>
        </p:nvSpPr>
        <p:spPr>
          <a:xfrm>
            <a:off x="1258559" y="1929155"/>
            <a:ext cx="2543266" cy="767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1800" dirty="0"/>
              <a:t>User’s login screen</a:t>
            </a:r>
          </a:p>
        </p:txBody>
      </p:sp>
      <p:sp>
        <p:nvSpPr>
          <p:cNvPr id="11" name="Google Shape;1247;p75">
            <a:extLst>
              <a:ext uri="{FF2B5EF4-FFF2-40B4-BE49-F238E27FC236}">
                <a16:creationId xmlns:a16="http://schemas.microsoft.com/office/drawing/2014/main" id="{CED8C147-BA4B-884A-8E9E-13C46C1B6588}"/>
              </a:ext>
            </a:extLst>
          </p:cNvPr>
          <p:cNvSpPr txBox="1">
            <a:spLocks/>
          </p:cNvSpPr>
          <p:nvPr/>
        </p:nvSpPr>
        <p:spPr>
          <a:xfrm>
            <a:off x="1356819" y="1324182"/>
            <a:ext cx="2011818" cy="60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2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Login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4077062-84C2-6D00-86DC-ED99ED5C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000" t="13108" r="40477" b="6802"/>
          <a:stretch/>
        </p:blipFill>
        <p:spPr>
          <a:xfrm>
            <a:off x="674866" y="184199"/>
            <a:ext cx="2086808" cy="4815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3713F2-CBA4-66E3-95A6-E012180BE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713" y="164022"/>
            <a:ext cx="2182574" cy="4815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837A7-21DC-67FD-366C-CA6720BD8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26" y="181892"/>
            <a:ext cx="2182574" cy="47797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300</Words>
  <Application>Microsoft Office PowerPoint</Application>
  <PresentationFormat>On-screen Show (16:9)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Times New Roman</vt:lpstr>
      <vt:lpstr>Libre Baskerville</vt:lpstr>
      <vt:lpstr>Arial</vt:lpstr>
      <vt:lpstr>Roboto Condensed Light</vt:lpstr>
      <vt:lpstr>Generation of '27 by Slidesgo</vt:lpstr>
      <vt:lpstr>Open Library Client</vt:lpstr>
      <vt:lpstr>Members </vt:lpstr>
      <vt:lpstr>Table of contents</vt:lpstr>
      <vt:lpstr>Introduction</vt:lpstr>
      <vt:lpstr>Introduction</vt:lpstr>
      <vt:lpstr>Why we have this app?</vt:lpstr>
      <vt:lpstr>Architecture</vt:lpstr>
      <vt:lpstr>Main components</vt:lpstr>
      <vt:lpstr>PowerPoint Presentation</vt:lpstr>
      <vt:lpstr>PowerPoint Presentation</vt:lpstr>
      <vt:lpstr>Activities</vt:lpstr>
      <vt:lpstr>RecyclerView</vt:lpstr>
      <vt:lpstr>Search filter recycler</vt:lpstr>
      <vt:lpstr>Demo &amp; Conclusion</vt:lpstr>
      <vt:lpstr>Demo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Nam Nguyễn Thành</cp:lastModifiedBy>
  <cp:revision>52</cp:revision>
  <dcterms:modified xsi:type="dcterms:W3CDTF">2024-09-20T07:32:47Z</dcterms:modified>
</cp:coreProperties>
</file>