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1" r:id="rId1"/>
  </p:sldMasterIdLst>
  <p:notesMasterIdLst>
    <p:notesMasterId r:id="rId28"/>
  </p:notesMasterIdLst>
  <p:handoutMasterIdLst>
    <p:handoutMasterId r:id="rId29"/>
  </p:handoutMasterIdLst>
  <p:sldIdLst>
    <p:sldId id="285"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2" r:id="rId25"/>
    <p:sldId id="28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D6347"/>
    <a:srgbClr val="FFF6E7"/>
    <a:srgbClr val="9D0000"/>
    <a:srgbClr val="855939"/>
    <a:srgbClr val="60370F"/>
    <a:srgbClr val="8D6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1200"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a:extLst>
              <a:ext uri="{FF2B5EF4-FFF2-40B4-BE49-F238E27FC236}">
                <a16:creationId xmlns:a16="http://schemas.microsoft.com/office/drawing/2014/main" id="{8B635C87-2E62-4093-9A27-E98FC63FAB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Calibri (Thân)"/>
            </a:endParaRPr>
          </a:p>
        </p:txBody>
      </p:sp>
      <p:sp>
        <p:nvSpPr>
          <p:cNvPr id="3" name="Chỗ dành sẵn cho Ngày tháng 2">
            <a:extLst>
              <a:ext uri="{FF2B5EF4-FFF2-40B4-BE49-F238E27FC236}">
                <a16:creationId xmlns:a16="http://schemas.microsoft.com/office/drawing/2014/main" id="{EA5AAF69-BA68-4C49-8B47-9FD6ED6C53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E223085-2AA7-402E-8951-FE82FAC6ABD9}" type="datetime1">
              <a:rPr lang="vi-VN" smtClean="0">
                <a:latin typeface="Calibri (Thân)"/>
              </a:rPr>
              <a:t>05/07/2020</a:t>
            </a:fld>
            <a:endParaRPr lang="vi-VN" dirty="0">
              <a:latin typeface="Calibri (Thân)"/>
            </a:endParaRPr>
          </a:p>
        </p:txBody>
      </p:sp>
      <p:sp>
        <p:nvSpPr>
          <p:cNvPr id="4" name="Chỗ dành sẵn cho Chân trang 3">
            <a:extLst>
              <a:ext uri="{FF2B5EF4-FFF2-40B4-BE49-F238E27FC236}">
                <a16:creationId xmlns:a16="http://schemas.microsoft.com/office/drawing/2014/main" id="{37C6C3CB-CCFF-4F2E-B237-337C69FBB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Calibri (Thân)"/>
            </a:endParaRPr>
          </a:p>
        </p:txBody>
      </p:sp>
      <p:sp>
        <p:nvSpPr>
          <p:cNvPr id="5" name="Chỗ dành sẵn cho Số hiệu Bản chiếu 4">
            <a:extLst>
              <a:ext uri="{FF2B5EF4-FFF2-40B4-BE49-F238E27FC236}">
                <a16:creationId xmlns:a16="http://schemas.microsoft.com/office/drawing/2014/main" id="{CEF750B0-2FB2-4047-BE00-43B13750AB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1E503E-9C9E-4EC6-B8AF-91FC09DF0C7B}" type="slidenum">
              <a:rPr lang="vi-VN" smtClean="0">
                <a:latin typeface="Calibri (Thân)"/>
              </a:rPr>
              <a:t>‹#›</a:t>
            </a:fld>
            <a:endParaRPr lang="vi-VN" dirty="0">
              <a:latin typeface="Calibri (Thân)"/>
            </a:endParaRPr>
          </a:p>
        </p:txBody>
      </p:sp>
    </p:spTree>
    <p:extLst>
      <p:ext uri="{BB962C8B-B14F-4D97-AF65-F5344CB8AC3E}">
        <p14:creationId xmlns:p14="http://schemas.microsoft.com/office/powerpoint/2010/main" val="14792847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Thân)"/>
              </a:defRPr>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Thân)"/>
              </a:defRPr>
            </a:lvl1pPr>
          </a:lstStyle>
          <a:p>
            <a:fld id="{CAAE4894-E2A6-4090-8A0A-C6AA90C50D24}" type="datetime1">
              <a:rPr lang="vi-VN" smtClean="0"/>
              <a:pPr/>
              <a:t>05/07/2020</a:t>
            </a:fld>
            <a:endParaRPr lang="vi-VN" dirty="0"/>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Chỉnh</a:t>
            </a:r>
            <a:r>
              <a:rPr lang="vi-VN" noProof="0" dirty="0"/>
              <a:t> sửa </a:t>
            </a:r>
            <a:r>
              <a:rPr lang="vi-VN" noProof="0" dirty="0" err="1"/>
              <a:t>kiểu</a:t>
            </a:r>
            <a:r>
              <a:rPr lang="vi-VN" noProof="0" dirty="0"/>
              <a:t> văn bản </a:t>
            </a:r>
            <a:r>
              <a:rPr lang="vi-VN" noProof="0" dirty="0" err="1"/>
              <a:t>Bản</a:t>
            </a:r>
            <a:r>
              <a:rPr lang="vi-VN" noProof="0" dirty="0"/>
              <a:t> </a:t>
            </a:r>
            <a:r>
              <a:rPr lang="vi-VN" noProof="0" dirty="0" err="1"/>
              <a:t>cái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Thân)"/>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Thân)"/>
              </a:defRPr>
            </a:lvl1pPr>
          </a:lstStyle>
          <a:p>
            <a:fld id="{8AE59743-683C-4279-9E83-23C937C99CF6}" type="slidenum">
              <a:rPr lang="vi-VN" smtClean="0"/>
              <a:pPr/>
              <a:t>‹#›</a:t>
            </a:fld>
            <a:endParaRPr lang="vi-VN" dirty="0"/>
          </a:p>
        </p:txBody>
      </p:sp>
    </p:spTree>
    <p:extLst>
      <p:ext uri="{BB962C8B-B14F-4D97-AF65-F5344CB8AC3E}">
        <p14:creationId xmlns:p14="http://schemas.microsoft.com/office/powerpoint/2010/main" val="28193135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Calibri (Thân)"/>
        <a:ea typeface="+mn-ea"/>
        <a:cs typeface="+mn-cs"/>
      </a:defRPr>
    </a:lvl1pPr>
    <a:lvl2pPr marL="457200" algn="l" defTabSz="914400" rtl="0" eaLnBrk="1" latinLnBrk="0" hangingPunct="1">
      <a:defRPr sz="1200" kern="1200">
        <a:solidFill>
          <a:schemeClr val="tx1"/>
        </a:solidFill>
        <a:latin typeface="Calibri (Thân)"/>
        <a:ea typeface="+mn-ea"/>
        <a:cs typeface="+mn-cs"/>
      </a:defRPr>
    </a:lvl2pPr>
    <a:lvl3pPr marL="914400" algn="l" defTabSz="914400" rtl="0" eaLnBrk="1" latinLnBrk="0" hangingPunct="1">
      <a:defRPr sz="1200" kern="1200">
        <a:solidFill>
          <a:schemeClr val="tx1"/>
        </a:solidFill>
        <a:latin typeface="Calibri (Thân)"/>
        <a:ea typeface="+mn-ea"/>
        <a:cs typeface="+mn-cs"/>
      </a:defRPr>
    </a:lvl3pPr>
    <a:lvl4pPr marL="1371600" algn="l" defTabSz="914400" rtl="0" eaLnBrk="1" latinLnBrk="0" hangingPunct="1">
      <a:defRPr sz="1200" kern="1200">
        <a:solidFill>
          <a:schemeClr val="tx1"/>
        </a:solidFill>
        <a:latin typeface="Calibri (Thân)"/>
        <a:ea typeface="+mn-ea"/>
        <a:cs typeface="+mn-cs"/>
      </a:defRPr>
    </a:lvl4pPr>
    <a:lvl5pPr marL="1828800" algn="l" defTabSz="914400" rtl="0" eaLnBrk="1" latinLnBrk="0" hangingPunct="1">
      <a:defRPr sz="1200" kern="1200">
        <a:solidFill>
          <a:schemeClr val="tx1"/>
        </a:solidFill>
        <a:latin typeface="Calibri (Thâ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1371600" y="1143000"/>
            <a:ext cx="4114800" cy="3086100"/>
          </a:xfrm>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pPr rtl="0"/>
            <a:fld id="{8AE59743-683C-4279-9E83-23C937C99CF6}" type="slidenum">
              <a:rPr lang="vi-VN" smtClean="0"/>
              <a:t>2</a:t>
            </a:fld>
            <a:endParaRPr lang="vi-VN" dirty="0"/>
          </a:p>
        </p:txBody>
      </p:sp>
    </p:spTree>
    <p:extLst>
      <p:ext uri="{BB962C8B-B14F-4D97-AF65-F5344CB8AC3E}">
        <p14:creationId xmlns:p14="http://schemas.microsoft.com/office/powerpoint/2010/main" val="102566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2.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rtl="0"/>
            <a:endParaRPr lang="vi-VN" noProof="0"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pPr rtl="0"/>
            <a:fld id="{F470E458-E7C2-4395-B75D-476A174CEE45}" type="slidenum">
              <a:rPr lang="vi-VN" noProof="0" smtClean="0"/>
              <a:pPr/>
              <a:t>‹#›</a:t>
            </a:fld>
            <a:endParaRPr lang="vi-VN" noProof="0"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977083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11"/>
          </p:nvPr>
        </p:nvSpPr>
        <p:spPr/>
        <p:txBody>
          <a:bodyPr/>
          <a:lstStyle/>
          <a:p>
            <a:pPr rtl="0"/>
            <a:endParaRPr lang="vi-VN" noProof="0" dirty="0"/>
          </a:p>
        </p:txBody>
      </p:sp>
      <p:sp>
        <p:nvSpPr>
          <p:cNvPr id="6" name="Slide Number Placeholder 5"/>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1708606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11"/>
          </p:nvPr>
        </p:nvSpPr>
        <p:spPr/>
        <p:txBody>
          <a:bodyPr/>
          <a:lstStyle/>
          <a:p>
            <a:pPr rtl="0"/>
            <a:endParaRPr lang="vi-VN" noProof="0" dirty="0"/>
          </a:p>
        </p:txBody>
      </p:sp>
      <p:sp>
        <p:nvSpPr>
          <p:cNvPr id="6" name="Slide Number Placeholder 5"/>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39470843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êu đề và Nội dung">
    <p:spTree>
      <p:nvGrpSpPr>
        <p:cNvPr id="1" name=""/>
        <p:cNvGrpSpPr/>
        <p:nvPr/>
      </p:nvGrpSpPr>
      <p:grpSpPr>
        <a:xfrm>
          <a:off x="0" y="0"/>
          <a:ext cx="0" cy="0"/>
          <a:chOff x="0" y="0"/>
          <a:chExt cx="0" cy="0"/>
        </a:xfrm>
      </p:grpSpPr>
      <p:sp>
        <p:nvSpPr>
          <p:cNvPr id="7" name="Hình chữ nhật 6" descr="Bàn nhà hàng">
            <a:extLst>
              <a:ext uri="{FF2B5EF4-FFF2-40B4-BE49-F238E27FC236}">
                <a16:creationId xmlns:a16="http://schemas.microsoft.com/office/drawing/2014/main" id="{C7B053CA-3420-4992-BA29-CDE43C99B795}"/>
              </a:ext>
            </a:extLst>
          </p:cNvPr>
          <p:cNvSpPr/>
          <p:nvPr userDrawn="1"/>
        </p:nvSpPr>
        <p:spPr>
          <a:xfrm>
            <a:off x="0" y="0"/>
            <a:ext cx="9144000"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solidFill>
                <a:srgbClr val="FFFFFF"/>
              </a:solidFill>
            </a:endParaRPr>
          </a:p>
        </p:txBody>
      </p:sp>
      <p:sp>
        <p:nvSpPr>
          <p:cNvPr id="8" name="Hình chữ nhật 7" descr="Vết cọ vẽ">
            <a:extLst>
              <a:ext uri="{FF2B5EF4-FFF2-40B4-BE49-F238E27FC236}">
                <a16:creationId xmlns:a16="http://schemas.microsoft.com/office/drawing/2014/main" id="{7C197BE4-2E4C-4177-8440-BB95B0A4C7FB}"/>
              </a:ext>
            </a:extLst>
          </p:cNvPr>
          <p:cNvSpPr/>
          <p:nvPr userDrawn="1"/>
        </p:nvSpPr>
        <p:spPr>
          <a:xfrm>
            <a:off x="2452595" y="0"/>
            <a:ext cx="4958334"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9" name="Chỗ dành sẵn cho Hình ảnh 14" descr="Logo của bạn">
            <a:extLst>
              <a:ext uri="{FF2B5EF4-FFF2-40B4-BE49-F238E27FC236}">
                <a16:creationId xmlns:a16="http://schemas.microsoft.com/office/drawing/2014/main" id="{8D7231FC-3A25-45B8-B883-4F6A0FC02B80}"/>
              </a:ext>
              <a:ext uri="{C183D7F6-B498-43B3-948B-1728B52AA6E4}">
                <adec:decorative xmlns:adec="http://schemas.microsoft.com/office/drawing/2017/decorative" val="0"/>
              </a:ext>
            </a:extLst>
          </p:cNvPr>
          <p:cNvSpPr>
            <a:spLocks noGrp="1"/>
          </p:cNvSpPr>
          <p:nvPr>
            <p:ph type="pic" sz="quarter" idx="14"/>
          </p:nvPr>
        </p:nvSpPr>
        <p:spPr>
          <a:xfrm>
            <a:off x="3954662" y="1906445"/>
            <a:ext cx="1234678" cy="1149350"/>
          </a:xfrm>
          <a:noFill/>
        </p:spPr>
        <p:txBody>
          <a:bodyPr wrap="square" lIns="46800" rIns="46800" rtlCol="0" anchor="ctr" anchorCtr="0">
            <a:noAutofit/>
          </a:bodyPr>
          <a:lstStyle>
            <a:lvl1pPr marL="0" indent="0" algn="ctr">
              <a:lnSpc>
                <a:spcPct val="100000"/>
              </a:lnSpc>
              <a:buNone/>
              <a:defRPr sz="300">
                <a:solidFill>
                  <a:srgbClr val="8D6347"/>
                </a:solidFill>
              </a:defRPr>
            </a:lvl1pPr>
          </a:lstStyle>
          <a:p>
            <a:pPr rtl="0"/>
            <a:r>
              <a:rPr lang="vi-VN" noProof="0"/>
              <a:t>Bấm biểu tượng để thêm hình ảnh</a:t>
            </a:r>
            <a:endParaRPr lang="vi-VN" noProof="0" dirty="0"/>
          </a:p>
        </p:txBody>
      </p:sp>
      <p:sp>
        <p:nvSpPr>
          <p:cNvPr id="4" name="Chỗ dành sẵn cho Ngày tháng 3">
            <a:extLst>
              <a:ext uri="{FF2B5EF4-FFF2-40B4-BE49-F238E27FC236}">
                <a16:creationId xmlns:a16="http://schemas.microsoft.com/office/drawing/2014/main" id="{F47AE549-C84B-493A-BE76-6879C9B69BA0}"/>
              </a:ext>
            </a:extLst>
          </p:cNvPr>
          <p:cNvSpPr>
            <a:spLocks noGrp="1"/>
          </p:cNvSpPr>
          <p:nvPr>
            <p:ph type="dt" sz="half" idx="10"/>
          </p:nvPr>
        </p:nvSpPr>
        <p:spPr/>
        <p:txBody>
          <a:bodyPr rtlCol="0"/>
          <a:lstStyle>
            <a:lvl1pPr>
              <a:defRPr>
                <a:solidFill>
                  <a:schemeClr val="accent5"/>
                </a:solidFill>
              </a:defRPr>
            </a:lvl1pPr>
          </a:lstStyle>
          <a:p>
            <a:pPr rtl="0"/>
            <a:fld id="{018BB12A-B940-4AD5-BA3E-5961F9608C8D}"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55761A8C-74CD-483A-A3C5-A7D79CACCF6F}"/>
              </a:ext>
            </a:extLst>
          </p:cNvPr>
          <p:cNvSpPr>
            <a:spLocks noGrp="1"/>
          </p:cNvSpPr>
          <p:nvPr>
            <p:ph type="ftr" sz="quarter" idx="11"/>
          </p:nvPr>
        </p:nvSpPr>
        <p:spPr/>
        <p:txBody>
          <a:bodyPr rtlCol="0"/>
          <a:lstStyle>
            <a:lvl1pPr>
              <a:defRPr>
                <a:solidFill>
                  <a:schemeClr val="accent5"/>
                </a:solidFill>
              </a:defRPr>
            </a:lvl1pPr>
          </a:lstStyle>
          <a:p>
            <a:pPr rtl="0"/>
            <a:endParaRPr lang="vi-VN" noProof="0" dirty="0"/>
          </a:p>
        </p:txBody>
      </p:sp>
      <p:sp>
        <p:nvSpPr>
          <p:cNvPr id="6" name="Chỗ dành sẵn cho Số hiệu Bản chiếu 5">
            <a:extLst>
              <a:ext uri="{FF2B5EF4-FFF2-40B4-BE49-F238E27FC236}">
                <a16:creationId xmlns:a16="http://schemas.microsoft.com/office/drawing/2014/main" id="{6308FC7C-F5F3-4D82-ADCB-B64F9FBB21A1}"/>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11" name="Đường nối Thẳng 10">
            <a:extLst>
              <a:ext uri="{FF2B5EF4-FFF2-40B4-BE49-F238E27FC236}">
                <a16:creationId xmlns:a16="http://schemas.microsoft.com/office/drawing/2014/main" id="{C90D35E8-D43B-49F9-9465-A7A8F698FC8A}"/>
              </a:ext>
            </a:extLst>
          </p:cNvPr>
          <p:cNvCxnSpPr/>
          <p:nvPr userDrawn="1"/>
        </p:nvCxnSpPr>
        <p:spPr>
          <a:xfrm>
            <a:off x="3742182" y="4457209"/>
            <a:ext cx="1659636"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Tiêu đề phụ 2">
            <a:extLst>
              <a:ext uri="{FF2B5EF4-FFF2-40B4-BE49-F238E27FC236}">
                <a16:creationId xmlns:a16="http://schemas.microsoft.com/office/drawing/2014/main" id="{C863CA31-4E68-4CD7-9214-51D7BBC1FA1F}"/>
              </a:ext>
            </a:extLst>
          </p:cNvPr>
          <p:cNvSpPr>
            <a:spLocks noGrp="1"/>
          </p:cNvSpPr>
          <p:nvPr>
            <p:ph type="subTitle" idx="15" hasCustomPrompt="1"/>
          </p:nvPr>
        </p:nvSpPr>
        <p:spPr>
          <a:xfrm>
            <a:off x="2646948" y="4494894"/>
            <a:ext cx="3850105"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a:t>
            </a:r>
            <a:r>
              <a:rPr lang="vi-VN" noProof="0" dirty="0" err="1"/>
              <a:t>đề</a:t>
            </a:r>
            <a:r>
              <a:rPr lang="vi-VN" noProof="0" dirty="0"/>
              <a:t> </a:t>
            </a:r>
            <a:r>
              <a:rPr lang="vi-VN" noProof="0" dirty="0" err="1"/>
              <a:t>phụ</a:t>
            </a:r>
            <a:endParaRPr lang="vi-VN" noProof="0" dirty="0"/>
          </a:p>
        </p:txBody>
      </p:sp>
      <p:sp>
        <p:nvSpPr>
          <p:cNvPr id="14" name="Tiêu đề 1">
            <a:extLst>
              <a:ext uri="{FF2B5EF4-FFF2-40B4-BE49-F238E27FC236}">
                <a16:creationId xmlns:a16="http://schemas.microsoft.com/office/drawing/2014/main" id="{CCAEEA74-ABCB-45B1-A352-71E9CCD670DE}"/>
              </a:ext>
            </a:extLst>
          </p:cNvPr>
          <p:cNvSpPr>
            <a:spLocks noGrp="1"/>
          </p:cNvSpPr>
          <p:nvPr>
            <p:ph type="ctrTitle" hasCustomPrompt="1"/>
          </p:nvPr>
        </p:nvSpPr>
        <p:spPr>
          <a:xfrm>
            <a:off x="2782344" y="3306698"/>
            <a:ext cx="3579313" cy="1102291"/>
          </a:xfrm>
        </p:spPr>
        <p:txBody>
          <a:bodyPr rtlCol="0" anchor="b" anchorCtr="0">
            <a:normAutofit/>
          </a:bodyPr>
          <a:lstStyle>
            <a:lvl1pPr algn="ctr">
              <a:defRPr sz="2700"/>
            </a:lvl1pPr>
          </a:lstStyle>
          <a:p>
            <a:pPr rtl="0"/>
            <a:r>
              <a:rPr lang="vi-VN" noProof="0" dirty="0"/>
              <a:t>BẤM ĐỂ </a:t>
            </a:r>
            <a:br>
              <a:rPr lang="vi-VN" noProof="0" dirty="0"/>
            </a:br>
            <a:r>
              <a:rPr lang="vi-VN" noProof="0" dirty="0"/>
              <a:t>CHỈNH SỬA TIÊU ĐỀ</a:t>
            </a:r>
          </a:p>
        </p:txBody>
      </p:sp>
    </p:spTree>
    <p:extLst>
      <p:ext uri="{BB962C8B-B14F-4D97-AF65-F5344CB8AC3E}">
        <p14:creationId xmlns:p14="http://schemas.microsoft.com/office/powerpoint/2010/main" val="43689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g chiếu Tiêu đề">
    <p:spTree>
      <p:nvGrpSpPr>
        <p:cNvPr id="1" name=""/>
        <p:cNvGrpSpPr/>
        <p:nvPr/>
      </p:nvGrpSpPr>
      <p:grpSpPr>
        <a:xfrm>
          <a:off x="0" y="0"/>
          <a:ext cx="0" cy="0"/>
          <a:chOff x="0" y="0"/>
          <a:chExt cx="0" cy="0"/>
        </a:xfrm>
      </p:grpSpPr>
      <p:sp>
        <p:nvSpPr>
          <p:cNvPr id="9" name="Hình chữ nhật 8" descr="Cốc trên bàn">
            <a:extLst>
              <a:ext uri="{FF2B5EF4-FFF2-40B4-BE49-F238E27FC236}">
                <a16:creationId xmlns:a16="http://schemas.microsoft.com/office/drawing/2014/main" id="{8560CB95-F807-46B3-8A39-B650A8906A3F}"/>
              </a:ext>
            </a:extLst>
          </p:cNvPr>
          <p:cNvSpPr/>
          <p:nvPr userDrawn="1"/>
        </p:nvSpPr>
        <p:spPr>
          <a:xfrm>
            <a:off x="3899869" y="0"/>
            <a:ext cx="5244131" cy="6858000"/>
          </a:xfrm>
          <a:prstGeom prst="rect">
            <a:avLst/>
          </a:prstGeom>
          <a:blipFill>
            <a:blip r:embed="rId2"/>
            <a:srcRect/>
            <a:stretch>
              <a:fillRect t="-418" b="-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7" name="Hình chữ nhật 6" descr="Mặt nạ cọ vẽ">
            <a:extLst>
              <a:ext uri="{FF2B5EF4-FFF2-40B4-BE49-F238E27FC236}">
                <a16:creationId xmlns:a16="http://schemas.microsoft.com/office/drawing/2014/main" id="{09350598-7231-484F-ABFF-7D42DB8424F0}"/>
              </a:ext>
            </a:extLst>
          </p:cNvPr>
          <p:cNvSpPr/>
          <p:nvPr userDrawn="1"/>
        </p:nvSpPr>
        <p:spPr>
          <a:xfrm>
            <a:off x="0" y="0"/>
            <a:ext cx="9144000" cy="6858000"/>
          </a:xfrm>
          <a:prstGeom prst="rect">
            <a:avLst/>
          </a:prstGeom>
          <a:blipFill>
            <a:blip r:embed="rId3"/>
            <a:stretch>
              <a:fillRect l="-56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solidFill>
                <a:srgbClr val="FFFFFF"/>
              </a:solidFill>
            </a:endParaRPr>
          </a:p>
        </p:txBody>
      </p:sp>
      <p:sp>
        <p:nvSpPr>
          <p:cNvPr id="2" name="Tiêu đề 1">
            <a:extLst>
              <a:ext uri="{FF2B5EF4-FFF2-40B4-BE49-F238E27FC236}">
                <a16:creationId xmlns:a16="http://schemas.microsoft.com/office/drawing/2014/main" id="{6CCBC4D2-04A1-4388-B041-D25EA3246FEE}"/>
              </a:ext>
            </a:extLst>
          </p:cNvPr>
          <p:cNvSpPr>
            <a:spLocks noGrp="1"/>
          </p:cNvSpPr>
          <p:nvPr>
            <p:ph type="ctrTitle" hasCustomPrompt="1"/>
          </p:nvPr>
        </p:nvSpPr>
        <p:spPr>
          <a:xfrm>
            <a:off x="612693" y="3482526"/>
            <a:ext cx="4679228" cy="1967770"/>
          </a:xfrm>
        </p:spPr>
        <p:txBody>
          <a:bodyPr rtlCol="0" anchor="b">
            <a:normAutofit/>
          </a:bodyPr>
          <a:lstStyle>
            <a:lvl1pPr algn="l">
              <a:lnSpc>
                <a:spcPct val="85000"/>
              </a:lnSpc>
              <a:defRPr sz="4125" baseline="0"/>
            </a:lvl1pPr>
          </a:lstStyle>
          <a:p>
            <a:pPr rtl="0"/>
            <a:r>
              <a:rPr lang="vi-VN" noProof="0" dirty="0"/>
              <a:t>BẤM ĐỂ CHỈNH </a:t>
            </a:r>
            <a:br>
              <a:rPr lang="vi-VN" noProof="0" dirty="0"/>
            </a:br>
            <a:r>
              <a:rPr lang="vi-VN" noProof="0" dirty="0"/>
              <a:t>SỬA TIÊU ĐỀ</a:t>
            </a:r>
          </a:p>
        </p:txBody>
      </p:sp>
      <p:sp>
        <p:nvSpPr>
          <p:cNvPr id="3" name="Tiêu đề phụ 2">
            <a:extLst>
              <a:ext uri="{FF2B5EF4-FFF2-40B4-BE49-F238E27FC236}">
                <a16:creationId xmlns:a16="http://schemas.microsoft.com/office/drawing/2014/main" id="{7822EDEE-795E-4F38-9546-83FC7F925318}"/>
              </a:ext>
            </a:extLst>
          </p:cNvPr>
          <p:cNvSpPr>
            <a:spLocks noGrp="1"/>
          </p:cNvSpPr>
          <p:nvPr>
            <p:ph type="subTitle" idx="1"/>
          </p:nvPr>
        </p:nvSpPr>
        <p:spPr>
          <a:xfrm>
            <a:off x="612693" y="5646875"/>
            <a:ext cx="4679228" cy="505934"/>
          </a:xfrm>
        </p:spPr>
        <p:txBody>
          <a:bodyPr rtlCol="0">
            <a:noAutofit/>
          </a:bodyPr>
          <a:lstStyle>
            <a:lvl1pPr marL="0" indent="0" algn="l">
              <a:buNone/>
              <a:defRPr sz="2400" i="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4" name="Chỗ dành sẵn cho Ngày tháng 3">
            <a:extLst>
              <a:ext uri="{FF2B5EF4-FFF2-40B4-BE49-F238E27FC236}">
                <a16:creationId xmlns:a16="http://schemas.microsoft.com/office/drawing/2014/main" id="{12BFAD3E-7077-4F6A-9BC8-4508F2B4F54A}"/>
              </a:ext>
            </a:extLst>
          </p:cNvPr>
          <p:cNvSpPr>
            <a:spLocks noGrp="1"/>
          </p:cNvSpPr>
          <p:nvPr>
            <p:ph type="dt" sz="half" idx="10"/>
          </p:nvPr>
        </p:nvSpPr>
        <p:spPr/>
        <p:txBody>
          <a:bodyPr rtlCol="0"/>
          <a:lstStyle/>
          <a:p>
            <a:pPr rtl="0"/>
            <a:fld id="{B78AF209-F2FF-470D-9A36-7F8E663FA235}"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35794AFC-07BE-4BCA-8E8F-AA68C7F70746}"/>
              </a:ext>
            </a:extLst>
          </p:cNvPr>
          <p:cNvSpPr>
            <a:spLocks noGrp="1"/>
          </p:cNvSpPr>
          <p:nvPr>
            <p:ph type="ftr" sz="quarter" idx="11"/>
          </p:nvPr>
        </p:nvSpPr>
        <p:spPr/>
        <p:txBody>
          <a:bodyPr rtlCol="0"/>
          <a:lstStyle/>
          <a:p>
            <a:pPr rtl="0"/>
            <a:endParaRPr lang="vi-VN" noProof="0" dirty="0"/>
          </a:p>
        </p:txBody>
      </p:sp>
      <p:cxnSp>
        <p:nvCxnSpPr>
          <p:cNvPr id="12" name="Đường nối Thẳng 11">
            <a:extLst>
              <a:ext uri="{FF2B5EF4-FFF2-40B4-BE49-F238E27FC236}">
                <a16:creationId xmlns:a16="http://schemas.microsoft.com/office/drawing/2014/main" id="{F70EFB6A-EF00-4DD9-9184-AFC328D0236C}"/>
              </a:ext>
            </a:extLst>
          </p:cNvPr>
          <p:cNvCxnSpPr>
            <a:cxnSpLocks/>
          </p:cNvCxnSpPr>
          <p:nvPr userDrawn="1"/>
        </p:nvCxnSpPr>
        <p:spPr>
          <a:xfrm>
            <a:off x="719618" y="5453416"/>
            <a:ext cx="3243834" cy="0"/>
          </a:xfrm>
          <a:prstGeom prst="line">
            <a:avLst/>
          </a:prstGeom>
          <a:ln w="25400"/>
        </p:spPr>
        <p:style>
          <a:lnRef idx="3">
            <a:schemeClr val="accent1"/>
          </a:lnRef>
          <a:fillRef idx="0">
            <a:schemeClr val="accent1"/>
          </a:fillRef>
          <a:effectRef idx="2">
            <a:schemeClr val="accent1"/>
          </a:effectRef>
          <a:fontRef idx="minor">
            <a:schemeClr val="tx1"/>
          </a:fontRef>
        </p:style>
      </p:cxnSp>
      <p:sp>
        <p:nvSpPr>
          <p:cNvPr id="11" name="Chỗ dành sẵn cho Hình ảnh 14" descr="Logo của bạn">
            <a:extLst>
              <a:ext uri="{FF2B5EF4-FFF2-40B4-BE49-F238E27FC236}">
                <a16:creationId xmlns:a16="http://schemas.microsoft.com/office/drawing/2014/main" id="{FC85CAB4-100C-489B-BC14-9A3F41B7EC88}"/>
              </a:ext>
              <a:ext uri="{C183D7F6-B498-43B3-948B-1728B52AA6E4}">
                <adec:decorative xmlns:adec="http://schemas.microsoft.com/office/drawing/2017/decorative" val="0"/>
              </a:ext>
            </a:extLst>
          </p:cNvPr>
          <p:cNvSpPr>
            <a:spLocks noGrp="1"/>
          </p:cNvSpPr>
          <p:nvPr>
            <p:ph type="pic" sz="quarter" idx="15"/>
          </p:nvPr>
        </p:nvSpPr>
        <p:spPr>
          <a:xfrm>
            <a:off x="714819" y="873125"/>
            <a:ext cx="1234678" cy="1149350"/>
          </a:xfrm>
          <a:noFill/>
        </p:spPr>
        <p:txBody>
          <a:bodyPr wrap="square" lIns="46800" rIns="46800" rtlCol="0" anchor="ctr" anchorCtr="0">
            <a:noAutofit/>
          </a:bodyPr>
          <a:lstStyle>
            <a:lvl1pPr marL="0" indent="0" algn="ctr">
              <a:lnSpc>
                <a:spcPct val="100000"/>
              </a:lnSpc>
              <a:buNone/>
              <a:defRPr sz="300">
                <a:solidFill>
                  <a:srgbClr val="8D6347"/>
                </a:solidFill>
              </a:defRPr>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2498924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Đầu trang của mục">
    <p:spTree>
      <p:nvGrpSpPr>
        <p:cNvPr id="1" name=""/>
        <p:cNvGrpSpPr/>
        <p:nvPr/>
      </p:nvGrpSpPr>
      <p:grpSpPr>
        <a:xfrm>
          <a:off x="0" y="0"/>
          <a:ext cx="0" cy="0"/>
          <a:chOff x="0" y="0"/>
          <a:chExt cx="0" cy="0"/>
        </a:xfrm>
      </p:grpSpPr>
      <p:sp>
        <p:nvSpPr>
          <p:cNvPr id="8" name="Hình chữ nhật 7" descr="Nội thất nhà hàng">
            <a:extLst>
              <a:ext uri="{FF2B5EF4-FFF2-40B4-BE49-F238E27FC236}">
                <a16:creationId xmlns:a16="http://schemas.microsoft.com/office/drawing/2014/main" id="{3663C424-4D11-4875-A44A-FF368BB74F6C}"/>
              </a:ext>
            </a:extLst>
          </p:cNvPr>
          <p:cNvSpPr/>
          <p:nvPr userDrawn="1"/>
        </p:nvSpPr>
        <p:spPr>
          <a:xfrm>
            <a:off x="3541014" y="0"/>
            <a:ext cx="5602986" cy="6858000"/>
          </a:xfrm>
          <a:prstGeom prst="rect">
            <a:avLst/>
          </a:prstGeom>
          <a:blipFill>
            <a:blip r:embed="rId2"/>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7" name="Hình chữ nhật 6" descr="Mặt nạ cọ vẽ">
            <a:extLst>
              <a:ext uri="{FF2B5EF4-FFF2-40B4-BE49-F238E27FC236}">
                <a16:creationId xmlns:a16="http://schemas.microsoft.com/office/drawing/2014/main" id="{609FB4CD-BB02-4D4B-8D86-3EC7DD3B67FE}"/>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a:extLst>
              <a:ext uri="{FF2B5EF4-FFF2-40B4-BE49-F238E27FC236}">
                <a16:creationId xmlns:a16="http://schemas.microsoft.com/office/drawing/2014/main" id="{F1A8E0E8-66CF-479B-9B2B-23573DD99317}"/>
              </a:ext>
            </a:extLst>
          </p:cNvPr>
          <p:cNvSpPr>
            <a:spLocks noGrp="1"/>
          </p:cNvSpPr>
          <p:nvPr>
            <p:ph type="title" hasCustomPrompt="1"/>
          </p:nvPr>
        </p:nvSpPr>
        <p:spPr>
          <a:xfrm>
            <a:off x="623887" y="928042"/>
            <a:ext cx="3188354" cy="1355251"/>
          </a:xfrm>
        </p:spPr>
        <p:txBody>
          <a:bodyPr rtlCol="0" anchor="b">
            <a:normAutofit/>
          </a:bodyPr>
          <a:lstStyle>
            <a:lvl1pPr>
              <a:defRPr sz="2700"/>
            </a:lvl1pPr>
          </a:lstStyle>
          <a:p>
            <a:pPr rtl="0"/>
            <a:r>
              <a:rPr lang="vi-VN" noProof="0" dirty="0"/>
              <a:t>BẤM ĐỂ CHỈNH SỬA</a:t>
            </a:r>
          </a:p>
        </p:txBody>
      </p:sp>
      <p:sp>
        <p:nvSpPr>
          <p:cNvPr id="3" name="Chỗ dành sẵn cho Văn bản 2">
            <a:extLst>
              <a:ext uri="{FF2B5EF4-FFF2-40B4-BE49-F238E27FC236}">
                <a16:creationId xmlns:a16="http://schemas.microsoft.com/office/drawing/2014/main" id="{89B65A51-5568-4F87-9DD3-A3B39AB95DE1}"/>
              </a:ext>
            </a:extLst>
          </p:cNvPr>
          <p:cNvSpPr>
            <a:spLocks noGrp="1"/>
          </p:cNvSpPr>
          <p:nvPr>
            <p:ph type="body" idx="1"/>
          </p:nvPr>
        </p:nvSpPr>
        <p:spPr>
          <a:xfrm>
            <a:off x="623887" y="2417946"/>
            <a:ext cx="3188354" cy="3078575"/>
          </a:xfrm>
        </p:spPr>
        <p:txBody>
          <a:bodyPr rtlCol="0">
            <a:normAutofit/>
          </a:bodyPr>
          <a:lstStyle>
            <a:lvl1pPr marL="0" indent="0">
              <a:lnSpc>
                <a:spcPct val="100000"/>
              </a:lnSpc>
              <a:spcBef>
                <a:spcPts val="450"/>
              </a:spcBef>
              <a:buNone/>
              <a:defRPr sz="1575" i="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vi-VN" noProof="0"/>
              <a:t>Bấm để chỉnh sửa kiểu văn bản của Bản cái</a:t>
            </a:r>
          </a:p>
        </p:txBody>
      </p:sp>
      <p:sp>
        <p:nvSpPr>
          <p:cNvPr id="4" name="Chỗ dành sẵn cho Ngày tháng 3">
            <a:extLst>
              <a:ext uri="{FF2B5EF4-FFF2-40B4-BE49-F238E27FC236}">
                <a16:creationId xmlns:a16="http://schemas.microsoft.com/office/drawing/2014/main" id="{F97AA241-A7D4-4B81-98DB-F4B364A35D32}"/>
              </a:ext>
            </a:extLst>
          </p:cNvPr>
          <p:cNvSpPr>
            <a:spLocks noGrp="1"/>
          </p:cNvSpPr>
          <p:nvPr>
            <p:ph type="dt" sz="half" idx="10"/>
          </p:nvPr>
        </p:nvSpPr>
        <p:spPr/>
        <p:txBody>
          <a:bodyPr rtlCol="0"/>
          <a:lstStyle/>
          <a:p>
            <a:pPr rtl="0"/>
            <a:fld id="{B3FAEC2B-22C5-4B9C-87BE-0EB45A6393E9}"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615585EA-45A6-4D35-A7AB-F97FC27E47BF}"/>
              </a:ext>
            </a:extLst>
          </p:cNvPr>
          <p:cNvSpPr>
            <a:spLocks noGrp="1"/>
          </p:cNvSpPr>
          <p:nvPr>
            <p:ph type="ftr" sz="quarter" idx="11"/>
          </p:nvPr>
        </p:nvSpPr>
        <p:spPr/>
        <p:txBody>
          <a:bodyPr rtlCol="0"/>
          <a:lstStyle>
            <a:lvl1pPr>
              <a:defRPr>
                <a:solidFill>
                  <a:schemeClr val="accent5"/>
                </a:solidFill>
              </a:defRPr>
            </a:lvl1pPr>
          </a:lstStyle>
          <a:p>
            <a:pPr rtl="0"/>
            <a:endParaRPr lang="vi-VN" noProof="0" dirty="0"/>
          </a:p>
        </p:txBody>
      </p:sp>
      <p:sp>
        <p:nvSpPr>
          <p:cNvPr id="6" name="Chỗ dành sẵn cho Số hiệu Bản chiếu 5">
            <a:extLst>
              <a:ext uri="{FF2B5EF4-FFF2-40B4-BE49-F238E27FC236}">
                <a16:creationId xmlns:a16="http://schemas.microsoft.com/office/drawing/2014/main" id="{07F3847C-49D2-4ADE-9E05-28B879A96F83}"/>
              </a:ext>
            </a:extLst>
          </p:cNvPr>
          <p:cNvSpPr>
            <a:spLocks noGrp="1"/>
          </p:cNvSpPr>
          <p:nvPr>
            <p:ph type="sldNum" sz="quarter" idx="12"/>
          </p:nvPr>
        </p:nvSpPr>
        <p:spPr/>
        <p:txBody>
          <a:bodyPr rtlCol="0"/>
          <a:lstStyle>
            <a:lvl1pPr>
              <a:defRPr>
                <a:solidFill>
                  <a:srgbClr val="FFFFFF"/>
                </a:solidFill>
              </a:defRPr>
            </a:lvl1pPr>
          </a:lstStyle>
          <a:p>
            <a:pPr rtl="0"/>
            <a:fld id="{F470E458-E7C2-4395-B75D-476A174CEE45}" type="slidenum">
              <a:rPr lang="vi-VN" noProof="0" smtClean="0"/>
              <a:pPr/>
              <a:t>‹#›</a:t>
            </a:fld>
            <a:endParaRPr lang="vi-VN" noProof="0" dirty="0"/>
          </a:p>
        </p:txBody>
      </p:sp>
      <p:sp>
        <p:nvSpPr>
          <p:cNvPr id="9" name="Hình bầu dục 8">
            <a:extLst>
              <a:ext uri="{FF2B5EF4-FFF2-40B4-BE49-F238E27FC236}">
                <a16:creationId xmlns:a16="http://schemas.microsoft.com/office/drawing/2014/main" id="{D95556C4-3308-4A8B-A7F9-BEAC5A6230BE}"/>
              </a:ext>
            </a:extLst>
          </p:cNvPr>
          <p:cNvSpPr/>
          <p:nvPr userDrawn="1"/>
        </p:nvSpPr>
        <p:spPr>
          <a:xfrm>
            <a:off x="8299680" y="5998544"/>
            <a:ext cx="24003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cxnSp>
        <p:nvCxnSpPr>
          <p:cNvPr id="11" name="Đường nối Thẳng 10">
            <a:extLst>
              <a:ext uri="{FF2B5EF4-FFF2-40B4-BE49-F238E27FC236}">
                <a16:creationId xmlns:a16="http://schemas.microsoft.com/office/drawing/2014/main" id="{9CAF3222-5D2C-427A-822C-5118901C34DE}"/>
              </a:ext>
            </a:extLst>
          </p:cNvPr>
          <p:cNvCxnSpPr/>
          <p:nvPr userDrawn="1"/>
        </p:nvCxnSpPr>
        <p:spPr>
          <a:xfrm>
            <a:off x="707351" y="2330475"/>
            <a:ext cx="267462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2" name="Chỗ dành sẵn cho Hình ảnh 2">
            <a:extLst>
              <a:ext uri="{FF2B5EF4-FFF2-40B4-BE49-F238E27FC236}">
                <a16:creationId xmlns:a16="http://schemas.microsoft.com/office/drawing/2014/main" id="{CF79489C-0CC8-496C-B0B4-808444D916F6}"/>
              </a:ext>
            </a:extLst>
          </p:cNvPr>
          <p:cNvSpPr>
            <a:spLocks noGrp="1"/>
          </p:cNvSpPr>
          <p:nvPr>
            <p:ph type="pic" sz="quarter" idx="45"/>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402547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ội dung có Chú thích">
    <p:spTree>
      <p:nvGrpSpPr>
        <p:cNvPr id="1" name=""/>
        <p:cNvGrpSpPr/>
        <p:nvPr/>
      </p:nvGrpSpPr>
      <p:grpSpPr>
        <a:xfrm>
          <a:off x="0" y="0"/>
          <a:ext cx="0" cy="0"/>
          <a:chOff x="0" y="0"/>
          <a:chExt cx="0" cy="0"/>
        </a:xfrm>
      </p:grpSpPr>
      <p:sp>
        <p:nvSpPr>
          <p:cNvPr id="9" name="Hình chữ nhật 8" descr="Người đàn ông trẻ đang uống cà phê">
            <a:extLst>
              <a:ext uri="{FF2B5EF4-FFF2-40B4-BE49-F238E27FC236}">
                <a16:creationId xmlns:a16="http://schemas.microsoft.com/office/drawing/2014/main" id="{816EFE26-DD10-44FC-BAAF-4EA15D4086A7}"/>
              </a:ext>
            </a:extLst>
          </p:cNvPr>
          <p:cNvSpPr/>
          <p:nvPr userDrawn="1"/>
        </p:nvSpPr>
        <p:spPr>
          <a:xfrm>
            <a:off x="0" y="0"/>
            <a:ext cx="5033772" cy="5925312"/>
          </a:xfrm>
          <a:prstGeom prst="rect">
            <a:avLst/>
          </a:prstGeom>
          <a:blipFill>
            <a:blip r:embed="rId2"/>
            <a:srcRect/>
            <a:stretch>
              <a:fillRect l="-32" r="-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8" name="Hình chữ nhật 7" descr="Mặt nạ cọ vẽ">
            <a:extLst>
              <a:ext uri="{FF2B5EF4-FFF2-40B4-BE49-F238E27FC236}">
                <a16:creationId xmlns:a16="http://schemas.microsoft.com/office/drawing/2014/main" id="{4190C024-B222-4F26-9066-AD52FB0D45E3}"/>
              </a:ext>
            </a:extLst>
          </p:cNvPr>
          <p:cNvSpPr/>
          <p:nvPr userDrawn="1"/>
        </p:nvSpPr>
        <p:spPr>
          <a:xfrm>
            <a:off x="0" y="3197"/>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a:extLst>
              <a:ext uri="{FF2B5EF4-FFF2-40B4-BE49-F238E27FC236}">
                <a16:creationId xmlns:a16="http://schemas.microsoft.com/office/drawing/2014/main" id="{895F031D-510E-4663-BF87-CD265E4A7E11}"/>
              </a:ext>
            </a:extLst>
          </p:cNvPr>
          <p:cNvSpPr>
            <a:spLocks noGrp="1"/>
          </p:cNvSpPr>
          <p:nvPr>
            <p:ph type="title" hasCustomPrompt="1"/>
          </p:nvPr>
        </p:nvSpPr>
        <p:spPr>
          <a:xfrm>
            <a:off x="4630905" y="830880"/>
            <a:ext cx="3969000" cy="1600200"/>
          </a:xfrm>
        </p:spPr>
        <p:txBody>
          <a:bodyPr rtlCol="0" anchor="b">
            <a:normAutofit/>
          </a:bodyPr>
          <a:lstStyle>
            <a:lvl1pPr>
              <a:defRPr sz="2700"/>
            </a:lvl1pPr>
          </a:lstStyle>
          <a:p>
            <a:pPr rtl="0"/>
            <a:r>
              <a:rPr lang="vi-VN" noProof="0" dirty="0"/>
              <a:t>BẤM ĐỂ CHỈNH SỬA KIỂU TIÊU ĐỀ BẢN CÁI</a:t>
            </a:r>
          </a:p>
        </p:txBody>
      </p:sp>
      <p:sp>
        <p:nvSpPr>
          <p:cNvPr id="3" name="Chỗ dành sẵn cho Nội dung 2">
            <a:extLst>
              <a:ext uri="{FF2B5EF4-FFF2-40B4-BE49-F238E27FC236}">
                <a16:creationId xmlns:a16="http://schemas.microsoft.com/office/drawing/2014/main" id="{24CDB312-4D1B-447F-97E7-ABE93A3DE43C}"/>
              </a:ext>
            </a:extLst>
          </p:cNvPr>
          <p:cNvSpPr>
            <a:spLocks noGrp="1"/>
          </p:cNvSpPr>
          <p:nvPr>
            <p:ph idx="1"/>
          </p:nvPr>
        </p:nvSpPr>
        <p:spPr>
          <a:xfrm>
            <a:off x="4449412" y="2600952"/>
            <a:ext cx="4150493" cy="2997929"/>
          </a:xfrm>
        </p:spPr>
        <p:txBody>
          <a:bodyPr rtlCol="0">
            <a:normAutofit/>
          </a:bodyPr>
          <a:lstStyle>
            <a:lvl1pPr marL="172800">
              <a:lnSpc>
                <a:spcPct val="100000"/>
              </a:lnSpc>
              <a:spcBef>
                <a:spcPts val="450"/>
              </a:spcBef>
              <a:defRPr sz="1575" i="0"/>
            </a:lvl1pPr>
            <a:lvl2pPr marL="1350" indent="0">
              <a:lnSpc>
                <a:spcPct val="100000"/>
              </a:lnSpc>
              <a:spcBef>
                <a:spcPts val="450"/>
              </a:spcBef>
              <a:buNone/>
              <a:defRPr sz="1575" i="1"/>
            </a:lvl2pPr>
            <a:lvl3pPr marL="172800">
              <a:lnSpc>
                <a:spcPct val="100000"/>
              </a:lnSpc>
              <a:spcBef>
                <a:spcPts val="450"/>
              </a:spcBef>
              <a:defRPr sz="1575" i="1"/>
            </a:lvl3pPr>
            <a:lvl4pPr marL="172800">
              <a:lnSpc>
                <a:spcPct val="100000"/>
              </a:lnSpc>
              <a:spcBef>
                <a:spcPts val="450"/>
              </a:spcBef>
              <a:defRPr sz="1575" i="1"/>
            </a:lvl4pPr>
            <a:lvl5pPr marL="172800">
              <a:lnSpc>
                <a:spcPct val="100000"/>
              </a:lnSpc>
              <a:spcBef>
                <a:spcPts val="450"/>
              </a:spcBef>
              <a:defRPr sz="1575" i="1"/>
            </a:lvl5pPr>
            <a:lvl6pPr>
              <a:defRPr sz="1500"/>
            </a:lvl6pPr>
            <a:lvl7pPr>
              <a:defRPr sz="1500"/>
            </a:lvl7pPr>
            <a:lvl8pPr>
              <a:defRPr sz="1500"/>
            </a:lvl8pPr>
            <a:lvl9pPr>
              <a:defRPr sz="1500"/>
            </a:lvl9pPr>
          </a:lstStyle>
          <a:p>
            <a:pPr lvl="0" rtl="0"/>
            <a:r>
              <a:rPr lang="vi-VN" noProof="0"/>
              <a:t>Bấm để chỉnh sửa kiểu văn bản của Bản cái</a:t>
            </a:r>
          </a:p>
        </p:txBody>
      </p:sp>
      <p:sp>
        <p:nvSpPr>
          <p:cNvPr id="6" name="Chỗ dành sẵn cho Chân trang 5">
            <a:extLst>
              <a:ext uri="{FF2B5EF4-FFF2-40B4-BE49-F238E27FC236}">
                <a16:creationId xmlns:a16="http://schemas.microsoft.com/office/drawing/2014/main" id="{D12FBE19-D2C9-41FC-A797-CF4A863F3089}"/>
              </a:ext>
            </a:extLst>
          </p:cNvPr>
          <p:cNvSpPr>
            <a:spLocks noGrp="1"/>
          </p:cNvSpPr>
          <p:nvPr>
            <p:ph type="ftr" sz="quarter" idx="11"/>
          </p:nvPr>
        </p:nvSpPr>
        <p:spPr>
          <a:xfrm>
            <a:off x="5513805" y="286748"/>
            <a:ext cx="3086100" cy="365125"/>
          </a:xfrm>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10" name="Hình bầu dục 9">
            <a:extLst>
              <a:ext uri="{FF2B5EF4-FFF2-40B4-BE49-F238E27FC236}">
                <a16:creationId xmlns:a16="http://schemas.microsoft.com/office/drawing/2014/main" id="{1EDFCD21-B871-4944-9E6C-ABFDA63AC6FD}"/>
              </a:ext>
            </a:extLst>
          </p:cNvPr>
          <p:cNvSpPr/>
          <p:nvPr userDrawn="1"/>
        </p:nvSpPr>
        <p:spPr>
          <a:xfrm>
            <a:off x="8299680" y="5998544"/>
            <a:ext cx="24003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cxnSp>
        <p:nvCxnSpPr>
          <p:cNvPr id="13" name="Đường nối Thẳng 12">
            <a:extLst>
              <a:ext uri="{FF2B5EF4-FFF2-40B4-BE49-F238E27FC236}">
                <a16:creationId xmlns:a16="http://schemas.microsoft.com/office/drawing/2014/main" id="{039BD365-42F3-4F69-886B-478D54864737}"/>
              </a:ext>
            </a:extLst>
          </p:cNvPr>
          <p:cNvCxnSpPr/>
          <p:nvPr userDrawn="1"/>
        </p:nvCxnSpPr>
        <p:spPr>
          <a:xfrm>
            <a:off x="4655528" y="2494294"/>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Chỗ dành sẵn cho Hình ảnh 2">
            <a:extLst>
              <a:ext uri="{FF2B5EF4-FFF2-40B4-BE49-F238E27FC236}">
                <a16:creationId xmlns:a16="http://schemas.microsoft.com/office/drawing/2014/main" id="{280FA08D-85FA-44C3-8767-041020BA4734}"/>
              </a:ext>
            </a:extLst>
          </p:cNvPr>
          <p:cNvSpPr>
            <a:spLocks noGrp="1"/>
          </p:cNvSpPr>
          <p:nvPr>
            <p:ph type="pic" sz="quarter" idx="45"/>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405182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Ảnh có Chú thích">
    <p:spTree>
      <p:nvGrpSpPr>
        <p:cNvPr id="1" name=""/>
        <p:cNvGrpSpPr/>
        <p:nvPr/>
      </p:nvGrpSpPr>
      <p:grpSpPr>
        <a:xfrm>
          <a:off x="0" y="0"/>
          <a:ext cx="0" cy="0"/>
          <a:chOff x="0" y="0"/>
          <a:chExt cx="0" cy="0"/>
        </a:xfrm>
      </p:grpSpPr>
      <p:sp>
        <p:nvSpPr>
          <p:cNvPr id="10" name="Hình chữ nhật 9" descr="Người phụ nữ trẻ đang cười với điện thoại di động">
            <a:extLst>
              <a:ext uri="{FF2B5EF4-FFF2-40B4-BE49-F238E27FC236}">
                <a16:creationId xmlns:a16="http://schemas.microsoft.com/office/drawing/2014/main" id="{95A5621D-11A8-4134-AA47-F59127E702CB}"/>
              </a:ext>
            </a:extLst>
          </p:cNvPr>
          <p:cNvSpPr/>
          <p:nvPr userDrawn="1"/>
        </p:nvSpPr>
        <p:spPr>
          <a:xfrm>
            <a:off x="5529834" y="493776"/>
            <a:ext cx="3614166" cy="6364224"/>
          </a:xfrm>
          <a:prstGeom prst="rect">
            <a:avLst/>
          </a:prstGeom>
          <a:blipFill>
            <a:blip r:embed="rId2"/>
            <a:srcRect/>
            <a:stretch>
              <a:fillRect l="-20" r="-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8" name="Hình chữ nhật 7" descr="Mặt nạ cọ vẽ">
            <a:extLst>
              <a:ext uri="{FF2B5EF4-FFF2-40B4-BE49-F238E27FC236}">
                <a16:creationId xmlns:a16="http://schemas.microsoft.com/office/drawing/2014/main" id="{41855D31-B9D9-4D6C-8BAD-6CBA6017C18D}"/>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7" name="Tiêu đề 25">
            <a:extLst>
              <a:ext uri="{FF2B5EF4-FFF2-40B4-BE49-F238E27FC236}">
                <a16:creationId xmlns:a16="http://schemas.microsoft.com/office/drawing/2014/main" id="{618935A2-A027-4F36-94E5-021BC775EE5A}"/>
              </a:ext>
            </a:extLst>
          </p:cNvPr>
          <p:cNvSpPr>
            <a:spLocks noGrp="1"/>
          </p:cNvSpPr>
          <p:nvPr>
            <p:ph type="title" hasCustomPrompt="1"/>
          </p:nvPr>
        </p:nvSpPr>
        <p:spPr>
          <a:xfrm>
            <a:off x="680522" y="800101"/>
            <a:ext cx="4040061" cy="1223719"/>
          </a:xfrm>
        </p:spPr>
        <p:txBody>
          <a:bodyPr rtlCol="0" anchor="b" anchorCtr="0"/>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7F87E340-E9AB-4958-9BB5-EA625139913E}"/>
              </a:ext>
            </a:extLst>
          </p:cNvPr>
          <p:cNvSpPr>
            <a:spLocks noGrp="1"/>
          </p:cNvSpPr>
          <p:nvPr>
            <p:ph type="dt" sz="half" idx="10"/>
          </p:nvPr>
        </p:nvSpPr>
        <p:spPr/>
        <p:txBody>
          <a:bodyPr rtlCol="0"/>
          <a:lstStyle/>
          <a:p>
            <a:pPr rtl="0"/>
            <a:fld id="{FC52DC35-3760-4819-92FF-21B65FD2D014}"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D6FFFCFA-118E-40C3-9A31-9334927F7599}"/>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04CCF696-3C50-45B5-BF9E-733C5D210A50}"/>
              </a:ext>
            </a:extLst>
          </p:cNvPr>
          <p:cNvSpPr>
            <a:spLocks noGrp="1"/>
          </p:cNvSpPr>
          <p:nvPr>
            <p:ph type="sldNum" sz="quarter" idx="12"/>
          </p:nvPr>
        </p:nvSpPr>
        <p:spPr/>
        <p:txBody>
          <a:bodyPr rtlCol="0"/>
          <a:lstStyle>
            <a:lvl1pPr>
              <a:defRPr>
                <a:solidFill>
                  <a:srgbClr val="FFFFFF"/>
                </a:solidFill>
              </a:defRPr>
            </a:lvl1pPr>
          </a:lstStyle>
          <a:p>
            <a:pPr rtl="0"/>
            <a:fld id="{F470E458-E7C2-4395-B75D-476A174CEE45}" type="slidenum">
              <a:rPr lang="vi-VN" noProof="0" smtClean="0"/>
              <a:pPr/>
              <a:t>‹#›</a:t>
            </a:fld>
            <a:endParaRPr lang="vi-VN" noProof="0" dirty="0"/>
          </a:p>
        </p:txBody>
      </p:sp>
      <p:sp>
        <p:nvSpPr>
          <p:cNvPr id="9" name="Chỗ dành sẵn cho Hình ảnh 2">
            <a:extLst>
              <a:ext uri="{FF2B5EF4-FFF2-40B4-BE49-F238E27FC236}">
                <a16:creationId xmlns:a16="http://schemas.microsoft.com/office/drawing/2014/main" id="{ADB7BE2C-F374-4A10-96A5-F4C3D52DF3D4}"/>
              </a:ext>
            </a:extLst>
          </p:cNvPr>
          <p:cNvSpPr>
            <a:spLocks noGrp="1"/>
          </p:cNvSpPr>
          <p:nvPr>
            <p:ph type="pic" sz="quarter" idx="45"/>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1" name="Hình bầu dục 10">
            <a:extLst>
              <a:ext uri="{FF2B5EF4-FFF2-40B4-BE49-F238E27FC236}">
                <a16:creationId xmlns:a16="http://schemas.microsoft.com/office/drawing/2014/main" id="{8D0DD7A6-4E62-41D2-9037-F6ADD1C3BF56}"/>
              </a:ext>
            </a:extLst>
          </p:cNvPr>
          <p:cNvSpPr/>
          <p:nvPr userDrawn="1"/>
        </p:nvSpPr>
        <p:spPr>
          <a:xfrm>
            <a:off x="8299680" y="5998544"/>
            <a:ext cx="240030" cy="320040"/>
          </a:xfrm>
          <a:prstGeom prst="ellipse">
            <a:avLst/>
          </a:prstGeom>
          <a:noFill/>
          <a:ln w="63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cxnSp>
        <p:nvCxnSpPr>
          <p:cNvPr id="14" name="Đường nối Thẳng 13">
            <a:extLst>
              <a:ext uri="{FF2B5EF4-FFF2-40B4-BE49-F238E27FC236}">
                <a16:creationId xmlns:a16="http://schemas.microsoft.com/office/drawing/2014/main" id="{D182F2C1-1B27-4C93-8CE6-A529D3C9E336}"/>
              </a:ext>
            </a:extLst>
          </p:cNvPr>
          <p:cNvCxnSpPr/>
          <p:nvPr userDrawn="1"/>
        </p:nvCxnSpPr>
        <p:spPr>
          <a:xfrm>
            <a:off x="765574" y="2093311"/>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Nội dung 2">
            <a:extLst>
              <a:ext uri="{FF2B5EF4-FFF2-40B4-BE49-F238E27FC236}">
                <a16:creationId xmlns:a16="http://schemas.microsoft.com/office/drawing/2014/main" id="{479F16AA-9675-49E6-85D6-845D59565E4D}"/>
              </a:ext>
            </a:extLst>
          </p:cNvPr>
          <p:cNvSpPr>
            <a:spLocks noGrp="1"/>
          </p:cNvSpPr>
          <p:nvPr>
            <p:ph idx="1"/>
          </p:nvPr>
        </p:nvSpPr>
        <p:spPr>
          <a:xfrm>
            <a:off x="513211" y="2212180"/>
            <a:ext cx="4150493" cy="2997929"/>
          </a:xfrm>
        </p:spPr>
        <p:txBody>
          <a:bodyPr rtlCol="0">
            <a:normAutofit/>
          </a:bodyPr>
          <a:lstStyle>
            <a:lvl1pPr marL="172800">
              <a:lnSpc>
                <a:spcPct val="100000"/>
              </a:lnSpc>
              <a:spcBef>
                <a:spcPts val="450"/>
              </a:spcBef>
              <a:buClr>
                <a:srgbClr val="9D0000"/>
              </a:buClr>
              <a:defRPr sz="1575" i="0"/>
            </a:lvl1pPr>
            <a:lvl2pPr marL="1350" indent="0">
              <a:lnSpc>
                <a:spcPct val="100000"/>
              </a:lnSpc>
              <a:spcBef>
                <a:spcPts val="450"/>
              </a:spcBef>
              <a:buClr>
                <a:srgbClr val="9D0000"/>
              </a:buClr>
              <a:buNone/>
              <a:defRPr sz="1575" i="0"/>
            </a:lvl2pPr>
            <a:lvl3pPr marL="172800">
              <a:lnSpc>
                <a:spcPct val="100000"/>
              </a:lnSpc>
              <a:spcBef>
                <a:spcPts val="450"/>
              </a:spcBef>
              <a:defRPr sz="1575" i="1"/>
            </a:lvl3pPr>
            <a:lvl4pPr marL="172800">
              <a:lnSpc>
                <a:spcPct val="100000"/>
              </a:lnSpc>
              <a:spcBef>
                <a:spcPts val="450"/>
              </a:spcBef>
              <a:defRPr sz="1575" i="1"/>
            </a:lvl4pPr>
            <a:lvl5pPr marL="172800">
              <a:lnSpc>
                <a:spcPct val="100000"/>
              </a:lnSpc>
              <a:spcBef>
                <a:spcPts val="450"/>
              </a:spcBef>
              <a:defRPr sz="1575" i="1"/>
            </a:lvl5pPr>
            <a:lvl6pPr>
              <a:defRPr sz="1500"/>
            </a:lvl6pPr>
            <a:lvl7pPr>
              <a:defRPr sz="1500"/>
            </a:lvl7pPr>
            <a:lvl8pPr>
              <a:defRPr sz="1500"/>
            </a:lvl8pPr>
            <a:lvl9pPr>
              <a:defRPr sz="1500"/>
            </a:lvl9pPr>
          </a:lstStyle>
          <a:p>
            <a:pPr lvl="0" rtl="0"/>
            <a:r>
              <a:rPr lang="vi-VN" noProof="0"/>
              <a:t>Bấm để chỉnh sửa kiểu văn bản của Bản cái</a:t>
            </a:r>
          </a:p>
          <a:p>
            <a:pPr lvl="1" rtl="0"/>
            <a:r>
              <a:rPr lang="vi-VN" noProof="0"/>
              <a:t>Mức hai</a:t>
            </a:r>
          </a:p>
        </p:txBody>
      </p:sp>
    </p:spTree>
    <p:extLst>
      <p:ext uri="{BB962C8B-B14F-4D97-AF65-F5344CB8AC3E}">
        <p14:creationId xmlns:p14="http://schemas.microsoft.com/office/powerpoint/2010/main" val="1826842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êu đề và văn bản">
    <p:spTree>
      <p:nvGrpSpPr>
        <p:cNvPr id="1" name=""/>
        <p:cNvGrpSpPr/>
        <p:nvPr/>
      </p:nvGrpSpPr>
      <p:grpSpPr>
        <a:xfrm>
          <a:off x="0" y="0"/>
          <a:ext cx="0" cy="0"/>
          <a:chOff x="0" y="0"/>
          <a:chExt cx="0" cy="0"/>
        </a:xfrm>
      </p:grpSpPr>
      <p:sp>
        <p:nvSpPr>
          <p:cNvPr id="11" name="Hình chữ nhật 10" descr="Vết cọ vẽ">
            <a:extLst>
              <a:ext uri="{FF2B5EF4-FFF2-40B4-BE49-F238E27FC236}">
                <a16:creationId xmlns:a16="http://schemas.microsoft.com/office/drawing/2014/main" id="{08C782C8-0805-4592-ADC0-CF3D28CFE0C4}"/>
              </a:ext>
            </a:extLst>
          </p:cNvPr>
          <p:cNvSpPr/>
          <p:nvPr userDrawn="1"/>
        </p:nvSpPr>
        <p:spPr>
          <a:xfrm>
            <a:off x="4653998" y="2469056"/>
            <a:ext cx="843534"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3" name="Hình chữ nhật 12" descr="Vết cọ vẽ">
            <a:extLst>
              <a:ext uri="{FF2B5EF4-FFF2-40B4-BE49-F238E27FC236}">
                <a16:creationId xmlns:a16="http://schemas.microsoft.com/office/drawing/2014/main" id="{9867BBE4-E529-4F6E-BECB-86D66409ED65}"/>
              </a:ext>
            </a:extLst>
          </p:cNvPr>
          <p:cNvSpPr/>
          <p:nvPr userDrawn="1"/>
        </p:nvSpPr>
        <p:spPr>
          <a:xfrm>
            <a:off x="4653998" y="3958942"/>
            <a:ext cx="843534"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a:extLst>
              <a:ext uri="{FF2B5EF4-FFF2-40B4-BE49-F238E27FC236}">
                <a16:creationId xmlns:a16="http://schemas.microsoft.com/office/drawing/2014/main" id="{ED6F3FD8-7BEB-4080-AD20-18CB6D7ECE3E}"/>
              </a:ext>
            </a:extLst>
          </p:cNvPr>
          <p:cNvSpPr>
            <a:spLocks noGrp="1"/>
          </p:cNvSpPr>
          <p:nvPr>
            <p:ph type="title" hasCustomPrompt="1"/>
          </p:nvPr>
        </p:nvSpPr>
        <p:spPr>
          <a:xfrm>
            <a:off x="628655" y="620868"/>
            <a:ext cx="7886700" cy="856343"/>
          </a:xfrm>
        </p:spPr>
        <p:txBody>
          <a:bodyPr rtlCol="0" anchor="b" anchorCtr="0"/>
          <a:lstStyle>
            <a:lvl1pPr algn="ctr">
              <a:defRPr/>
            </a:lvl1pPr>
          </a:lstStyle>
          <a:p>
            <a:pPr rtl="0"/>
            <a:r>
              <a:rPr lang="vi-VN" noProof="0" dirty="0"/>
              <a:t>BẤM ĐỂ CHỈNH SỬA KIỂU TIÊU ĐỀ BẢN CÁI</a:t>
            </a:r>
          </a:p>
        </p:txBody>
      </p:sp>
      <p:sp>
        <p:nvSpPr>
          <p:cNvPr id="4" name="Chỗ dành sẵn cho Ngày tháng 3">
            <a:extLst>
              <a:ext uri="{FF2B5EF4-FFF2-40B4-BE49-F238E27FC236}">
                <a16:creationId xmlns:a16="http://schemas.microsoft.com/office/drawing/2014/main" id="{347BF347-570A-4D1E-AA9F-818FDB9B3F8F}"/>
              </a:ext>
            </a:extLst>
          </p:cNvPr>
          <p:cNvSpPr>
            <a:spLocks noGrp="1"/>
          </p:cNvSpPr>
          <p:nvPr>
            <p:ph type="dt" sz="half" idx="10"/>
          </p:nvPr>
        </p:nvSpPr>
        <p:spPr/>
        <p:txBody>
          <a:bodyPr rtlCol="0"/>
          <a:lstStyle/>
          <a:p>
            <a:pPr rtl="0"/>
            <a:fld id="{89BE4DC4-54B1-45D7-AB1A-0CC89E7783B3}"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434DE783-5F47-47F2-85AE-C24C08C00904}"/>
              </a:ext>
            </a:extLst>
          </p:cNvPr>
          <p:cNvSpPr>
            <a:spLocks noGrp="1"/>
          </p:cNvSpPr>
          <p:nvPr>
            <p:ph type="ftr" sz="quarter" idx="11"/>
          </p:nvPr>
        </p:nvSpPr>
        <p:spPr/>
        <p:txBody>
          <a:bodyPr rtlCol="0"/>
          <a:lstStyle/>
          <a:p>
            <a:pPr rtl="0"/>
            <a:endParaRPr lang="vi-VN" noProof="0" dirty="0"/>
          </a:p>
        </p:txBody>
      </p:sp>
      <p:sp>
        <p:nvSpPr>
          <p:cNvPr id="6" name="Chỗ dành sẵn cho Số hiệu Bản chiếu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7" name="Hình chữ nhật 6" descr="Vết cọ vẽ">
            <a:extLst>
              <a:ext uri="{FF2B5EF4-FFF2-40B4-BE49-F238E27FC236}">
                <a16:creationId xmlns:a16="http://schemas.microsoft.com/office/drawing/2014/main" id="{8BD46B2B-D1EB-4F6A-9DE0-7A15A95DC05D}"/>
              </a:ext>
            </a:extLst>
          </p:cNvPr>
          <p:cNvSpPr/>
          <p:nvPr userDrawn="1"/>
        </p:nvSpPr>
        <p:spPr>
          <a:xfrm>
            <a:off x="521494" y="2469056"/>
            <a:ext cx="843534"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9" name="Hình chữ nhật 8" descr="Vết cọ vẽ">
            <a:extLst>
              <a:ext uri="{FF2B5EF4-FFF2-40B4-BE49-F238E27FC236}">
                <a16:creationId xmlns:a16="http://schemas.microsoft.com/office/drawing/2014/main" id="{6F1436FB-165E-4908-9E28-A8598A7E3101}"/>
              </a:ext>
            </a:extLst>
          </p:cNvPr>
          <p:cNvSpPr/>
          <p:nvPr userDrawn="1"/>
        </p:nvSpPr>
        <p:spPr>
          <a:xfrm>
            <a:off x="521494" y="3964689"/>
            <a:ext cx="843534" cy="112471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247" r="-224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6" name="Chỗ dành sẵn cho Hình ảnh 81" descr="Biểu tượng Kính">
            <a:extLst>
              <a:ext uri="{FF2B5EF4-FFF2-40B4-BE49-F238E27FC236}">
                <a16:creationId xmlns:a16="http://schemas.microsoft.com/office/drawing/2014/main" id="{FA770760-E084-465D-92C2-D95A8E9D6A87}"/>
              </a:ext>
            </a:extLst>
          </p:cNvPr>
          <p:cNvSpPr>
            <a:spLocks noGrp="1"/>
          </p:cNvSpPr>
          <p:nvPr>
            <p:ph type="pic" sz="quarter" idx="24"/>
          </p:nvPr>
        </p:nvSpPr>
        <p:spPr>
          <a:xfrm>
            <a:off x="757244" y="2758916"/>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20" name="Hình bầu dục 19">
            <a:extLst>
              <a:ext uri="{FF2B5EF4-FFF2-40B4-BE49-F238E27FC236}">
                <a16:creationId xmlns:a16="http://schemas.microsoft.com/office/drawing/2014/main" id="{71A7B534-52F4-40CD-9F32-B55843BFE1AF}"/>
              </a:ext>
            </a:extLst>
          </p:cNvPr>
          <p:cNvSpPr/>
          <p:nvPr userDrawn="1"/>
        </p:nvSpPr>
        <p:spPr>
          <a:xfrm>
            <a:off x="712694" y="2699516"/>
            <a:ext cx="4671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3" name="Chỗ dành sẵn cho Hình ảnh 81" descr="Biểu tượng Kính">
            <a:extLst>
              <a:ext uri="{FF2B5EF4-FFF2-40B4-BE49-F238E27FC236}">
                <a16:creationId xmlns:a16="http://schemas.microsoft.com/office/drawing/2014/main" id="{360A394A-115E-490F-A44B-D11719211D3A}"/>
              </a:ext>
            </a:extLst>
          </p:cNvPr>
          <p:cNvSpPr>
            <a:spLocks noGrp="1"/>
          </p:cNvSpPr>
          <p:nvPr>
            <p:ph type="pic" sz="quarter" idx="45"/>
          </p:nvPr>
        </p:nvSpPr>
        <p:spPr>
          <a:xfrm>
            <a:off x="757244" y="4259099"/>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24" name="Hình bầu dục 23">
            <a:extLst>
              <a:ext uri="{FF2B5EF4-FFF2-40B4-BE49-F238E27FC236}">
                <a16:creationId xmlns:a16="http://schemas.microsoft.com/office/drawing/2014/main" id="{24B05348-828C-4161-AC9D-32C0F64C8558}"/>
              </a:ext>
            </a:extLst>
          </p:cNvPr>
          <p:cNvSpPr/>
          <p:nvPr userDrawn="1"/>
        </p:nvSpPr>
        <p:spPr>
          <a:xfrm>
            <a:off x="712694" y="4199699"/>
            <a:ext cx="4671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3" name="Chỗ dành sẵn cho Hình ảnh 81" descr="Biểu tượng Kính">
            <a:extLst>
              <a:ext uri="{FF2B5EF4-FFF2-40B4-BE49-F238E27FC236}">
                <a16:creationId xmlns:a16="http://schemas.microsoft.com/office/drawing/2014/main" id="{439FD4DD-D61C-4B02-8367-30738F632496}"/>
              </a:ext>
            </a:extLst>
          </p:cNvPr>
          <p:cNvSpPr>
            <a:spLocks noGrp="1"/>
          </p:cNvSpPr>
          <p:nvPr>
            <p:ph type="pic" sz="quarter" idx="46"/>
          </p:nvPr>
        </p:nvSpPr>
        <p:spPr>
          <a:xfrm>
            <a:off x="4884923" y="2758916"/>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4" name="Hình bầu dục 33">
            <a:extLst>
              <a:ext uri="{FF2B5EF4-FFF2-40B4-BE49-F238E27FC236}">
                <a16:creationId xmlns:a16="http://schemas.microsoft.com/office/drawing/2014/main" id="{C9D05566-2E31-4BF1-84A9-915D1DC2D524}"/>
              </a:ext>
            </a:extLst>
          </p:cNvPr>
          <p:cNvSpPr/>
          <p:nvPr userDrawn="1"/>
        </p:nvSpPr>
        <p:spPr>
          <a:xfrm>
            <a:off x="4840373" y="2699516"/>
            <a:ext cx="4671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5" name="Chỗ dành sẵn cho Hình ảnh 81" descr="Biểu tượng Kính">
            <a:extLst>
              <a:ext uri="{FF2B5EF4-FFF2-40B4-BE49-F238E27FC236}">
                <a16:creationId xmlns:a16="http://schemas.microsoft.com/office/drawing/2014/main" id="{B3682957-0496-44A8-9D25-2C8CF6C44DA8}"/>
              </a:ext>
            </a:extLst>
          </p:cNvPr>
          <p:cNvSpPr>
            <a:spLocks noGrp="1"/>
          </p:cNvSpPr>
          <p:nvPr>
            <p:ph type="pic" sz="quarter" idx="47"/>
          </p:nvPr>
        </p:nvSpPr>
        <p:spPr>
          <a:xfrm>
            <a:off x="4884923" y="4259099"/>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6" name="Hình bầu dục 35">
            <a:extLst>
              <a:ext uri="{FF2B5EF4-FFF2-40B4-BE49-F238E27FC236}">
                <a16:creationId xmlns:a16="http://schemas.microsoft.com/office/drawing/2014/main" id="{D41006D2-6E2A-4E2D-BFDD-0F4690FFAF18}"/>
              </a:ext>
            </a:extLst>
          </p:cNvPr>
          <p:cNvSpPr/>
          <p:nvPr userDrawn="1"/>
        </p:nvSpPr>
        <p:spPr>
          <a:xfrm>
            <a:off x="4840373" y="4199699"/>
            <a:ext cx="467100" cy="622800"/>
          </a:xfrm>
          <a:prstGeom prst="ellipse">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cxnSp>
        <p:nvCxnSpPr>
          <p:cNvPr id="37" name="Đường nối Thẳng 36">
            <a:extLst>
              <a:ext uri="{FF2B5EF4-FFF2-40B4-BE49-F238E27FC236}">
                <a16:creationId xmlns:a16="http://schemas.microsoft.com/office/drawing/2014/main" id="{D23F3562-993B-4398-A9F0-2EB3F91CE387}"/>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Tiêu đề phụ 2">
            <a:extLst>
              <a:ext uri="{FF2B5EF4-FFF2-40B4-BE49-F238E27FC236}">
                <a16:creationId xmlns:a16="http://schemas.microsoft.com/office/drawing/2014/main" id="{7C726E26-D540-424D-A785-221B0A06B9C0}"/>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41" name="Chỗ dành sẵn cho Văn bản 40">
            <a:extLst>
              <a:ext uri="{FF2B5EF4-FFF2-40B4-BE49-F238E27FC236}">
                <a16:creationId xmlns:a16="http://schemas.microsoft.com/office/drawing/2014/main" id="{59B205DF-9BF4-48EF-8022-300C804E010A}"/>
              </a:ext>
            </a:extLst>
          </p:cNvPr>
          <p:cNvSpPr>
            <a:spLocks noGrp="1"/>
          </p:cNvSpPr>
          <p:nvPr>
            <p:ph type="body" sz="quarter" idx="48"/>
          </p:nvPr>
        </p:nvSpPr>
        <p:spPr>
          <a:xfrm>
            <a:off x="1223115" y="2950466"/>
            <a:ext cx="2831306" cy="835297"/>
          </a:xfrm>
        </p:spPr>
        <p:txBody>
          <a:bodyPr rtlCol="0">
            <a:normAutofit/>
          </a:bodyPr>
          <a:lstStyle>
            <a:lvl1pPr marL="0" indent="0">
              <a:lnSpc>
                <a:spcPct val="100000"/>
              </a:lnSpc>
              <a:spcBef>
                <a:spcPts val="450"/>
              </a:spcBef>
              <a:buNone/>
              <a:defRPr sz="1200" i="0"/>
            </a:lvl1pPr>
            <a:lvl2pPr marL="342900" indent="0">
              <a:buNone/>
              <a:defRPr/>
            </a:lvl2pPr>
          </a:lstStyle>
          <a:p>
            <a:pPr lvl="0" rtl="0"/>
            <a:r>
              <a:rPr lang="vi-VN" noProof="0"/>
              <a:t>Bấm để chỉnh sửa kiểu văn bản của Bản cái</a:t>
            </a:r>
          </a:p>
        </p:txBody>
      </p:sp>
      <p:sp>
        <p:nvSpPr>
          <p:cNvPr id="42" name="Chỗ dành sẵn cho Văn bản 40">
            <a:extLst>
              <a:ext uri="{FF2B5EF4-FFF2-40B4-BE49-F238E27FC236}">
                <a16:creationId xmlns:a16="http://schemas.microsoft.com/office/drawing/2014/main" id="{C0A3825F-66E4-4D75-A32B-6A194767C07D}"/>
              </a:ext>
            </a:extLst>
          </p:cNvPr>
          <p:cNvSpPr>
            <a:spLocks noGrp="1"/>
          </p:cNvSpPr>
          <p:nvPr>
            <p:ph type="body" sz="quarter" idx="49"/>
          </p:nvPr>
        </p:nvSpPr>
        <p:spPr>
          <a:xfrm>
            <a:off x="1223115" y="2593413"/>
            <a:ext cx="2831306" cy="343264"/>
          </a:xfrm>
        </p:spPr>
        <p:txBody>
          <a:bodyPr rtlCol="0">
            <a:noAutofit/>
          </a:bodyPr>
          <a:lstStyle>
            <a:lvl1pPr marL="0" indent="0">
              <a:lnSpc>
                <a:spcPts val="1275"/>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44" name="Chỗ dành sẵn cho Văn bản 40">
            <a:extLst>
              <a:ext uri="{FF2B5EF4-FFF2-40B4-BE49-F238E27FC236}">
                <a16:creationId xmlns:a16="http://schemas.microsoft.com/office/drawing/2014/main" id="{5B8A89D1-A311-4B44-88F9-A887EAC076BF}"/>
              </a:ext>
            </a:extLst>
          </p:cNvPr>
          <p:cNvSpPr>
            <a:spLocks noGrp="1"/>
          </p:cNvSpPr>
          <p:nvPr>
            <p:ph type="body" sz="quarter" idx="50"/>
          </p:nvPr>
        </p:nvSpPr>
        <p:spPr>
          <a:xfrm>
            <a:off x="1223115" y="4449345"/>
            <a:ext cx="2831306" cy="835297"/>
          </a:xfrm>
        </p:spPr>
        <p:txBody>
          <a:bodyPr rtlCol="0">
            <a:normAutofit/>
          </a:bodyPr>
          <a:lstStyle>
            <a:lvl1pPr marL="0" indent="0">
              <a:lnSpc>
                <a:spcPct val="100000"/>
              </a:lnSpc>
              <a:spcBef>
                <a:spcPts val="450"/>
              </a:spcBef>
              <a:buNone/>
              <a:defRPr sz="1200" i="0"/>
            </a:lvl1pPr>
            <a:lvl2pPr marL="342900" indent="0">
              <a:buNone/>
              <a:defRPr/>
            </a:lvl2pPr>
          </a:lstStyle>
          <a:p>
            <a:pPr lvl="0" rtl="0"/>
            <a:r>
              <a:rPr lang="vi-VN" noProof="0"/>
              <a:t>Bấm để chỉnh sửa kiểu văn bản của Bản cái</a:t>
            </a:r>
          </a:p>
        </p:txBody>
      </p:sp>
      <p:sp>
        <p:nvSpPr>
          <p:cNvPr id="45" name="Chỗ dành sẵn cho Văn bản 40">
            <a:extLst>
              <a:ext uri="{FF2B5EF4-FFF2-40B4-BE49-F238E27FC236}">
                <a16:creationId xmlns:a16="http://schemas.microsoft.com/office/drawing/2014/main" id="{E8383D4D-0BCE-4438-B642-E9D5AC09B69C}"/>
              </a:ext>
            </a:extLst>
          </p:cNvPr>
          <p:cNvSpPr>
            <a:spLocks noGrp="1"/>
          </p:cNvSpPr>
          <p:nvPr>
            <p:ph type="body" sz="quarter" idx="51"/>
          </p:nvPr>
        </p:nvSpPr>
        <p:spPr>
          <a:xfrm>
            <a:off x="1223115" y="4092292"/>
            <a:ext cx="2831306" cy="343264"/>
          </a:xfrm>
        </p:spPr>
        <p:txBody>
          <a:bodyPr rtlCol="0">
            <a:noAutofit/>
          </a:bodyPr>
          <a:lstStyle>
            <a:lvl1pPr marL="0" indent="0">
              <a:lnSpc>
                <a:spcPts val="1275"/>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47" name="Chỗ dành sẵn cho Văn bản 40">
            <a:extLst>
              <a:ext uri="{FF2B5EF4-FFF2-40B4-BE49-F238E27FC236}">
                <a16:creationId xmlns:a16="http://schemas.microsoft.com/office/drawing/2014/main" id="{75BC95B2-2A0B-4600-8DEA-881D97FE4D91}"/>
              </a:ext>
            </a:extLst>
          </p:cNvPr>
          <p:cNvSpPr>
            <a:spLocks noGrp="1"/>
          </p:cNvSpPr>
          <p:nvPr>
            <p:ph type="body" sz="quarter" idx="52"/>
          </p:nvPr>
        </p:nvSpPr>
        <p:spPr>
          <a:xfrm>
            <a:off x="5342144" y="2950466"/>
            <a:ext cx="2831306" cy="835297"/>
          </a:xfrm>
        </p:spPr>
        <p:txBody>
          <a:bodyPr rtlCol="0">
            <a:normAutofit/>
          </a:bodyPr>
          <a:lstStyle>
            <a:lvl1pPr marL="0" indent="0">
              <a:lnSpc>
                <a:spcPct val="100000"/>
              </a:lnSpc>
              <a:spcBef>
                <a:spcPts val="450"/>
              </a:spcBef>
              <a:buNone/>
              <a:defRPr sz="1200" i="0"/>
            </a:lvl1pPr>
            <a:lvl2pPr marL="342900" indent="0">
              <a:buNone/>
              <a:defRPr/>
            </a:lvl2pPr>
          </a:lstStyle>
          <a:p>
            <a:pPr lvl="0" rtl="0"/>
            <a:r>
              <a:rPr lang="vi-VN" noProof="0"/>
              <a:t>Bấm để chỉnh sửa kiểu văn bản của Bản cái</a:t>
            </a:r>
          </a:p>
        </p:txBody>
      </p:sp>
      <p:sp>
        <p:nvSpPr>
          <p:cNvPr id="48" name="Chỗ dành sẵn cho Văn bản 40">
            <a:extLst>
              <a:ext uri="{FF2B5EF4-FFF2-40B4-BE49-F238E27FC236}">
                <a16:creationId xmlns:a16="http://schemas.microsoft.com/office/drawing/2014/main" id="{678160C2-383A-4E7C-9882-901E9C2ACCB9}"/>
              </a:ext>
            </a:extLst>
          </p:cNvPr>
          <p:cNvSpPr>
            <a:spLocks noGrp="1"/>
          </p:cNvSpPr>
          <p:nvPr>
            <p:ph type="body" sz="quarter" idx="53"/>
          </p:nvPr>
        </p:nvSpPr>
        <p:spPr>
          <a:xfrm>
            <a:off x="5342144" y="2593413"/>
            <a:ext cx="2831306" cy="343264"/>
          </a:xfrm>
        </p:spPr>
        <p:txBody>
          <a:bodyPr rtlCol="0">
            <a:noAutofit/>
          </a:bodyPr>
          <a:lstStyle>
            <a:lvl1pPr marL="0" indent="0">
              <a:lnSpc>
                <a:spcPts val="1275"/>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49" name="Chỗ dành sẵn cho Văn bản 40">
            <a:extLst>
              <a:ext uri="{FF2B5EF4-FFF2-40B4-BE49-F238E27FC236}">
                <a16:creationId xmlns:a16="http://schemas.microsoft.com/office/drawing/2014/main" id="{BD1CBE09-ACAD-43FB-8617-942C604D408C}"/>
              </a:ext>
            </a:extLst>
          </p:cNvPr>
          <p:cNvSpPr>
            <a:spLocks noGrp="1"/>
          </p:cNvSpPr>
          <p:nvPr>
            <p:ph type="body" sz="quarter" idx="54"/>
          </p:nvPr>
        </p:nvSpPr>
        <p:spPr>
          <a:xfrm>
            <a:off x="5342144" y="4449345"/>
            <a:ext cx="2831306" cy="835297"/>
          </a:xfrm>
        </p:spPr>
        <p:txBody>
          <a:bodyPr rtlCol="0">
            <a:normAutofit/>
          </a:bodyPr>
          <a:lstStyle>
            <a:lvl1pPr marL="0" indent="0">
              <a:lnSpc>
                <a:spcPct val="100000"/>
              </a:lnSpc>
              <a:spcBef>
                <a:spcPts val="450"/>
              </a:spcBef>
              <a:buNone/>
              <a:defRPr sz="1200" i="0"/>
            </a:lvl1pPr>
            <a:lvl2pPr marL="342900" indent="0">
              <a:buNone/>
              <a:defRPr/>
            </a:lvl2pPr>
          </a:lstStyle>
          <a:p>
            <a:pPr lvl="0" rtl="0"/>
            <a:r>
              <a:rPr lang="vi-VN" noProof="0"/>
              <a:t>Bấm để chỉnh sửa kiểu văn bản của Bản cái</a:t>
            </a:r>
          </a:p>
        </p:txBody>
      </p:sp>
      <p:sp>
        <p:nvSpPr>
          <p:cNvPr id="50" name="Chỗ dành sẵn cho Văn bản 40">
            <a:extLst>
              <a:ext uri="{FF2B5EF4-FFF2-40B4-BE49-F238E27FC236}">
                <a16:creationId xmlns:a16="http://schemas.microsoft.com/office/drawing/2014/main" id="{AF933841-8F79-4411-AE38-0E6EFFE2F13E}"/>
              </a:ext>
            </a:extLst>
          </p:cNvPr>
          <p:cNvSpPr>
            <a:spLocks noGrp="1"/>
          </p:cNvSpPr>
          <p:nvPr>
            <p:ph type="body" sz="quarter" idx="55"/>
          </p:nvPr>
        </p:nvSpPr>
        <p:spPr>
          <a:xfrm>
            <a:off x="5342144" y="4092292"/>
            <a:ext cx="2831306" cy="343264"/>
          </a:xfrm>
        </p:spPr>
        <p:txBody>
          <a:bodyPr rtlCol="0">
            <a:noAutofit/>
          </a:bodyPr>
          <a:lstStyle>
            <a:lvl1pPr marL="0" indent="0">
              <a:lnSpc>
                <a:spcPts val="1275"/>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51" name="Chỗ dành sẵn cho Hình ảnh 2">
            <a:extLst>
              <a:ext uri="{FF2B5EF4-FFF2-40B4-BE49-F238E27FC236}">
                <a16:creationId xmlns:a16="http://schemas.microsoft.com/office/drawing/2014/main" id="{EDF88690-C7C9-40D4-A61F-373255AC0C78}"/>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2466596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ăn bản và hình ảnh máy tính">
    <p:spTree>
      <p:nvGrpSpPr>
        <p:cNvPr id="1" name=""/>
        <p:cNvGrpSpPr/>
        <p:nvPr/>
      </p:nvGrpSpPr>
      <p:grpSpPr>
        <a:xfrm>
          <a:off x="0" y="0"/>
          <a:ext cx="0" cy="0"/>
          <a:chOff x="0" y="0"/>
          <a:chExt cx="0" cy="0"/>
        </a:xfrm>
      </p:grpSpPr>
      <p:sp>
        <p:nvSpPr>
          <p:cNvPr id="29" name="Hình chữ nhật 28" descr="Vết cọ vẽ">
            <a:extLst>
              <a:ext uri="{FF2B5EF4-FFF2-40B4-BE49-F238E27FC236}">
                <a16:creationId xmlns:a16="http://schemas.microsoft.com/office/drawing/2014/main" id="{E2FED427-78BF-4C02-954D-E32E814394EA}"/>
              </a:ext>
            </a:extLst>
          </p:cNvPr>
          <p:cNvSpPr/>
          <p:nvPr userDrawn="1"/>
        </p:nvSpPr>
        <p:spPr>
          <a:xfrm>
            <a:off x="1746504" y="690372"/>
            <a:ext cx="5650992" cy="547725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vi-VN" sz="1350" i="0" noProof="0" dirty="0"/>
              <a:t>  </a:t>
            </a:r>
          </a:p>
        </p:txBody>
      </p:sp>
      <p:sp>
        <p:nvSpPr>
          <p:cNvPr id="34" name="Hình bầu dục 33">
            <a:extLst>
              <a:ext uri="{FF2B5EF4-FFF2-40B4-BE49-F238E27FC236}">
                <a16:creationId xmlns:a16="http://schemas.microsoft.com/office/drawing/2014/main" id="{C9D05566-2E31-4BF1-84A9-915D1DC2D524}"/>
              </a:ext>
            </a:extLst>
          </p:cNvPr>
          <p:cNvSpPr/>
          <p:nvPr userDrawn="1"/>
        </p:nvSpPr>
        <p:spPr>
          <a:xfrm>
            <a:off x="6894010" y="2268437"/>
            <a:ext cx="4671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0" name="Hình bầu dục 19">
            <a:extLst>
              <a:ext uri="{FF2B5EF4-FFF2-40B4-BE49-F238E27FC236}">
                <a16:creationId xmlns:a16="http://schemas.microsoft.com/office/drawing/2014/main" id="{71A7B534-52F4-40CD-9F32-B55843BFE1AF}"/>
              </a:ext>
            </a:extLst>
          </p:cNvPr>
          <p:cNvSpPr/>
          <p:nvPr userDrawn="1"/>
        </p:nvSpPr>
        <p:spPr>
          <a:xfrm>
            <a:off x="712694" y="2268437"/>
            <a:ext cx="4671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0" name="Hình chữ nhật 29" descr="Màn hình máy tính">
            <a:extLst>
              <a:ext uri="{FF2B5EF4-FFF2-40B4-BE49-F238E27FC236}">
                <a16:creationId xmlns:a16="http://schemas.microsoft.com/office/drawing/2014/main" id="{562DC173-30FD-4C7B-8C34-C152F7D036AC}"/>
              </a:ext>
            </a:extLst>
          </p:cNvPr>
          <p:cNvSpPr/>
          <p:nvPr userDrawn="1"/>
        </p:nvSpPr>
        <p:spPr>
          <a:xfrm>
            <a:off x="2716911" y="1349070"/>
            <a:ext cx="3710178" cy="4946904"/>
          </a:xfrm>
          <a:prstGeom prst="rect">
            <a:avLst/>
          </a:prstGeom>
          <a:blipFill dpi="0" rotWithShape="1">
            <a:blip r:embed="rId4">
              <a:extLst>
                <a:ext uri="{96DAC541-7B7A-43D3-8B79-37D633B846F1}">
                  <asvg:svgBlip xmlns:asvg="http://schemas.microsoft.com/office/drawing/2016/SVG/main" r:embed="rId5"/>
                </a:ext>
              </a:extLst>
            </a:blip>
            <a:srcRect/>
            <a:stretch>
              <a:fillRect t="8333" b="8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vi-VN" sz="1350" noProof="0" dirty="0"/>
              <a:t>   </a:t>
            </a:r>
          </a:p>
        </p:txBody>
      </p:sp>
      <p:sp>
        <p:nvSpPr>
          <p:cNvPr id="8" name="Chỗ dành sẵn cho Hình ảnh 7">
            <a:extLst>
              <a:ext uri="{FF2B5EF4-FFF2-40B4-BE49-F238E27FC236}">
                <a16:creationId xmlns:a16="http://schemas.microsoft.com/office/drawing/2014/main" id="{CE072FE3-2973-4B25-909E-2BA6663CF30C}"/>
              </a:ext>
            </a:extLst>
          </p:cNvPr>
          <p:cNvSpPr>
            <a:spLocks noGrp="1"/>
          </p:cNvSpPr>
          <p:nvPr>
            <p:ph type="pic" sz="quarter" idx="57"/>
          </p:nvPr>
        </p:nvSpPr>
        <p:spPr>
          <a:xfrm>
            <a:off x="2853450" y="1954810"/>
            <a:ext cx="3437100" cy="2844000"/>
          </a:xfrm>
          <a:ln w="12700">
            <a:solidFill>
              <a:schemeClr val="accent1"/>
            </a:solidFill>
          </a:ln>
        </p:spPr>
        <p:txBody>
          <a:bodyPr rtlCol="0" anchor="ctr" anchorCtr="0"/>
          <a:lstStyle>
            <a:lvl1pPr marL="0" indent="0" algn="ctr">
              <a:buNone/>
              <a:defRPr>
                <a:solidFill>
                  <a:schemeClr val="tx2"/>
                </a:solidFill>
              </a:defRPr>
            </a:lvl1pPr>
          </a:lstStyle>
          <a:p>
            <a:pPr rtl="0"/>
            <a:r>
              <a:rPr lang="vi-VN" noProof="0"/>
              <a:t>Bấm biểu tượng để thêm hình ảnh</a:t>
            </a:r>
            <a:endParaRPr lang="vi-VN" noProof="0" dirty="0"/>
          </a:p>
        </p:txBody>
      </p:sp>
      <p:sp>
        <p:nvSpPr>
          <p:cNvPr id="2" name="Tiêu đề 1">
            <a:extLst>
              <a:ext uri="{FF2B5EF4-FFF2-40B4-BE49-F238E27FC236}">
                <a16:creationId xmlns:a16="http://schemas.microsoft.com/office/drawing/2014/main" id="{ED6F3FD8-7BEB-4080-AD20-18CB6D7ECE3E}"/>
              </a:ext>
            </a:extLst>
          </p:cNvPr>
          <p:cNvSpPr>
            <a:spLocks noGrp="1"/>
          </p:cNvSpPr>
          <p:nvPr>
            <p:ph type="title" hasCustomPrompt="1"/>
          </p:nvPr>
        </p:nvSpPr>
        <p:spPr>
          <a:xfrm>
            <a:off x="628655" y="620868"/>
            <a:ext cx="7886700" cy="856343"/>
          </a:xfrm>
        </p:spPr>
        <p:txBody>
          <a:bodyPr rtlCol="0" anchor="b" anchorCtr="0"/>
          <a:lstStyle>
            <a:lvl1pPr algn="ctr">
              <a:defRPr/>
            </a:lvl1pPr>
          </a:lstStyle>
          <a:p>
            <a:pPr rtl="0"/>
            <a:r>
              <a:rPr lang="vi-VN" noProof="0" dirty="0"/>
              <a:t>BẤM ĐỂ CHỈNH SỬA KIỂU TIÊU ĐỀ BẢN CÁI</a:t>
            </a:r>
          </a:p>
        </p:txBody>
      </p:sp>
      <p:sp>
        <p:nvSpPr>
          <p:cNvPr id="4" name="Chỗ dành sẵn cho Ngày tháng 3">
            <a:extLst>
              <a:ext uri="{FF2B5EF4-FFF2-40B4-BE49-F238E27FC236}">
                <a16:creationId xmlns:a16="http://schemas.microsoft.com/office/drawing/2014/main" id="{347BF347-570A-4D1E-AA9F-818FDB9B3F8F}"/>
              </a:ext>
            </a:extLst>
          </p:cNvPr>
          <p:cNvSpPr>
            <a:spLocks noGrp="1"/>
          </p:cNvSpPr>
          <p:nvPr>
            <p:ph type="dt" sz="half" idx="10"/>
          </p:nvPr>
        </p:nvSpPr>
        <p:spPr/>
        <p:txBody>
          <a:bodyPr rtlCol="0"/>
          <a:lstStyle/>
          <a:p>
            <a:pPr rtl="0"/>
            <a:fld id="{1AC1E65C-83F2-41DC-9141-CB288537A099}"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434DE783-5F47-47F2-85AE-C24C08C00904}"/>
              </a:ext>
            </a:extLst>
          </p:cNvPr>
          <p:cNvSpPr>
            <a:spLocks noGrp="1"/>
          </p:cNvSpPr>
          <p:nvPr>
            <p:ph type="ftr" sz="quarter" idx="11"/>
          </p:nvPr>
        </p:nvSpPr>
        <p:spPr/>
        <p:txBody>
          <a:bodyPr rtlCol="0"/>
          <a:lstStyle/>
          <a:p>
            <a:pPr rtl="0"/>
            <a:endParaRPr lang="vi-VN" noProof="0" dirty="0"/>
          </a:p>
        </p:txBody>
      </p:sp>
      <p:sp>
        <p:nvSpPr>
          <p:cNvPr id="6" name="Chỗ dành sẵn cho Số hiệu Bản chiếu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16" name="Chỗ dành sẵn cho Hình ảnh 81" descr="Biểu tượng Kính">
            <a:extLst>
              <a:ext uri="{FF2B5EF4-FFF2-40B4-BE49-F238E27FC236}">
                <a16:creationId xmlns:a16="http://schemas.microsoft.com/office/drawing/2014/main" id="{FA770760-E084-465D-92C2-D95A8E9D6A87}"/>
              </a:ext>
            </a:extLst>
          </p:cNvPr>
          <p:cNvSpPr>
            <a:spLocks noGrp="1"/>
          </p:cNvSpPr>
          <p:nvPr>
            <p:ph type="pic" sz="quarter" idx="24"/>
          </p:nvPr>
        </p:nvSpPr>
        <p:spPr>
          <a:xfrm>
            <a:off x="757244" y="2327837"/>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3" name="Chỗ dành sẵn cho Hình ảnh 81" descr="Biểu tượng Kính">
            <a:extLst>
              <a:ext uri="{FF2B5EF4-FFF2-40B4-BE49-F238E27FC236}">
                <a16:creationId xmlns:a16="http://schemas.microsoft.com/office/drawing/2014/main" id="{439FD4DD-D61C-4B02-8367-30738F632496}"/>
              </a:ext>
            </a:extLst>
          </p:cNvPr>
          <p:cNvSpPr>
            <a:spLocks noGrp="1"/>
          </p:cNvSpPr>
          <p:nvPr>
            <p:ph type="pic" sz="quarter" idx="46"/>
          </p:nvPr>
        </p:nvSpPr>
        <p:spPr>
          <a:xfrm>
            <a:off x="6938560" y="2327837"/>
            <a:ext cx="378000" cy="504000"/>
          </a:xfrm>
          <a:prstGeom prst="ellipse">
            <a:avLst/>
          </a:prstGeom>
          <a:noFill/>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cxnSp>
        <p:nvCxnSpPr>
          <p:cNvPr id="37" name="Đường nối Thẳng 36">
            <a:extLst>
              <a:ext uri="{FF2B5EF4-FFF2-40B4-BE49-F238E27FC236}">
                <a16:creationId xmlns:a16="http://schemas.microsoft.com/office/drawing/2014/main" id="{D23F3562-993B-4398-A9F0-2EB3F91CE387}"/>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Chỗ dành sẵn cho Văn bản 40">
            <a:extLst>
              <a:ext uri="{FF2B5EF4-FFF2-40B4-BE49-F238E27FC236}">
                <a16:creationId xmlns:a16="http://schemas.microsoft.com/office/drawing/2014/main" id="{59B205DF-9BF4-48EF-8022-300C804E010A}"/>
              </a:ext>
            </a:extLst>
          </p:cNvPr>
          <p:cNvSpPr>
            <a:spLocks noGrp="1"/>
          </p:cNvSpPr>
          <p:nvPr>
            <p:ph type="body" sz="quarter" idx="48"/>
          </p:nvPr>
        </p:nvSpPr>
        <p:spPr>
          <a:xfrm>
            <a:off x="635079" y="3406743"/>
            <a:ext cx="1663130" cy="1673518"/>
          </a:xfrm>
        </p:spPr>
        <p:txBody>
          <a:bodyPr rtlCol="0">
            <a:normAutofit/>
          </a:bodyPr>
          <a:lstStyle>
            <a:lvl1pPr marL="0" indent="0">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42" name="Chỗ dành sẵn cho Văn bản 40">
            <a:extLst>
              <a:ext uri="{FF2B5EF4-FFF2-40B4-BE49-F238E27FC236}">
                <a16:creationId xmlns:a16="http://schemas.microsoft.com/office/drawing/2014/main" id="{C0A3825F-66E4-4D75-A32B-6A194767C07D}"/>
              </a:ext>
            </a:extLst>
          </p:cNvPr>
          <p:cNvSpPr>
            <a:spLocks noGrp="1"/>
          </p:cNvSpPr>
          <p:nvPr>
            <p:ph type="body" sz="quarter" idx="49" hasCustomPrompt="1"/>
          </p:nvPr>
        </p:nvSpPr>
        <p:spPr>
          <a:xfrm>
            <a:off x="635079" y="2996616"/>
            <a:ext cx="1663130" cy="343264"/>
          </a:xfrm>
        </p:spPr>
        <p:txBody>
          <a:bodyPr rtlCol="0">
            <a:noAutofit/>
          </a:bodyPr>
          <a:lstStyle>
            <a:lvl1pPr marL="0" indent="0">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a:t>
            </a:r>
            <a:r>
              <a:rPr lang="vi-VN" noProof="0" dirty="0" err="1"/>
              <a:t>bản</a:t>
            </a:r>
            <a:endParaRPr lang="vi-VN" noProof="0" dirty="0"/>
          </a:p>
        </p:txBody>
      </p:sp>
      <p:sp>
        <p:nvSpPr>
          <p:cNvPr id="47" name="Chỗ dành sẵn cho Văn bản 40">
            <a:extLst>
              <a:ext uri="{FF2B5EF4-FFF2-40B4-BE49-F238E27FC236}">
                <a16:creationId xmlns:a16="http://schemas.microsoft.com/office/drawing/2014/main" id="{75BC95B2-2A0B-4600-8DEA-881D97FE4D91}"/>
              </a:ext>
            </a:extLst>
          </p:cNvPr>
          <p:cNvSpPr>
            <a:spLocks noGrp="1"/>
          </p:cNvSpPr>
          <p:nvPr>
            <p:ph type="body" sz="quarter" idx="52"/>
          </p:nvPr>
        </p:nvSpPr>
        <p:spPr>
          <a:xfrm>
            <a:off x="6834468" y="3406743"/>
            <a:ext cx="1722760" cy="1673518"/>
          </a:xfrm>
        </p:spPr>
        <p:txBody>
          <a:bodyPr rtlCol="0">
            <a:normAutofit/>
          </a:bodyPr>
          <a:lstStyle>
            <a:lvl1pPr marL="0" indent="0">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48" name="Chỗ dành sẵn cho Văn bản 40">
            <a:extLst>
              <a:ext uri="{FF2B5EF4-FFF2-40B4-BE49-F238E27FC236}">
                <a16:creationId xmlns:a16="http://schemas.microsoft.com/office/drawing/2014/main" id="{678160C2-383A-4E7C-9882-901E9C2ACCB9}"/>
              </a:ext>
            </a:extLst>
          </p:cNvPr>
          <p:cNvSpPr>
            <a:spLocks noGrp="1"/>
          </p:cNvSpPr>
          <p:nvPr>
            <p:ph type="body" sz="quarter" idx="53" hasCustomPrompt="1"/>
          </p:nvPr>
        </p:nvSpPr>
        <p:spPr>
          <a:xfrm>
            <a:off x="6834468" y="2996616"/>
            <a:ext cx="1722760" cy="343264"/>
          </a:xfrm>
        </p:spPr>
        <p:txBody>
          <a:bodyPr rtlCol="0">
            <a:noAutofit/>
          </a:bodyPr>
          <a:lstStyle>
            <a:lvl1pPr marL="0" indent="0">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a:t>
            </a:r>
            <a:r>
              <a:rPr lang="vi-VN" noProof="0" dirty="0" err="1"/>
              <a:t>bản</a:t>
            </a:r>
            <a:endParaRPr lang="vi-VN" noProof="0" dirty="0"/>
          </a:p>
        </p:txBody>
      </p:sp>
      <p:sp>
        <p:nvSpPr>
          <p:cNvPr id="51" name="Chỗ dành sẵn cho Hình ảnh 2">
            <a:extLst>
              <a:ext uri="{FF2B5EF4-FFF2-40B4-BE49-F238E27FC236}">
                <a16:creationId xmlns:a16="http://schemas.microsoft.com/office/drawing/2014/main" id="{EDF88690-C7C9-40D4-A61F-373255AC0C78}"/>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3187464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êu đề và phụ đề">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390A20B4-6B07-46D4-988D-DBEB544368D0}"/>
              </a:ext>
            </a:extLst>
          </p:cNvPr>
          <p:cNvSpPr/>
          <p:nvPr userDrawn="1"/>
        </p:nvSpPr>
        <p:spPr>
          <a:xfrm>
            <a:off x="0" y="0"/>
            <a:ext cx="9144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 name="Hình chữ nhật 5" descr="Mặt nạ cọ vẽ">
            <a:extLst>
              <a:ext uri="{FF2B5EF4-FFF2-40B4-BE49-F238E27FC236}">
                <a16:creationId xmlns:a16="http://schemas.microsoft.com/office/drawing/2014/main" id="{711F6639-CBD0-4C8A-8EF9-F2CC36C9EF71}"/>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i="0" noProof="0" dirty="0"/>
          </a:p>
        </p:txBody>
      </p:sp>
      <p:sp>
        <p:nvSpPr>
          <p:cNvPr id="2" name="Tiêu đề 1">
            <a:extLst>
              <a:ext uri="{FF2B5EF4-FFF2-40B4-BE49-F238E27FC236}">
                <a16:creationId xmlns:a16="http://schemas.microsoft.com/office/drawing/2014/main" id="{16041A2D-ABDE-480C-AB32-045C19139898}"/>
              </a:ext>
            </a:extLst>
          </p:cNvPr>
          <p:cNvSpPr>
            <a:spLocks noGrp="1"/>
          </p:cNvSpPr>
          <p:nvPr>
            <p:ph type="title" hasCustomPrompt="1"/>
          </p:nvPr>
        </p:nvSpPr>
        <p:spPr>
          <a:xfrm>
            <a:off x="628655" y="4059533"/>
            <a:ext cx="7886700" cy="809566"/>
          </a:xfrm>
        </p:spPr>
        <p:txBody>
          <a:bodyPr rtlCol="0"/>
          <a:lstStyle>
            <a:lvl1pPr algn="ctr">
              <a:defRPr/>
            </a:lvl1pPr>
          </a:lstStyle>
          <a:p>
            <a:pPr rtl="0"/>
            <a:r>
              <a:rPr lang="vi-VN" noProof="0" dirty="0"/>
              <a:t>BẤM ĐỂ CHỈNH SỬA KIỂU TIÊU ĐỀ BẢN CÁI</a:t>
            </a:r>
          </a:p>
        </p:txBody>
      </p:sp>
      <p:sp>
        <p:nvSpPr>
          <p:cNvPr id="3" name="Chỗ dành sẵn cho Ngày tháng 2">
            <a:extLst>
              <a:ext uri="{FF2B5EF4-FFF2-40B4-BE49-F238E27FC236}">
                <a16:creationId xmlns:a16="http://schemas.microsoft.com/office/drawing/2014/main" id="{AD2437AC-C786-43E7-929A-85563795020F}"/>
              </a:ext>
            </a:extLst>
          </p:cNvPr>
          <p:cNvSpPr>
            <a:spLocks noGrp="1"/>
          </p:cNvSpPr>
          <p:nvPr>
            <p:ph type="dt" sz="half" idx="10"/>
          </p:nvPr>
        </p:nvSpPr>
        <p:spPr/>
        <p:txBody>
          <a:bodyPr rtlCol="0"/>
          <a:lstStyle>
            <a:lvl1pPr>
              <a:defRPr>
                <a:solidFill>
                  <a:srgbClr val="FFFFFF"/>
                </a:solidFill>
              </a:defRPr>
            </a:lvl1pPr>
          </a:lstStyle>
          <a:p>
            <a:pPr rtl="0"/>
            <a:fld id="{CE525A47-8EF5-486B-AF43-CE79AE49C6B8}" type="datetime1">
              <a:rPr lang="vi-VN" noProof="0" smtClean="0"/>
              <a:t>05/07/2020</a:t>
            </a:fld>
            <a:endParaRPr lang="vi-VN" noProof="0" dirty="0"/>
          </a:p>
        </p:txBody>
      </p:sp>
      <p:sp>
        <p:nvSpPr>
          <p:cNvPr id="4" name="Chỗ dành sẵn cho Chân trang 3">
            <a:extLst>
              <a:ext uri="{FF2B5EF4-FFF2-40B4-BE49-F238E27FC236}">
                <a16:creationId xmlns:a16="http://schemas.microsoft.com/office/drawing/2014/main" id="{07720D3E-4D0E-4BDD-B620-8E9C6BCD0D19}"/>
              </a:ext>
            </a:extLst>
          </p:cNvPr>
          <p:cNvSpPr>
            <a:spLocks noGrp="1"/>
          </p:cNvSpPr>
          <p:nvPr>
            <p:ph type="ftr" sz="quarter" idx="11"/>
          </p:nvPr>
        </p:nvSpPr>
        <p:spPr/>
        <p:txBody>
          <a:bodyPr rtlCol="0"/>
          <a:lstStyle>
            <a:lvl1pPr>
              <a:defRPr>
                <a:solidFill>
                  <a:srgbClr val="FFFFFF"/>
                </a:solidFill>
              </a:defRPr>
            </a:lvl1pPr>
          </a:lstStyle>
          <a:p>
            <a:pPr rtl="0"/>
            <a:endParaRPr lang="vi-VN" noProof="0" dirty="0"/>
          </a:p>
        </p:txBody>
      </p:sp>
      <p:sp>
        <p:nvSpPr>
          <p:cNvPr id="5" name="Chỗ dành sẵn cho Số hiệu Bản chiếu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8" name="Hình bầu dục 7">
            <a:extLst>
              <a:ext uri="{FF2B5EF4-FFF2-40B4-BE49-F238E27FC236}">
                <a16:creationId xmlns:a16="http://schemas.microsoft.com/office/drawing/2014/main" id="{B3648138-4C46-4CBA-BAE1-4631A0564817}"/>
              </a:ext>
            </a:extLst>
          </p:cNvPr>
          <p:cNvSpPr/>
          <p:nvPr userDrawn="1"/>
        </p:nvSpPr>
        <p:spPr>
          <a:xfrm>
            <a:off x="8299680" y="5998544"/>
            <a:ext cx="24003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9" name="Chỗ dành sẵn cho Hình ảnh 2">
            <a:extLst>
              <a:ext uri="{FF2B5EF4-FFF2-40B4-BE49-F238E27FC236}">
                <a16:creationId xmlns:a16="http://schemas.microsoft.com/office/drawing/2014/main" id="{68E6C031-0B7B-4A1F-B78B-87ACBE781CBE}"/>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solidFill>
                  <a:schemeClr val="tx2"/>
                </a:solidFill>
              </a:defRPr>
            </a:lvl1pPr>
          </a:lstStyle>
          <a:p>
            <a:pPr rtl="0"/>
            <a:r>
              <a:rPr lang="vi-VN" noProof="0"/>
              <a:t>Bấm biểu tượng để thêm hình ảnh</a:t>
            </a:r>
            <a:endParaRPr lang="vi-VN" noProof="0" dirty="0"/>
          </a:p>
        </p:txBody>
      </p:sp>
      <p:cxnSp>
        <p:nvCxnSpPr>
          <p:cNvPr id="14" name="Đường nối Thẳng 13">
            <a:extLst>
              <a:ext uri="{FF2B5EF4-FFF2-40B4-BE49-F238E27FC236}">
                <a16:creationId xmlns:a16="http://schemas.microsoft.com/office/drawing/2014/main" id="{823827E5-BBC8-407C-8683-18B54D1003FD}"/>
              </a:ext>
            </a:extLst>
          </p:cNvPr>
          <p:cNvCxnSpPr/>
          <p:nvPr userDrawn="1"/>
        </p:nvCxnSpPr>
        <p:spPr>
          <a:xfrm>
            <a:off x="2803500" y="4823455"/>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5" name="Tiêu đề phụ 2">
            <a:extLst>
              <a:ext uri="{FF2B5EF4-FFF2-40B4-BE49-F238E27FC236}">
                <a16:creationId xmlns:a16="http://schemas.microsoft.com/office/drawing/2014/main" id="{07FA0C7A-BDB4-41ED-8B06-85890DD70D92}"/>
              </a:ext>
            </a:extLst>
          </p:cNvPr>
          <p:cNvSpPr>
            <a:spLocks noGrp="1"/>
          </p:cNvSpPr>
          <p:nvPr>
            <p:ph type="subTitle" idx="15"/>
          </p:nvPr>
        </p:nvSpPr>
        <p:spPr>
          <a:xfrm>
            <a:off x="628650" y="4901618"/>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Tree>
    <p:extLst>
      <p:ext uri="{BB962C8B-B14F-4D97-AF65-F5344CB8AC3E}">
        <p14:creationId xmlns:p14="http://schemas.microsoft.com/office/powerpoint/2010/main" val="224502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11"/>
          </p:nvPr>
        </p:nvSpPr>
        <p:spPr/>
        <p:txBody>
          <a:bodyPr/>
          <a:lstStyle/>
          <a:p>
            <a:pPr rtl="0"/>
            <a:endParaRPr lang="vi-VN" noProof="0" dirty="0"/>
          </a:p>
        </p:txBody>
      </p:sp>
      <p:sp>
        <p:nvSpPr>
          <p:cNvPr id="6" name="Slide Number Placeholder 5"/>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91633132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3" name="Chỗ dành sẵn cho Nội dung 2">
            <a:extLst>
              <a:ext uri="{FF2B5EF4-FFF2-40B4-BE49-F238E27FC236}">
                <a16:creationId xmlns:a16="http://schemas.microsoft.com/office/drawing/2014/main" id="{379FEDE1-14F2-46B9-85D8-8B68DB5F2E57}"/>
              </a:ext>
            </a:extLst>
          </p:cNvPr>
          <p:cNvSpPr>
            <a:spLocks noGrp="1"/>
          </p:cNvSpPr>
          <p:nvPr>
            <p:ph sz="half" idx="1"/>
          </p:nvPr>
        </p:nvSpPr>
        <p:spPr>
          <a:xfrm>
            <a:off x="628650" y="2998971"/>
            <a:ext cx="2484000" cy="2528208"/>
          </a:xfrm>
        </p:spPr>
        <p:txBody>
          <a:bodyPr rtlCol="0">
            <a:normAutofit/>
          </a:bodyPr>
          <a:lstStyle>
            <a:lvl1pPr marL="0" indent="0">
              <a:lnSpc>
                <a:spcPct val="100000"/>
              </a:lnSpc>
              <a:spcBef>
                <a:spcPts val="450"/>
              </a:spcBef>
              <a:buNone/>
              <a:defRPr sz="1200" i="0">
                <a:solidFill>
                  <a:schemeClr val="tx2"/>
                </a:solidFill>
              </a:defRPr>
            </a:lvl1pPr>
          </a:lstStyle>
          <a:p>
            <a:pPr lvl="0" rtl="0"/>
            <a:r>
              <a:rPr lang="vi-VN" noProof="0"/>
              <a:t>Bấm để chỉnh sửa kiểu văn bản của Bản cái</a:t>
            </a:r>
          </a:p>
        </p:txBody>
      </p:sp>
      <p:sp>
        <p:nvSpPr>
          <p:cNvPr id="4" name="Chỗ dành sẵn cho Nội dung 3">
            <a:extLst>
              <a:ext uri="{FF2B5EF4-FFF2-40B4-BE49-F238E27FC236}">
                <a16:creationId xmlns:a16="http://schemas.microsoft.com/office/drawing/2014/main" id="{7069FC09-58F1-47E8-B7C1-B82F1844D96E}"/>
              </a:ext>
            </a:extLst>
          </p:cNvPr>
          <p:cNvSpPr>
            <a:spLocks noGrp="1"/>
          </p:cNvSpPr>
          <p:nvPr>
            <p:ph sz="half" idx="2"/>
          </p:nvPr>
        </p:nvSpPr>
        <p:spPr>
          <a:xfrm>
            <a:off x="3330000" y="2998971"/>
            <a:ext cx="2484000" cy="2528208"/>
          </a:xfrm>
        </p:spPr>
        <p:txBody>
          <a:bodyPr rtlCol="0">
            <a:normAutofit/>
          </a:bodyPr>
          <a:lstStyle>
            <a:lvl1pPr marL="0" indent="0">
              <a:lnSpc>
                <a:spcPct val="100000"/>
              </a:lnSpc>
              <a:spcBef>
                <a:spcPts val="450"/>
              </a:spcBef>
              <a:buNone/>
              <a:defRPr sz="1200" i="0">
                <a:solidFill>
                  <a:schemeClr val="tx2"/>
                </a:solidFill>
              </a:defRPr>
            </a:lvl1pPr>
          </a:lstStyle>
          <a:p>
            <a:pPr lvl="0" rtl="0"/>
            <a:r>
              <a:rPr lang="vi-VN" noProof="0"/>
              <a:t>Bấm để chỉnh sửa kiểu văn bản của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9B63FD14-6141-4759-8043-BB38F613EBF8}"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14" name="Chỗ dành sẵn cho Văn bản 40">
            <a:extLst>
              <a:ext uri="{FF2B5EF4-FFF2-40B4-BE49-F238E27FC236}">
                <a16:creationId xmlns:a16="http://schemas.microsoft.com/office/drawing/2014/main" id="{2E228B39-E69E-4928-A3B9-E0820CF9C197}"/>
              </a:ext>
            </a:extLst>
          </p:cNvPr>
          <p:cNvSpPr>
            <a:spLocks noGrp="1"/>
          </p:cNvSpPr>
          <p:nvPr>
            <p:ph type="body" sz="quarter" idx="49"/>
          </p:nvPr>
        </p:nvSpPr>
        <p:spPr>
          <a:xfrm>
            <a:off x="628650" y="2593413"/>
            <a:ext cx="2484000" cy="343264"/>
          </a:xfrm>
        </p:spPr>
        <p:txBody>
          <a:bodyPr rtlCol="0">
            <a:noAutofit/>
          </a:bodyPr>
          <a:lstStyle>
            <a:lvl1pPr marL="0" indent="0">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17" name="Chỗ dành sẵn cho Nội dung 3">
            <a:extLst>
              <a:ext uri="{FF2B5EF4-FFF2-40B4-BE49-F238E27FC236}">
                <a16:creationId xmlns:a16="http://schemas.microsoft.com/office/drawing/2014/main" id="{5400C05A-142B-49F8-AC8C-60DBCE7C4B58}"/>
              </a:ext>
            </a:extLst>
          </p:cNvPr>
          <p:cNvSpPr>
            <a:spLocks noGrp="1"/>
          </p:cNvSpPr>
          <p:nvPr>
            <p:ph sz="half" idx="50"/>
          </p:nvPr>
        </p:nvSpPr>
        <p:spPr>
          <a:xfrm>
            <a:off x="6031350" y="2998971"/>
            <a:ext cx="2484000" cy="2528208"/>
          </a:xfrm>
        </p:spPr>
        <p:txBody>
          <a:bodyPr rtlCol="0">
            <a:normAutofit/>
          </a:bodyPr>
          <a:lstStyle>
            <a:lvl1pPr marL="0" indent="0">
              <a:lnSpc>
                <a:spcPct val="100000"/>
              </a:lnSpc>
              <a:spcBef>
                <a:spcPts val="450"/>
              </a:spcBef>
              <a:buNone/>
              <a:defRPr sz="1200" i="0">
                <a:solidFill>
                  <a:schemeClr val="tx2"/>
                </a:solidFill>
              </a:defRPr>
            </a:lvl1pPr>
          </a:lstStyle>
          <a:p>
            <a:pPr lvl="0" rtl="0"/>
            <a:r>
              <a:rPr lang="vi-VN" noProof="0"/>
              <a:t>Bấm để chỉnh sửa kiểu văn bản của Bản cái</a:t>
            </a:r>
          </a:p>
        </p:txBody>
      </p:sp>
      <p:sp>
        <p:nvSpPr>
          <p:cNvPr id="19" name="Chỗ dành sẵn cho Văn bản 40">
            <a:extLst>
              <a:ext uri="{FF2B5EF4-FFF2-40B4-BE49-F238E27FC236}">
                <a16:creationId xmlns:a16="http://schemas.microsoft.com/office/drawing/2014/main" id="{BA84A100-E46E-4A91-8A0C-75C717CDFB6D}"/>
              </a:ext>
            </a:extLst>
          </p:cNvPr>
          <p:cNvSpPr>
            <a:spLocks noGrp="1"/>
          </p:cNvSpPr>
          <p:nvPr>
            <p:ph type="body" sz="quarter" idx="51"/>
          </p:nvPr>
        </p:nvSpPr>
        <p:spPr>
          <a:xfrm>
            <a:off x="3330000" y="2593413"/>
            <a:ext cx="2484000" cy="343264"/>
          </a:xfrm>
        </p:spPr>
        <p:txBody>
          <a:bodyPr rtlCol="0">
            <a:noAutofit/>
          </a:bodyPr>
          <a:lstStyle>
            <a:lvl1pPr marL="0" indent="0">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0" name="Chỗ dành sẵn cho Văn bản 40">
            <a:extLst>
              <a:ext uri="{FF2B5EF4-FFF2-40B4-BE49-F238E27FC236}">
                <a16:creationId xmlns:a16="http://schemas.microsoft.com/office/drawing/2014/main" id="{DB13281D-9A7C-4ED9-86E0-B903E8AE724B}"/>
              </a:ext>
            </a:extLst>
          </p:cNvPr>
          <p:cNvSpPr>
            <a:spLocks noGrp="1"/>
          </p:cNvSpPr>
          <p:nvPr>
            <p:ph type="body" sz="quarter" idx="52"/>
          </p:nvPr>
        </p:nvSpPr>
        <p:spPr>
          <a:xfrm>
            <a:off x="6031350" y="2593413"/>
            <a:ext cx="2484000" cy="343264"/>
          </a:xfrm>
        </p:spPr>
        <p:txBody>
          <a:bodyPr rtlCol="0">
            <a:noAutofit/>
          </a:bodyPr>
          <a:lstStyle>
            <a:lvl1pPr marL="0" indent="0">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3908543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êu đề và hai nội dung">
    <p:spTree>
      <p:nvGrpSpPr>
        <p:cNvPr id="1" name=""/>
        <p:cNvGrpSpPr/>
        <p:nvPr/>
      </p:nvGrpSpPr>
      <p:grpSpPr>
        <a:xfrm>
          <a:off x="0" y="0"/>
          <a:ext cx="0" cy="0"/>
          <a:chOff x="0" y="0"/>
          <a:chExt cx="0" cy="0"/>
        </a:xfrm>
      </p:grpSpPr>
      <p:sp>
        <p:nvSpPr>
          <p:cNvPr id="46" name="Hình chữ nhật 45" descr="Vết cọ vẽ">
            <a:extLst>
              <a:ext uri="{FF2B5EF4-FFF2-40B4-BE49-F238E27FC236}">
                <a16:creationId xmlns:a16="http://schemas.microsoft.com/office/drawing/2014/main" id="{0A2C58D9-C10D-4BD1-98F0-5F5552601AE6}"/>
              </a:ext>
            </a:extLst>
          </p:cNvPr>
          <p:cNvSpPr/>
          <p:nvPr userDrawn="1"/>
        </p:nvSpPr>
        <p:spPr>
          <a:xfrm>
            <a:off x="331703" y="2313405"/>
            <a:ext cx="2756916"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52" name="Hình chữ nhật 51" descr="Vết cọ vẽ">
            <a:extLst>
              <a:ext uri="{FF2B5EF4-FFF2-40B4-BE49-F238E27FC236}">
                <a16:creationId xmlns:a16="http://schemas.microsoft.com/office/drawing/2014/main" id="{95045E2F-58A4-48EC-BF05-523315AB6031}"/>
              </a:ext>
            </a:extLst>
          </p:cNvPr>
          <p:cNvSpPr/>
          <p:nvPr userDrawn="1"/>
        </p:nvSpPr>
        <p:spPr>
          <a:xfrm>
            <a:off x="4310723" y="2309233"/>
            <a:ext cx="2756916" cy="17922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22682" b="-2268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30" name="Chỗ dành sẵn cho Văn bản 40">
            <a:extLst>
              <a:ext uri="{FF2B5EF4-FFF2-40B4-BE49-F238E27FC236}">
                <a16:creationId xmlns:a16="http://schemas.microsoft.com/office/drawing/2014/main" id="{15964389-22F6-40A0-A36E-E542607646E1}"/>
              </a:ext>
            </a:extLst>
          </p:cNvPr>
          <p:cNvSpPr>
            <a:spLocks noGrp="1"/>
          </p:cNvSpPr>
          <p:nvPr>
            <p:ph type="body" sz="quarter" idx="57"/>
          </p:nvPr>
        </p:nvSpPr>
        <p:spPr>
          <a:xfrm>
            <a:off x="784840" y="3642055"/>
            <a:ext cx="3590999" cy="343264"/>
          </a:xfrm>
        </p:spPr>
        <p:txBody>
          <a:bodyPr rtlCol="0">
            <a:noAutofit/>
          </a:bodyPr>
          <a:lstStyle>
            <a:lvl1pPr marL="0" indent="0">
              <a:lnSpc>
                <a:spcPct val="10000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 name="Tiêu đề 1">
            <a:extLst>
              <a:ext uri="{FF2B5EF4-FFF2-40B4-BE49-F238E27FC236}">
                <a16:creationId xmlns:a16="http://schemas.microsoft.com/office/drawing/2014/main" id="{ED6F3FD8-7BEB-4080-AD20-18CB6D7ECE3E}"/>
              </a:ext>
            </a:extLst>
          </p:cNvPr>
          <p:cNvSpPr>
            <a:spLocks noGrp="1"/>
          </p:cNvSpPr>
          <p:nvPr>
            <p:ph type="title" hasCustomPrompt="1"/>
          </p:nvPr>
        </p:nvSpPr>
        <p:spPr>
          <a:xfrm>
            <a:off x="628655" y="620868"/>
            <a:ext cx="7886700" cy="856343"/>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4" name="Chỗ dành sẵn cho Ngày tháng 3">
            <a:extLst>
              <a:ext uri="{FF2B5EF4-FFF2-40B4-BE49-F238E27FC236}">
                <a16:creationId xmlns:a16="http://schemas.microsoft.com/office/drawing/2014/main" id="{347BF347-570A-4D1E-AA9F-818FDB9B3F8F}"/>
              </a:ext>
            </a:extLst>
          </p:cNvPr>
          <p:cNvSpPr>
            <a:spLocks noGrp="1"/>
          </p:cNvSpPr>
          <p:nvPr>
            <p:ph type="dt" sz="half" idx="10"/>
          </p:nvPr>
        </p:nvSpPr>
        <p:spPr/>
        <p:txBody>
          <a:bodyPr rtlCol="0"/>
          <a:lstStyle/>
          <a:p>
            <a:pPr rtl="0"/>
            <a:fld id="{A53EA313-A748-4422-A087-8E55F16C760D}"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434DE783-5F47-47F2-85AE-C24C08C00904}"/>
              </a:ext>
            </a:extLst>
          </p:cNvPr>
          <p:cNvSpPr>
            <a:spLocks noGrp="1"/>
          </p:cNvSpPr>
          <p:nvPr>
            <p:ph type="ftr" sz="quarter" idx="11"/>
          </p:nvPr>
        </p:nvSpPr>
        <p:spPr/>
        <p:txBody>
          <a:bodyPr rtlCol="0"/>
          <a:lstStyle/>
          <a:p>
            <a:pPr rtl="0"/>
            <a:endParaRPr lang="vi-VN" noProof="0" dirty="0"/>
          </a:p>
        </p:txBody>
      </p:sp>
      <p:sp>
        <p:nvSpPr>
          <p:cNvPr id="6" name="Chỗ dành sẵn cho Số hiệu Bản chiếu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37" name="Đường nối Thẳng 36">
            <a:extLst>
              <a:ext uri="{FF2B5EF4-FFF2-40B4-BE49-F238E27FC236}">
                <a16:creationId xmlns:a16="http://schemas.microsoft.com/office/drawing/2014/main" id="{D23F3562-993B-4398-A9F0-2EB3F91CE387}"/>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8" name="Tiêu đề phụ 2">
            <a:extLst>
              <a:ext uri="{FF2B5EF4-FFF2-40B4-BE49-F238E27FC236}">
                <a16:creationId xmlns:a16="http://schemas.microsoft.com/office/drawing/2014/main" id="{7C726E26-D540-424D-A785-221B0A06B9C0}"/>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41" name="Chỗ dành sẵn cho Văn bản 40">
            <a:extLst>
              <a:ext uri="{FF2B5EF4-FFF2-40B4-BE49-F238E27FC236}">
                <a16:creationId xmlns:a16="http://schemas.microsoft.com/office/drawing/2014/main" id="{59B205DF-9BF4-48EF-8022-300C804E010A}"/>
              </a:ext>
            </a:extLst>
          </p:cNvPr>
          <p:cNvSpPr>
            <a:spLocks noGrp="1"/>
          </p:cNvSpPr>
          <p:nvPr>
            <p:ph type="body" sz="quarter" idx="48"/>
          </p:nvPr>
        </p:nvSpPr>
        <p:spPr>
          <a:xfrm>
            <a:off x="784839" y="4054528"/>
            <a:ext cx="3591000" cy="835297"/>
          </a:xfrm>
        </p:spPr>
        <p:txBody>
          <a:bodyPr rtlCol="0">
            <a:normAutofit/>
          </a:bodyPr>
          <a:lstStyle>
            <a:lvl1pPr marL="0" indent="0">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51" name="Chỗ dành sẵn cho Hình ảnh 2">
            <a:extLst>
              <a:ext uri="{FF2B5EF4-FFF2-40B4-BE49-F238E27FC236}">
                <a16:creationId xmlns:a16="http://schemas.microsoft.com/office/drawing/2014/main" id="{EDF88690-C7C9-40D4-A61F-373255AC0C78}"/>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1" name="Chỗ dành sẵn cho Văn bản 40">
            <a:extLst>
              <a:ext uri="{FF2B5EF4-FFF2-40B4-BE49-F238E27FC236}">
                <a16:creationId xmlns:a16="http://schemas.microsoft.com/office/drawing/2014/main" id="{19621356-FE2C-4AEC-9E89-2CC86A230211}"/>
              </a:ext>
            </a:extLst>
          </p:cNvPr>
          <p:cNvSpPr>
            <a:spLocks noGrp="1"/>
          </p:cNvSpPr>
          <p:nvPr>
            <p:ph type="body" sz="quarter" idx="58" hasCustomPrompt="1"/>
          </p:nvPr>
        </p:nvSpPr>
        <p:spPr>
          <a:xfrm>
            <a:off x="722492" y="2599849"/>
            <a:ext cx="3653347" cy="972000"/>
          </a:xfrm>
        </p:spPr>
        <p:txBody>
          <a:bodyPr rtlCol="0">
            <a:noAutofit/>
          </a:bodyPr>
          <a:lstStyle>
            <a:lvl1pPr marL="0" indent="0">
              <a:lnSpc>
                <a:spcPct val="100000"/>
              </a:lnSpc>
              <a:spcBef>
                <a:spcPts val="450"/>
              </a:spcBef>
              <a:buNone/>
              <a:defRPr sz="5250" b="1" i="0">
                <a:solidFill>
                  <a:schemeClr val="tx2"/>
                </a:solidFill>
                <a:latin typeface="Calibri" panose="020F0502020204030204" pitchFamily="34" charset="0"/>
              </a:defRPr>
            </a:lvl1pPr>
            <a:lvl2pPr marL="342900" indent="0">
              <a:buNone/>
              <a:defRPr/>
            </a:lvl2pPr>
          </a:lstStyle>
          <a:p>
            <a:pPr lvl="0" rtl="0"/>
            <a:r>
              <a:rPr lang="vi-VN" noProof="0" dirty="0"/>
              <a:t>12 345</a:t>
            </a:r>
          </a:p>
        </p:txBody>
      </p:sp>
      <p:sp>
        <p:nvSpPr>
          <p:cNvPr id="39" name="Chỗ dành sẵn cho Văn bản 40">
            <a:extLst>
              <a:ext uri="{FF2B5EF4-FFF2-40B4-BE49-F238E27FC236}">
                <a16:creationId xmlns:a16="http://schemas.microsoft.com/office/drawing/2014/main" id="{DBAF7C9B-EA69-40A6-AB82-8564FEB1ADA3}"/>
              </a:ext>
            </a:extLst>
          </p:cNvPr>
          <p:cNvSpPr>
            <a:spLocks noGrp="1"/>
          </p:cNvSpPr>
          <p:nvPr>
            <p:ph type="body" sz="quarter" idx="59"/>
          </p:nvPr>
        </p:nvSpPr>
        <p:spPr>
          <a:xfrm>
            <a:off x="4848599" y="3642350"/>
            <a:ext cx="3590999" cy="343264"/>
          </a:xfrm>
        </p:spPr>
        <p:txBody>
          <a:bodyPr rtlCol="0">
            <a:noAutofit/>
          </a:bodyPr>
          <a:lstStyle>
            <a:lvl1pPr marL="0" indent="0">
              <a:lnSpc>
                <a:spcPct val="10000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40" name="Chỗ dành sẵn cho Văn bản 40">
            <a:extLst>
              <a:ext uri="{FF2B5EF4-FFF2-40B4-BE49-F238E27FC236}">
                <a16:creationId xmlns:a16="http://schemas.microsoft.com/office/drawing/2014/main" id="{8AADAA41-DB71-4C36-9EDE-CA7E3121BDAC}"/>
              </a:ext>
            </a:extLst>
          </p:cNvPr>
          <p:cNvSpPr>
            <a:spLocks noGrp="1"/>
          </p:cNvSpPr>
          <p:nvPr>
            <p:ph type="body" sz="quarter" idx="60"/>
          </p:nvPr>
        </p:nvSpPr>
        <p:spPr>
          <a:xfrm>
            <a:off x="4848599" y="4054823"/>
            <a:ext cx="3591000" cy="835297"/>
          </a:xfrm>
        </p:spPr>
        <p:txBody>
          <a:bodyPr rtlCol="0">
            <a:normAutofit/>
          </a:bodyPr>
          <a:lstStyle>
            <a:lvl1pPr marL="0" indent="0">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43" name="Chỗ dành sẵn cho Văn bản 40">
            <a:extLst>
              <a:ext uri="{FF2B5EF4-FFF2-40B4-BE49-F238E27FC236}">
                <a16:creationId xmlns:a16="http://schemas.microsoft.com/office/drawing/2014/main" id="{B13B1E83-DF7D-4152-83F9-7A99039613F2}"/>
              </a:ext>
            </a:extLst>
          </p:cNvPr>
          <p:cNvSpPr>
            <a:spLocks noGrp="1"/>
          </p:cNvSpPr>
          <p:nvPr>
            <p:ph type="body" sz="quarter" idx="61" hasCustomPrompt="1"/>
          </p:nvPr>
        </p:nvSpPr>
        <p:spPr>
          <a:xfrm>
            <a:off x="4786251" y="2600144"/>
            <a:ext cx="3653347" cy="972000"/>
          </a:xfrm>
        </p:spPr>
        <p:txBody>
          <a:bodyPr rtlCol="0">
            <a:noAutofit/>
          </a:bodyPr>
          <a:lstStyle>
            <a:lvl1pPr marL="0" indent="0">
              <a:lnSpc>
                <a:spcPct val="100000"/>
              </a:lnSpc>
              <a:spcBef>
                <a:spcPts val="450"/>
              </a:spcBef>
              <a:buNone/>
              <a:defRPr sz="5250" b="1" i="0">
                <a:solidFill>
                  <a:schemeClr val="tx2"/>
                </a:solidFill>
                <a:latin typeface="Calibri" panose="020F0502020204030204" pitchFamily="34" charset="0"/>
              </a:defRPr>
            </a:lvl1pPr>
            <a:lvl2pPr marL="342900" indent="0">
              <a:buNone/>
              <a:defRPr/>
            </a:lvl2pPr>
          </a:lstStyle>
          <a:p>
            <a:pPr lvl="0" rtl="0"/>
            <a:r>
              <a:rPr lang="vi-VN" noProof="0" dirty="0"/>
              <a:t>6 780</a:t>
            </a:r>
          </a:p>
        </p:txBody>
      </p:sp>
    </p:spTree>
    <p:extLst>
      <p:ext uri="{BB962C8B-B14F-4D97-AF65-F5344CB8AC3E}">
        <p14:creationId xmlns:p14="http://schemas.microsoft.com/office/powerpoint/2010/main" val="394239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ác vòng tròn số">
    <p:spTree>
      <p:nvGrpSpPr>
        <p:cNvPr id="1" name=""/>
        <p:cNvGrpSpPr/>
        <p:nvPr/>
      </p:nvGrpSpPr>
      <p:grpSpPr>
        <a:xfrm>
          <a:off x="0" y="0"/>
          <a:ext cx="0" cy="0"/>
          <a:chOff x="0" y="0"/>
          <a:chExt cx="0" cy="0"/>
        </a:xfrm>
      </p:grpSpPr>
      <p:sp>
        <p:nvSpPr>
          <p:cNvPr id="18" name="Hình chữ nhật 17" descr="Vết cọ vẽ">
            <a:extLst>
              <a:ext uri="{FF2B5EF4-FFF2-40B4-BE49-F238E27FC236}">
                <a16:creationId xmlns:a16="http://schemas.microsoft.com/office/drawing/2014/main" id="{553AE28F-6B33-44BE-A48E-511B9E37A8E5}"/>
              </a:ext>
            </a:extLst>
          </p:cNvPr>
          <p:cNvSpPr/>
          <p:nvPr userDrawn="1"/>
        </p:nvSpPr>
        <p:spPr>
          <a:xfrm>
            <a:off x="487375" y="2266060"/>
            <a:ext cx="7948422" cy="2011680"/>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30" name="Chỗ dành sẵn cho Văn bản 40">
            <a:extLst>
              <a:ext uri="{FF2B5EF4-FFF2-40B4-BE49-F238E27FC236}">
                <a16:creationId xmlns:a16="http://schemas.microsoft.com/office/drawing/2014/main" id="{15964389-22F6-40A0-A36E-E542607646E1}"/>
              </a:ext>
            </a:extLst>
          </p:cNvPr>
          <p:cNvSpPr>
            <a:spLocks noGrp="1"/>
          </p:cNvSpPr>
          <p:nvPr>
            <p:ph type="body" sz="quarter" idx="57"/>
          </p:nvPr>
        </p:nvSpPr>
        <p:spPr>
          <a:xfrm>
            <a:off x="1131627" y="4448204"/>
            <a:ext cx="2349000" cy="343264"/>
          </a:xfrm>
        </p:spPr>
        <p:txBody>
          <a:bodyPr rtlCol="0">
            <a:noAutofit/>
          </a:bodyPr>
          <a:lstStyle>
            <a:lvl1pPr marL="0" indent="0" algn="ctr">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 name="Tiêu đề 1">
            <a:extLst>
              <a:ext uri="{FF2B5EF4-FFF2-40B4-BE49-F238E27FC236}">
                <a16:creationId xmlns:a16="http://schemas.microsoft.com/office/drawing/2014/main" id="{ED6F3FD8-7BEB-4080-AD20-18CB6D7ECE3E}"/>
              </a:ext>
            </a:extLst>
          </p:cNvPr>
          <p:cNvSpPr>
            <a:spLocks noGrp="1"/>
          </p:cNvSpPr>
          <p:nvPr>
            <p:ph type="title" hasCustomPrompt="1"/>
          </p:nvPr>
        </p:nvSpPr>
        <p:spPr>
          <a:xfrm>
            <a:off x="628655" y="620868"/>
            <a:ext cx="7886700" cy="856343"/>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4" name="Chỗ dành sẵn cho Ngày tháng 3">
            <a:extLst>
              <a:ext uri="{FF2B5EF4-FFF2-40B4-BE49-F238E27FC236}">
                <a16:creationId xmlns:a16="http://schemas.microsoft.com/office/drawing/2014/main" id="{347BF347-570A-4D1E-AA9F-818FDB9B3F8F}"/>
              </a:ext>
            </a:extLst>
          </p:cNvPr>
          <p:cNvSpPr>
            <a:spLocks noGrp="1"/>
          </p:cNvSpPr>
          <p:nvPr>
            <p:ph type="dt" sz="half" idx="10"/>
          </p:nvPr>
        </p:nvSpPr>
        <p:spPr/>
        <p:txBody>
          <a:bodyPr rtlCol="0"/>
          <a:lstStyle/>
          <a:p>
            <a:pPr rtl="0"/>
            <a:fld id="{4CFE6F4A-D181-43C2-82BA-75E4E2173BE2}" type="datetime1">
              <a:rPr lang="vi-VN" noProof="0" smtClean="0"/>
              <a:t>05/07/2020</a:t>
            </a:fld>
            <a:endParaRPr lang="vi-VN" noProof="0" dirty="0"/>
          </a:p>
        </p:txBody>
      </p:sp>
      <p:sp>
        <p:nvSpPr>
          <p:cNvPr id="5" name="Chỗ dành sẵn cho Chân trang 4">
            <a:extLst>
              <a:ext uri="{FF2B5EF4-FFF2-40B4-BE49-F238E27FC236}">
                <a16:creationId xmlns:a16="http://schemas.microsoft.com/office/drawing/2014/main" id="{434DE783-5F47-47F2-85AE-C24C08C00904}"/>
              </a:ext>
            </a:extLst>
          </p:cNvPr>
          <p:cNvSpPr>
            <a:spLocks noGrp="1"/>
          </p:cNvSpPr>
          <p:nvPr>
            <p:ph type="ftr" sz="quarter" idx="11"/>
          </p:nvPr>
        </p:nvSpPr>
        <p:spPr/>
        <p:txBody>
          <a:bodyPr rtlCol="0"/>
          <a:lstStyle/>
          <a:p>
            <a:pPr rtl="0"/>
            <a:endParaRPr lang="vi-VN" noProof="0" dirty="0"/>
          </a:p>
        </p:txBody>
      </p:sp>
      <p:sp>
        <p:nvSpPr>
          <p:cNvPr id="6" name="Chỗ dành sẵn cho Số hiệu Bản chiếu 5">
            <a:extLst>
              <a:ext uri="{FF2B5EF4-FFF2-40B4-BE49-F238E27FC236}">
                <a16:creationId xmlns:a16="http://schemas.microsoft.com/office/drawing/2014/main" id="{AF7FE2BF-F092-4959-8655-90D829347C26}"/>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37" name="Đường nối Thẳng 36">
            <a:extLst>
              <a:ext uri="{FF2B5EF4-FFF2-40B4-BE49-F238E27FC236}">
                <a16:creationId xmlns:a16="http://schemas.microsoft.com/office/drawing/2014/main" id="{D23F3562-993B-4398-A9F0-2EB3F91CE387}"/>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41" name="Chỗ dành sẵn cho Văn bản 40">
            <a:extLst>
              <a:ext uri="{FF2B5EF4-FFF2-40B4-BE49-F238E27FC236}">
                <a16:creationId xmlns:a16="http://schemas.microsoft.com/office/drawing/2014/main" id="{59B205DF-9BF4-48EF-8022-300C804E010A}"/>
              </a:ext>
            </a:extLst>
          </p:cNvPr>
          <p:cNvSpPr>
            <a:spLocks noGrp="1"/>
          </p:cNvSpPr>
          <p:nvPr>
            <p:ph type="body" sz="quarter" idx="48"/>
          </p:nvPr>
        </p:nvSpPr>
        <p:spPr>
          <a:xfrm>
            <a:off x="1131627" y="4860677"/>
            <a:ext cx="2349000" cy="835297"/>
          </a:xfrm>
        </p:spPr>
        <p:txBody>
          <a:bodyPr rtlCol="0">
            <a:normAutofit/>
          </a:bodyPr>
          <a:lstStyle>
            <a:lvl1pPr marL="0" indent="0" algn="ctr">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51" name="Chỗ dành sẵn cho Hình ảnh 2">
            <a:extLst>
              <a:ext uri="{FF2B5EF4-FFF2-40B4-BE49-F238E27FC236}">
                <a16:creationId xmlns:a16="http://schemas.microsoft.com/office/drawing/2014/main" id="{EDF88690-C7C9-40D4-A61F-373255AC0C78}"/>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9" name="Chỗ dành sẵn cho Văn bản 40">
            <a:extLst>
              <a:ext uri="{FF2B5EF4-FFF2-40B4-BE49-F238E27FC236}">
                <a16:creationId xmlns:a16="http://schemas.microsoft.com/office/drawing/2014/main" id="{DBAF7C9B-EA69-40A6-AB82-8564FEB1ADA3}"/>
              </a:ext>
            </a:extLst>
          </p:cNvPr>
          <p:cNvSpPr>
            <a:spLocks noGrp="1"/>
          </p:cNvSpPr>
          <p:nvPr>
            <p:ph type="body" sz="quarter" idx="59"/>
          </p:nvPr>
        </p:nvSpPr>
        <p:spPr>
          <a:xfrm>
            <a:off x="3537257" y="4448499"/>
            <a:ext cx="2349000" cy="343264"/>
          </a:xfrm>
        </p:spPr>
        <p:txBody>
          <a:bodyPr rtlCol="0">
            <a:noAutofit/>
          </a:bodyPr>
          <a:lstStyle>
            <a:lvl1pPr marL="0" indent="0" algn="ctr">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40" name="Chỗ dành sẵn cho Văn bản 40">
            <a:extLst>
              <a:ext uri="{FF2B5EF4-FFF2-40B4-BE49-F238E27FC236}">
                <a16:creationId xmlns:a16="http://schemas.microsoft.com/office/drawing/2014/main" id="{8AADAA41-DB71-4C36-9EDE-CA7E3121BDAC}"/>
              </a:ext>
            </a:extLst>
          </p:cNvPr>
          <p:cNvSpPr>
            <a:spLocks noGrp="1"/>
          </p:cNvSpPr>
          <p:nvPr>
            <p:ph type="body" sz="quarter" idx="60"/>
          </p:nvPr>
        </p:nvSpPr>
        <p:spPr>
          <a:xfrm>
            <a:off x="3537257" y="4860972"/>
            <a:ext cx="2349000" cy="835297"/>
          </a:xfrm>
        </p:spPr>
        <p:txBody>
          <a:bodyPr rtlCol="0">
            <a:normAutofit/>
          </a:bodyPr>
          <a:lstStyle>
            <a:lvl1pPr marL="0" indent="0" algn="ctr">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3" name="Hình bầu dục 2">
            <a:extLst>
              <a:ext uri="{FF2B5EF4-FFF2-40B4-BE49-F238E27FC236}">
                <a16:creationId xmlns:a16="http://schemas.microsoft.com/office/drawing/2014/main" id="{29BB331B-BB86-4BF8-B64D-10A4EA066996}"/>
              </a:ext>
            </a:extLst>
          </p:cNvPr>
          <p:cNvSpPr/>
          <p:nvPr userDrawn="1"/>
        </p:nvSpPr>
        <p:spPr>
          <a:xfrm>
            <a:off x="1419157" y="1877591"/>
            <a:ext cx="1782000" cy="23760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19" name="Hình bầu dục 18">
            <a:extLst>
              <a:ext uri="{FF2B5EF4-FFF2-40B4-BE49-F238E27FC236}">
                <a16:creationId xmlns:a16="http://schemas.microsoft.com/office/drawing/2014/main" id="{E4607297-0AE5-4568-8E23-9A22E0C9047F}"/>
              </a:ext>
            </a:extLst>
          </p:cNvPr>
          <p:cNvSpPr/>
          <p:nvPr userDrawn="1"/>
        </p:nvSpPr>
        <p:spPr>
          <a:xfrm>
            <a:off x="3988943" y="2318813"/>
            <a:ext cx="1447200" cy="1929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0" name="Hình bầu dục 19">
            <a:extLst>
              <a:ext uri="{FF2B5EF4-FFF2-40B4-BE49-F238E27FC236}">
                <a16:creationId xmlns:a16="http://schemas.microsoft.com/office/drawing/2014/main" id="{16AB8DAF-6AF1-4CAA-AE2D-6AD8CDCCD190}"/>
              </a:ext>
            </a:extLst>
          </p:cNvPr>
          <p:cNvSpPr/>
          <p:nvPr userDrawn="1"/>
        </p:nvSpPr>
        <p:spPr>
          <a:xfrm>
            <a:off x="6669144" y="2827701"/>
            <a:ext cx="1055700" cy="14076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2" name="Chỗ dành sẵn cho Văn bản 40">
            <a:extLst>
              <a:ext uri="{FF2B5EF4-FFF2-40B4-BE49-F238E27FC236}">
                <a16:creationId xmlns:a16="http://schemas.microsoft.com/office/drawing/2014/main" id="{5F5CDB97-1A89-4A46-BBC6-957BE23CC68D}"/>
              </a:ext>
            </a:extLst>
          </p:cNvPr>
          <p:cNvSpPr>
            <a:spLocks noGrp="1"/>
          </p:cNvSpPr>
          <p:nvPr userDrawn="1">
            <p:ph type="body" sz="quarter" idx="61"/>
          </p:nvPr>
        </p:nvSpPr>
        <p:spPr>
          <a:xfrm>
            <a:off x="6024380" y="4448204"/>
            <a:ext cx="2349000" cy="343264"/>
          </a:xfrm>
        </p:spPr>
        <p:txBody>
          <a:bodyPr rtlCol="0">
            <a:noAutofit/>
          </a:bodyPr>
          <a:lstStyle>
            <a:lvl1pPr marL="0" indent="0" algn="ctr">
              <a:lnSpc>
                <a:spcPts val="135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3" name="Chỗ dành sẵn cho Văn bản 40">
            <a:extLst>
              <a:ext uri="{FF2B5EF4-FFF2-40B4-BE49-F238E27FC236}">
                <a16:creationId xmlns:a16="http://schemas.microsoft.com/office/drawing/2014/main" id="{EE3568F2-C8B7-440C-B118-77D1EB8BA68C}"/>
              </a:ext>
            </a:extLst>
          </p:cNvPr>
          <p:cNvSpPr>
            <a:spLocks noGrp="1"/>
          </p:cNvSpPr>
          <p:nvPr userDrawn="1">
            <p:ph type="body" sz="quarter" idx="62"/>
          </p:nvPr>
        </p:nvSpPr>
        <p:spPr>
          <a:xfrm>
            <a:off x="6024380" y="4860677"/>
            <a:ext cx="2349000" cy="835297"/>
          </a:xfrm>
        </p:spPr>
        <p:txBody>
          <a:bodyPr rtlCol="0">
            <a:normAutofit/>
          </a:bodyPr>
          <a:lstStyle>
            <a:lvl1pPr marL="0" indent="0" algn="ctr">
              <a:lnSpc>
                <a:spcPct val="100000"/>
              </a:lnSpc>
              <a:spcBef>
                <a:spcPts val="450"/>
              </a:spcBef>
              <a:buNone/>
              <a:defRPr sz="1200" i="0">
                <a:solidFill>
                  <a:schemeClr val="tx2"/>
                </a:solidFill>
              </a:defRPr>
            </a:lvl1pPr>
            <a:lvl2pPr marL="342900" indent="0">
              <a:buNone/>
              <a:defRPr/>
            </a:lvl2pPr>
          </a:lstStyle>
          <a:p>
            <a:pPr lvl="0" rtl="0"/>
            <a:r>
              <a:rPr lang="vi-VN" noProof="0"/>
              <a:t>Bấm để chỉnh sửa kiểu văn bản của Bản cái</a:t>
            </a:r>
          </a:p>
        </p:txBody>
      </p:sp>
      <p:sp>
        <p:nvSpPr>
          <p:cNvPr id="28" name="Chỗ dành sẵn cho Văn bản 40">
            <a:extLst>
              <a:ext uri="{FF2B5EF4-FFF2-40B4-BE49-F238E27FC236}">
                <a16:creationId xmlns:a16="http://schemas.microsoft.com/office/drawing/2014/main" id="{04507F51-0648-491E-AE08-5EFD71620E23}"/>
              </a:ext>
            </a:extLst>
          </p:cNvPr>
          <p:cNvSpPr>
            <a:spLocks noGrp="1"/>
          </p:cNvSpPr>
          <p:nvPr>
            <p:ph type="body" sz="quarter" idx="63" hasCustomPrompt="1"/>
          </p:nvPr>
        </p:nvSpPr>
        <p:spPr>
          <a:xfrm>
            <a:off x="1652797" y="2550122"/>
            <a:ext cx="1301099" cy="618236"/>
          </a:xfrm>
        </p:spPr>
        <p:txBody>
          <a:bodyPr rtlCol="0">
            <a:noAutofit/>
          </a:bodyPr>
          <a:lstStyle>
            <a:lvl1pPr marL="0" indent="0" algn="ctr" rtl="0">
              <a:lnSpc>
                <a:spcPct val="100000"/>
              </a:lnSpc>
              <a:spcBef>
                <a:spcPts val="450"/>
              </a:spcBef>
              <a:buNone/>
              <a:defRPr sz="3750" b="1" i="0">
                <a:solidFill>
                  <a:schemeClr val="tx1"/>
                </a:solidFill>
                <a:latin typeface="Calibri" panose="020F0502020204030204" pitchFamily="34" charset="0"/>
                <a:cs typeface="Arial" panose="020B0604020202020204" pitchFamily="34" charset="0"/>
              </a:defRPr>
            </a:lvl1pPr>
            <a:lvl2pPr marL="342900" indent="0">
              <a:buNone/>
              <a:defRPr/>
            </a:lvl2pPr>
          </a:lstStyle>
          <a:p>
            <a:pPr lvl="0" rtl="0"/>
            <a:r>
              <a:rPr lang="vi-VN" noProof="0" dirty="0"/>
              <a:t>100 ₫</a:t>
            </a:r>
          </a:p>
        </p:txBody>
      </p:sp>
      <p:sp>
        <p:nvSpPr>
          <p:cNvPr id="29" name="Chỗ dành sẵn cho Văn bản 40">
            <a:extLst>
              <a:ext uri="{FF2B5EF4-FFF2-40B4-BE49-F238E27FC236}">
                <a16:creationId xmlns:a16="http://schemas.microsoft.com/office/drawing/2014/main" id="{DC7D0F93-C77D-44A3-A2D1-6D8B93ADE8E2}"/>
              </a:ext>
            </a:extLst>
          </p:cNvPr>
          <p:cNvSpPr>
            <a:spLocks noGrp="1"/>
          </p:cNvSpPr>
          <p:nvPr>
            <p:ph type="body" sz="quarter" idx="64" hasCustomPrompt="1"/>
          </p:nvPr>
        </p:nvSpPr>
        <p:spPr>
          <a:xfrm>
            <a:off x="1652797" y="3175537"/>
            <a:ext cx="1301099" cy="418706"/>
          </a:xfrm>
        </p:spPr>
        <p:txBody>
          <a:bodyPr rtlCol="0">
            <a:noAutofit/>
          </a:bodyPr>
          <a:lstStyle>
            <a:lvl1pPr marL="0" indent="0" algn="ctr">
              <a:lnSpc>
                <a:spcPct val="100000"/>
              </a:lnSpc>
              <a:spcBef>
                <a:spcPts val="450"/>
              </a:spcBef>
              <a:buNone/>
              <a:defRPr sz="1575" b="0" i="0">
                <a:solidFill>
                  <a:schemeClr val="tx2"/>
                </a:solidFill>
              </a:defRPr>
            </a:lvl1pPr>
            <a:lvl2pPr marL="342900" indent="0">
              <a:buNone/>
              <a:defRPr/>
            </a:lvl2pPr>
          </a:lstStyle>
          <a:p>
            <a:pPr lvl="0" rtl="0"/>
            <a:r>
              <a:rPr lang="vi-VN" noProof="0" dirty="0" err="1"/>
              <a:t>Tỷ</a:t>
            </a:r>
            <a:endParaRPr lang="vi-VN" noProof="0" dirty="0"/>
          </a:p>
        </p:txBody>
      </p:sp>
      <p:sp>
        <p:nvSpPr>
          <p:cNvPr id="32" name="Chỗ dành sẵn cho Văn bản 40">
            <a:extLst>
              <a:ext uri="{FF2B5EF4-FFF2-40B4-BE49-F238E27FC236}">
                <a16:creationId xmlns:a16="http://schemas.microsoft.com/office/drawing/2014/main" id="{19439A71-712F-42A8-988D-A40FC79D30E3}"/>
              </a:ext>
            </a:extLst>
          </p:cNvPr>
          <p:cNvSpPr>
            <a:spLocks noGrp="1"/>
          </p:cNvSpPr>
          <p:nvPr>
            <p:ph type="body" sz="quarter" idx="65" hasCustomPrompt="1"/>
          </p:nvPr>
        </p:nvSpPr>
        <p:spPr>
          <a:xfrm>
            <a:off x="4072401" y="2755270"/>
            <a:ext cx="1301099" cy="618236"/>
          </a:xfrm>
        </p:spPr>
        <p:txBody>
          <a:bodyPr rtlCol="0">
            <a:noAutofit/>
          </a:bodyPr>
          <a:lstStyle>
            <a:lvl1pPr marL="0" indent="0" algn="ctr" rtl="0">
              <a:lnSpc>
                <a:spcPct val="100000"/>
              </a:lnSpc>
              <a:spcBef>
                <a:spcPts val="450"/>
              </a:spcBef>
              <a:buNone/>
              <a:defRPr sz="3375" b="1" i="0">
                <a:solidFill>
                  <a:schemeClr val="tx1"/>
                </a:solidFill>
                <a:latin typeface="Calibri" panose="020F0502020204030204" pitchFamily="34" charset="0"/>
              </a:defRPr>
            </a:lvl1pPr>
            <a:lvl2pPr marL="342900" indent="0">
              <a:buNone/>
              <a:defRPr/>
            </a:lvl2pPr>
          </a:lstStyle>
          <a:p>
            <a:pPr lvl="0" rtl="0"/>
            <a:r>
              <a:rPr lang="vi-VN" noProof="0" dirty="0"/>
              <a:t>50 ₫</a:t>
            </a:r>
          </a:p>
        </p:txBody>
      </p:sp>
      <p:sp>
        <p:nvSpPr>
          <p:cNvPr id="33" name="Chỗ dành sẵn cho Văn bản 40">
            <a:extLst>
              <a:ext uri="{FF2B5EF4-FFF2-40B4-BE49-F238E27FC236}">
                <a16:creationId xmlns:a16="http://schemas.microsoft.com/office/drawing/2014/main" id="{38AE03D3-550E-413E-8DD3-5A6558981278}"/>
              </a:ext>
            </a:extLst>
          </p:cNvPr>
          <p:cNvSpPr>
            <a:spLocks noGrp="1"/>
          </p:cNvSpPr>
          <p:nvPr>
            <p:ph type="body" sz="quarter" idx="66" hasCustomPrompt="1"/>
          </p:nvPr>
        </p:nvSpPr>
        <p:spPr>
          <a:xfrm>
            <a:off x="4072401" y="3346179"/>
            <a:ext cx="1301099" cy="418706"/>
          </a:xfrm>
        </p:spPr>
        <p:txBody>
          <a:bodyPr rtlCol="0">
            <a:noAutofit/>
          </a:bodyPr>
          <a:lstStyle>
            <a:lvl1pPr marL="0" indent="0" algn="ctr">
              <a:lnSpc>
                <a:spcPct val="100000"/>
              </a:lnSpc>
              <a:spcBef>
                <a:spcPts val="450"/>
              </a:spcBef>
              <a:buNone/>
              <a:defRPr sz="1500" b="0" i="0">
                <a:solidFill>
                  <a:schemeClr val="tx2"/>
                </a:solidFill>
              </a:defRPr>
            </a:lvl1pPr>
            <a:lvl2pPr marL="342900" indent="0">
              <a:buNone/>
              <a:defRPr/>
            </a:lvl2pPr>
          </a:lstStyle>
          <a:p>
            <a:pPr lvl="0" rtl="0"/>
            <a:r>
              <a:rPr lang="vi-VN" noProof="0" dirty="0" err="1"/>
              <a:t>Tỷ</a:t>
            </a:r>
            <a:endParaRPr lang="vi-VN" noProof="0" dirty="0"/>
          </a:p>
        </p:txBody>
      </p:sp>
      <p:sp>
        <p:nvSpPr>
          <p:cNvPr id="34" name="Chỗ dành sẵn cho Văn bản 40">
            <a:extLst>
              <a:ext uri="{FF2B5EF4-FFF2-40B4-BE49-F238E27FC236}">
                <a16:creationId xmlns:a16="http://schemas.microsoft.com/office/drawing/2014/main" id="{0B0F054D-7CBD-40FB-84C5-6E37FDF0EC9C}"/>
              </a:ext>
            </a:extLst>
          </p:cNvPr>
          <p:cNvSpPr>
            <a:spLocks noGrp="1"/>
          </p:cNvSpPr>
          <p:nvPr>
            <p:ph type="body" sz="quarter" idx="67" hasCustomPrompt="1"/>
          </p:nvPr>
        </p:nvSpPr>
        <p:spPr>
          <a:xfrm>
            <a:off x="6622538" y="3060232"/>
            <a:ext cx="1147426" cy="477909"/>
          </a:xfrm>
        </p:spPr>
        <p:txBody>
          <a:bodyPr rtlCol="0">
            <a:noAutofit/>
          </a:bodyPr>
          <a:lstStyle>
            <a:lvl1pPr marL="0" indent="0" algn="ctr" rtl="0">
              <a:lnSpc>
                <a:spcPct val="100000"/>
              </a:lnSpc>
              <a:spcBef>
                <a:spcPts val="450"/>
              </a:spcBef>
              <a:buNone/>
              <a:defRPr sz="3000" b="1" i="0">
                <a:solidFill>
                  <a:schemeClr val="tx1"/>
                </a:solidFill>
                <a:latin typeface="Calibri" panose="020F0502020204030204" pitchFamily="34" charset="0"/>
              </a:defRPr>
            </a:lvl1pPr>
            <a:lvl2pPr marL="342900" indent="0">
              <a:buNone/>
              <a:defRPr/>
            </a:lvl2pPr>
          </a:lstStyle>
          <a:p>
            <a:pPr lvl="0" rtl="0"/>
            <a:r>
              <a:rPr lang="vi-VN" noProof="0" dirty="0"/>
              <a:t>25 ₫</a:t>
            </a:r>
          </a:p>
        </p:txBody>
      </p:sp>
      <p:sp>
        <p:nvSpPr>
          <p:cNvPr id="35" name="Chỗ dành sẵn cho Văn bản 40">
            <a:extLst>
              <a:ext uri="{FF2B5EF4-FFF2-40B4-BE49-F238E27FC236}">
                <a16:creationId xmlns:a16="http://schemas.microsoft.com/office/drawing/2014/main" id="{0285840A-F59B-4DDE-A051-9BBA250A628B}"/>
              </a:ext>
            </a:extLst>
          </p:cNvPr>
          <p:cNvSpPr>
            <a:spLocks noGrp="1"/>
          </p:cNvSpPr>
          <p:nvPr>
            <p:ph type="body" sz="quarter" idx="68" hasCustomPrompt="1"/>
          </p:nvPr>
        </p:nvSpPr>
        <p:spPr>
          <a:xfrm>
            <a:off x="6622538" y="3580049"/>
            <a:ext cx="1147426" cy="418706"/>
          </a:xfrm>
        </p:spPr>
        <p:txBody>
          <a:bodyPr rtlCol="0">
            <a:noAutofit/>
          </a:bodyPr>
          <a:lstStyle>
            <a:lvl1pPr marL="0" indent="0" algn="ctr">
              <a:lnSpc>
                <a:spcPct val="100000"/>
              </a:lnSpc>
              <a:spcBef>
                <a:spcPts val="450"/>
              </a:spcBef>
              <a:buNone/>
              <a:defRPr sz="1425" b="0" i="0">
                <a:solidFill>
                  <a:schemeClr val="tx2"/>
                </a:solidFill>
              </a:defRPr>
            </a:lvl1pPr>
            <a:lvl2pPr marL="342900" indent="0">
              <a:buNone/>
              <a:defRPr/>
            </a:lvl2pPr>
          </a:lstStyle>
          <a:p>
            <a:pPr lvl="0" rtl="0"/>
            <a:r>
              <a:rPr lang="vi-VN" noProof="0" dirty="0" err="1"/>
              <a:t>Tỷ</a:t>
            </a:r>
            <a:endParaRPr lang="vi-VN" noProof="0" dirty="0"/>
          </a:p>
        </p:txBody>
      </p:sp>
    </p:spTree>
    <p:extLst>
      <p:ext uri="{BB962C8B-B14F-4D97-AF65-F5344CB8AC3E}">
        <p14:creationId xmlns:p14="http://schemas.microsoft.com/office/powerpoint/2010/main" val="3408001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Hai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3" name="Chỗ dành sẵn cho Nội dung 2">
            <a:extLst>
              <a:ext uri="{FF2B5EF4-FFF2-40B4-BE49-F238E27FC236}">
                <a16:creationId xmlns:a16="http://schemas.microsoft.com/office/drawing/2014/main" id="{379FEDE1-14F2-46B9-85D8-8B68DB5F2E57}"/>
              </a:ext>
            </a:extLst>
          </p:cNvPr>
          <p:cNvSpPr>
            <a:spLocks noGrp="1"/>
          </p:cNvSpPr>
          <p:nvPr>
            <p:ph sz="half" idx="1"/>
          </p:nvPr>
        </p:nvSpPr>
        <p:spPr>
          <a:xfrm>
            <a:off x="475242" y="2914563"/>
            <a:ext cx="3674252" cy="2528208"/>
          </a:xfrm>
        </p:spPr>
        <p:txBody>
          <a:bodyPr rtlCol="0">
            <a:normAutofit/>
          </a:bodyPr>
          <a:lstStyle>
            <a:lvl1pPr marL="172800" indent="-172800">
              <a:lnSpc>
                <a:spcPct val="100000"/>
              </a:lnSpc>
              <a:spcBef>
                <a:spcPts val="450"/>
              </a:spcBef>
              <a:buClr>
                <a:srgbClr val="9D0000"/>
              </a:buClr>
              <a:buFont typeface="Arial" panose="020B0604020202020204" pitchFamily="34" charset="0"/>
              <a:buChar char="•"/>
              <a:defRPr sz="1200" i="0">
                <a:solidFill>
                  <a:schemeClr val="tx2"/>
                </a:solidFill>
              </a:defRPr>
            </a:lvl1pPr>
          </a:lstStyle>
          <a:p>
            <a:pPr lvl="0" rtl="0"/>
            <a:r>
              <a:rPr lang="vi-VN" noProof="0"/>
              <a:t>Bấm để chỉnh sửa kiểu văn bản của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ED2C9EAC-7E30-48B3-90E1-C192D600599B}"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14" name="Chỗ dành sẵn cho Văn bản 40">
            <a:extLst>
              <a:ext uri="{FF2B5EF4-FFF2-40B4-BE49-F238E27FC236}">
                <a16:creationId xmlns:a16="http://schemas.microsoft.com/office/drawing/2014/main" id="{2E228B39-E69E-4928-A3B9-E0820CF9C197}"/>
              </a:ext>
            </a:extLst>
          </p:cNvPr>
          <p:cNvSpPr>
            <a:spLocks noGrp="1"/>
          </p:cNvSpPr>
          <p:nvPr>
            <p:ph type="body" sz="quarter" idx="49"/>
          </p:nvPr>
        </p:nvSpPr>
        <p:spPr>
          <a:xfrm>
            <a:off x="628648" y="2509005"/>
            <a:ext cx="3510000" cy="343264"/>
          </a:xfrm>
        </p:spPr>
        <p:txBody>
          <a:bodyPr rtlCol="0">
            <a:noAutofit/>
          </a:bodyPr>
          <a:lstStyle>
            <a:lvl1pPr marL="0" indent="0">
              <a:lnSpc>
                <a:spcPct val="10000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0" name="Chỗ dành sẵn cho Văn bản 40">
            <a:extLst>
              <a:ext uri="{FF2B5EF4-FFF2-40B4-BE49-F238E27FC236}">
                <a16:creationId xmlns:a16="http://schemas.microsoft.com/office/drawing/2014/main" id="{DB13281D-9A7C-4ED9-86E0-B903E8AE724B}"/>
              </a:ext>
            </a:extLst>
          </p:cNvPr>
          <p:cNvSpPr>
            <a:spLocks noGrp="1"/>
          </p:cNvSpPr>
          <p:nvPr>
            <p:ph type="body" sz="quarter" idx="52"/>
          </p:nvPr>
        </p:nvSpPr>
        <p:spPr>
          <a:xfrm>
            <a:off x="5020698" y="2509005"/>
            <a:ext cx="3510000" cy="343264"/>
          </a:xfrm>
        </p:spPr>
        <p:txBody>
          <a:bodyPr rtlCol="0">
            <a:noAutofit/>
          </a:bodyPr>
          <a:lstStyle>
            <a:lvl1pPr marL="0" indent="0">
              <a:lnSpc>
                <a:spcPct val="100000"/>
              </a:lnSpc>
              <a:spcBef>
                <a:spcPts val="450"/>
              </a:spcBef>
              <a:buNone/>
              <a:defRPr sz="1800" b="1" i="0">
                <a:solidFill>
                  <a:schemeClr val="tx1"/>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6" name="Chỗ dành sẵn cho Nội dung 2">
            <a:extLst>
              <a:ext uri="{FF2B5EF4-FFF2-40B4-BE49-F238E27FC236}">
                <a16:creationId xmlns:a16="http://schemas.microsoft.com/office/drawing/2014/main" id="{609833F7-F057-48CB-9D76-2CA2BC07E553}"/>
              </a:ext>
            </a:extLst>
          </p:cNvPr>
          <p:cNvSpPr>
            <a:spLocks noGrp="1"/>
          </p:cNvSpPr>
          <p:nvPr>
            <p:ph sz="half" idx="57"/>
          </p:nvPr>
        </p:nvSpPr>
        <p:spPr>
          <a:xfrm>
            <a:off x="4856446" y="2914563"/>
            <a:ext cx="3674252" cy="2528208"/>
          </a:xfrm>
        </p:spPr>
        <p:txBody>
          <a:bodyPr rtlCol="0">
            <a:normAutofit/>
          </a:bodyPr>
          <a:lstStyle>
            <a:lvl1pPr marL="172800" indent="-172800">
              <a:lnSpc>
                <a:spcPct val="100000"/>
              </a:lnSpc>
              <a:spcBef>
                <a:spcPts val="450"/>
              </a:spcBef>
              <a:buClr>
                <a:srgbClr val="9D0000"/>
              </a:buClr>
              <a:buFont typeface="Arial" panose="020B0604020202020204" pitchFamily="34" charset="0"/>
              <a:buChar char="•"/>
              <a:defRPr sz="1200" i="0">
                <a:solidFill>
                  <a:schemeClr val="tx2"/>
                </a:solidFill>
              </a:defRPr>
            </a:lvl1pPr>
          </a:lstStyle>
          <a:p>
            <a:pPr lvl="0" rtl="0"/>
            <a:r>
              <a:rPr lang="vi-VN" noProof="0"/>
              <a:t>Bấm để chỉnh sửa kiểu văn bản của Bản cái</a:t>
            </a:r>
          </a:p>
        </p:txBody>
      </p:sp>
    </p:spTree>
    <p:extLst>
      <p:ext uri="{BB962C8B-B14F-4D97-AF65-F5344CB8AC3E}">
        <p14:creationId xmlns:p14="http://schemas.microsoft.com/office/powerpoint/2010/main" val="4173216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ểu đồ trang chiế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480661"/>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EC061616-EA1C-45A6-9BE6-76F08B49E89A}"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277438"/>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solidFill>
                  <a:schemeClr val="tx2"/>
                </a:solidFill>
              </a:defRPr>
            </a:lvl1pPr>
          </a:lstStyle>
          <a:p>
            <a:pPr rtl="0"/>
            <a:r>
              <a:rPr lang="vi-VN" noProof="0"/>
              <a:t>Bấm biểu tượng để thêm hình ảnh</a:t>
            </a:r>
            <a:endParaRPr lang="vi-VN" noProof="0" dirty="0"/>
          </a:p>
        </p:txBody>
      </p:sp>
      <p:sp>
        <p:nvSpPr>
          <p:cNvPr id="13" name="Hình chữ nhật 12" descr="Vết cọ vẽ">
            <a:extLst>
              <a:ext uri="{FF2B5EF4-FFF2-40B4-BE49-F238E27FC236}">
                <a16:creationId xmlns:a16="http://schemas.microsoft.com/office/drawing/2014/main" id="{0CCD991D-2B03-47A2-8715-7661B26F9B95}"/>
              </a:ext>
            </a:extLst>
          </p:cNvPr>
          <p:cNvSpPr/>
          <p:nvPr userDrawn="1"/>
        </p:nvSpPr>
        <p:spPr>
          <a:xfrm>
            <a:off x="1492758" y="2075688"/>
            <a:ext cx="6158484" cy="270662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5" name="Chỗ dành sẵn cho Văn bản 9" descr="Phần tư logo đối thủ cạnh tranh">
            <a:extLst>
              <a:ext uri="{FF2B5EF4-FFF2-40B4-BE49-F238E27FC236}">
                <a16:creationId xmlns:a16="http://schemas.microsoft.com/office/drawing/2014/main" id="{7246D54D-92E6-4129-9F9B-80AD6027E5BD}"/>
              </a:ext>
            </a:extLst>
          </p:cNvPr>
          <p:cNvSpPr>
            <a:spLocks noGrp="1"/>
          </p:cNvSpPr>
          <p:nvPr>
            <p:ph type="body" sz="quarter" idx="35" hasCustomPrompt="1"/>
          </p:nvPr>
        </p:nvSpPr>
        <p:spPr>
          <a:xfrm>
            <a:off x="3548658" y="1409436"/>
            <a:ext cx="2046685" cy="425450"/>
          </a:xfrm>
        </p:spPr>
        <p:txBody>
          <a:bodyPr rtlCol="0">
            <a:noAutofit/>
          </a:bodyPr>
          <a:lstStyle>
            <a:lvl1pPr marL="0" indent="0" algn="ctr">
              <a:buNone/>
              <a:defRPr sz="1200" i="0">
                <a:solidFill>
                  <a:schemeClr val="tx1"/>
                </a:solidFill>
              </a:defRPr>
            </a:lvl1pPr>
            <a:lvl2pPr marL="342900" indent="0" algn="ctr">
              <a:buNone/>
              <a:defRPr sz="1500" i="1">
                <a:solidFill>
                  <a:srgbClr val="36748D"/>
                </a:solidFill>
              </a:defRPr>
            </a:lvl2pPr>
            <a:lvl3pPr marL="685800" indent="0" algn="ctr">
              <a:buNone/>
              <a:defRPr sz="1350" i="1">
                <a:solidFill>
                  <a:srgbClr val="36748D"/>
                </a:solidFill>
              </a:defRPr>
            </a:lvl3pPr>
            <a:lvl4pPr marL="1028700" indent="0" algn="ctr">
              <a:buNone/>
              <a:defRPr sz="1200" i="1">
                <a:solidFill>
                  <a:srgbClr val="36748D"/>
                </a:solidFill>
              </a:defRPr>
            </a:lvl4pPr>
            <a:lvl5pPr marL="1371600" indent="0" algn="ctr">
              <a:buNone/>
              <a:defRPr sz="1200" i="1">
                <a:solidFill>
                  <a:srgbClr val="36748D"/>
                </a:solidFill>
              </a:defRPr>
            </a:lvl5pPr>
          </a:lstStyle>
          <a:p>
            <a:pPr lvl="0" rtl="0"/>
            <a:r>
              <a:rPr lang="vi-VN" noProof="0" dirty="0" err="1"/>
              <a:t>Thuận</a:t>
            </a:r>
            <a:r>
              <a:rPr lang="vi-VN" noProof="0" dirty="0"/>
              <a:t> </a:t>
            </a:r>
            <a:r>
              <a:rPr lang="vi-VN" noProof="0" dirty="0" err="1"/>
              <a:t>tiện</a:t>
            </a:r>
            <a:r>
              <a:rPr lang="vi-VN" noProof="0" dirty="0"/>
              <a:t> hơn</a:t>
            </a:r>
          </a:p>
        </p:txBody>
      </p:sp>
      <p:sp>
        <p:nvSpPr>
          <p:cNvPr id="17" name="Chỗ dành sẵn cho Văn bản 9" descr="Phần tư logo đối thủ cạnh tranh">
            <a:extLst>
              <a:ext uri="{FF2B5EF4-FFF2-40B4-BE49-F238E27FC236}">
                <a16:creationId xmlns:a16="http://schemas.microsoft.com/office/drawing/2014/main" id="{6DEE1C9E-9A2E-44D5-B900-58F0DC5C1526}"/>
              </a:ext>
            </a:extLst>
          </p:cNvPr>
          <p:cNvSpPr>
            <a:spLocks noGrp="1"/>
          </p:cNvSpPr>
          <p:nvPr>
            <p:ph type="body" sz="quarter" idx="36" hasCustomPrompt="1"/>
          </p:nvPr>
        </p:nvSpPr>
        <p:spPr>
          <a:xfrm>
            <a:off x="3548658" y="5690411"/>
            <a:ext cx="2046685" cy="425450"/>
          </a:xfrm>
        </p:spPr>
        <p:txBody>
          <a:bodyPr rtlCol="0">
            <a:noAutofit/>
          </a:bodyPr>
          <a:lstStyle>
            <a:lvl1pPr marL="0" indent="0" algn="ctr">
              <a:buNone/>
              <a:defRPr sz="1200" i="0">
                <a:solidFill>
                  <a:schemeClr val="tx1"/>
                </a:solidFill>
              </a:defRPr>
            </a:lvl1pPr>
            <a:lvl2pPr marL="342900" indent="0" algn="ctr">
              <a:buNone/>
              <a:defRPr sz="1500" i="1">
                <a:solidFill>
                  <a:srgbClr val="36748D"/>
                </a:solidFill>
              </a:defRPr>
            </a:lvl2pPr>
            <a:lvl3pPr marL="685800" indent="0" algn="ctr">
              <a:buNone/>
              <a:defRPr sz="1350" i="1">
                <a:solidFill>
                  <a:srgbClr val="36748D"/>
                </a:solidFill>
              </a:defRPr>
            </a:lvl3pPr>
            <a:lvl4pPr marL="1028700" indent="0" algn="ctr">
              <a:buNone/>
              <a:defRPr sz="1200" i="1">
                <a:solidFill>
                  <a:srgbClr val="36748D"/>
                </a:solidFill>
              </a:defRPr>
            </a:lvl4pPr>
            <a:lvl5pPr marL="1371600" indent="0" algn="ctr">
              <a:buNone/>
              <a:defRPr sz="1200" i="1">
                <a:solidFill>
                  <a:srgbClr val="36748D"/>
                </a:solidFill>
              </a:defRPr>
            </a:lvl5pPr>
          </a:lstStyle>
          <a:p>
            <a:pPr lvl="0" rtl="0"/>
            <a:r>
              <a:rPr lang="vi-VN" noProof="0" dirty="0" err="1"/>
              <a:t>Ít</a:t>
            </a:r>
            <a:r>
              <a:rPr lang="vi-VN" noProof="0" dirty="0"/>
              <a:t> </a:t>
            </a:r>
            <a:r>
              <a:rPr lang="vi-VN" noProof="0" dirty="0" err="1"/>
              <a:t>thuận</a:t>
            </a:r>
            <a:r>
              <a:rPr lang="vi-VN" noProof="0" dirty="0"/>
              <a:t> </a:t>
            </a:r>
            <a:r>
              <a:rPr lang="vi-VN" noProof="0" dirty="0" err="1"/>
              <a:t>tiện</a:t>
            </a:r>
            <a:r>
              <a:rPr lang="vi-VN" noProof="0" dirty="0"/>
              <a:t> hơn</a:t>
            </a:r>
          </a:p>
        </p:txBody>
      </p:sp>
      <p:sp>
        <p:nvSpPr>
          <p:cNvPr id="18" name="Chỗ dành sẵn cho Văn bản 9">
            <a:extLst>
              <a:ext uri="{FF2B5EF4-FFF2-40B4-BE49-F238E27FC236}">
                <a16:creationId xmlns:a16="http://schemas.microsoft.com/office/drawing/2014/main" id="{66B9A18B-0CF3-4C0A-B305-707B9A66919A}"/>
              </a:ext>
            </a:extLst>
          </p:cNvPr>
          <p:cNvSpPr>
            <a:spLocks noGrp="1"/>
          </p:cNvSpPr>
          <p:nvPr>
            <p:ph type="body" sz="quarter" idx="37" hasCustomPrompt="1"/>
          </p:nvPr>
        </p:nvSpPr>
        <p:spPr>
          <a:xfrm>
            <a:off x="629928" y="3744448"/>
            <a:ext cx="2046685" cy="425450"/>
          </a:xfrm>
        </p:spPr>
        <p:txBody>
          <a:bodyPr rtlCol="0">
            <a:noAutofit/>
          </a:bodyPr>
          <a:lstStyle>
            <a:lvl1pPr marL="0" indent="0" algn="l">
              <a:buNone/>
              <a:defRPr sz="1200" i="0">
                <a:solidFill>
                  <a:schemeClr val="tx1"/>
                </a:solidFill>
              </a:defRPr>
            </a:lvl1pPr>
            <a:lvl2pPr marL="342900" indent="0" algn="ctr">
              <a:buNone/>
              <a:defRPr sz="1500" i="1">
                <a:solidFill>
                  <a:srgbClr val="36748D"/>
                </a:solidFill>
              </a:defRPr>
            </a:lvl2pPr>
            <a:lvl3pPr marL="685800" indent="0" algn="ctr">
              <a:buNone/>
              <a:defRPr sz="1350" i="1">
                <a:solidFill>
                  <a:srgbClr val="36748D"/>
                </a:solidFill>
              </a:defRPr>
            </a:lvl3pPr>
            <a:lvl4pPr marL="1028700" indent="0" algn="ctr">
              <a:buNone/>
              <a:defRPr sz="1200" i="1">
                <a:solidFill>
                  <a:srgbClr val="36748D"/>
                </a:solidFill>
              </a:defRPr>
            </a:lvl4pPr>
            <a:lvl5pPr marL="1371600" indent="0" algn="ctr">
              <a:buNone/>
              <a:defRPr sz="1200" i="1">
                <a:solidFill>
                  <a:srgbClr val="36748D"/>
                </a:solidFill>
              </a:defRPr>
            </a:lvl5pPr>
          </a:lstStyle>
          <a:p>
            <a:pPr lvl="0" rtl="0"/>
            <a:r>
              <a:rPr lang="vi-VN" noProof="0" dirty="0" err="1"/>
              <a:t>Đắt</a:t>
            </a:r>
            <a:r>
              <a:rPr lang="vi-VN" noProof="0" dirty="0"/>
              <a:t> hơn</a:t>
            </a:r>
          </a:p>
        </p:txBody>
      </p:sp>
      <p:sp>
        <p:nvSpPr>
          <p:cNvPr id="19" name="Chỗ dành sẵn cho Văn bản 9" descr="Phần tư logo đối thủ cạnh tranh">
            <a:extLst>
              <a:ext uri="{FF2B5EF4-FFF2-40B4-BE49-F238E27FC236}">
                <a16:creationId xmlns:a16="http://schemas.microsoft.com/office/drawing/2014/main" id="{6FE680D8-859C-4A7C-AD2D-F5FBE95F1CF9}"/>
              </a:ext>
            </a:extLst>
          </p:cNvPr>
          <p:cNvSpPr>
            <a:spLocks noGrp="1"/>
          </p:cNvSpPr>
          <p:nvPr>
            <p:ph type="body" sz="quarter" idx="38" hasCustomPrompt="1"/>
          </p:nvPr>
        </p:nvSpPr>
        <p:spPr>
          <a:xfrm>
            <a:off x="6460799" y="3744448"/>
            <a:ext cx="2046685" cy="425450"/>
          </a:xfrm>
        </p:spPr>
        <p:txBody>
          <a:bodyPr rtlCol="0">
            <a:noAutofit/>
          </a:bodyPr>
          <a:lstStyle>
            <a:lvl1pPr marL="0" indent="0" algn="r">
              <a:buNone/>
              <a:defRPr sz="1200" i="0">
                <a:solidFill>
                  <a:schemeClr val="tx1"/>
                </a:solidFill>
              </a:defRPr>
            </a:lvl1pPr>
            <a:lvl2pPr marL="342900" indent="0" algn="ctr">
              <a:buNone/>
              <a:defRPr sz="1500" i="1">
                <a:solidFill>
                  <a:srgbClr val="36748D"/>
                </a:solidFill>
              </a:defRPr>
            </a:lvl2pPr>
            <a:lvl3pPr marL="685800" indent="0" algn="ctr">
              <a:buNone/>
              <a:defRPr sz="1350" i="1">
                <a:solidFill>
                  <a:srgbClr val="36748D"/>
                </a:solidFill>
              </a:defRPr>
            </a:lvl3pPr>
            <a:lvl4pPr marL="1028700" indent="0" algn="ctr">
              <a:buNone/>
              <a:defRPr sz="1200" i="1">
                <a:solidFill>
                  <a:srgbClr val="36748D"/>
                </a:solidFill>
              </a:defRPr>
            </a:lvl4pPr>
            <a:lvl5pPr marL="1371600" indent="0" algn="ctr">
              <a:buNone/>
              <a:defRPr sz="1200" i="1">
                <a:solidFill>
                  <a:srgbClr val="36748D"/>
                </a:solidFill>
              </a:defRPr>
            </a:lvl5pPr>
          </a:lstStyle>
          <a:p>
            <a:pPr lvl="0" rtl="0"/>
            <a:r>
              <a:rPr lang="vi-VN" noProof="0" dirty="0" err="1"/>
              <a:t>Rẻ</a:t>
            </a:r>
            <a:r>
              <a:rPr lang="vi-VN" noProof="0" dirty="0"/>
              <a:t> hơn</a:t>
            </a:r>
          </a:p>
        </p:txBody>
      </p:sp>
      <p:sp>
        <p:nvSpPr>
          <p:cNvPr id="22" name="Chỗ dành sẵn cho Hình ảnh 11" descr="Phần tư logo đối thủ cạnh tranh">
            <a:extLst>
              <a:ext uri="{FF2B5EF4-FFF2-40B4-BE49-F238E27FC236}">
                <a16:creationId xmlns:a16="http://schemas.microsoft.com/office/drawing/2014/main" id="{E6B6CE82-1BDF-4550-8960-7F41345BA07F}"/>
              </a:ext>
            </a:extLst>
          </p:cNvPr>
          <p:cNvSpPr>
            <a:spLocks noGrp="1"/>
          </p:cNvSpPr>
          <p:nvPr>
            <p:ph type="pic" sz="quarter" idx="39" hasCustomPrompt="1"/>
          </p:nvPr>
        </p:nvSpPr>
        <p:spPr>
          <a:xfrm>
            <a:off x="2453412" y="2622855"/>
            <a:ext cx="1329115" cy="777240"/>
          </a:xfrm>
        </p:spPr>
        <p:txBody>
          <a:bodyPr rtlCol="0" anchor="ctr" anchorCtr="0">
            <a:noAutofit/>
          </a:bodyPr>
          <a:lstStyle>
            <a:lvl1pPr marL="0" indent="0" algn="ctr">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2</a:t>
            </a:r>
          </a:p>
          <a:p>
            <a:pPr rtl="0"/>
            <a:r>
              <a:rPr lang="vi-VN" noProof="0" dirty="0" err="1"/>
              <a:t>Logo</a:t>
            </a:r>
            <a:endParaRPr lang="vi-VN" noProof="0" dirty="0"/>
          </a:p>
        </p:txBody>
      </p:sp>
      <p:sp>
        <p:nvSpPr>
          <p:cNvPr id="23" name="Chỗ dành sẵn cho Hình ảnh 11" descr="Phần tư logo đối thủ cạnh tranh">
            <a:extLst>
              <a:ext uri="{FF2B5EF4-FFF2-40B4-BE49-F238E27FC236}">
                <a16:creationId xmlns:a16="http://schemas.microsoft.com/office/drawing/2014/main" id="{582E2341-B28C-43DC-9292-43E8D75A3BDD}"/>
              </a:ext>
            </a:extLst>
          </p:cNvPr>
          <p:cNvSpPr>
            <a:spLocks noGrp="1"/>
          </p:cNvSpPr>
          <p:nvPr>
            <p:ph type="pic" sz="quarter" idx="40" hasCustomPrompt="1"/>
          </p:nvPr>
        </p:nvSpPr>
        <p:spPr>
          <a:xfrm>
            <a:off x="1024626" y="2060082"/>
            <a:ext cx="1329115" cy="777240"/>
          </a:xfrm>
        </p:spPr>
        <p:txBody>
          <a:bodyPr rtlCol="0" anchor="ctr" anchorCtr="0">
            <a:noAutofit/>
          </a:bodyPr>
          <a:lstStyle>
            <a:lvl1pPr marL="0" indent="0" algn="ctr">
              <a:lnSpc>
                <a:spcPct val="90000"/>
              </a:lnSpc>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1</a:t>
            </a:r>
          </a:p>
          <a:p>
            <a:pPr rtl="0"/>
            <a:r>
              <a:rPr lang="vi-VN" noProof="0" dirty="0" err="1"/>
              <a:t>Logo</a:t>
            </a:r>
            <a:endParaRPr lang="vi-VN" noProof="0" dirty="0"/>
          </a:p>
        </p:txBody>
      </p:sp>
      <p:sp>
        <p:nvSpPr>
          <p:cNvPr id="24" name="Chỗ dành sẵn cho Hình ảnh 11" descr="Phần tư logo đối thủ cạnh tranh">
            <a:extLst>
              <a:ext uri="{FF2B5EF4-FFF2-40B4-BE49-F238E27FC236}">
                <a16:creationId xmlns:a16="http://schemas.microsoft.com/office/drawing/2014/main" id="{B5CF88F9-58C0-4E88-8243-2E2026B3D847}"/>
              </a:ext>
            </a:extLst>
          </p:cNvPr>
          <p:cNvSpPr>
            <a:spLocks noGrp="1"/>
          </p:cNvSpPr>
          <p:nvPr>
            <p:ph type="pic" sz="quarter" idx="41" hasCustomPrompt="1"/>
          </p:nvPr>
        </p:nvSpPr>
        <p:spPr>
          <a:xfrm>
            <a:off x="1404513" y="4500968"/>
            <a:ext cx="1329115" cy="777240"/>
          </a:xfrm>
        </p:spPr>
        <p:txBody>
          <a:bodyPr rtlCol="0" anchor="ctr" anchorCtr="0">
            <a:noAutofit/>
          </a:bodyPr>
          <a:lstStyle>
            <a:lvl1pPr marL="0" indent="0" algn="ctr">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3</a:t>
            </a:r>
          </a:p>
          <a:p>
            <a:pPr rtl="0"/>
            <a:r>
              <a:rPr lang="vi-VN" noProof="0" dirty="0" err="1"/>
              <a:t>Logo</a:t>
            </a:r>
            <a:endParaRPr lang="vi-VN" noProof="0" dirty="0"/>
          </a:p>
        </p:txBody>
      </p:sp>
      <p:sp>
        <p:nvSpPr>
          <p:cNvPr id="25" name="Chỗ dành sẵn cho Hình ảnh 11" descr="Phần tư logo đối thủ cạnh tranh">
            <a:extLst>
              <a:ext uri="{FF2B5EF4-FFF2-40B4-BE49-F238E27FC236}">
                <a16:creationId xmlns:a16="http://schemas.microsoft.com/office/drawing/2014/main" id="{A82EE939-4C57-4B18-8083-AFBEAFEFF3C6}"/>
              </a:ext>
            </a:extLst>
          </p:cNvPr>
          <p:cNvSpPr>
            <a:spLocks noGrp="1"/>
          </p:cNvSpPr>
          <p:nvPr>
            <p:ph type="pic" sz="quarter" idx="42" hasCustomPrompt="1"/>
          </p:nvPr>
        </p:nvSpPr>
        <p:spPr>
          <a:xfrm>
            <a:off x="4977444" y="2679507"/>
            <a:ext cx="1329115" cy="777240"/>
          </a:xfrm>
        </p:spPr>
        <p:txBody>
          <a:bodyPr rtlCol="0" anchor="ctr" anchorCtr="0">
            <a:noAutofit/>
          </a:bodyPr>
          <a:lstStyle>
            <a:lvl1pPr marL="0" indent="0" algn="ctr">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4</a:t>
            </a:r>
          </a:p>
          <a:p>
            <a:pPr rtl="0"/>
            <a:r>
              <a:rPr lang="vi-VN" noProof="0" dirty="0" err="1"/>
              <a:t>Logoя</a:t>
            </a:r>
            <a:endParaRPr lang="vi-VN" noProof="0" dirty="0"/>
          </a:p>
        </p:txBody>
      </p:sp>
      <p:sp>
        <p:nvSpPr>
          <p:cNvPr id="26" name="Chỗ dành sẵn cho Hình ảnh 11" descr="Phần tư logo đối thủ cạnh tranh">
            <a:extLst>
              <a:ext uri="{FF2B5EF4-FFF2-40B4-BE49-F238E27FC236}">
                <a16:creationId xmlns:a16="http://schemas.microsoft.com/office/drawing/2014/main" id="{6F0782C9-DB20-403D-BE02-0A8B0F75EEB4}"/>
              </a:ext>
            </a:extLst>
          </p:cNvPr>
          <p:cNvSpPr>
            <a:spLocks noGrp="1"/>
          </p:cNvSpPr>
          <p:nvPr>
            <p:ph type="pic" sz="quarter" idx="43" hasCustomPrompt="1"/>
          </p:nvPr>
        </p:nvSpPr>
        <p:spPr>
          <a:xfrm>
            <a:off x="4843521" y="4605894"/>
            <a:ext cx="1329115" cy="777240"/>
          </a:xfrm>
        </p:spPr>
        <p:txBody>
          <a:bodyPr rtlCol="0" anchor="ctr" anchorCtr="0">
            <a:noAutofit/>
          </a:bodyPr>
          <a:lstStyle>
            <a:lvl1pPr marL="0" indent="0" algn="ctr">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5</a:t>
            </a:r>
          </a:p>
          <a:p>
            <a:pPr rtl="0"/>
            <a:r>
              <a:rPr lang="vi-VN" noProof="0" dirty="0" err="1"/>
              <a:t>Logo</a:t>
            </a:r>
            <a:endParaRPr lang="vi-VN" noProof="0" dirty="0"/>
          </a:p>
        </p:txBody>
      </p:sp>
      <p:sp>
        <p:nvSpPr>
          <p:cNvPr id="27" name="Chỗ dành sẵn cho Hình ảnh 11" descr="Phần tư logo đối thủ cạnh tranh">
            <a:extLst>
              <a:ext uri="{FF2B5EF4-FFF2-40B4-BE49-F238E27FC236}">
                <a16:creationId xmlns:a16="http://schemas.microsoft.com/office/drawing/2014/main" id="{BD7EAF5B-32EC-4B5A-91BC-2486855FFC26}"/>
              </a:ext>
            </a:extLst>
          </p:cNvPr>
          <p:cNvSpPr>
            <a:spLocks noGrp="1"/>
          </p:cNvSpPr>
          <p:nvPr>
            <p:ph type="pic" sz="quarter" idx="44" hasCustomPrompt="1"/>
          </p:nvPr>
        </p:nvSpPr>
        <p:spPr>
          <a:xfrm>
            <a:off x="6849401" y="4368730"/>
            <a:ext cx="1329115" cy="777240"/>
          </a:xfrm>
        </p:spPr>
        <p:txBody>
          <a:bodyPr rtlCol="0" anchor="ctr" anchorCtr="0">
            <a:noAutofit/>
          </a:bodyPr>
          <a:lstStyle>
            <a:lvl1pPr marL="0" indent="0" algn="ctr">
              <a:buNone/>
              <a:defRPr sz="1500" i="0">
                <a:solidFill>
                  <a:schemeClr val="tx2"/>
                </a:solidFill>
              </a:defRPr>
            </a:lvl1pPr>
          </a:lstStyle>
          <a:p>
            <a:pPr rtl="0"/>
            <a:r>
              <a:rPr lang="vi-VN" noProof="0" dirty="0" err="1"/>
              <a:t>Đối</a:t>
            </a:r>
            <a:r>
              <a:rPr lang="vi-VN" noProof="0" dirty="0"/>
              <a:t> </a:t>
            </a:r>
            <a:r>
              <a:rPr lang="vi-VN" noProof="0" dirty="0" err="1"/>
              <a:t>thủ</a:t>
            </a:r>
            <a:r>
              <a:rPr lang="vi-VN" noProof="0" dirty="0"/>
              <a:t> </a:t>
            </a:r>
            <a:r>
              <a:rPr lang="vi-VN" noProof="0" dirty="0" err="1"/>
              <a:t>cạnh</a:t>
            </a:r>
            <a:r>
              <a:rPr lang="vi-VN" noProof="0" dirty="0"/>
              <a:t> tranh 6</a:t>
            </a:r>
          </a:p>
          <a:p>
            <a:pPr rtl="0"/>
            <a:r>
              <a:rPr lang="vi-VN" noProof="0" dirty="0" err="1"/>
              <a:t>Logo</a:t>
            </a:r>
            <a:endParaRPr lang="vi-VN" noProof="0" dirty="0"/>
          </a:p>
        </p:txBody>
      </p:sp>
      <p:sp>
        <p:nvSpPr>
          <p:cNvPr id="28" name="Chỗ dành sẵn cho Hình ảnh 14" descr="Phần tư logo đối thủ cạnh tranh">
            <a:extLst>
              <a:ext uri="{FF2B5EF4-FFF2-40B4-BE49-F238E27FC236}">
                <a16:creationId xmlns:a16="http://schemas.microsoft.com/office/drawing/2014/main" id="{13F923C2-8EA1-4CAA-AD2F-96AD06CA8988}"/>
              </a:ext>
              <a:ext uri="{C183D7F6-B498-43B3-948B-1728B52AA6E4}">
                <adec:decorative xmlns:adec="http://schemas.microsoft.com/office/drawing/2017/decorative" val="0"/>
              </a:ext>
            </a:extLst>
          </p:cNvPr>
          <p:cNvSpPr>
            <a:spLocks noGrp="1"/>
          </p:cNvSpPr>
          <p:nvPr>
            <p:ph type="pic" sz="quarter" idx="45" hasCustomPrompt="1"/>
          </p:nvPr>
        </p:nvSpPr>
        <p:spPr>
          <a:xfrm>
            <a:off x="7273259" y="2082333"/>
            <a:ext cx="905256" cy="841248"/>
          </a:xfrm>
        </p:spPr>
        <p:txBody>
          <a:bodyPr wrap="square" lIns="46800" rIns="46800" rtlCol="0" anchor="ctr" anchorCtr="0">
            <a:noAutofit/>
          </a:bodyPr>
          <a:lstStyle>
            <a:lvl1pPr marL="0" indent="0" algn="ctr">
              <a:lnSpc>
                <a:spcPct val="100000"/>
              </a:lnSpc>
              <a:buNone/>
              <a:defRPr sz="1050">
                <a:solidFill>
                  <a:schemeClr val="tx2"/>
                </a:solidFill>
              </a:defRPr>
            </a:lvl1pPr>
          </a:lstStyle>
          <a:p>
            <a:pPr rtl="0"/>
            <a:r>
              <a:rPr lang="vi-VN" noProof="0" dirty="0" err="1"/>
              <a:t>Nhà</a:t>
            </a:r>
            <a:r>
              <a:rPr lang="vi-VN" noProof="0" dirty="0"/>
              <a:t> </a:t>
            </a:r>
            <a:r>
              <a:rPr lang="vi-VN" noProof="0" dirty="0" err="1"/>
              <a:t>hàng</a:t>
            </a:r>
            <a:br>
              <a:rPr lang="vi-VN" noProof="0" dirty="0"/>
            </a:br>
            <a:r>
              <a:rPr lang="vi-VN" noProof="0" dirty="0" err="1"/>
              <a:t>của</a:t>
            </a:r>
            <a:r>
              <a:rPr lang="vi-VN" noProof="0" dirty="0"/>
              <a:t> </a:t>
            </a:r>
            <a:r>
              <a:rPr lang="vi-VN" noProof="0" dirty="0" err="1"/>
              <a:t>bạn</a:t>
            </a:r>
            <a:r>
              <a:rPr lang="vi-VN" noProof="0" dirty="0"/>
              <a:t> </a:t>
            </a:r>
            <a:br>
              <a:rPr lang="vi-VN" noProof="0" dirty="0"/>
            </a:br>
            <a:r>
              <a:rPr lang="vi-VN" noProof="0" dirty="0"/>
              <a:t>LOGO</a:t>
            </a:r>
          </a:p>
        </p:txBody>
      </p:sp>
      <p:cxnSp>
        <p:nvCxnSpPr>
          <p:cNvPr id="29" name="Đường kết nối mũi tên thẳng 28" descr="Phần tư logo đối thủ cạnh tranh">
            <a:extLst>
              <a:ext uri="{FF2B5EF4-FFF2-40B4-BE49-F238E27FC236}">
                <a16:creationId xmlns:a16="http://schemas.microsoft.com/office/drawing/2014/main" id="{6E38594D-B49F-47FB-AAB7-D4B848169F40}"/>
              </a:ext>
            </a:extLst>
          </p:cNvPr>
          <p:cNvCxnSpPr>
            <a:cxnSpLocks/>
          </p:cNvCxnSpPr>
          <p:nvPr userDrawn="1"/>
        </p:nvCxnSpPr>
        <p:spPr>
          <a:xfrm rot="16200000">
            <a:off x="2638045" y="3698539"/>
            <a:ext cx="3867912"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Đường kết nối mũi tên thẳng 29" descr="Phần tư logo đối thủ cạnh tranh">
            <a:extLst>
              <a:ext uri="{FF2B5EF4-FFF2-40B4-BE49-F238E27FC236}">
                <a16:creationId xmlns:a16="http://schemas.microsoft.com/office/drawing/2014/main" id="{9CDF9FE9-ABF5-4DE2-A545-2BF180F9F5ED}"/>
              </a:ext>
            </a:extLst>
          </p:cNvPr>
          <p:cNvCxnSpPr>
            <a:cxnSpLocks/>
          </p:cNvCxnSpPr>
          <p:nvPr userDrawn="1"/>
        </p:nvCxnSpPr>
        <p:spPr>
          <a:xfrm>
            <a:off x="707640" y="3680663"/>
            <a:ext cx="774941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266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ội dung ba khối">
    <p:spTree>
      <p:nvGrpSpPr>
        <p:cNvPr id="1" name=""/>
        <p:cNvGrpSpPr/>
        <p:nvPr/>
      </p:nvGrpSpPr>
      <p:grpSpPr>
        <a:xfrm>
          <a:off x="0" y="0"/>
          <a:ext cx="0" cy="0"/>
          <a:chOff x="0" y="0"/>
          <a:chExt cx="0" cy="0"/>
        </a:xfrm>
      </p:grpSpPr>
      <p:sp>
        <p:nvSpPr>
          <p:cNvPr id="29" name="Hình chữ nhật 28">
            <a:extLst>
              <a:ext uri="{FF2B5EF4-FFF2-40B4-BE49-F238E27FC236}">
                <a16:creationId xmlns:a16="http://schemas.microsoft.com/office/drawing/2014/main" id="{178B7359-F8D9-49C3-9ECB-5D7928220A32}"/>
              </a:ext>
            </a:extLst>
          </p:cNvPr>
          <p:cNvSpPr/>
          <p:nvPr userDrawn="1"/>
        </p:nvSpPr>
        <p:spPr>
          <a:xfrm>
            <a:off x="705623" y="2764204"/>
            <a:ext cx="23301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9" name="Hình chữ nhật 38">
            <a:extLst>
              <a:ext uri="{FF2B5EF4-FFF2-40B4-BE49-F238E27FC236}">
                <a16:creationId xmlns:a16="http://schemas.microsoft.com/office/drawing/2014/main" id="{DD6BF640-6D98-46DC-BF66-FEB2A0511221}"/>
              </a:ext>
            </a:extLst>
          </p:cNvPr>
          <p:cNvSpPr/>
          <p:nvPr userDrawn="1"/>
        </p:nvSpPr>
        <p:spPr>
          <a:xfrm>
            <a:off x="6099702" y="2762392"/>
            <a:ext cx="23301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4" name="Hình chữ nhật 33">
            <a:extLst>
              <a:ext uri="{FF2B5EF4-FFF2-40B4-BE49-F238E27FC236}">
                <a16:creationId xmlns:a16="http://schemas.microsoft.com/office/drawing/2014/main" id="{E7397380-65CA-490B-89DE-D8D1C25E0B00}"/>
              </a:ext>
            </a:extLst>
          </p:cNvPr>
          <p:cNvSpPr/>
          <p:nvPr userDrawn="1"/>
        </p:nvSpPr>
        <p:spPr>
          <a:xfrm>
            <a:off x="3406950" y="2762392"/>
            <a:ext cx="2330100" cy="2706587"/>
          </a:xfrm>
          <a:prstGeom prst="rect">
            <a:avLst/>
          </a:prstGeom>
          <a:no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 name="Hình chữ nhật 3">
            <a:extLst>
              <a:ext uri="{FF2B5EF4-FFF2-40B4-BE49-F238E27FC236}">
                <a16:creationId xmlns:a16="http://schemas.microsoft.com/office/drawing/2014/main" id="{75252BCA-7050-40A2-A745-BB966870609C}"/>
              </a:ext>
            </a:extLst>
          </p:cNvPr>
          <p:cNvSpPr/>
          <p:nvPr userDrawn="1"/>
        </p:nvSpPr>
        <p:spPr>
          <a:xfrm>
            <a:off x="705623" y="1953988"/>
            <a:ext cx="23301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8C2E20A2-C26C-4931-9C57-4700CC2996B2}"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8" name="Chỗ dành sẵn cho Văn bản 12">
            <a:extLst>
              <a:ext uri="{FF2B5EF4-FFF2-40B4-BE49-F238E27FC236}">
                <a16:creationId xmlns:a16="http://schemas.microsoft.com/office/drawing/2014/main" id="{C28E9701-34F1-4219-ACE1-7000B0AE2CD4}"/>
              </a:ext>
            </a:extLst>
          </p:cNvPr>
          <p:cNvSpPr>
            <a:spLocks noGrp="1"/>
          </p:cNvSpPr>
          <p:nvPr>
            <p:ph type="body" sz="quarter" idx="15"/>
          </p:nvPr>
        </p:nvSpPr>
        <p:spPr>
          <a:xfrm>
            <a:off x="705382" y="2871230"/>
            <a:ext cx="2330100" cy="2599560"/>
          </a:xfrm>
        </p:spPr>
        <p:txBody>
          <a:bodyPr rtlCol="0">
            <a:normAutofit/>
          </a:bodyPr>
          <a:lstStyle>
            <a:lvl1pPr marL="135000" indent="-135000">
              <a:lnSpc>
                <a:spcPct val="100000"/>
              </a:lnSpc>
              <a:buClr>
                <a:srgbClr val="9D0000"/>
              </a:buClr>
              <a:defRPr sz="1050" i="0">
                <a:solidFill>
                  <a:schemeClr val="tx2"/>
                </a:solidFill>
              </a:defRPr>
            </a:lvl1pPr>
            <a:lvl2pPr marL="135000" indent="-135000">
              <a:lnSpc>
                <a:spcPct val="100000"/>
              </a:lnSpc>
              <a:buClr>
                <a:srgbClr val="9D0000"/>
              </a:buClr>
              <a:defRPr sz="1050" i="0">
                <a:solidFill>
                  <a:schemeClr val="tx2"/>
                </a:solidFill>
              </a:defRPr>
            </a:lvl2pPr>
            <a:lvl3pPr marL="135000" indent="-135000">
              <a:lnSpc>
                <a:spcPct val="100000"/>
              </a:lnSpc>
              <a:buClr>
                <a:srgbClr val="9D0000"/>
              </a:buClr>
              <a:defRPr sz="1050" i="0">
                <a:solidFill>
                  <a:schemeClr val="tx2"/>
                </a:solidFill>
              </a:defRPr>
            </a:lvl3pPr>
            <a:lvl4pPr marL="135000" indent="-135000">
              <a:lnSpc>
                <a:spcPct val="100000"/>
              </a:lnSpc>
              <a:buClr>
                <a:srgbClr val="9D0000"/>
              </a:buClr>
              <a:defRPr sz="1050" i="0">
                <a:solidFill>
                  <a:schemeClr val="tx2"/>
                </a:solidFill>
              </a:defRPr>
            </a:lvl4pPr>
            <a:lvl5pPr marL="135000" indent="-135000">
              <a:lnSpc>
                <a:spcPct val="100000"/>
              </a:lnSpc>
              <a:buClr>
                <a:srgbClr val="9D0000"/>
              </a:buClr>
              <a:defRPr sz="1050" i="0">
                <a:solidFill>
                  <a:schemeClr val="tx2"/>
                </a:solidFill>
              </a:defRPr>
            </a:lvl5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19" name="Chỗ dành sẵn cho Văn bản 3">
            <a:extLst>
              <a:ext uri="{FF2B5EF4-FFF2-40B4-BE49-F238E27FC236}">
                <a16:creationId xmlns:a16="http://schemas.microsoft.com/office/drawing/2014/main" id="{415564D0-8659-4746-BD61-2022D5A1571C}"/>
              </a:ext>
            </a:extLst>
          </p:cNvPr>
          <p:cNvSpPr>
            <a:spLocks noGrp="1"/>
          </p:cNvSpPr>
          <p:nvPr>
            <p:ph type="body" sz="half" idx="34" hasCustomPrompt="1"/>
          </p:nvPr>
        </p:nvSpPr>
        <p:spPr>
          <a:xfrm>
            <a:off x="855817" y="2123251"/>
            <a:ext cx="2179665" cy="400978"/>
          </a:xfrm>
        </p:spPr>
        <p:txBody>
          <a:bodyPr rtlCol="0">
            <a:normAutofit/>
          </a:bodyPr>
          <a:lstStyle>
            <a:lvl1pPr marL="0" indent="0" algn="l">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BẢN CHỦ</a:t>
            </a:r>
          </a:p>
        </p:txBody>
      </p:sp>
      <p:sp>
        <p:nvSpPr>
          <p:cNvPr id="22" name="Tiêu đề phụ 2">
            <a:extLst>
              <a:ext uri="{FF2B5EF4-FFF2-40B4-BE49-F238E27FC236}">
                <a16:creationId xmlns:a16="http://schemas.microsoft.com/office/drawing/2014/main" id="{322C9944-3681-441A-BDB1-D9901BE86251}"/>
              </a:ext>
            </a:extLst>
          </p:cNvPr>
          <p:cNvSpPr>
            <a:spLocks noGrp="1"/>
          </p:cNvSpPr>
          <p:nvPr>
            <p:ph type="subTitle" idx="1" hasCustomPrompt="1"/>
          </p:nvPr>
        </p:nvSpPr>
        <p:spPr>
          <a:xfrm>
            <a:off x="855205" y="2433516"/>
            <a:ext cx="2180276" cy="251428"/>
          </a:xfrm>
        </p:spPr>
        <p:txBody>
          <a:bodyPr rtlCol="0">
            <a:normAutofit/>
          </a:bodyPr>
          <a:lstStyle>
            <a:lvl1pPr marL="0" indent="0" algn="l">
              <a:buNone/>
              <a:defRPr sz="12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văn bản Cái</a:t>
            </a:r>
          </a:p>
        </p:txBody>
      </p:sp>
      <p:sp>
        <p:nvSpPr>
          <p:cNvPr id="30" name="Hình chữ nhật 29">
            <a:extLst>
              <a:ext uri="{FF2B5EF4-FFF2-40B4-BE49-F238E27FC236}">
                <a16:creationId xmlns:a16="http://schemas.microsoft.com/office/drawing/2014/main" id="{FB03FB91-2842-4B1B-8AE9-E9D1FF269D35}"/>
              </a:ext>
            </a:extLst>
          </p:cNvPr>
          <p:cNvSpPr/>
          <p:nvPr userDrawn="1"/>
        </p:nvSpPr>
        <p:spPr>
          <a:xfrm>
            <a:off x="3406950" y="1952176"/>
            <a:ext cx="23301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1" name="Chỗ dành sẵn cho Văn bản 12">
            <a:extLst>
              <a:ext uri="{FF2B5EF4-FFF2-40B4-BE49-F238E27FC236}">
                <a16:creationId xmlns:a16="http://schemas.microsoft.com/office/drawing/2014/main" id="{9616E1B6-498C-460B-AB62-AF81D52C4493}"/>
              </a:ext>
            </a:extLst>
          </p:cNvPr>
          <p:cNvSpPr>
            <a:spLocks noGrp="1"/>
          </p:cNvSpPr>
          <p:nvPr>
            <p:ph type="body" sz="quarter" idx="57"/>
          </p:nvPr>
        </p:nvSpPr>
        <p:spPr>
          <a:xfrm>
            <a:off x="3406709" y="2869418"/>
            <a:ext cx="2330100" cy="2599560"/>
          </a:xfrm>
        </p:spPr>
        <p:txBody>
          <a:bodyPr rtlCol="0">
            <a:normAutofit/>
          </a:bodyPr>
          <a:lstStyle>
            <a:lvl1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1pPr>
            <a:lvl2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2pPr>
            <a:lvl3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3pPr>
            <a:lvl4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4pPr>
            <a:lvl5pPr marL="135000" indent="-135000" algn="l" defTabSz="685800" rtl="0" eaLnBrk="1" latinLnBrk="0" hangingPunct="1">
              <a:lnSpc>
                <a:spcPct val="100000"/>
              </a:lnSpc>
              <a:buClr>
                <a:srgbClr val="9D0000"/>
              </a:buClr>
              <a:buFont typeface="Arial" panose="020B0604020202020204" pitchFamily="34" charset="0"/>
              <a:buChar char="•"/>
              <a:defRPr lang="ru-RU" sz="1050" i="0" kern="1200" dirty="0">
                <a:solidFill>
                  <a:schemeClr val="tx2"/>
                </a:solidFill>
                <a:latin typeface="+mn-lt"/>
                <a:ea typeface="+mn-ea"/>
                <a:cs typeface="+mn-cs"/>
              </a:defRPr>
            </a:lvl5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35" name="Hình chữ nhật 34">
            <a:extLst>
              <a:ext uri="{FF2B5EF4-FFF2-40B4-BE49-F238E27FC236}">
                <a16:creationId xmlns:a16="http://schemas.microsoft.com/office/drawing/2014/main" id="{5C441323-C1A6-4BDC-AC0A-1EFAFD9BB852}"/>
              </a:ext>
            </a:extLst>
          </p:cNvPr>
          <p:cNvSpPr/>
          <p:nvPr userDrawn="1"/>
        </p:nvSpPr>
        <p:spPr>
          <a:xfrm>
            <a:off x="6099702" y="1952176"/>
            <a:ext cx="2330100" cy="841205"/>
          </a:xfrm>
          <a:prstGeom prst="rect">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36" name="Chỗ dành sẵn cho Văn bản 12">
            <a:extLst>
              <a:ext uri="{FF2B5EF4-FFF2-40B4-BE49-F238E27FC236}">
                <a16:creationId xmlns:a16="http://schemas.microsoft.com/office/drawing/2014/main" id="{BDD3F4DF-AE9A-4210-B425-69CEFF021075}"/>
              </a:ext>
            </a:extLst>
          </p:cNvPr>
          <p:cNvSpPr>
            <a:spLocks noGrp="1"/>
          </p:cNvSpPr>
          <p:nvPr>
            <p:ph type="body" sz="quarter" idx="59"/>
          </p:nvPr>
        </p:nvSpPr>
        <p:spPr>
          <a:xfrm>
            <a:off x="6099461" y="2869418"/>
            <a:ext cx="2330100" cy="2599560"/>
          </a:xfrm>
        </p:spPr>
        <p:txBody>
          <a:bodyPr rtlCol="0">
            <a:normAutofit/>
          </a:bodyPr>
          <a:lstStyle>
            <a:lvl1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1pPr>
            <a:lvl2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2pPr>
            <a:lvl3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3pPr>
            <a:lvl4pPr marL="135000" indent="-135000" algn="l" defTabSz="685800" rtl="0" eaLnBrk="1" latinLnBrk="0" hangingPunct="1">
              <a:lnSpc>
                <a:spcPct val="100000"/>
              </a:lnSpc>
              <a:buClr>
                <a:srgbClr val="9D0000"/>
              </a:buClr>
              <a:buFont typeface="Arial" panose="020B0604020202020204" pitchFamily="34" charset="0"/>
              <a:buChar char="•"/>
              <a:defRPr lang="en-US" sz="1050" i="0" kern="1200" dirty="0" smtClean="0">
                <a:solidFill>
                  <a:schemeClr val="tx2"/>
                </a:solidFill>
                <a:latin typeface="+mn-lt"/>
                <a:ea typeface="+mn-ea"/>
                <a:cs typeface="+mn-cs"/>
              </a:defRPr>
            </a:lvl4pPr>
            <a:lvl5pPr marL="135000" indent="-135000" algn="l" defTabSz="685800" rtl="0" eaLnBrk="1" latinLnBrk="0" hangingPunct="1">
              <a:lnSpc>
                <a:spcPct val="100000"/>
              </a:lnSpc>
              <a:buClr>
                <a:srgbClr val="9D0000"/>
              </a:buClr>
              <a:buFont typeface="Arial" panose="020B0604020202020204" pitchFamily="34" charset="0"/>
              <a:buChar char="•"/>
              <a:defRPr lang="ru-RU" sz="1050" i="0" kern="1200" dirty="0">
                <a:solidFill>
                  <a:schemeClr val="tx2"/>
                </a:solidFill>
                <a:latin typeface="+mn-lt"/>
                <a:ea typeface="+mn-ea"/>
                <a:cs typeface="+mn-cs"/>
              </a:defRPr>
            </a:lvl5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3" name="Chỗ dành sẵn cho Văn bản 3">
            <a:extLst>
              <a:ext uri="{FF2B5EF4-FFF2-40B4-BE49-F238E27FC236}">
                <a16:creationId xmlns:a16="http://schemas.microsoft.com/office/drawing/2014/main" id="{DE83707A-ED46-4701-A2DF-CAF67EC69C0D}"/>
              </a:ext>
            </a:extLst>
          </p:cNvPr>
          <p:cNvSpPr>
            <a:spLocks noGrp="1"/>
          </p:cNvSpPr>
          <p:nvPr>
            <p:ph type="body" sz="half" idx="60" hasCustomPrompt="1"/>
          </p:nvPr>
        </p:nvSpPr>
        <p:spPr>
          <a:xfrm>
            <a:off x="3556773" y="2123251"/>
            <a:ext cx="2179665" cy="400978"/>
          </a:xfrm>
        </p:spPr>
        <p:txBody>
          <a:bodyPr rtlCol="0">
            <a:normAutofit/>
          </a:bodyPr>
          <a:lstStyle>
            <a:lvl1pPr marL="0" indent="0" algn="l">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BẢN CHỦ</a:t>
            </a:r>
          </a:p>
        </p:txBody>
      </p:sp>
      <p:sp>
        <p:nvSpPr>
          <p:cNvPr id="45" name="Chỗ dành sẵn cho Văn bản 3">
            <a:extLst>
              <a:ext uri="{FF2B5EF4-FFF2-40B4-BE49-F238E27FC236}">
                <a16:creationId xmlns:a16="http://schemas.microsoft.com/office/drawing/2014/main" id="{79E3F99B-4600-4E33-94D7-64D008878A7E}"/>
              </a:ext>
            </a:extLst>
          </p:cNvPr>
          <p:cNvSpPr>
            <a:spLocks noGrp="1"/>
          </p:cNvSpPr>
          <p:nvPr>
            <p:ph type="body" sz="half" idx="61" hasCustomPrompt="1"/>
          </p:nvPr>
        </p:nvSpPr>
        <p:spPr>
          <a:xfrm>
            <a:off x="6249896" y="2123251"/>
            <a:ext cx="2179665" cy="400978"/>
          </a:xfrm>
        </p:spPr>
        <p:txBody>
          <a:bodyPr rtlCol="0">
            <a:normAutofit/>
          </a:bodyPr>
          <a:lstStyle>
            <a:lvl1pPr marL="0" indent="0" algn="l">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BẢN CHỦ</a:t>
            </a:r>
          </a:p>
        </p:txBody>
      </p:sp>
      <p:sp>
        <p:nvSpPr>
          <p:cNvPr id="12" name="Chỗ dành sẵn cho Văn bản 11">
            <a:extLst>
              <a:ext uri="{FF2B5EF4-FFF2-40B4-BE49-F238E27FC236}">
                <a16:creationId xmlns:a16="http://schemas.microsoft.com/office/drawing/2014/main" id="{1C632C55-1D14-4AE5-91FB-49DA76045810}"/>
              </a:ext>
            </a:extLst>
          </p:cNvPr>
          <p:cNvSpPr>
            <a:spLocks noGrp="1"/>
          </p:cNvSpPr>
          <p:nvPr>
            <p:ph type="body" sz="quarter" idx="62" hasCustomPrompt="1"/>
          </p:nvPr>
        </p:nvSpPr>
        <p:spPr>
          <a:xfrm>
            <a:off x="3556773" y="2432944"/>
            <a:ext cx="2189700" cy="252000"/>
          </a:xfrm>
        </p:spPr>
        <p:txBody>
          <a:bodyPr rtlCol="0">
            <a:noAutofit/>
          </a:bodyPr>
          <a:lstStyle>
            <a:lvl1pPr marL="0" indent="0">
              <a:buNone/>
              <a:defRPr lang="en-US" sz="1200" i="0" kern="1200" dirty="0" smtClean="0">
                <a:solidFill>
                  <a:schemeClr val="tx2"/>
                </a:solidFill>
                <a:latin typeface="+mn-lt"/>
                <a:ea typeface="+mn-ea"/>
                <a:cs typeface="+mn-cs"/>
              </a:defRPr>
            </a:lvl1pPr>
            <a:lvl2pPr>
              <a:defRPr lang="en-US" sz="1200" i="1" kern="1200" dirty="0" smtClean="0">
                <a:solidFill>
                  <a:srgbClr val="8D6347"/>
                </a:solidFill>
                <a:latin typeface="+mn-lt"/>
                <a:ea typeface="+mn-ea"/>
                <a:cs typeface="+mn-cs"/>
              </a:defRPr>
            </a:lvl2pPr>
            <a:lvl3pPr>
              <a:defRPr lang="en-US" sz="1200" i="1" kern="1200" dirty="0" smtClean="0">
                <a:solidFill>
                  <a:srgbClr val="8D6347"/>
                </a:solidFill>
                <a:latin typeface="+mn-lt"/>
                <a:ea typeface="+mn-ea"/>
                <a:cs typeface="+mn-cs"/>
              </a:defRPr>
            </a:lvl3pPr>
            <a:lvl4pPr>
              <a:defRPr lang="en-US" sz="1200" i="1" kern="1200" dirty="0" smtClean="0">
                <a:solidFill>
                  <a:srgbClr val="8D6347"/>
                </a:solidFill>
                <a:latin typeface="+mn-lt"/>
                <a:ea typeface="+mn-ea"/>
                <a:cs typeface="+mn-cs"/>
              </a:defRPr>
            </a:lvl4pPr>
            <a:lvl5pPr>
              <a:defRPr lang="ru-RU" sz="1200" i="1" kern="1200" dirty="0">
                <a:solidFill>
                  <a:srgbClr val="8D6347"/>
                </a:solidFill>
                <a:latin typeface="+mn-lt"/>
                <a:ea typeface="+mn-ea"/>
                <a:cs typeface="+mn-cs"/>
              </a:defRPr>
            </a:lvl5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văn bản Cái</a:t>
            </a:r>
          </a:p>
        </p:txBody>
      </p:sp>
      <p:sp>
        <p:nvSpPr>
          <p:cNvPr id="46" name="Chỗ dành sẵn cho Văn bản 11">
            <a:extLst>
              <a:ext uri="{FF2B5EF4-FFF2-40B4-BE49-F238E27FC236}">
                <a16:creationId xmlns:a16="http://schemas.microsoft.com/office/drawing/2014/main" id="{52665BC8-C66B-455F-8D42-C0B89951FC6B}"/>
              </a:ext>
            </a:extLst>
          </p:cNvPr>
          <p:cNvSpPr>
            <a:spLocks noGrp="1"/>
          </p:cNvSpPr>
          <p:nvPr>
            <p:ph type="body" sz="quarter" idx="63" hasCustomPrompt="1"/>
          </p:nvPr>
        </p:nvSpPr>
        <p:spPr>
          <a:xfrm>
            <a:off x="6249896" y="2432944"/>
            <a:ext cx="2189700" cy="252000"/>
          </a:xfrm>
        </p:spPr>
        <p:txBody>
          <a:bodyPr rtlCol="0">
            <a:noAutofit/>
          </a:bodyPr>
          <a:lstStyle>
            <a:lvl1pPr marL="0" indent="0">
              <a:buNone/>
              <a:defRPr lang="en-US" sz="1200" i="0" kern="1200" dirty="0" smtClean="0">
                <a:solidFill>
                  <a:schemeClr val="tx2"/>
                </a:solidFill>
                <a:latin typeface="+mn-lt"/>
                <a:ea typeface="+mn-ea"/>
                <a:cs typeface="+mn-cs"/>
              </a:defRPr>
            </a:lvl1pPr>
            <a:lvl2pPr>
              <a:defRPr lang="en-US" sz="1200" i="1" kern="1200" dirty="0" smtClean="0">
                <a:solidFill>
                  <a:srgbClr val="8D6347"/>
                </a:solidFill>
                <a:latin typeface="+mn-lt"/>
                <a:ea typeface="+mn-ea"/>
                <a:cs typeface="+mn-cs"/>
              </a:defRPr>
            </a:lvl2pPr>
            <a:lvl3pPr>
              <a:defRPr lang="en-US" sz="1200" i="1" kern="1200" dirty="0" smtClean="0">
                <a:solidFill>
                  <a:srgbClr val="8D6347"/>
                </a:solidFill>
                <a:latin typeface="+mn-lt"/>
                <a:ea typeface="+mn-ea"/>
                <a:cs typeface="+mn-cs"/>
              </a:defRPr>
            </a:lvl3pPr>
            <a:lvl4pPr>
              <a:defRPr lang="en-US" sz="1200" i="1" kern="1200" dirty="0" smtClean="0">
                <a:solidFill>
                  <a:srgbClr val="8D6347"/>
                </a:solidFill>
                <a:latin typeface="+mn-lt"/>
                <a:ea typeface="+mn-ea"/>
                <a:cs typeface="+mn-cs"/>
              </a:defRPr>
            </a:lvl4pPr>
            <a:lvl5pPr>
              <a:defRPr lang="ru-RU" sz="1200" i="1" kern="1200" dirty="0">
                <a:solidFill>
                  <a:srgbClr val="8D6347"/>
                </a:solidFill>
                <a:latin typeface="+mn-lt"/>
                <a:ea typeface="+mn-ea"/>
                <a:cs typeface="+mn-cs"/>
              </a:defRPr>
            </a:lvl5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văn bản Cái</a:t>
            </a:r>
          </a:p>
        </p:txBody>
      </p:sp>
    </p:spTree>
    <p:extLst>
      <p:ext uri="{BB962C8B-B14F-4D97-AF65-F5344CB8AC3E}">
        <p14:creationId xmlns:p14="http://schemas.microsoft.com/office/powerpoint/2010/main" val="1742618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 sá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3" name="Chỗ dành sẵn cho Nội dung 2">
            <a:extLst>
              <a:ext uri="{FF2B5EF4-FFF2-40B4-BE49-F238E27FC236}">
                <a16:creationId xmlns:a16="http://schemas.microsoft.com/office/drawing/2014/main" id="{379FEDE1-14F2-46B9-85D8-8B68DB5F2E57}"/>
              </a:ext>
            </a:extLst>
          </p:cNvPr>
          <p:cNvSpPr>
            <a:spLocks noGrp="1"/>
          </p:cNvSpPr>
          <p:nvPr>
            <p:ph sz="half" idx="1"/>
          </p:nvPr>
        </p:nvSpPr>
        <p:spPr>
          <a:xfrm>
            <a:off x="628655" y="2299110"/>
            <a:ext cx="3915000" cy="3267502"/>
          </a:xfrm>
        </p:spPr>
        <p:txBody>
          <a:bodyPr rtlCol="0">
            <a:normAutofit/>
          </a:bodyPr>
          <a:lstStyle>
            <a:lvl1pPr marL="0" indent="0">
              <a:lnSpc>
                <a:spcPct val="100000"/>
              </a:lnSpc>
              <a:spcBef>
                <a:spcPts val="450"/>
              </a:spcBef>
              <a:buClr>
                <a:srgbClr val="9D0000"/>
              </a:buClr>
              <a:buFont typeface="Arial" panose="020B0604020202020204" pitchFamily="34" charset="0"/>
              <a:buNone/>
              <a:defRPr sz="1200" i="0">
                <a:solidFill>
                  <a:schemeClr val="tx2"/>
                </a:solidFill>
              </a:defRPr>
            </a:lvl1pPr>
          </a:lstStyle>
          <a:p>
            <a:pPr lvl="0" rtl="0"/>
            <a:r>
              <a:rPr lang="vi-VN" noProof="0"/>
              <a:t>Bấm để chỉnh sửa kiểu văn bản của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0EA555C9-DB9F-4850-8459-42EFE9212D7A}"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Chỗ dành sẵn cho Văn bản 40">
            <a:extLst>
              <a:ext uri="{FF2B5EF4-FFF2-40B4-BE49-F238E27FC236}">
                <a16:creationId xmlns:a16="http://schemas.microsoft.com/office/drawing/2014/main" id="{2E228B39-E69E-4928-A3B9-E0820CF9C197}"/>
              </a:ext>
            </a:extLst>
          </p:cNvPr>
          <p:cNvSpPr>
            <a:spLocks noGrp="1"/>
          </p:cNvSpPr>
          <p:nvPr>
            <p:ph type="body" sz="quarter" idx="49"/>
          </p:nvPr>
        </p:nvSpPr>
        <p:spPr>
          <a:xfrm>
            <a:off x="628655" y="1893552"/>
            <a:ext cx="3915000" cy="343264"/>
          </a:xfrm>
        </p:spPr>
        <p:txBody>
          <a:bodyPr rtlCol="0">
            <a:noAutofit/>
          </a:bodyPr>
          <a:lstStyle>
            <a:lvl1pPr marL="0" indent="0">
              <a:lnSpc>
                <a:spcPct val="100000"/>
              </a:lnSpc>
              <a:spcBef>
                <a:spcPts val="450"/>
              </a:spcBef>
              <a:buNone/>
              <a:defRPr sz="1800" b="1" i="0">
                <a:solidFill>
                  <a:srgbClr val="9D0000"/>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0" name="Chỗ dành sẵn cho Văn bản 40">
            <a:extLst>
              <a:ext uri="{FF2B5EF4-FFF2-40B4-BE49-F238E27FC236}">
                <a16:creationId xmlns:a16="http://schemas.microsoft.com/office/drawing/2014/main" id="{DB13281D-9A7C-4ED9-86E0-B903E8AE724B}"/>
              </a:ext>
            </a:extLst>
          </p:cNvPr>
          <p:cNvSpPr>
            <a:spLocks noGrp="1"/>
          </p:cNvSpPr>
          <p:nvPr>
            <p:ph type="body" sz="quarter" idx="52"/>
          </p:nvPr>
        </p:nvSpPr>
        <p:spPr>
          <a:xfrm>
            <a:off x="4600355" y="1893552"/>
            <a:ext cx="3915000" cy="343264"/>
          </a:xfrm>
        </p:spPr>
        <p:txBody>
          <a:bodyPr rtlCol="0">
            <a:noAutofit/>
          </a:bodyPr>
          <a:lstStyle>
            <a:lvl1pPr marL="0" indent="0">
              <a:lnSpc>
                <a:spcPct val="100000"/>
              </a:lnSpc>
              <a:spcBef>
                <a:spcPts val="450"/>
              </a:spcBef>
              <a:buNone/>
              <a:defRPr sz="1800" b="1" i="0">
                <a:solidFill>
                  <a:srgbClr val="9D0000"/>
                </a:solidFill>
                <a:latin typeface="Calibri" panose="020F0502020204030204" pitchFamily="34" charset="0"/>
              </a:defRPr>
            </a:lvl1pPr>
            <a:lvl2pPr marL="342900" indent="0">
              <a:buNone/>
              <a:defRPr/>
            </a:lvl2pPr>
          </a:lstStyle>
          <a:p>
            <a:pPr lvl="0" rtl="0"/>
            <a:r>
              <a:rPr lang="vi-VN" noProof="0"/>
              <a:t>Bấm để chỉnh sửa kiểu văn bản của Bản cái</a:t>
            </a:r>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6" name="Chỗ dành sẵn cho Nội dung 2">
            <a:extLst>
              <a:ext uri="{FF2B5EF4-FFF2-40B4-BE49-F238E27FC236}">
                <a16:creationId xmlns:a16="http://schemas.microsoft.com/office/drawing/2014/main" id="{609833F7-F057-48CB-9D76-2CA2BC07E553}"/>
              </a:ext>
            </a:extLst>
          </p:cNvPr>
          <p:cNvSpPr>
            <a:spLocks noGrp="1"/>
          </p:cNvSpPr>
          <p:nvPr>
            <p:ph sz="half" idx="57"/>
          </p:nvPr>
        </p:nvSpPr>
        <p:spPr>
          <a:xfrm>
            <a:off x="4600355" y="2299110"/>
            <a:ext cx="3915000" cy="3267502"/>
          </a:xfrm>
        </p:spPr>
        <p:txBody>
          <a:bodyPr rtlCol="0">
            <a:normAutofit/>
          </a:bodyPr>
          <a:lstStyle>
            <a:lvl1pPr marL="0" indent="0">
              <a:lnSpc>
                <a:spcPct val="100000"/>
              </a:lnSpc>
              <a:spcBef>
                <a:spcPts val="450"/>
              </a:spcBef>
              <a:buClr>
                <a:srgbClr val="9D0000"/>
              </a:buClr>
              <a:buFont typeface="Arial" panose="020B0604020202020204" pitchFamily="34" charset="0"/>
              <a:buNone/>
              <a:defRPr sz="1200" i="0">
                <a:solidFill>
                  <a:schemeClr val="tx2"/>
                </a:solidFill>
              </a:defRPr>
            </a:lvl1pPr>
          </a:lstStyle>
          <a:p>
            <a:pPr lvl="0" rtl="0"/>
            <a:r>
              <a:rPr lang="vi-VN" noProof="0"/>
              <a:t>Bấm để chỉnh sửa kiểu văn bản của Bản cái</a:t>
            </a:r>
          </a:p>
        </p:txBody>
      </p:sp>
    </p:spTree>
    <p:extLst>
      <p:ext uri="{BB962C8B-B14F-4D97-AF65-F5344CB8AC3E}">
        <p14:creationId xmlns:p14="http://schemas.microsoft.com/office/powerpoint/2010/main" val="38478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Đường thời gian">
    <p:spTree>
      <p:nvGrpSpPr>
        <p:cNvPr id="1" name=""/>
        <p:cNvGrpSpPr/>
        <p:nvPr/>
      </p:nvGrpSpPr>
      <p:grpSpPr>
        <a:xfrm>
          <a:off x="0" y="0"/>
          <a:ext cx="0" cy="0"/>
          <a:chOff x="0" y="0"/>
          <a:chExt cx="0" cy="0"/>
        </a:xfrm>
      </p:grpSpPr>
      <p:sp>
        <p:nvSpPr>
          <p:cNvPr id="42" name="Hình chữ nhật 41" descr="Vết cọ vẽ">
            <a:extLst>
              <a:ext uri="{FF2B5EF4-FFF2-40B4-BE49-F238E27FC236}">
                <a16:creationId xmlns:a16="http://schemas.microsoft.com/office/drawing/2014/main" id="{5E9B7E8C-EA81-4F11-B6B4-4C6D0883E361}"/>
              </a:ext>
            </a:extLst>
          </p:cNvPr>
          <p:cNvSpPr/>
          <p:nvPr userDrawn="1"/>
        </p:nvSpPr>
        <p:spPr>
          <a:xfrm>
            <a:off x="0" y="2554816"/>
            <a:ext cx="9144000" cy="10332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2613" t="-436" r="-2613"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cxnSp>
        <p:nvCxnSpPr>
          <p:cNvPr id="49" name="Đường nối Thẳng 48">
            <a:extLst>
              <a:ext uri="{FF2B5EF4-FFF2-40B4-BE49-F238E27FC236}">
                <a16:creationId xmlns:a16="http://schemas.microsoft.com/office/drawing/2014/main" id="{A22D2062-91DE-4F9D-8979-5E7B70BB4D5C}"/>
              </a:ext>
            </a:extLst>
          </p:cNvPr>
          <p:cNvCxnSpPr/>
          <p:nvPr userDrawn="1"/>
        </p:nvCxnSpPr>
        <p:spPr>
          <a:xfrm>
            <a:off x="1072629" y="3058752"/>
            <a:ext cx="665119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Hình bầu dục 45">
            <a:extLst>
              <a:ext uri="{FF2B5EF4-FFF2-40B4-BE49-F238E27FC236}">
                <a16:creationId xmlns:a16="http://schemas.microsoft.com/office/drawing/2014/main" id="{4EB635A0-8647-462E-8EFA-7972F5298BA4}"/>
              </a:ext>
            </a:extLst>
          </p:cNvPr>
          <p:cNvSpPr/>
          <p:nvPr userDrawn="1"/>
        </p:nvSpPr>
        <p:spPr>
          <a:xfrm>
            <a:off x="5796057" y="2515014"/>
            <a:ext cx="8289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7" name="Hình bầu dục 46">
            <a:extLst>
              <a:ext uri="{FF2B5EF4-FFF2-40B4-BE49-F238E27FC236}">
                <a16:creationId xmlns:a16="http://schemas.microsoft.com/office/drawing/2014/main" id="{85070A80-8F0E-4B18-B219-F60856841BC5}"/>
              </a:ext>
            </a:extLst>
          </p:cNvPr>
          <p:cNvSpPr/>
          <p:nvPr userDrawn="1"/>
        </p:nvSpPr>
        <p:spPr>
          <a:xfrm>
            <a:off x="4156148" y="2515014"/>
            <a:ext cx="8289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8" name="Hình bầu dục 47">
            <a:extLst>
              <a:ext uri="{FF2B5EF4-FFF2-40B4-BE49-F238E27FC236}">
                <a16:creationId xmlns:a16="http://schemas.microsoft.com/office/drawing/2014/main" id="{ECAA45C4-93C9-4DB5-B9C6-4767D32E7D4F}"/>
              </a:ext>
            </a:extLst>
          </p:cNvPr>
          <p:cNvSpPr/>
          <p:nvPr userDrawn="1"/>
        </p:nvSpPr>
        <p:spPr>
          <a:xfrm>
            <a:off x="2516240" y="2515014"/>
            <a:ext cx="8289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5" name="Hình bầu dục 44">
            <a:extLst>
              <a:ext uri="{FF2B5EF4-FFF2-40B4-BE49-F238E27FC236}">
                <a16:creationId xmlns:a16="http://schemas.microsoft.com/office/drawing/2014/main" id="{E5C9AF58-99E9-4922-BA5A-693C45628310}"/>
              </a:ext>
            </a:extLst>
          </p:cNvPr>
          <p:cNvSpPr/>
          <p:nvPr userDrawn="1"/>
        </p:nvSpPr>
        <p:spPr>
          <a:xfrm>
            <a:off x="7435965" y="2515014"/>
            <a:ext cx="8289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3" name="Hình bầu dục 42">
            <a:extLst>
              <a:ext uri="{FF2B5EF4-FFF2-40B4-BE49-F238E27FC236}">
                <a16:creationId xmlns:a16="http://schemas.microsoft.com/office/drawing/2014/main" id="{71CAE0A3-2A25-4785-8E62-7CAA552DB48C}"/>
              </a:ext>
            </a:extLst>
          </p:cNvPr>
          <p:cNvSpPr/>
          <p:nvPr userDrawn="1"/>
        </p:nvSpPr>
        <p:spPr>
          <a:xfrm>
            <a:off x="876332" y="2515014"/>
            <a:ext cx="828900" cy="11052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50A3DABB-807B-4E35-9A98-8F39923B9014}"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5" name="Chỗ dành sẵn cho Văn bản 3">
            <a:extLst>
              <a:ext uri="{FF2B5EF4-FFF2-40B4-BE49-F238E27FC236}">
                <a16:creationId xmlns:a16="http://schemas.microsoft.com/office/drawing/2014/main" id="{EE24F90E-9639-47BA-B2B5-44308E98E5FF}"/>
              </a:ext>
            </a:extLst>
          </p:cNvPr>
          <p:cNvSpPr>
            <a:spLocks noGrp="1"/>
          </p:cNvSpPr>
          <p:nvPr>
            <p:ph type="body" sz="half" idx="2"/>
          </p:nvPr>
        </p:nvSpPr>
        <p:spPr>
          <a:xfrm>
            <a:off x="644347" y="4083691"/>
            <a:ext cx="1296162" cy="1336467"/>
          </a:xfrm>
        </p:spPr>
        <p:txBody>
          <a:bodyPr rtlCol="0">
            <a:normAutofit/>
          </a:bodyPr>
          <a:lstStyle>
            <a:lvl1pPr marL="0" indent="0" algn="ctr">
              <a:lnSpc>
                <a:spcPct val="100000"/>
              </a:lnSpc>
              <a:spcBef>
                <a:spcPts val="45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17" name="Chỗ dành sẵn cho Văn bản 3">
            <a:extLst>
              <a:ext uri="{FF2B5EF4-FFF2-40B4-BE49-F238E27FC236}">
                <a16:creationId xmlns:a16="http://schemas.microsoft.com/office/drawing/2014/main" id="{80E9425A-8D87-4F85-AA5A-B875BC11159E}"/>
              </a:ext>
            </a:extLst>
          </p:cNvPr>
          <p:cNvSpPr>
            <a:spLocks noGrp="1"/>
          </p:cNvSpPr>
          <p:nvPr>
            <p:ph type="body" sz="half" idx="34" hasCustomPrompt="1"/>
          </p:nvPr>
        </p:nvSpPr>
        <p:spPr>
          <a:xfrm>
            <a:off x="644346" y="3734004"/>
            <a:ext cx="1296162" cy="375509"/>
          </a:xfrm>
        </p:spPr>
        <p:txBody>
          <a:bodyPr rtlCol="0" anchor="b" anchorCtr="0">
            <a:normAutofit/>
          </a:bodyPr>
          <a:lstStyle>
            <a:lvl1pPr marL="0" indent="0" algn="ctr">
              <a:buNone/>
              <a:defRPr lang="en-US" sz="15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18" name="Chỗ dành sẵn cho Văn bản 3">
            <a:extLst>
              <a:ext uri="{FF2B5EF4-FFF2-40B4-BE49-F238E27FC236}">
                <a16:creationId xmlns:a16="http://schemas.microsoft.com/office/drawing/2014/main" id="{AAC62CEF-A7CC-4E5C-8E98-48ACBCE01C9F}"/>
              </a:ext>
            </a:extLst>
          </p:cNvPr>
          <p:cNvSpPr>
            <a:spLocks noGrp="1"/>
          </p:cNvSpPr>
          <p:nvPr>
            <p:ph type="body" sz="half" idx="42" hasCustomPrompt="1"/>
          </p:nvPr>
        </p:nvSpPr>
        <p:spPr>
          <a:xfrm>
            <a:off x="875873" y="2849708"/>
            <a:ext cx="829818" cy="314428"/>
          </a:xfrm>
        </p:spPr>
        <p:txBody>
          <a:bodyPr rtlCol="0">
            <a:noAutofit/>
          </a:bodyPr>
          <a:lstStyle>
            <a:lvl1pPr marL="0" indent="0" algn="ctr">
              <a:spcBef>
                <a:spcPts val="450"/>
              </a:spcBef>
              <a:buNone/>
              <a:defRPr lang="en-US" sz="1650" b="1" i="0"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NĂM</a:t>
            </a:r>
          </a:p>
        </p:txBody>
      </p:sp>
      <p:sp>
        <p:nvSpPr>
          <p:cNvPr id="19" name="Chỗ dành sẵn cho Văn bản 3">
            <a:extLst>
              <a:ext uri="{FF2B5EF4-FFF2-40B4-BE49-F238E27FC236}">
                <a16:creationId xmlns:a16="http://schemas.microsoft.com/office/drawing/2014/main" id="{809AFEDE-B5E4-4DBC-BBB4-A12825A2C863}"/>
              </a:ext>
            </a:extLst>
          </p:cNvPr>
          <p:cNvSpPr>
            <a:spLocks noGrp="1"/>
          </p:cNvSpPr>
          <p:nvPr>
            <p:ph type="body" sz="half" idx="43" hasCustomPrompt="1"/>
          </p:nvPr>
        </p:nvSpPr>
        <p:spPr>
          <a:xfrm>
            <a:off x="875873" y="3092622"/>
            <a:ext cx="829818" cy="314427"/>
          </a:xfrm>
        </p:spPr>
        <p:txBody>
          <a:bodyPr rtlCol="0">
            <a:noAutofit/>
          </a:bodyPr>
          <a:lstStyle>
            <a:lvl1pPr marL="0" indent="0" algn="ctr">
              <a:spcBef>
                <a:spcPts val="450"/>
              </a:spcBef>
              <a:buNone/>
              <a:defRPr lang="en-US" sz="1500" b="0" i="0" kern="1200" dirty="0" smtClean="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tháng</a:t>
            </a:r>
            <a:endParaRPr lang="vi-VN" noProof="0" dirty="0"/>
          </a:p>
        </p:txBody>
      </p:sp>
      <p:sp>
        <p:nvSpPr>
          <p:cNvPr id="23" name="Chỗ dành sẵn cho Văn bản 3">
            <a:extLst>
              <a:ext uri="{FF2B5EF4-FFF2-40B4-BE49-F238E27FC236}">
                <a16:creationId xmlns:a16="http://schemas.microsoft.com/office/drawing/2014/main" id="{C655C2FA-4FE8-4A41-80BA-4F216DED3B33}"/>
              </a:ext>
            </a:extLst>
          </p:cNvPr>
          <p:cNvSpPr>
            <a:spLocks noGrp="1"/>
          </p:cNvSpPr>
          <p:nvPr>
            <p:ph type="body" sz="half" idx="48" hasCustomPrompt="1"/>
          </p:nvPr>
        </p:nvSpPr>
        <p:spPr>
          <a:xfrm>
            <a:off x="7435506" y="2827850"/>
            <a:ext cx="829818" cy="314428"/>
          </a:xfrm>
        </p:spPr>
        <p:txBody>
          <a:bodyPr rtlCol="0">
            <a:noAutofit/>
          </a:bodyPr>
          <a:lstStyle>
            <a:lvl1pPr marL="0" indent="0" algn="ctr">
              <a:spcBef>
                <a:spcPts val="450"/>
              </a:spcBef>
              <a:buNone/>
              <a:defRPr lang="en-US" sz="1650" b="1" i="0"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NĂM</a:t>
            </a:r>
          </a:p>
        </p:txBody>
      </p:sp>
      <p:sp>
        <p:nvSpPr>
          <p:cNvPr id="24" name="Chỗ dành sẵn cho Văn bản 3">
            <a:extLst>
              <a:ext uri="{FF2B5EF4-FFF2-40B4-BE49-F238E27FC236}">
                <a16:creationId xmlns:a16="http://schemas.microsoft.com/office/drawing/2014/main" id="{EF847E62-5CE2-45BE-A885-8D6CB5A97161}"/>
              </a:ext>
            </a:extLst>
          </p:cNvPr>
          <p:cNvSpPr>
            <a:spLocks noGrp="1"/>
          </p:cNvSpPr>
          <p:nvPr>
            <p:ph type="body" sz="half" idx="49" hasCustomPrompt="1"/>
          </p:nvPr>
        </p:nvSpPr>
        <p:spPr>
          <a:xfrm>
            <a:off x="7435506" y="3070764"/>
            <a:ext cx="829818" cy="314427"/>
          </a:xfrm>
        </p:spPr>
        <p:txBody>
          <a:bodyPr rtlCol="0">
            <a:noAutofit/>
          </a:bodyPr>
          <a:lstStyle>
            <a:lvl1pPr marL="0" indent="0" algn="ctr">
              <a:spcBef>
                <a:spcPts val="450"/>
              </a:spcBef>
              <a:buNone/>
              <a:defRPr lang="en-US" sz="1500" b="0" i="0" kern="1200" dirty="0" smtClean="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tháng</a:t>
            </a:r>
            <a:endParaRPr lang="vi-VN" noProof="0" dirty="0"/>
          </a:p>
        </p:txBody>
      </p:sp>
      <p:sp>
        <p:nvSpPr>
          <p:cNvPr id="26" name="Chỗ dành sẵn cho Văn bản 3">
            <a:extLst>
              <a:ext uri="{FF2B5EF4-FFF2-40B4-BE49-F238E27FC236}">
                <a16:creationId xmlns:a16="http://schemas.microsoft.com/office/drawing/2014/main" id="{E9700CBF-AC90-4C6B-B28B-6070D7F4D171}"/>
              </a:ext>
            </a:extLst>
          </p:cNvPr>
          <p:cNvSpPr>
            <a:spLocks noGrp="1"/>
          </p:cNvSpPr>
          <p:nvPr>
            <p:ph type="body" sz="half" idx="50" hasCustomPrompt="1"/>
          </p:nvPr>
        </p:nvSpPr>
        <p:spPr>
          <a:xfrm>
            <a:off x="2515781" y="2849708"/>
            <a:ext cx="829818" cy="314428"/>
          </a:xfrm>
        </p:spPr>
        <p:txBody>
          <a:bodyPr rtlCol="0">
            <a:noAutofit/>
          </a:bodyPr>
          <a:lstStyle>
            <a:lvl1pPr marL="0" indent="0" algn="ctr">
              <a:spcBef>
                <a:spcPts val="450"/>
              </a:spcBef>
              <a:buNone/>
              <a:defRPr lang="en-US" sz="1650" b="1" i="0"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NĂM</a:t>
            </a:r>
          </a:p>
        </p:txBody>
      </p:sp>
      <p:sp>
        <p:nvSpPr>
          <p:cNvPr id="27" name="Chỗ dành sẵn cho Văn bản 3">
            <a:extLst>
              <a:ext uri="{FF2B5EF4-FFF2-40B4-BE49-F238E27FC236}">
                <a16:creationId xmlns:a16="http://schemas.microsoft.com/office/drawing/2014/main" id="{14A999B7-5760-4B03-8394-F38F76320714}"/>
              </a:ext>
            </a:extLst>
          </p:cNvPr>
          <p:cNvSpPr>
            <a:spLocks noGrp="1"/>
          </p:cNvSpPr>
          <p:nvPr>
            <p:ph type="body" sz="half" idx="51" hasCustomPrompt="1"/>
          </p:nvPr>
        </p:nvSpPr>
        <p:spPr>
          <a:xfrm>
            <a:off x="2515781" y="3092622"/>
            <a:ext cx="829818" cy="314427"/>
          </a:xfrm>
        </p:spPr>
        <p:txBody>
          <a:bodyPr rtlCol="0">
            <a:noAutofit/>
          </a:bodyPr>
          <a:lstStyle>
            <a:lvl1pPr marL="0" indent="0" algn="ctr">
              <a:spcBef>
                <a:spcPts val="450"/>
              </a:spcBef>
              <a:buNone/>
              <a:defRPr lang="en-US" sz="1500" b="0" i="0" kern="1200" dirty="0" smtClean="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tháng</a:t>
            </a:r>
            <a:endParaRPr lang="vi-VN" noProof="0" dirty="0"/>
          </a:p>
        </p:txBody>
      </p:sp>
      <p:sp>
        <p:nvSpPr>
          <p:cNvPr id="29" name="Chỗ dành sẵn cho Văn bản 3">
            <a:extLst>
              <a:ext uri="{FF2B5EF4-FFF2-40B4-BE49-F238E27FC236}">
                <a16:creationId xmlns:a16="http://schemas.microsoft.com/office/drawing/2014/main" id="{F0F3187D-7DB1-4719-9F22-A55C5CEB6E7B}"/>
              </a:ext>
            </a:extLst>
          </p:cNvPr>
          <p:cNvSpPr>
            <a:spLocks noGrp="1"/>
          </p:cNvSpPr>
          <p:nvPr>
            <p:ph type="body" sz="half" idx="52" hasCustomPrompt="1"/>
          </p:nvPr>
        </p:nvSpPr>
        <p:spPr>
          <a:xfrm>
            <a:off x="4155689" y="2849708"/>
            <a:ext cx="829818" cy="314428"/>
          </a:xfrm>
        </p:spPr>
        <p:txBody>
          <a:bodyPr rtlCol="0">
            <a:noAutofit/>
          </a:bodyPr>
          <a:lstStyle>
            <a:lvl1pPr marL="0" indent="0" algn="ctr">
              <a:spcBef>
                <a:spcPts val="450"/>
              </a:spcBef>
              <a:buNone/>
              <a:defRPr lang="en-US" sz="1650" b="1" i="0"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NĂM</a:t>
            </a:r>
          </a:p>
        </p:txBody>
      </p:sp>
      <p:sp>
        <p:nvSpPr>
          <p:cNvPr id="30" name="Chỗ dành sẵn cho Văn bản 3">
            <a:extLst>
              <a:ext uri="{FF2B5EF4-FFF2-40B4-BE49-F238E27FC236}">
                <a16:creationId xmlns:a16="http://schemas.microsoft.com/office/drawing/2014/main" id="{FC11D98A-051A-491B-9B80-2EFB0B103E76}"/>
              </a:ext>
            </a:extLst>
          </p:cNvPr>
          <p:cNvSpPr>
            <a:spLocks noGrp="1"/>
          </p:cNvSpPr>
          <p:nvPr>
            <p:ph type="body" sz="half" idx="53" hasCustomPrompt="1"/>
          </p:nvPr>
        </p:nvSpPr>
        <p:spPr>
          <a:xfrm>
            <a:off x="4155689" y="3092622"/>
            <a:ext cx="829818" cy="314427"/>
          </a:xfrm>
        </p:spPr>
        <p:txBody>
          <a:bodyPr rtlCol="0">
            <a:noAutofit/>
          </a:bodyPr>
          <a:lstStyle>
            <a:lvl1pPr marL="0" indent="0" algn="ctr">
              <a:spcBef>
                <a:spcPts val="450"/>
              </a:spcBef>
              <a:buNone/>
              <a:defRPr lang="en-US" sz="1500" b="0" i="0" kern="1200" dirty="0" smtClean="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tháng</a:t>
            </a:r>
            <a:endParaRPr lang="vi-VN" noProof="0" dirty="0"/>
          </a:p>
        </p:txBody>
      </p:sp>
      <p:sp>
        <p:nvSpPr>
          <p:cNvPr id="32" name="Chỗ dành sẵn cho Văn bản 3">
            <a:extLst>
              <a:ext uri="{FF2B5EF4-FFF2-40B4-BE49-F238E27FC236}">
                <a16:creationId xmlns:a16="http://schemas.microsoft.com/office/drawing/2014/main" id="{7F4211FC-A6F2-4AFA-9F30-FD13CEAAC5A0}"/>
              </a:ext>
            </a:extLst>
          </p:cNvPr>
          <p:cNvSpPr>
            <a:spLocks noGrp="1"/>
          </p:cNvSpPr>
          <p:nvPr>
            <p:ph type="body" sz="half" idx="54" hasCustomPrompt="1"/>
          </p:nvPr>
        </p:nvSpPr>
        <p:spPr>
          <a:xfrm>
            <a:off x="5795598" y="2849708"/>
            <a:ext cx="829818" cy="314428"/>
          </a:xfrm>
        </p:spPr>
        <p:txBody>
          <a:bodyPr rtlCol="0">
            <a:noAutofit/>
          </a:bodyPr>
          <a:lstStyle>
            <a:lvl1pPr marL="0" indent="0" algn="ctr">
              <a:spcBef>
                <a:spcPts val="450"/>
              </a:spcBef>
              <a:buNone/>
              <a:defRPr lang="en-US" sz="1650" b="1" i="0"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NĂM</a:t>
            </a:r>
          </a:p>
        </p:txBody>
      </p:sp>
      <p:sp>
        <p:nvSpPr>
          <p:cNvPr id="33" name="Chỗ dành sẵn cho Văn bản 3">
            <a:extLst>
              <a:ext uri="{FF2B5EF4-FFF2-40B4-BE49-F238E27FC236}">
                <a16:creationId xmlns:a16="http://schemas.microsoft.com/office/drawing/2014/main" id="{D3931DEC-CD0C-4B70-8E1E-036122C0484A}"/>
              </a:ext>
            </a:extLst>
          </p:cNvPr>
          <p:cNvSpPr>
            <a:spLocks noGrp="1"/>
          </p:cNvSpPr>
          <p:nvPr>
            <p:ph type="body" sz="half" idx="55" hasCustomPrompt="1"/>
          </p:nvPr>
        </p:nvSpPr>
        <p:spPr>
          <a:xfrm>
            <a:off x="5795598" y="3092622"/>
            <a:ext cx="829818" cy="314427"/>
          </a:xfrm>
        </p:spPr>
        <p:txBody>
          <a:bodyPr rtlCol="0">
            <a:noAutofit/>
          </a:bodyPr>
          <a:lstStyle>
            <a:lvl1pPr marL="0" indent="0" algn="ctr">
              <a:spcBef>
                <a:spcPts val="450"/>
              </a:spcBef>
              <a:buNone/>
              <a:defRPr lang="en-US" sz="1500" b="0" i="0" kern="1200" dirty="0" smtClean="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tháng</a:t>
            </a:r>
            <a:endParaRPr lang="vi-VN" noProof="0" dirty="0"/>
          </a:p>
        </p:txBody>
      </p:sp>
      <p:sp>
        <p:nvSpPr>
          <p:cNvPr id="34" name="Chỗ dành sẵn cho Văn bản 3">
            <a:extLst>
              <a:ext uri="{FF2B5EF4-FFF2-40B4-BE49-F238E27FC236}">
                <a16:creationId xmlns:a16="http://schemas.microsoft.com/office/drawing/2014/main" id="{E45025BC-6529-4F89-87D6-1D94E2C72C6F}"/>
              </a:ext>
            </a:extLst>
          </p:cNvPr>
          <p:cNvSpPr>
            <a:spLocks noGrp="1"/>
          </p:cNvSpPr>
          <p:nvPr>
            <p:ph type="body" sz="half" idx="57"/>
          </p:nvPr>
        </p:nvSpPr>
        <p:spPr>
          <a:xfrm>
            <a:off x="7202329" y="4083691"/>
            <a:ext cx="1296162" cy="1336467"/>
          </a:xfrm>
        </p:spPr>
        <p:txBody>
          <a:bodyPr rtlCol="0">
            <a:normAutofit/>
          </a:bodyPr>
          <a:lstStyle>
            <a:lvl1pPr marL="0" indent="0" algn="ctr">
              <a:lnSpc>
                <a:spcPct val="100000"/>
              </a:lnSpc>
              <a:spcBef>
                <a:spcPts val="45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35" name="Chỗ dành sẵn cho Văn bản 3">
            <a:extLst>
              <a:ext uri="{FF2B5EF4-FFF2-40B4-BE49-F238E27FC236}">
                <a16:creationId xmlns:a16="http://schemas.microsoft.com/office/drawing/2014/main" id="{3CD7F50C-7C74-42DA-AD3A-38EEA8993C5D}"/>
              </a:ext>
            </a:extLst>
          </p:cNvPr>
          <p:cNvSpPr>
            <a:spLocks noGrp="1"/>
          </p:cNvSpPr>
          <p:nvPr>
            <p:ph type="body" sz="half" idx="58" hasCustomPrompt="1"/>
          </p:nvPr>
        </p:nvSpPr>
        <p:spPr>
          <a:xfrm>
            <a:off x="7202328" y="3734004"/>
            <a:ext cx="1296162" cy="375509"/>
          </a:xfrm>
        </p:spPr>
        <p:txBody>
          <a:bodyPr rtlCol="0" anchor="b" anchorCtr="0">
            <a:normAutofit/>
          </a:bodyPr>
          <a:lstStyle>
            <a:lvl1pPr marL="0" indent="0" algn="ctr">
              <a:buNone/>
              <a:defRPr lang="en-US" sz="15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36" name="Chỗ dành sẵn cho Văn bản 3">
            <a:extLst>
              <a:ext uri="{FF2B5EF4-FFF2-40B4-BE49-F238E27FC236}">
                <a16:creationId xmlns:a16="http://schemas.microsoft.com/office/drawing/2014/main" id="{6B626BA0-3E25-4C19-9341-736B0E810156}"/>
              </a:ext>
            </a:extLst>
          </p:cNvPr>
          <p:cNvSpPr>
            <a:spLocks noGrp="1"/>
          </p:cNvSpPr>
          <p:nvPr>
            <p:ph type="body" sz="half" idx="59"/>
          </p:nvPr>
        </p:nvSpPr>
        <p:spPr>
          <a:xfrm>
            <a:off x="2283842" y="4083691"/>
            <a:ext cx="1296162" cy="1336467"/>
          </a:xfrm>
        </p:spPr>
        <p:txBody>
          <a:bodyPr rtlCol="0">
            <a:normAutofit/>
          </a:bodyPr>
          <a:lstStyle>
            <a:lvl1pPr marL="0" indent="0" algn="ctr">
              <a:lnSpc>
                <a:spcPct val="100000"/>
              </a:lnSpc>
              <a:spcBef>
                <a:spcPts val="45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37" name="Chỗ dành sẵn cho Văn bản 3">
            <a:extLst>
              <a:ext uri="{FF2B5EF4-FFF2-40B4-BE49-F238E27FC236}">
                <a16:creationId xmlns:a16="http://schemas.microsoft.com/office/drawing/2014/main" id="{71D35746-C7C9-44AF-B36A-AD900B43E000}"/>
              </a:ext>
            </a:extLst>
          </p:cNvPr>
          <p:cNvSpPr>
            <a:spLocks noGrp="1"/>
          </p:cNvSpPr>
          <p:nvPr>
            <p:ph type="body" sz="half" idx="60" hasCustomPrompt="1"/>
          </p:nvPr>
        </p:nvSpPr>
        <p:spPr>
          <a:xfrm>
            <a:off x="2283842" y="3734004"/>
            <a:ext cx="1296162" cy="375509"/>
          </a:xfrm>
        </p:spPr>
        <p:txBody>
          <a:bodyPr rtlCol="0" anchor="b" anchorCtr="0">
            <a:normAutofit/>
          </a:bodyPr>
          <a:lstStyle>
            <a:lvl1pPr marL="0" indent="0" algn="ctr">
              <a:buNone/>
              <a:defRPr lang="en-US" sz="15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38" name="Chỗ dành sẵn cho Văn bản 3">
            <a:extLst>
              <a:ext uri="{FF2B5EF4-FFF2-40B4-BE49-F238E27FC236}">
                <a16:creationId xmlns:a16="http://schemas.microsoft.com/office/drawing/2014/main" id="{0DD122A5-3E85-448B-AEF4-916061D337DA}"/>
              </a:ext>
            </a:extLst>
          </p:cNvPr>
          <p:cNvSpPr>
            <a:spLocks noGrp="1"/>
          </p:cNvSpPr>
          <p:nvPr>
            <p:ph type="body" sz="half" idx="61"/>
          </p:nvPr>
        </p:nvSpPr>
        <p:spPr>
          <a:xfrm>
            <a:off x="3923338" y="4083691"/>
            <a:ext cx="1296162" cy="1336467"/>
          </a:xfrm>
        </p:spPr>
        <p:txBody>
          <a:bodyPr rtlCol="0">
            <a:normAutofit/>
          </a:bodyPr>
          <a:lstStyle>
            <a:lvl1pPr marL="0" indent="0" algn="ctr">
              <a:lnSpc>
                <a:spcPct val="100000"/>
              </a:lnSpc>
              <a:spcBef>
                <a:spcPts val="45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39" name="Chỗ dành sẵn cho Văn bản 3">
            <a:extLst>
              <a:ext uri="{FF2B5EF4-FFF2-40B4-BE49-F238E27FC236}">
                <a16:creationId xmlns:a16="http://schemas.microsoft.com/office/drawing/2014/main" id="{458B3ABB-6123-475E-9158-8F0F7E5CB7EA}"/>
              </a:ext>
            </a:extLst>
          </p:cNvPr>
          <p:cNvSpPr>
            <a:spLocks noGrp="1"/>
          </p:cNvSpPr>
          <p:nvPr>
            <p:ph type="body" sz="half" idx="62" hasCustomPrompt="1"/>
          </p:nvPr>
        </p:nvSpPr>
        <p:spPr>
          <a:xfrm>
            <a:off x="3923337" y="3734004"/>
            <a:ext cx="1296162" cy="375509"/>
          </a:xfrm>
        </p:spPr>
        <p:txBody>
          <a:bodyPr rtlCol="0" anchor="b" anchorCtr="0">
            <a:normAutofit/>
          </a:bodyPr>
          <a:lstStyle>
            <a:lvl1pPr marL="0" indent="0" algn="ctr">
              <a:buNone/>
              <a:defRPr lang="en-US" sz="15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40" name="Chỗ dành sẵn cho Văn bản 3">
            <a:extLst>
              <a:ext uri="{FF2B5EF4-FFF2-40B4-BE49-F238E27FC236}">
                <a16:creationId xmlns:a16="http://schemas.microsoft.com/office/drawing/2014/main" id="{D3B00581-02A2-4EBF-BF5A-C945D4E1CF1F}"/>
              </a:ext>
            </a:extLst>
          </p:cNvPr>
          <p:cNvSpPr>
            <a:spLocks noGrp="1"/>
          </p:cNvSpPr>
          <p:nvPr>
            <p:ph type="body" sz="half" idx="63"/>
          </p:nvPr>
        </p:nvSpPr>
        <p:spPr>
          <a:xfrm>
            <a:off x="5562833" y="4083691"/>
            <a:ext cx="1296162" cy="1336467"/>
          </a:xfrm>
        </p:spPr>
        <p:txBody>
          <a:bodyPr rtlCol="0">
            <a:normAutofit/>
          </a:bodyPr>
          <a:lstStyle>
            <a:lvl1pPr marL="0" indent="0" algn="ctr">
              <a:lnSpc>
                <a:spcPct val="100000"/>
              </a:lnSpc>
              <a:spcBef>
                <a:spcPts val="45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41" name="Chỗ dành sẵn cho Văn bản 3">
            <a:extLst>
              <a:ext uri="{FF2B5EF4-FFF2-40B4-BE49-F238E27FC236}">
                <a16:creationId xmlns:a16="http://schemas.microsoft.com/office/drawing/2014/main" id="{841B08C8-6479-4E23-9967-D1A97B48518A}"/>
              </a:ext>
            </a:extLst>
          </p:cNvPr>
          <p:cNvSpPr>
            <a:spLocks noGrp="1"/>
          </p:cNvSpPr>
          <p:nvPr>
            <p:ph type="body" sz="half" idx="64" hasCustomPrompt="1"/>
          </p:nvPr>
        </p:nvSpPr>
        <p:spPr>
          <a:xfrm>
            <a:off x="5562833" y="3734004"/>
            <a:ext cx="1296162" cy="375509"/>
          </a:xfrm>
        </p:spPr>
        <p:txBody>
          <a:bodyPr rtlCol="0" anchor="b" anchorCtr="0">
            <a:normAutofit/>
          </a:bodyPr>
          <a:lstStyle>
            <a:lvl1pPr marL="0" indent="0" algn="ctr">
              <a:buNone/>
              <a:defRPr lang="en-US" sz="15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Tree>
    <p:extLst>
      <p:ext uri="{BB962C8B-B14F-4D97-AF65-F5344CB8AC3E}">
        <p14:creationId xmlns:p14="http://schemas.microsoft.com/office/powerpoint/2010/main" val="626631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ả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79FEDE1-14F2-46B9-85D8-8B68DB5F2E57}"/>
              </a:ext>
            </a:extLst>
          </p:cNvPr>
          <p:cNvSpPr>
            <a:spLocks noGrp="1"/>
          </p:cNvSpPr>
          <p:nvPr>
            <p:ph sz="half" idx="1"/>
          </p:nvPr>
        </p:nvSpPr>
        <p:spPr>
          <a:xfrm>
            <a:off x="1348770" y="1554170"/>
            <a:ext cx="6446461" cy="4012443"/>
          </a:xfrm>
        </p:spPr>
        <p:txBody>
          <a:bodyPr rtlCol="0">
            <a:normAutofit/>
          </a:bodyPr>
          <a:lstStyle>
            <a:lvl1pPr marL="0" indent="0">
              <a:lnSpc>
                <a:spcPct val="100000"/>
              </a:lnSpc>
              <a:spcBef>
                <a:spcPts val="450"/>
              </a:spcBef>
              <a:buClr>
                <a:srgbClr val="9D0000"/>
              </a:buClr>
              <a:buFont typeface="Arial" panose="020B0604020202020204" pitchFamily="34" charset="0"/>
              <a:buNone/>
              <a:defRPr sz="1200" i="0"/>
            </a:lvl1pPr>
          </a:lstStyle>
          <a:p>
            <a:pPr lvl="0" rtl="0"/>
            <a:r>
              <a:rPr lang="vi-VN" noProof="0"/>
              <a:t>Bấm để chỉnh sửa kiểu văn bản của Bản cái</a:t>
            </a:r>
          </a:p>
        </p:txBody>
      </p:sp>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C36300BF-D34E-4022-8B4C-C63E8DB6DCAD}"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3356244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rang chiếu nhóm">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9E434DCB-F720-4F27-AFA1-AE6EDEB0E572}"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2" name="Hình chữ nhật 11" descr="Vết cọ vẽ">
            <a:extLst>
              <a:ext uri="{FF2B5EF4-FFF2-40B4-BE49-F238E27FC236}">
                <a16:creationId xmlns:a16="http://schemas.microsoft.com/office/drawing/2014/main" id="{A7FA5215-18C5-48EB-9287-FD0210082394}"/>
              </a:ext>
            </a:extLst>
          </p:cNvPr>
          <p:cNvSpPr/>
          <p:nvPr userDrawn="1"/>
        </p:nvSpPr>
        <p:spPr>
          <a:xfrm>
            <a:off x="1133168" y="1671437"/>
            <a:ext cx="178308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3" name="Chỗ dành sẵn cho Văn bản 3">
            <a:extLst>
              <a:ext uri="{FF2B5EF4-FFF2-40B4-BE49-F238E27FC236}">
                <a16:creationId xmlns:a16="http://schemas.microsoft.com/office/drawing/2014/main" id="{13B21B5D-078E-4818-93B7-C4BC44E0E670}"/>
              </a:ext>
            </a:extLst>
          </p:cNvPr>
          <p:cNvSpPr>
            <a:spLocks noGrp="1"/>
          </p:cNvSpPr>
          <p:nvPr>
            <p:ph type="body" sz="half" idx="2"/>
          </p:nvPr>
        </p:nvSpPr>
        <p:spPr>
          <a:xfrm>
            <a:off x="850612" y="4352908"/>
            <a:ext cx="2338578" cy="1336467"/>
          </a:xfrm>
        </p:spPr>
        <p:txBody>
          <a:bodyPr rtlCol="0">
            <a:normAutofit/>
          </a:bodyPr>
          <a:lstStyle>
            <a:lvl1pPr marL="0" indent="0" algn="ctr">
              <a:lnSpc>
                <a:spcPct val="100000"/>
              </a:lnSpc>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15" name="Chỗ dành sẵn cho Văn bản 3">
            <a:extLst>
              <a:ext uri="{FF2B5EF4-FFF2-40B4-BE49-F238E27FC236}">
                <a16:creationId xmlns:a16="http://schemas.microsoft.com/office/drawing/2014/main" id="{19C62EE8-62D4-42A2-ADFB-270054905059}"/>
              </a:ext>
            </a:extLst>
          </p:cNvPr>
          <p:cNvSpPr>
            <a:spLocks noGrp="1"/>
          </p:cNvSpPr>
          <p:nvPr>
            <p:ph type="body" sz="half" idx="34" hasCustomPrompt="1"/>
          </p:nvPr>
        </p:nvSpPr>
        <p:spPr>
          <a:xfrm>
            <a:off x="1128901" y="3734004"/>
            <a:ext cx="1782000" cy="375509"/>
          </a:xfrm>
        </p:spPr>
        <p:txBody>
          <a:bodyPr rtlCol="0">
            <a:noAutofit/>
          </a:bodyPr>
          <a:lstStyle>
            <a:lvl1pPr marL="0" indent="0" algn="ctr">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17" name="Chỗ dành sẵn cho Văn bản 3">
            <a:extLst>
              <a:ext uri="{FF2B5EF4-FFF2-40B4-BE49-F238E27FC236}">
                <a16:creationId xmlns:a16="http://schemas.microsoft.com/office/drawing/2014/main" id="{86BD6FD2-1D30-49A6-830E-AA56A99FC1CE}"/>
              </a:ext>
            </a:extLst>
          </p:cNvPr>
          <p:cNvSpPr>
            <a:spLocks noGrp="1"/>
          </p:cNvSpPr>
          <p:nvPr>
            <p:ph type="body" sz="half" idx="43"/>
          </p:nvPr>
        </p:nvSpPr>
        <p:spPr>
          <a:xfrm>
            <a:off x="1128901" y="4116456"/>
            <a:ext cx="1782000" cy="208998"/>
          </a:xfrm>
        </p:spPr>
        <p:txBody>
          <a:bodyPr rtlCol="0" anchor="ctr" anchorCtr="0">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9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vi-VN" noProof="0"/>
              <a:t>Bấm để chỉnh sửa kiểu văn bản của Bản cái</a:t>
            </a:r>
          </a:p>
        </p:txBody>
      </p:sp>
      <p:sp>
        <p:nvSpPr>
          <p:cNvPr id="19" name="Hình chữ nhật 18" descr="Vết cọ vẽ">
            <a:extLst>
              <a:ext uri="{FF2B5EF4-FFF2-40B4-BE49-F238E27FC236}">
                <a16:creationId xmlns:a16="http://schemas.microsoft.com/office/drawing/2014/main" id="{092F9F63-01FC-4172-8992-6FBF9B839FC8}"/>
              </a:ext>
            </a:extLst>
          </p:cNvPr>
          <p:cNvSpPr/>
          <p:nvPr userDrawn="1"/>
        </p:nvSpPr>
        <p:spPr>
          <a:xfrm>
            <a:off x="3669218" y="1675907"/>
            <a:ext cx="178308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3" name="Hình chữ nhật 22" descr="Vết cọ vẽ">
            <a:extLst>
              <a:ext uri="{FF2B5EF4-FFF2-40B4-BE49-F238E27FC236}">
                <a16:creationId xmlns:a16="http://schemas.microsoft.com/office/drawing/2014/main" id="{F4C281DF-CD63-43AF-A8F3-B0C6542AE01E}"/>
              </a:ext>
            </a:extLst>
          </p:cNvPr>
          <p:cNvSpPr/>
          <p:nvPr userDrawn="1"/>
        </p:nvSpPr>
        <p:spPr>
          <a:xfrm>
            <a:off x="6273793" y="1675155"/>
            <a:ext cx="1783080" cy="22037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5" name="Chỗ dành sẵn cho Văn bản 3">
            <a:extLst>
              <a:ext uri="{FF2B5EF4-FFF2-40B4-BE49-F238E27FC236}">
                <a16:creationId xmlns:a16="http://schemas.microsoft.com/office/drawing/2014/main" id="{4B294B4F-3059-4977-8F9A-F67332F7B0A4}"/>
              </a:ext>
            </a:extLst>
          </p:cNvPr>
          <p:cNvSpPr>
            <a:spLocks noGrp="1"/>
          </p:cNvSpPr>
          <p:nvPr>
            <p:ph type="body" sz="half" idx="67"/>
          </p:nvPr>
        </p:nvSpPr>
        <p:spPr>
          <a:xfrm>
            <a:off x="3402711" y="4352908"/>
            <a:ext cx="2338578" cy="1336467"/>
          </a:xfrm>
        </p:spPr>
        <p:txBody>
          <a:bodyPr rtlCol="0">
            <a:normAutofit/>
          </a:bodyPr>
          <a:lstStyle>
            <a:lvl1pPr marL="0" indent="0" algn="ctr">
              <a:lnSpc>
                <a:spcPct val="100000"/>
              </a:lnSpc>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26" name="Chỗ dành sẵn cho Văn bản 3">
            <a:extLst>
              <a:ext uri="{FF2B5EF4-FFF2-40B4-BE49-F238E27FC236}">
                <a16:creationId xmlns:a16="http://schemas.microsoft.com/office/drawing/2014/main" id="{E6DB76A1-F16D-475C-9887-7EAE32A8C3A3}"/>
              </a:ext>
            </a:extLst>
          </p:cNvPr>
          <p:cNvSpPr>
            <a:spLocks noGrp="1"/>
          </p:cNvSpPr>
          <p:nvPr>
            <p:ph type="body" sz="half" idx="69"/>
          </p:nvPr>
        </p:nvSpPr>
        <p:spPr>
          <a:xfrm>
            <a:off x="3681000" y="4116456"/>
            <a:ext cx="1782000" cy="208998"/>
          </a:xfrm>
        </p:spPr>
        <p:txBody>
          <a:bodyPr rtlCol="0" anchor="ctr" anchorCtr="0">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9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vi-VN" noProof="0"/>
              <a:t>Bấm để chỉnh sửa kiểu văn bản của Bản cái</a:t>
            </a:r>
          </a:p>
        </p:txBody>
      </p:sp>
      <p:sp>
        <p:nvSpPr>
          <p:cNvPr id="27" name="Chỗ dành sẵn cho Văn bản 3">
            <a:extLst>
              <a:ext uri="{FF2B5EF4-FFF2-40B4-BE49-F238E27FC236}">
                <a16:creationId xmlns:a16="http://schemas.microsoft.com/office/drawing/2014/main" id="{C310658D-D557-47BB-BC8A-B915B830ED05}"/>
              </a:ext>
            </a:extLst>
          </p:cNvPr>
          <p:cNvSpPr>
            <a:spLocks noGrp="1"/>
          </p:cNvSpPr>
          <p:nvPr>
            <p:ph type="body" sz="half" idx="70"/>
          </p:nvPr>
        </p:nvSpPr>
        <p:spPr>
          <a:xfrm>
            <a:off x="5987751" y="4352908"/>
            <a:ext cx="2338578" cy="1336467"/>
          </a:xfrm>
        </p:spPr>
        <p:txBody>
          <a:bodyPr rtlCol="0">
            <a:normAutofit/>
          </a:bodyPr>
          <a:lstStyle>
            <a:lvl1pPr marL="0" indent="0" algn="ctr">
              <a:lnSpc>
                <a:spcPct val="100000"/>
              </a:lnSpc>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28" name="Chỗ dành sẵn cho Văn bản 3">
            <a:extLst>
              <a:ext uri="{FF2B5EF4-FFF2-40B4-BE49-F238E27FC236}">
                <a16:creationId xmlns:a16="http://schemas.microsoft.com/office/drawing/2014/main" id="{431AC128-54A5-4348-9354-2090E9446DD0}"/>
              </a:ext>
            </a:extLst>
          </p:cNvPr>
          <p:cNvSpPr>
            <a:spLocks noGrp="1"/>
          </p:cNvSpPr>
          <p:nvPr>
            <p:ph type="body" sz="half" idx="72"/>
          </p:nvPr>
        </p:nvSpPr>
        <p:spPr>
          <a:xfrm>
            <a:off x="6266040" y="4116456"/>
            <a:ext cx="1782000" cy="208998"/>
          </a:xfrm>
        </p:spPr>
        <p:txBody>
          <a:bodyPr rtlCol="0" anchor="ctr" anchorCtr="0">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lang="en-US" sz="9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vi-VN" noProof="0"/>
              <a:t>Bấm để chỉnh sửa kiểu văn bản của Bản cái</a:t>
            </a:r>
          </a:p>
        </p:txBody>
      </p:sp>
      <p:sp>
        <p:nvSpPr>
          <p:cNvPr id="29" name="Chỗ dành sẵn cho Hình ảnh 7">
            <a:extLst>
              <a:ext uri="{FF2B5EF4-FFF2-40B4-BE49-F238E27FC236}">
                <a16:creationId xmlns:a16="http://schemas.microsoft.com/office/drawing/2014/main" id="{546207D6-A979-4C63-A9FA-514FA9733332}"/>
              </a:ext>
            </a:extLst>
          </p:cNvPr>
          <p:cNvSpPr>
            <a:spLocks noGrp="1"/>
          </p:cNvSpPr>
          <p:nvPr>
            <p:ph type="pic" sz="quarter" idx="73"/>
          </p:nvPr>
        </p:nvSpPr>
        <p:spPr>
          <a:xfrm>
            <a:off x="1470259" y="2023009"/>
            <a:ext cx="1096200" cy="1461600"/>
          </a:xfrm>
          <a:prstGeom prst="ellipse">
            <a:avLst/>
          </a:prstGeom>
          <a:ln w="12700">
            <a:solidFill>
              <a:srgbClr val="8D6347"/>
            </a:solidFill>
          </a:ln>
        </p:spPr>
        <p:txBody>
          <a:bodyPr rtlCol="0" anchor="ctr" anchorCtr="0">
            <a:noAutofit/>
          </a:bodyPr>
          <a:lstStyle>
            <a:lvl1pPr marL="0" indent="0" algn="ctr">
              <a:buNone/>
              <a:defRPr sz="1500"/>
            </a:lvl1pPr>
          </a:lstStyle>
          <a:p>
            <a:pPr rtl="0"/>
            <a:r>
              <a:rPr lang="vi-VN" noProof="0"/>
              <a:t>Bấm biểu tượng để thêm hình ảnh</a:t>
            </a:r>
            <a:endParaRPr lang="vi-VN" noProof="0" dirty="0"/>
          </a:p>
        </p:txBody>
      </p:sp>
      <p:sp>
        <p:nvSpPr>
          <p:cNvPr id="30" name="Chỗ dành sẵn cho Hình ảnh 7">
            <a:extLst>
              <a:ext uri="{FF2B5EF4-FFF2-40B4-BE49-F238E27FC236}">
                <a16:creationId xmlns:a16="http://schemas.microsoft.com/office/drawing/2014/main" id="{17B9003F-DE29-4AC3-A466-BEFDC52EA5D4}"/>
              </a:ext>
            </a:extLst>
          </p:cNvPr>
          <p:cNvSpPr>
            <a:spLocks noGrp="1"/>
          </p:cNvSpPr>
          <p:nvPr>
            <p:ph type="pic" sz="quarter" idx="74"/>
          </p:nvPr>
        </p:nvSpPr>
        <p:spPr>
          <a:xfrm>
            <a:off x="4034675" y="2023009"/>
            <a:ext cx="1096200" cy="1461600"/>
          </a:xfrm>
          <a:prstGeom prst="ellipse">
            <a:avLst/>
          </a:prstGeom>
          <a:ln w="12700">
            <a:solidFill>
              <a:srgbClr val="8D6347"/>
            </a:solidFill>
          </a:ln>
        </p:spPr>
        <p:txBody>
          <a:bodyPr rtlCol="0" anchor="ctr" anchorCtr="0">
            <a:noAutofit/>
          </a:bodyPr>
          <a:lstStyle>
            <a:lvl1pPr marL="0" indent="0" algn="ctr">
              <a:buNone/>
              <a:defRPr sz="1500"/>
            </a:lvl1pPr>
          </a:lstStyle>
          <a:p>
            <a:pPr rtl="0"/>
            <a:r>
              <a:rPr lang="vi-VN" noProof="0"/>
              <a:t>Bấm biểu tượng để thêm hình ảnh</a:t>
            </a:r>
            <a:endParaRPr lang="vi-VN" noProof="0" dirty="0"/>
          </a:p>
        </p:txBody>
      </p:sp>
      <p:sp>
        <p:nvSpPr>
          <p:cNvPr id="31" name="Chỗ dành sẵn cho Hình ảnh 7">
            <a:extLst>
              <a:ext uri="{FF2B5EF4-FFF2-40B4-BE49-F238E27FC236}">
                <a16:creationId xmlns:a16="http://schemas.microsoft.com/office/drawing/2014/main" id="{4BAD77A4-CEB0-4E6E-8ABE-363A50124165}"/>
              </a:ext>
            </a:extLst>
          </p:cNvPr>
          <p:cNvSpPr>
            <a:spLocks noGrp="1"/>
          </p:cNvSpPr>
          <p:nvPr>
            <p:ph type="pic" sz="quarter" idx="75"/>
          </p:nvPr>
        </p:nvSpPr>
        <p:spPr>
          <a:xfrm>
            <a:off x="6621575" y="2023009"/>
            <a:ext cx="1096200" cy="1461600"/>
          </a:xfrm>
          <a:prstGeom prst="ellipse">
            <a:avLst/>
          </a:prstGeom>
          <a:ln w="12700">
            <a:solidFill>
              <a:srgbClr val="8D6347"/>
            </a:solidFill>
          </a:ln>
        </p:spPr>
        <p:txBody>
          <a:bodyPr rtlCol="0" anchor="ctr" anchorCtr="0">
            <a:noAutofit/>
          </a:bodyPr>
          <a:lstStyle>
            <a:lvl1pPr marL="0" indent="0" algn="ctr">
              <a:buNone/>
              <a:defRPr sz="1500"/>
            </a:lvl1pPr>
          </a:lstStyle>
          <a:p>
            <a:pPr rtl="0"/>
            <a:r>
              <a:rPr lang="vi-VN" noProof="0"/>
              <a:t>Bấm biểu tượng để thêm hình ảnh</a:t>
            </a:r>
            <a:endParaRPr lang="vi-VN" noProof="0" dirty="0"/>
          </a:p>
        </p:txBody>
      </p:sp>
      <p:sp>
        <p:nvSpPr>
          <p:cNvPr id="32" name="Chỗ dành sẵn cho Văn bản 3">
            <a:extLst>
              <a:ext uri="{FF2B5EF4-FFF2-40B4-BE49-F238E27FC236}">
                <a16:creationId xmlns:a16="http://schemas.microsoft.com/office/drawing/2014/main" id="{B4EF5BD4-323A-47A4-8705-96248C8A4AE9}"/>
              </a:ext>
            </a:extLst>
          </p:cNvPr>
          <p:cNvSpPr>
            <a:spLocks noGrp="1"/>
          </p:cNvSpPr>
          <p:nvPr>
            <p:ph type="body" sz="half" idx="68" hasCustomPrompt="1"/>
          </p:nvPr>
        </p:nvSpPr>
        <p:spPr>
          <a:xfrm>
            <a:off x="3681000" y="3734004"/>
            <a:ext cx="1782000" cy="375509"/>
          </a:xfrm>
        </p:spPr>
        <p:txBody>
          <a:bodyPr rtlCol="0">
            <a:noAutofit/>
          </a:bodyPr>
          <a:lstStyle>
            <a:lvl1pPr marL="0" indent="0" algn="ctr">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
        <p:nvSpPr>
          <p:cNvPr id="33" name="Chỗ dành sẵn cho Văn bản 3">
            <a:extLst>
              <a:ext uri="{FF2B5EF4-FFF2-40B4-BE49-F238E27FC236}">
                <a16:creationId xmlns:a16="http://schemas.microsoft.com/office/drawing/2014/main" id="{88881F5B-BE54-484E-82B8-4CB1E9F43AE4}"/>
              </a:ext>
            </a:extLst>
          </p:cNvPr>
          <p:cNvSpPr>
            <a:spLocks noGrp="1"/>
          </p:cNvSpPr>
          <p:nvPr>
            <p:ph type="body" sz="half" idx="71" hasCustomPrompt="1"/>
          </p:nvPr>
        </p:nvSpPr>
        <p:spPr>
          <a:xfrm>
            <a:off x="6266040" y="3734004"/>
            <a:ext cx="1782000" cy="375509"/>
          </a:xfrm>
        </p:spPr>
        <p:txBody>
          <a:bodyPr rtlCol="0">
            <a:noAutofit/>
          </a:bodyPr>
          <a:lstStyle>
            <a:lvl1pPr marL="0" indent="0" algn="ctr">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Văn </a:t>
            </a:r>
            <a:r>
              <a:rPr lang="vi-VN" noProof="0" dirty="0" err="1"/>
              <a:t>bản</a:t>
            </a:r>
            <a:r>
              <a:rPr lang="vi-VN" noProof="0" dirty="0"/>
              <a:t> </a:t>
            </a:r>
            <a:r>
              <a:rPr lang="vi-VN" noProof="0" dirty="0" err="1"/>
              <a:t>chủ</a:t>
            </a:r>
            <a:endParaRPr lang="vi-VN" noProof="0" dirty="0"/>
          </a:p>
        </p:txBody>
      </p:sp>
    </p:spTree>
    <p:extLst>
      <p:ext uri="{BB962C8B-B14F-4D97-AF65-F5344CB8AC3E}">
        <p14:creationId xmlns:p14="http://schemas.microsoft.com/office/powerpoint/2010/main" val="398118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rtl="0"/>
            <a:endParaRPr lang="vi-VN" noProof="0"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rtl="0"/>
            <a:fld id="{F470E458-E7C2-4395-B75D-476A174CEE45}" type="slidenum">
              <a:rPr lang="vi-VN" noProof="0" smtClean="0"/>
              <a:pPr/>
              <a:t>‹#›</a:t>
            </a:fld>
            <a:endParaRPr lang="vi-VN" noProof="0"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91819511"/>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ang chiếu nhóm lớ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63D8A3DB-E8F9-4F9E-84FB-A44C0C938AE3}"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44" name="Hình chữ nhật 43" descr="Vết cọ vẽ">
            <a:extLst>
              <a:ext uri="{FF2B5EF4-FFF2-40B4-BE49-F238E27FC236}">
                <a16:creationId xmlns:a16="http://schemas.microsoft.com/office/drawing/2014/main" id="{45F71459-E761-4BAA-8296-9AF4852B6725}"/>
              </a:ext>
            </a:extLst>
          </p:cNvPr>
          <p:cNvSpPr/>
          <p:nvPr userDrawn="1"/>
        </p:nvSpPr>
        <p:spPr>
          <a:xfrm>
            <a:off x="587159" y="2237042"/>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50" name="Chỗ dành sẵn cho Văn bản 3">
            <a:extLst>
              <a:ext uri="{FF2B5EF4-FFF2-40B4-BE49-F238E27FC236}">
                <a16:creationId xmlns:a16="http://schemas.microsoft.com/office/drawing/2014/main" id="{6AC768B6-7E69-4D83-802E-99B210F63E7C}"/>
              </a:ext>
            </a:extLst>
          </p:cNvPr>
          <p:cNvSpPr>
            <a:spLocks noGrp="1"/>
          </p:cNvSpPr>
          <p:nvPr>
            <p:ph type="body" sz="half" idx="34"/>
          </p:nvPr>
        </p:nvSpPr>
        <p:spPr>
          <a:xfrm>
            <a:off x="1711716" y="2506567"/>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52" name="Chỗ dành sẵn cho Văn bản 3">
            <a:extLst>
              <a:ext uri="{FF2B5EF4-FFF2-40B4-BE49-F238E27FC236}">
                <a16:creationId xmlns:a16="http://schemas.microsoft.com/office/drawing/2014/main" id="{BF4CB0EB-2362-40AE-A515-F4CB60384DCF}"/>
              </a:ext>
            </a:extLst>
          </p:cNvPr>
          <p:cNvSpPr>
            <a:spLocks noGrp="1"/>
          </p:cNvSpPr>
          <p:nvPr>
            <p:ph type="body" sz="half" idx="66"/>
          </p:nvPr>
        </p:nvSpPr>
        <p:spPr>
          <a:xfrm>
            <a:off x="1711716" y="3164365"/>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53" name="Hình chữ nhật 52" descr="Vết cọ vẽ">
            <a:extLst>
              <a:ext uri="{FF2B5EF4-FFF2-40B4-BE49-F238E27FC236}">
                <a16:creationId xmlns:a16="http://schemas.microsoft.com/office/drawing/2014/main" id="{649EA34C-A785-4041-A0AB-24331FD3E59F}"/>
              </a:ext>
            </a:extLst>
          </p:cNvPr>
          <p:cNvSpPr/>
          <p:nvPr userDrawn="1"/>
        </p:nvSpPr>
        <p:spPr>
          <a:xfrm>
            <a:off x="587159" y="3984186"/>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54" name="Chỗ dành sẵn cho Văn bản 3">
            <a:extLst>
              <a:ext uri="{FF2B5EF4-FFF2-40B4-BE49-F238E27FC236}">
                <a16:creationId xmlns:a16="http://schemas.microsoft.com/office/drawing/2014/main" id="{C7883561-875A-4883-8EBA-695D8F428B34}"/>
              </a:ext>
            </a:extLst>
          </p:cNvPr>
          <p:cNvSpPr>
            <a:spLocks noGrp="1"/>
          </p:cNvSpPr>
          <p:nvPr>
            <p:ph type="body" sz="half" idx="67"/>
          </p:nvPr>
        </p:nvSpPr>
        <p:spPr>
          <a:xfrm>
            <a:off x="1711716" y="4253711"/>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56" name="Chỗ dành sẵn cho Văn bản 3">
            <a:extLst>
              <a:ext uri="{FF2B5EF4-FFF2-40B4-BE49-F238E27FC236}">
                <a16:creationId xmlns:a16="http://schemas.microsoft.com/office/drawing/2014/main" id="{012DB6B7-23AC-4EF4-B923-9AD4D38FE8F7}"/>
              </a:ext>
            </a:extLst>
          </p:cNvPr>
          <p:cNvSpPr>
            <a:spLocks noGrp="1"/>
          </p:cNvSpPr>
          <p:nvPr>
            <p:ph type="body" sz="half" idx="69"/>
          </p:nvPr>
        </p:nvSpPr>
        <p:spPr>
          <a:xfrm>
            <a:off x="1711716" y="4911509"/>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57" name="Hình chữ nhật 56" descr="Vết cọ vẽ">
            <a:extLst>
              <a:ext uri="{FF2B5EF4-FFF2-40B4-BE49-F238E27FC236}">
                <a16:creationId xmlns:a16="http://schemas.microsoft.com/office/drawing/2014/main" id="{4C9A4FED-7338-4464-BD67-68B1B1F078A9}"/>
              </a:ext>
            </a:extLst>
          </p:cNvPr>
          <p:cNvSpPr/>
          <p:nvPr userDrawn="1"/>
        </p:nvSpPr>
        <p:spPr>
          <a:xfrm>
            <a:off x="3265924" y="2237042"/>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58" name="Chỗ dành sẵn cho Văn bản 3">
            <a:extLst>
              <a:ext uri="{FF2B5EF4-FFF2-40B4-BE49-F238E27FC236}">
                <a16:creationId xmlns:a16="http://schemas.microsoft.com/office/drawing/2014/main" id="{FF72A063-C2D4-42E7-95AF-2DBF9DB9DC3C}"/>
              </a:ext>
            </a:extLst>
          </p:cNvPr>
          <p:cNvSpPr>
            <a:spLocks noGrp="1"/>
          </p:cNvSpPr>
          <p:nvPr>
            <p:ph type="body" sz="half" idx="70"/>
          </p:nvPr>
        </p:nvSpPr>
        <p:spPr>
          <a:xfrm>
            <a:off x="4390481" y="2506567"/>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0" name="Chỗ dành sẵn cho Văn bản 3">
            <a:extLst>
              <a:ext uri="{FF2B5EF4-FFF2-40B4-BE49-F238E27FC236}">
                <a16:creationId xmlns:a16="http://schemas.microsoft.com/office/drawing/2014/main" id="{DCA75C38-AA57-488A-93F2-F457032ACBBE}"/>
              </a:ext>
            </a:extLst>
          </p:cNvPr>
          <p:cNvSpPr>
            <a:spLocks noGrp="1"/>
          </p:cNvSpPr>
          <p:nvPr>
            <p:ph type="body" sz="half" idx="72"/>
          </p:nvPr>
        </p:nvSpPr>
        <p:spPr>
          <a:xfrm>
            <a:off x="4390481" y="3164365"/>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1" name="Hình chữ nhật 60" descr="Vết cọ vẽ">
            <a:extLst>
              <a:ext uri="{FF2B5EF4-FFF2-40B4-BE49-F238E27FC236}">
                <a16:creationId xmlns:a16="http://schemas.microsoft.com/office/drawing/2014/main" id="{CBB617DF-59C7-4901-819F-9FEF8687F033}"/>
              </a:ext>
            </a:extLst>
          </p:cNvPr>
          <p:cNvSpPr/>
          <p:nvPr userDrawn="1"/>
        </p:nvSpPr>
        <p:spPr>
          <a:xfrm>
            <a:off x="3265924" y="3984186"/>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2" name="Chỗ dành sẵn cho Văn bản 3">
            <a:extLst>
              <a:ext uri="{FF2B5EF4-FFF2-40B4-BE49-F238E27FC236}">
                <a16:creationId xmlns:a16="http://schemas.microsoft.com/office/drawing/2014/main" id="{FA1A5060-0709-436F-9B45-E81C52904172}"/>
              </a:ext>
            </a:extLst>
          </p:cNvPr>
          <p:cNvSpPr>
            <a:spLocks noGrp="1"/>
          </p:cNvSpPr>
          <p:nvPr>
            <p:ph type="body" sz="half" idx="73"/>
          </p:nvPr>
        </p:nvSpPr>
        <p:spPr>
          <a:xfrm>
            <a:off x="4390481" y="4253711"/>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4" name="Chỗ dành sẵn cho Văn bản 3">
            <a:extLst>
              <a:ext uri="{FF2B5EF4-FFF2-40B4-BE49-F238E27FC236}">
                <a16:creationId xmlns:a16="http://schemas.microsoft.com/office/drawing/2014/main" id="{D1E38D5A-8267-4462-A410-F99B81044F4C}"/>
              </a:ext>
            </a:extLst>
          </p:cNvPr>
          <p:cNvSpPr>
            <a:spLocks noGrp="1"/>
          </p:cNvSpPr>
          <p:nvPr>
            <p:ph type="body" sz="half" idx="75"/>
          </p:nvPr>
        </p:nvSpPr>
        <p:spPr>
          <a:xfrm>
            <a:off x="4390481" y="4911509"/>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5" name="Hình chữ nhật 64" descr="Vết cọ vẽ">
            <a:extLst>
              <a:ext uri="{FF2B5EF4-FFF2-40B4-BE49-F238E27FC236}">
                <a16:creationId xmlns:a16="http://schemas.microsoft.com/office/drawing/2014/main" id="{D485ED5B-CAAF-4D50-B350-1FD874EBA4D7}"/>
              </a:ext>
            </a:extLst>
          </p:cNvPr>
          <p:cNvSpPr/>
          <p:nvPr userDrawn="1"/>
        </p:nvSpPr>
        <p:spPr>
          <a:xfrm>
            <a:off x="5959515" y="2237042"/>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6" name="Chỗ dành sẵn cho Văn bản 3">
            <a:extLst>
              <a:ext uri="{FF2B5EF4-FFF2-40B4-BE49-F238E27FC236}">
                <a16:creationId xmlns:a16="http://schemas.microsoft.com/office/drawing/2014/main" id="{D6E28A9E-F913-4B5F-B3BC-410D8AA45F20}"/>
              </a:ext>
            </a:extLst>
          </p:cNvPr>
          <p:cNvSpPr>
            <a:spLocks noGrp="1"/>
          </p:cNvSpPr>
          <p:nvPr>
            <p:ph type="body" sz="half" idx="76"/>
          </p:nvPr>
        </p:nvSpPr>
        <p:spPr>
          <a:xfrm>
            <a:off x="7084072" y="2506567"/>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8" name="Chỗ dành sẵn cho Văn bản 3">
            <a:extLst>
              <a:ext uri="{FF2B5EF4-FFF2-40B4-BE49-F238E27FC236}">
                <a16:creationId xmlns:a16="http://schemas.microsoft.com/office/drawing/2014/main" id="{2B41B518-590B-4CF3-B4E8-70F9DDFB196E}"/>
              </a:ext>
            </a:extLst>
          </p:cNvPr>
          <p:cNvSpPr>
            <a:spLocks noGrp="1"/>
          </p:cNvSpPr>
          <p:nvPr>
            <p:ph type="body" sz="half" idx="78"/>
          </p:nvPr>
        </p:nvSpPr>
        <p:spPr>
          <a:xfrm>
            <a:off x="7084072" y="3164365"/>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69" name="Hình chữ nhật 68" descr="Vết cọ vẽ">
            <a:extLst>
              <a:ext uri="{FF2B5EF4-FFF2-40B4-BE49-F238E27FC236}">
                <a16:creationId xmlns:a16="http://schemas.microsoft.com/office/drawing/2014/main" id="{C331D4D8-F16F-49D3-BDB7-1FB2BCE6EAEA}"/>
              </a:ext>
            </a:extLst>
          </p:cNvPr>
          <p:cNvSpPr/>
          <p:nvPr userDrawn="1"/>
        </p:nvSpPr>
        <p:spPr>
          <a:xfrm>
            <a:off x="5959515" y="3984186"/>
            <a:ext cx="1200150" cy="1490472"/>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70" name="Chỗ dành sẵn cho Văn bản 3">
            <a:extLst>
              <a:ext uri="{FF2B5EF4-FFF2-40B4-BE49-F238E27FC236}">
                <a16:creationId xmlns:a16="http://schemas.microsoft.com/office/drawing/2014/main" id="{0D7912DE-7BEE-491D-83D9-ED9BFE8998E8}"/>
              </a:ext>
            </a:extLst>
          </p:cNvPr>
          <p:cNvSpPr>
            <a:spLocks noGrp="1"/>
          </p:cNvSpPr>
          <p:nvPr>
            <p:ph type="body" sz="half" idx="79"/>
          </p:nvPr>
        </p:nvSpPr>
        <p:spPr>
          <a:xfrm>
            <a:off x="7084072" y="4253711"/>
            <a:ext cx="1495044" cy="692969"/>
          </a:xfrm>
        </p:spPr>
        <p:txBody>
          <a:bodyPr rtlCol="0">
            <a:noAutofit/>
          </a:bodyPr>
          <a:lstStyle>
            <a:lvl1pPr marL="0" indent="0" algn="l">
              <a:lnSpc>
                <a:spcPts val="1425"/>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72" name="Chỗ dành sẵn cho Văn bản 3">
            <a:extLst>
              <a:ext uri="{FF2B5EF4-FFF2-40B4-BE49-F238E27FC236}">
                <a16:creationId xmlns:a16="http://schemas.microsoft.com/office/drawing/2014/main" id="{A588BDB2-BB85-458C-AF31-D90BEE530110}"/>
              </a:ext>
            </a:extLst>
          </p:cNvPr>
          <p:cNvSpPr>
            <a:spLocks noGrp="1"/>
          </p:cNvSpPr>
          <p:nvPr>
            <p:ph type="body" sz="half" idx="81"/>
          </p:nvPr>
        </p:nvSpPr>
        <p:spPr>
          <a:xfrm>
            <a:off x="7084072" y="4911509"/>
            <a:ext cx="1495044" cy="561367"/>
          </a:xfrm>
        </p:spPr>
        <p:txBody>
          <a:bodyPr rtlCol="0">
            <a:noAutofit/>
          </a:bodyPr>
          <a:lstStyle>
            <a:lvl1pPr marL="0" indent="0" algn="l">
              <a:lnSpc>
                <a:spcPct val="100000"/>
              </a:lnSpc>
              <a:buNone/>
              <a:defRPr lang="en-US" sz="1200" b="0" i="0" kern="1200" dirty="0" smtClean="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73" name="Chỗ dành sẵn cho Hình ảnh 3">
            <a:extLst>
              <a:ext uri="{FF2B5EF4-FFF2-40B4-BE49-F238E27FC236}">
                <a16:creationId xmlns:a16="http://schemas.microsoft.com/office/drawing/2014/main" id="{E9B1CB54-DBEA-47FB-AFCA-953A06370DEF}"/>
              </a:ext>
            </a:extLst>
          </p:cNvPr>
          <p:cNvSpPr>
            <a:spLocks noGrp="1"/>
          </p:cNvSpPr>
          <p:nvPr>
            <p:ph type="pic" sz="quarter" idx="82"/>
          </p:nvPr>
        </p:nvSpPr>
        <p:spPr>
          <a:xfrm>
            <a:off x="744832" y="2398030"/>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
        <p:nvSpPr>
          <p:cNvPr id="75" name="Chỗ dành sẵn cho Hình ảnh 3">
            <a:extLst>
              <a:ext uri="{FF2B5EF4-FFF2-40B4-BE49-F238E27FC236}">
                <a16:creationId xmlns:a16="http://schemas.microsoft.com/office/drawing/2014/main" id="{72C260FD-1E05-47E9-B248-27CAC5FC3B69}"/>
              </a:ext>
            </a:extLst>
          </p:cNvPr>
          <p:cNvSpPr>
            <a:spLocks noGrp="1"/>
          </p:cNvSpPr>
          <p:nvPr>
            <p:ph type="pic" sz="quarter" idx="83"/>
          </p:nvPr>
        </p:nvSpPr>
        <p:spPr>
          <a:xfrm>
            <a:off x="747005" y="4145174"/>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
        <p:nvSpPr>
          <p:cNvPr id="78" name="Chỗ dành sẵn cho Hình ảnh 3">
            <a:extLst>
              <a:ext uri="{FF2B5EF4-FFF2-40B4-BE49-F238E27FC236}">
                <a16:creationId xmlns:a16="http://schemas.microsoft.com/office/drawing/2014/main" id="{BDFC2481-D48B-4444-9ADC-73238E01E93A}"/>
              </a:ext>
            </a:extLst>
          </p:cNvPr>
          <p:cNvSpPr>
            <a:spLocks noGrp="1"/>
          </p:cNvSpPr>
          <p:nvPr>
            <p:ph type="pic" sz="quarter" idx="84"/>
          </p:nvPr>
        </p:nvSpPr>
        <p:spPr>
          <a:xfrm>
            <a:off x="6136913" y="2403213"/>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
        <p:nvSpPr>
          <p:cNvPr id="79" name="Chỗ dành sẵn cho Hình ảnh 3">
            <a:extLst>
              <a:ext uri="{FF2B5EF4-FFF2-40B4-BE49-F238E27FC236}">
                <a16:creationId xmlns:a16="http://schemas.microsoft.com/office/drawing/2014/main" id="{659B6395-72AE-4725-9373-C44AC7C2962A}"/>
              </a:ext>
            </a:extLst>
          </p:cNvPr>
          <p:cNvSpPr>
            <a:spLocks noGrp="1"/>
          </p:cNvSpPr>
          <p:nvPr>
            <p:ph type="pic" sz="quarter" idx="85"/>
          </p:nvPr>
        </p:nvSpPr>
        <p:spPr>
          <a:xfrm>
            <a:off x="6139086" y="4150357"/>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
        <p:nvSpPr>
          <p:cNvPr id="80" name="Chỗ dành sẵn cho Hình ảnh 3">
            <a:extLst>
              <a:ext uri="{FF2B5EF4-FFF2-40B4-BE49-F238E27FC236}">
                <a16:creationId xmlns:a16="http://schemas.microsoft.com/office/drawing/2014/main" id="{41E8F088-085E-4881-BFA7-545F97699A75}"/>
              </a:ext>
            </a:extLst>
          </p:cNvPr>
          <p:cNvSpPr>
            <a:spLocks noGrp="1"/>
          </p:cNvSpPr>
          <p:nvPr>
            <p:ph type="pic" sz="quarter" idx="86"/>
          </p:nvPr>
        </p:nvSpPr>
        <p:spPr>
          <a:xfrm>
            <a:off x="3439705" y="2398030"/>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
        <p:nvSpPr>
          <p:cNvPr id="81" name="Chỗ dành sẵn cho Hình ảnh 3">
            <a:extLst>
              <a:ext uri="{FF2B5EF4-FFF2-40B4-BE49-F238E27FC236}">
                <a16:creationId xmlns:a16="http://schemas.microsoft.com/office/drawing/2014/main" id="{DD2AACCA-1BD1-4ECD-95C3-E9AB07D242E0}"/>
              </a:ext>
            </a:extLst>
          </p:cNvPr>
          <p:cNvSpPr>
            <a:spLocks noGrp="1"/>
          </p:cNvSpPr>
          <p:nvPr>
            <p:ph type="pic" sz="quarter" idx="87"/>
          </p:nvPr>
        </p:nvSpPr>
        <p:spPr>
          <a:xfrm>
            <a:off x="3441878" y="4145174"/>
            <a:ext cx="823500" cy="1098000"/>
          </a:xfrm>
          <a:prstGeom prst="ellipse">
            <a:avLst/>
          </a:prstGeom>
          <a:solidFill>
            <a:schemeClr val="bg1"/>
          </a:solidFill>
          <a:ln w="12700">
            <a:solidFill>
              <a:srgbClr val="8D6347"/>
            </a:solidFill>
          </a:ln>
        </p:spPr>
        <p:txBody>
          <a:bodyPr rtlCol="0" anchor="ctr" anchorCtr="0">
            <a:noAutofit/>
          </a:bodyPr>
          <a:lstStyle>
            <a:lvl1pPr marL="0" indent="0" algn="ctr">
              <a:buNone/>
              <a:defRPr sz="105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4171673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ểu đồ hình tròn trang chiế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0781D026-3FC0-46D8-B52E-3775CC2254E2}"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59" name="Hình chữ nhật 58" descr="Vết cọ vẽ">
            <a:extLst>
              <a:ext uri="{FF2B5EF4-FFF2-40B4-BE49-F238E27FC236}">
                <a16:creationId xmlns:a16="http://schemas.microsoft.com/office/drawing/2014/main" id="{29FB1599-AC79-4571-B03A-98277CE717CC}"/>
              </a:ext>
            </a:extLst>
          </p:cNvPr>
          <p:cNvSpPr/>
          <p:nvPr userDrawn="1"/>
        </p:nvSpPr>
        <p:spPr>
          <a:xfrm>
            <a:off x="2380869" y="2141776"/>
            <a:ext cx="4382262" cy="4242816"/>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36" b="-4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3" name="Chỗ dành sẵn cho Văn bản 3">
            <a:extLst>
              <a:ext uri="{FF2B5EF4-FFF2-40B4-BE49-F238E27FC236}">
                <a16:creationId xmlns:a16="http://schemas.microsoft.com/office/drawing/2014/main" id="{AC056410-CC3A-4562-8AD4-DDA11527B7AE}"/>
              </a:ext>
            </a:extLst>
          </p:cNvPr>
          <p:cNvSpPr>
            <a:spLocks noGrp="1"/>
          </p:cNvSpPr>
          <p:nvPr>
            <p:ph type="body" sz="half" idx="34" hasCustomPrompt="1"/>
          </p:nvPr>
        </p:nvSpPr>
        <p:spPr>
          <a:xfrm>
            <a:off x="626784" y="2508632"/>
            <a:ext cx="1981962" cy="375509"/>
          </a:xfrm>
        </p:spPr>
        <p:txBody>
          <a:bodyPr rtlCol="0">
            <a:noAutofit/>
          </a:bodyPr>
          <a:lstStyle>
            <a:lvl1pPr marL="0" indent="0" algn="l" rtl="0">
              <a:lnSpc>
                <a:spcPct val="85000"/>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2.000.000 ₫</a:t>
            </a:r>
          </a:p>
        </p:txBody>
      </p:sp>
      <p:sp>
        <p:nvSpPr>
          <p:cNvPr id="74" name="Chỗ dành sẵn cho Văn bản 3">
            <a:extLst>
              <a:ext uri="{FF2B5EF4-FFF2-40B4-BE49-F238E27FC236}">
                <a16:creationId xmlns:a16="http://schemas.microsoft.com/office/drawing/2014/main" id="{E9EF01CE-943D-4321-A20D-EB63E56E3212}"/>
              </a:ext>
            </a:extLst>
          </p:cNvPr>
          <p:cNvSpPr>
            <a:spLocks noGrp="1"/>
          </p:cNvSpPr>
          <p:nvPr>
            <p:ph type="body" sz="half" idx="66"/>
          </p:nvPr>
        </p:nvSpPr>
        <p:spPr>
          <a:xfrm>
            <a:off x="626784" y="2938042"/>
            <a:ext cx="1981962" cy="375509"/>
          </a:xfrm>
        </p:spPr>
        <p:txBody>
          <a:bodyPr rtlCol="0">
            <a:noAutofit/>
          </a:bodyPr>
          <a:lstStyle>
            <a:lvl1pPr marL="0" indent="0" algn="l">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76" name="Chỗ dành sẵn cho Văn bản 3">
            <a:extLst>
              <a:ext uri="{FF2B5EF4-FFF2-40B4-BE49-F238E27FC236}">
                <a16:creationId xmlns:a16="http://schemas.microsoft.com/office/drawing/2014/main" id="{B77364C8-3D3A-415B-9433-C4696B84A988}"/>
              </a:ext>
            </a:extLst>
          </p:cNvPr>
          <p:cNvSpPr>
            <a:spLocks noGrp="1"/>
          </p:cNvSpPr>
          <p:nvPr>
            <p:ph type="body" sz="half" idx="83" hasCustomPrompt="1"/>
          </p:nvPr>
        </p:nvSpPr>
        <p:spPr>
          <a:xfrm>
            <a:off x="626784" y="3640412"/>
            <a:ext cx="1981962" cy="375509"/>
          </a:xfrm>
        </p:spPr>
        <p:txBody>
          <a:bodyPr rtlCol="0">
            <a:noAutofit/>
          </a:bodyPr>
          <a:lstStyle>
            <a:lvl1pPr marL="0" indent="0" algn="l" rtl="0">
              <a:lnSpc>
                <a:spcPct val="85000"/>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2.000.000 ₫</a:t>
            </a:r>
          </a:p>
        </p:txBody>
      </p:sp>
      <p:sp>
        <p:nvSpPr>
          <p:cNvPr id="77" name="Chỗ dành sẵn cho Văn bản 3">
            <a:extLst>
              <a:ext uri="{FF2B5EF4-FFF2-40B4-BE49-F238E27FC236}">
                <a16:creationId xmlns:a16="http://schemas.microsoft.com/office/drawing/2014/main" id="{19ABCF73-31BD-4929-9900-AB2F7023E665}"/>
              </a:ext>
            </a:extLst>
          </p:cNvPr>
          <p:cNvSpPr>
            <a:spLocks noGrp="1"/>
          </p:cNvSpPr>
          <p:nvPr>
            <p:ph type="body" sz="half" idx="86"/>
          </p:nvPr>
        </p:nvSpPr>
        <p:spPr>
          <a:xfrm>
            <a:off x="626784" y="4069822"/>
            <a:ext cx="1981962" cy="375509"/>
          </a:xfrm>
        </p:spPr>
        <p:txBody>
          <a:bodyPr rtlCol="0">
            <a:noAutofit/>
          </a:bodyPr>
          <a:lstStyle>
            <a:lvl1pPr marL="0" indent="0" algn="l">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82" name="Chỗ dành sẵn cho Văn bản 3">
            <a:extLst>
              <a:ext uri="{FF2B5EF4-FFF2-40B4-BE49-F238E27FC236}">
                <a16:creationId xmlns:a16="http://schemas.microsoft.com/office/drawing/2014/main" id="{CDE0C703-933F-44FB-9589-30DCA646D9B1}"/>
              </a:ext>
            </a:extLst>
          </p:cNvPr>
          <p:cNvSpPr>
            <a:spLocks noGrp="1"/>
          </p:cNvSpPr>
          <p:nvPr>
            <p:ph type="body" sz="half" idx="87" hasCustomPrompt="1"/>
          </p:nvPr>
        </p:nvSpPr>
        <p:spPr>
          <a:xfrm>
            <a:off x="6636086" y="2508632"/>
            <a:ext cx="1981962" cy="375509"/>
          </a:xfrm>
        </p:spPr>
        <p:txBody>
          <a:bodyPr rtlCol="0">
            <a:noAutofit/>
          </a:bodyPr>
          <a:lstStyle>
            <a:lvl1pPr marL="0" indent="0" algn="r" rtl="0">
              <a:lnSpc>
                <a:spcPct val="85000"/>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1.500.000 ₫</a:t>
            </a:r>
          </a:p>
        </p:txBody>
      </p:sp>
      <p:sp>
        <p:nvSpPr>
          <p:cNvPr id="83" name="Chỗ dành sẵn cho Văn bản 3">
            <a:extLst>
              <a:ext uri="{FF2B5EF4-FFF2-40B4-BE49-F238E27FC236}">
                <a16:creationId xmlns:a16="http://schemas.microsoft.com/office/drawing/2014/main" id="{679401A1-F51D-455D-88BB-4C189CE1A1A5}"/>
              </a:ext>
            </a:extLst>
          </p:cNvPr>
          <p:cNvSpPr>
            <a:spLocks noGrp="1"/>
          </p:cNvSpPr>
          <p:nvPr>
            <p:ph type="body" sz="half" idx="88"/>
          </p:nvPr>
        </p:nvSpPr>
        <p:spPr>
          <a:xfrm>
            <a:off x="6636086" y="2938042"/>
            <a:ext cx="1981962" cy="375509"/>
          </a:xfrm>
        </p:spPr>
        <p:txBody>
          <a:bodyPr rtlCol="0">
            <a:noAutofit/>
          </a:bodyPr>
          <a:lstStyle>
            <a:lvl1pPr marL="0" indent="0" algn="r">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84" name="Chỗ dành sẵn cho Văn bản 3">
            <a:extLst>
              <a:ext uri="{FF2B5EF4-FFF2-40B4-BE49-F238E27FC236}">
                <a16:creationId xmlns:a16="http://schemas.microsoft.com/office/drawing/2014/main" id="{5B3DB4F9-0262-4485-A538-5A6C02DD46DC}"/>
              </a:ext>
            </a:extLst>
          </p:cNvPr>
          <p:cNvSpPr>
            <a:spLocks noGrp="1"/>
          </p:cNvSpPr>
          <p:nvPr>
            <p:ph type="body" sz="half" idx="89" hasCustomPrompt="1"/>
          </p:nvPr>
        </p:nvSpPr>
        <p:spPr>
          <a:xfrm>
            <a:off x="6636086" y="3640412"/>
            <a:ext cx="1981962" cy="375509"/>
          </a:xfrm>
        </p:spPr>
        <p:txBody>
          <a:bodyPr rtlCol="0">
            <a:noAutofit/>
          </a:bodyPr>
          <a:lstStyle>
            <a:lvl1pPr marL="0" indent="0" algn="r" rtl="0">
              <a:lnSpc>
                <a:spcPct val="85000"/>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2.500.000 ₫</a:t>
            </a:r>
          </a:p>
        </p:txBody>
      </p:sp>
      <p:sp>
        <p:nvSpPr>
          <p:cNvPr id="85" name="Chỗ dành sẵn cho Văn bản 3">
            <a:extLst>
              <a:ext uri="{FF2B5EF4-FFF2-40B4-BE49-F238E27FC236}">
                <a16:creationId xmlns:a16="http://schemas.microsoft.com/office/drawing/2014/main" id="{AA1742CF-6B82-4A44-9413-7CC52CB9A9AE}"/>
              </a:ext>
            </a:extLst>
          </p:cNvPr>
          <p:cNvSpPr>
            <a:spLocks noGrp="1"/>
          </p:cNvSpPr>
          <p:nvPr>
            <p:ph type="body" sz="half" idx="90"/>
          </p:nvPr>
        </p:nvSpPr>
        <p:spPr>
          <a:xfrm>
            <a:off x="6636086" y="4069822"/>
            <a:ext cx="1981962" cy="375509"/>
          </a:xfrm>
        </p:spPr>
        <p:txBody>
          <a:bodyPr rtlCol="0">
            <a:noAutofit/>
          </a:bodyPr>
          <a:lstStyle>
            <a:lvl1pPr marL="0" indent="0" algn="r">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86" name="Chỗ dành sẵn cho Văn bản 3">
            <a:extLst>
              <a:ext uri="{FF2B5EF4-FFF2-40B4-BE49-F238E27FC236}">
                <a16:creationId xmlns:a16="http://schemas.microsoft.com/office/drawing/2014/main" id="{298DDAA6-2DD7-45D2-BE23-DF28D9F3FE81}"/>
              </a:ext>
            </a:extLst>
          </p:cNvPr>
          <p:cNvSpPr>
            <a:spLocks noGrp="1"/>
          </p:cNvSpPr>
          <p:nvPr>
            <p:ph type="body" sz="half" idx="91" hasCustomPrompt="1"/>
          </p:nvPr>
        </p:nvSpPr>
        <p:spPr>
          <a:xfrm>
            <a:off x="6636086" y="4772192"/>
            <a:ext cx="1981962" cy="375509"/>
          </a:xfrm>
        </p:spPr>
        <p:txBody>
          <a:bodyPr rtlCol="0">
            <a:noAutofit/>
          </a:bodyPr>
          <a:lstStyle>
            <a:lvl1pPr marL="0" indent="0" algn="r" rtl="0">
              <a:lnSpc>
                <a:spcPct val="85000"/>
              </a:lnSpc>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a:t>3.200.000 ₫</a:t>
            </a:r>
          </a:p>
        </p:txBody>
      </p:sp>
      <p:sp>
        <p:nvSpPr>
          <p:cNvPr id="87" name="Chỗ dành sẵn cho Văn bản 3">
            <a:extLst>
              <a:ext uri="{FF2B5EF4-FFF2-40B4-BE49-F238E27FC236}">
                <a16:creationId xmlns:a16="http://schemas.microsoft.com/office/drawing/2014/main" id="{0839545C-9AD8-44AD-8D2B-331D8B4030B6}"/>
              </a:ext>
            </a:extLst>
          </p:cNvPr>
          <p:cNvSpPr>
            <a:spLocks noGrp="1"/>
          </p:cNvSpPr>
          <p:nvPr>
            <p:ph type="body" sz="half" idx="92"/>
          </p:nvPr>
        </p:nvSpPr>
        <p:spPr>
          <a:xfrm>
            <a:off x="6636086" y="5201602"/>
            <a:ext cx="1981962" cy="375509"/>
          </a:xfrm>
        </p:spPr>
        <p:txBody>
          <a:bodyPr rtlCol="0">
            <a:noAutofit/>
          </a:bodyPr>
          <a:lstStyle>
            <a:lvl1pPr marL="0" indent="0" algn="r">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cxnSp>
        <p:nvCxnSpPr>
          <p:cNvPr id="88" name="Đường nối Thẳng 87">
            <a:extLst>
              <a:ext uri="{FF2B5EF4-FFF2-40B4-BE49-F238E27FC236}">
                <a16:creationId xmlns:a16="http://schemas.microsoft.com/office/drawing/2014/main" id="{41D6688E-B7D9-4DE1-9F3F-37C2A92C4E0F}"/>
              </a:ext>
            </a:extLst>
          </p:cNvPr>
          <p:cNvCxnSpPr/>
          <p:nvPr userDrawn="1"/>
        </p:nvCxnSpPr>
        <p:spPr>
          <a:xfrm>
            <a:off x="704338" y="2913559"/>
            <a:ext cx="305181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Đường nối Thẳng 88">
            <a:extLst>
              <a:ext uri="{FF2B5EF4-FFF2-40B4-BE49-F238E27FC236}">
                <a16:creationId xmlns:a16="http://schemas.microsoft.com/office/drawing/2014/main" id="{F181279E-4A25-4C06-AC3E-DD484486E99E}"/>
              </a:ext>
            </a:extLst>
          </p:cNvPr>
          <p:cNvCxnSpPr/>
          <p:nvPr userDrawn="1"/>
        </p:nvCxnSpPr>
        <p:spPr>
          <a:xfrm>
            <a:off x="705019" y="4043588"/>
            <a:ext cx="305181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Đường nối Thẳng 89">
            <a:extLst>
              <a:ext uri="{FF2B5EF4-FFF2-40B4-BE49-F238E27FC236}">
                <a16:creationId xmlns:a16="http://schemas.microsoft.com/office/drawing/2014/main" id="{B4474904-40E3-4615-B2E6-774159563047}"/>
              </a:ext>
            </a:extLst>
          </p:cNvPr>
          <p:cNvCxnSpPr/>
          <p:nvPr userDrawn="1"/>
        </p:nvCxnSpPr>
        <p:spPr>
          <a:xfrm>
            <a:off x="5485763" y="2913559"/>
            <a:ext cx="305181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Đường nối Thẳng 90">
            <a:extLst>
              <a:ext uri="{FF2B5EF4-FFF2-40B4-BE49-F238E27FC236}">
                <a16:creationId xmlns:a16="http://schemas.microsoft.com/office/drawing/2014/main" id="{F07585DD-C644-4DA0-8B68-A0E1AD3EE09B}"/>
              </a:ext>
            </a:extLst>
          </p:cNvPr>
          <p:cNvCxnSpPr/>
          <p:nvPr userDrawn="1"/>
        </p:nvCxnSpPr>
        <p:spPr>
          <a:xfrm>
            <a:off x="5486444" y="4043588"/>
            <a:ext cx="305181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Đường nối Thẳng 91">
            <a:extLst>
              <a:ext uri="{FF2B5EF4-FFF2-40B4-BE49-F238E27FC236}">
                <a16:creationId xmlns:a16="http://schemas.microsoft.com/office/drawing/2014/main" id="{D24FEA3C-C05C-407B-B68B-2614F9A64317}"/>
              </a:ext>
            </a:extLst>
          </p:cNvPr>
          <p:cNvCxnSpPr/>
          <p:nvPr userDrawn="1"/>
        </p:nvCxnSpPr>
        <p:spPr>
          <a:xfrm>
            <a:off x="5485763" y="5180251"/>
            <a:ext cx="305181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3" name="Chỗ dành sẵn cho biểu đồ 3" descr="Sơ đồ tài trợ">
            <a:extLst>
              <a:ext uri="{FF2B5EF4-FFF2-40B4-BE49-F238E27FC236}">
                <a16:creationId xmlns:a16="http://schemas.microsoft.com/office/drawing/2014/main" id="{F3103F9C-FB5A-4708-903D-6EACBC625172}"/>
              </a:ext>
            </a:extLst>
          </p:cNvPr>
          <p:cNvSpPr>
            <a:spLocks noGrp="1"/>
          </p:cNvSpPr>
          <p:nvPr>
            <p:ph type="chart" sz="quarter" idx="82"/>
          </p:nvPr>
        </p:nvSpPr>
        <p:spPr>
          <a:xfrm>
            <a:off x="2831785" y="2496386"/>
            <a:ext cx="3480431" cy="3481263"/>
          </a:xfrm>
        </p:spPr>
        <p:txBody>
          <a:bodyPr rtlCol="0" anchor="ctr" anchorCtr="0">
            <a:noAutofit/>
          </a:bodyPr>
          <a:lstStyle>
            <a:lvl1pPr marL="0" indent="0" algn="ctr">
              <a:buNone/>
              <a:defRPr sz="1575">
                <a:solidFill>
                  <a:schemeClr val="tx2"/>
                </a:solidFill>
              </a:defRPr>
            </a:lvl1pPr>
          </a:lstStyle>
          <a:p>
            <a:pPr rtl="0"/>
            <a:r>
              <a:rPr lang="vi-VN" noProof="0"/>
              <a:t>Bấm biểu tượng để thêm biểu đồ</a:t>
            </a:r>
            <a:endParaRPr lang="vi-VN" noProof="0" dirty="0"/>
          </a:p>
        </p:txBody>
      </p:sp>
    </p:spTree>
    <p:extLst>
      <p:ext uri="{BB962C8B-B14F-4D97-AF65-F5344CB8AC3E}">
        <p14:creationId xmlns:p14="http://schemas.microsoft.com/office/powerpoint/2010/main" val="40655235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ình ảnh và chú thích">
    <p:spTree>
      <p:nvGrpSpPr>
        <p:cNvPr id="1" name=""/>
        <p:cNvGrpSpPr/>
        <p:nvPr/>
      </p:nvGrpSpPr>
      <p:grpSpPr>
        <a:xfrm>
          <a:off x="0" y="0"/>
          <a:ext cx="0" cy="0"/>
          <a:chOff x="0" y="0"/>
          <a:chExt cx="0" cy="0"/>
        </a:xfrm>
      </p:grpSpPr>
      <p:sp>
        <p:nvSpPr>
          <p:cNvPr id="12" name="Hình chữ nhật 11" descr="Ly, cốc và đĩa trên bàn">
            <a:extLst>
              <a:ext uri="{FF2B5EF4-FFF2-40B4-BE49-F238E27FC236}">
                <a16:creationId xmlns:a16="http://schemas.microsoft.com/office/drawing/2014/main" id="{D05799BA-ECD2-4CD6-8250-EA03F132B9BA}"/>
              </a:ext>
            </a:extLst>
          </p:cNvPr>
          <p:cNvSpPr/>
          <p:nvPr userDrawn="1"/>
        </p:nvSpPr>
        <p:spPr>
          <a:xfrm>
            <a:off x="0" y="1133856"/>
            <a:ext cx="4498848" cy="4590288"/>
          </a:xfrm>
          <a:prstGeom prst="rect">
            <a:avLst/>
          </a:prstGeom>
          <a:blipFill>
            <a:blip r:embed="rId2"/>
            <a:srcRect/>
            <a:stretch>
              <a:fillRect l="-11" r="-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1" name="Hình chữ nhật 10" descr="Mặt nạ cọ vẽ">
            <a:extLst>
              <a:ext uri="{FF2B5EF4-FFF2-40B4-BE49-F238E27FC236}">
                <a16:creationId xmlns:a16="http://schemas.microsoft.com/office/drawing/2014/main" id="{E5FBC040-9C06-484E-B57F-7F574589FF0E}"/>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a:extLst>
              <a:ext uri="{FF2B5EF4-FFF2-40B4-BE49-F238E27FC236}">
                <a16:creationId xmlns:a16="http://schemas.microsoft.com/office/drawing/2014/main" id="{895F031D-510E-4663-BF87-CD265E4A7E11}"/>
              </a:ext>
            </a:extLst>
          </p:cNvPr>
          <p:cNvSpPr>
            <a:spLocks noGrp="1"/>
          </p:cNvSpPr>
          <p:nvPr>
            <p:ph type="title" hasCustomPrompt="1"/>
          </p:nvPr>
        </p:nvSpPr>
        <p:spPr>
          <a:xfrm>
            <a:off x="4662473" y="1030516"/>
            <a:ext cx="3969000" cy="885315"/>
          </a:xfrm>
        </p:spPr>
        <p:txBody>
          <a:bodyPr rtlCol="0" anchor="b">
            <a:normAutofit/>
          </a:bodyPr>
          <a:lstStyle>
            <a:lvl1pPr>
              <a:defRPr sz="2700"/>
            </a:lvl1pPr>
          </a:lstStyle>
          <a:p>
            <a:pPr rtl="0"/>
            <a:r>
              <a:rPr lang="vi-VN" noProof="0" dirty="0"/>
              <a:t>BẤM ĐỂ CHỈNH SỬA TIÊU ĐỀ</a:t>
            </a:r>
          </a:p>
        </p:txBody>
      </p:sp>
      <p:sp>
        <p:nvSpPr>
          <p:cNvPr id="3" name="Chỗ dành sẵn cho Nội dung 2">
            <a:extLst>
              <a:ext uri="{FF2B5EF4-FFF2-40B4-BE49-F238E27FC236}">
                <a16:creationId xmlns:a16="http://schemas.microsoft.com/office/drawing/2014/main" id="{24CDB312-4D1B-447F-97E7-ABE93A3DE43C}"/>
              </a:ext>
            </a:extLst>
          </p:cNvPr>
          <p:cNvSpPr>
            <a:spLocks noGrp="1"/>
          </p:cNvSpPr>
          <p:nvPr>
            <p:ph idx="1"/>
          </p:nvPr>
        </p:nvSpPr>
        <p:spPr>
          <a:xfrm>
            <a:off x="4489021" y="2114731"/>
            <a:ext cx="4150493" cy="2997929"/>
          </a:xfrm>
        </p:spPr>
        <p:txBody>
          <a:bodyPr rtlCol="0">
            <a:normAutofit/>
          </a:bodyPr>
          <a:lstStyle>
            <a:lvl1pPr marL="172800" indent="-171450">
              <a:lnSpc>
                <a:spcPct val="100000"/>
              </a:lnSpc>
              <a:spcBef>
                <a:spcPts val="450"/>
              </a:spcBef>
              <a:buClr>
                <a:srgbClr val="9D0000"/>
              </a:buClr>
              <a:buFont typeface="Arial" panose="020B0604020202020204" pitchFamily="34" charset="0"/>
              <a:buChar char="•"/>
              <a:defRPr sz="1575" i="0"/>
            </a:lvl1pPr>
            <a:lvl2pPr marL="258525" indent="-257175">
              <a:lnSpc>
                <a:spcPct val="100000"/>
              </a:lnSpc>
              <a:spcBef>
                <a:spcPts val="450"/>
              </a:spcBef>
              <a:buClr>
                <a:srgbClr val="9D0000"/>
              </a:buClr>
              <a:buFont typeface="Arial" panose="020B0604020202020204" pitchFamily="34" charset="0"/>
              <a:buChar char="•"/>
              <a:defRPr sz="1575" i="1"/>
            </a:lvl2pPr>
            <a:lvl3pPr marL="172800">
              <a:lnSpc>
                <a:spcPct val="100000"/>
              </a:lnSpc>
              <a:spcBef>
                <a:spcPts val="450"/>
              </a:spcBef>
              <a:defRPr sz="1575" i="1"/>
            </a:lvl3pPr>
            <a:lvl4pPr marL="172800">
              <a:lnSpc>
                <a:spcPct val="100000"/>
              </a:lnSpc>
              <a:spcBef>
                <a:spcPts val="450"/>
              </a:spcBef>
              <a:defRPr sz="1575" i="1"/>
            </a:lvl4pPr>
            <a:lvl5pPr marL="172800">
              <a:lnSpc>
                <a:spcPct val="100000"/>
              </a:lnSpc>
              <a:spcBef>
                <a:spcPts val="450"/>
              </a:spcBef>
              <a:defRPr sz="1575" i="1"/>
            </a:lvl5pPr>
            <a:lvl6pPr>
              <a:defRPr sz="1500"/>
            </a:lvl6pPr>
            <a:lvl7pPr>
              <a:defRPr sz="1500"/>
            </a:lvl7pPr>
            <a:lvl8pPr>
              <a:defRPr sz="1500"/>
            </a:lvl8pPr>
            <a:lvl9pPr>
              <a:defRPr sz="1500"/>
            </a:lvl9pPr>
          </a:lstStyle>
          <a:p>
            <a:pPr lvl="0" rtl="0"/>
            <a:r>
              <a:rPr lang="vi-VN" noProof="0"/>
              <a:t>Bấm để chỉnh sửa kiểu văn bản của Bản cái</a:t>
            </a:r>
          </a:p>
        </p:txBody>
      </p:sp>
      <p:sp>
        <p:nvSpPr>
          <p:cNvPr id="6" name="Chỗ dành sẵn cho Chân trang 5">
            <a:extLst>
              <a:ext uri="{FF2B5EF4-FFF2-40B4-BE49-F238E27FC236}">
                <a16:creationId xmlns:a16="http://schemas.microsoft.com/office/drawing/2014/main" id="{D12FBE19-D2C9-41FC-A797-CF4A863F3089}"/>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83F0F4E3-5500-460C-AB20-C7CE0A3FBAD0}"/>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10" name="Hình bầu dục 9">
            <a:extLst>
              <a:ext uri="{FF2B5EF4-FFF2-40B4-BE49-F238E27FC236}">
                <a16:creationId xmlns:a16="http://schemas.microsoft.com/office/drawing/2014/main" id="{1EDFCD21-B871-4944-9E6C-ABFDA63AC6FD}"/>
              </a:ext>
            </a:extLst>
          </p:cNvPr>
          <p:cNvSpPr/>
          <p:nvPr userDrawn="1"/>
        </p:nvSpPr>
        <p:spPr>
          <a:xfrm>
            <a:off x="8299680" y="5998544"/>
            <a:ext cx="24003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cxnSp>
        <p:nvCxnSpPr>
          <p:cNvPr id="13" name="Đường nối Thẳng 12">
            <a:extLst>
              <a:ext uri="{FF2B5EF4-FFF2-40B4-BE49-F238E27FC236}">
                <a16:creationId xmlns:a16="http://schemas.microsoft.com/office/drawing/2014/main" id="{039BD365-42F3-4F69-886B-478D54864737}"/>
              </a:ext>
            </a:extLst>
          </p:cNvPr>
          <p:cNvCxnSpPr/>
          <p:nvPr userDrawn="1"/>
        </p:nvCxnSpPr>
        <p:spPr>
          <a:xfrm>
            <a:off x="4753498" y="1979045"/>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4" name="Chỗ dành sẵn cho Hình ảnh 2">
            <a:extLst>
              <a:ext uri="{FF2B5EF4-FFF2-40B4-BE49-F238E27FC236}">
                <a16:creationId xmlns:a16="http://schemas.microsoft.com/office/drawing/2014/main" id="{280FA08D-85FA-44C3-8767-041020BA4734}"/>
              </a:ext>
            </a:extLst>
          </p:cNvPr>
          <p:cNvSpPr>
            <a:spLocks noGrp="1"/>
          </p:cNvSpPr>
          <p:nvPr>
            <p:ph type="pic" sz="quarter" idx="45"/>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18698657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g chiếu Xin cảm ơn">
    <p:spTree>
      <p:nvGrpSpPr>
        <p:cNvPr id="1" name=""/>
        <p:cNvGrpSpPr/>
        <p:nvPr/>
      </p:nvGrpSpPr>
      <p:grpSpPr>
        <a:xfrm>
          <a:off x="0" y="0"/>
          <a:ext cx="0" cy="0"/>
          <a:chOff x="0" y="0"/>
          <a:chExt cx="0" cy="0"/>
        </a:xfrm>
      </p:grpSpPr>
      <p:sp>
        <p:nvSpPr>
          <p:cNvPr id="16" name="Hình chữ nhật 15" descr="Cốc trên bàn">
            <a:extLst>
              <a:ext uri="{FF2B5EF4-FFF2-40B4-BE49-F238E27FC236}">
                <a16:creationId xmlns:a16="http://schemas.microsoft.com/office/drawing/2014/main" id="{26EA01E0-35F5-4371-9D8C-7F3A16EBAEDF}"/>
              </a:ext>
            </a:extLst>
          </p:cNvPr>
          <p:cNvSpPr/>
          <p:nvPr userDrawn="1"/>
        </p:nvSpPr>
        <p:spPr>
          <a:xfrm>
            <a:off x="0" y="758952"/>
            <a:ext cx="4642866" cy="6099048"/>
          </a:xfrm>
          <a:prstGeom prst="rect">
            <a:avLst/>
          </a:prstGeom>
          <a:blipFill>
            <a:blip r:embed="rId2"/>
            <a:srcRect/>
            <a:stretch>
              <a:fillRect l="-31" r="-3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5" name="Hình chữ nhật 14" descr="Mặt nạ cọ vẽ">
            <a:extLst>
              <a:ext uri="{FF2B5EF4-FFF2-40B4-BE49-F238E27FC236}">
                <a16:creationId xmlns:a16="http://schemas.microsoft.com/office/drawing/2014/main" id="{F28DE59C-954D-4B4D-A240-A9111C89F6A8}"/>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 name="Chỗ dành sẵn cho Chân trang 5">
            <a:extLst>
              <a:ext uri="{FF2B5EF4-FFF2-40B4-BE49-F238E27FC236}">
                <a16:creationId xmlns:a16="http://schemas.microsoft.com/office/drawing/2014/main" id="{D12FBE19-D2C9-41FC-A797-CF4A863F3089}"/>
              </a:ext>
            </a:extLst>
          </p:cNvPr>
          <p:cNvSpPr>
            <a:spLocks noGrp="1"/>
          </p:cNvSpPr>
          <p:nvPr>
            <p:ph type="ftr" sz="quarter" idx="11"/>
          </p:nvPr>
        </p:nvSpPr>
        <p:spPr>
          <a:xfrm>
            <a:off x="5513805" y="286748"/>
            <a:ext cx="3086100" cy="365125"/>
          </a:xfrm>
        </p:spPr>
        <p:txBody>
          <a:bodyPr rtlCol="0"/>
          <a:lstStyle/>
          <a:p>
            <a:pPr rtl="0"/>
            <a:endParaRPr lang="vi-VN" noProof="0" dirty="0"/>
          </a:p>
        </p:txBody>
      </p:sp>
      <p:sp>
        <p:nvSpPr>
          <p:cNvPr id="17" name="Bố trí tiêu đề cảm ơn">
            <a:extLst>
              <a:ext uri="{FF2B5EF4-FFF2-40B4-BE49-F238E27FC236}">
                <a16:creationId xmlns:a16="http://schemas.microsoft.com/office/drawing/2014/main" id="{E329346F-CCD7-4FB0-98B2-13C3DB0AA176}"/>
              </a:ext>
            </a:extLst>
          </p:cNvPr>
          <p:cNvSpPr>
            <a:spLocks noGrp="1"/>
          </p:cNvSpPr>
          <p:nvPr>
            <p:ph type="title" hasCustomPrompt="1"/>
          </p:nvPr>
        </p:nvSpPr>
        <p:spPr>
          <a:xfrm>
            <a:off x="4927905" y="884137"/>
            <a:ext cx="3672000" cy="894117"/>
          </a:xfrm>
        </p:spPr>
        <p:txBody>
          <a:bodyPr rtlCol="0">
            <a:noAutofit/>
          </a:bodyPr>
          <a:lstStyle>
            <a:lvl1pPr algn="r">
              <a:defRPr sz="4125" b="1">
                <a:solidFill>
                  <a:schemeClr val="tx1"/>
                </a:solidFill>
              </a:defRPr>
            </a:lvl1pPr>
          </a:lstStyle>
          <a:p>
            <a:pPr rtl="0"/>
            <a:r>
              <a:rPr lang="vi-VN" noProof="0" dirty="0"/>
              <a:t>CẢM ƠN BẠN!</a:t>
            </a:r>
          </a:p>
        </p:txBody>
      </p:sp>
      <p:cxnSp>
        <p:nvCxnSpPr>
          <p:cNvPr id="18" name="Đường nối Thẳng 17">
            <a:extLst>
              <a:ext uri="{FF2B5EF4-FFF2-40B4-BE49-F238E27FC236}">
                <a16:creationId xmlns:a16="http://schemas.microsoft.com/office/drawing/2014/main" id="{05BAF915-A340-4955-812D-8F555BDB4102}"/>
              </a:ext>
            </a:extLst>
          </p:cNvPr>
          <p:cNvCxnSpPr/>
          <p:nvPr userDrawn="1"/>
        </p:nvCxnSpPr>
        <p:spPr>
          <a:xfrm>
            <a:off x="4924044" y="1729437"/>
            <a:ext cx="3538728"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9" name="Chỗ dành sẵn cho Hình ảnh 14" descr="Logo của bạn">
            <a:extLst>
              <a:ext uri="{FF2B5EF4-FFF2-40B4-BE49-F238E27FC236}">
                <a16:creationId xmlns:a16="http://schemas.microsoft.com/office/drawing/2014/main" id="{DE1A1E87-77E1-4901-A7FE-5FFA9F5B4BBD}"/>
              </a:ext>
              <a:ext uri="{C183D7F6-B498-43B3-948B-1728B52AA6E4}">
                <adec:decorative xmlns:adec="http://schemas.microsoft.com/office/drawing/2017/decorative" val="0"/>
              </a:ext>
            </a:extLst>
          </p:cNvPr>
          <p:cNvSpPr>
            <a:spLocks noGrp="1"/>
          </p:cNvSpPr>
          <p:nvPr>
            <p:ph type="pic" sz="quarter" idx="15"/>
          </p:nvPr>
        </p:nvSpPr>
        <p:spPr>
          <a:xfrm>
            <a:off x="7282242" y="2449546"/>
            <a:ext cx="1234678" cy="1149350"/>
          </a:xfrm>
          <a:noFill/>
        </p:spPr>
        <p:txBody>
          <a:bodyPr wrap="square" lIns="46800" rIns="46800" rtlCol="0" anchor="ctr" anchorCtr="0">
            <a:noAutofit/>
          </a:bodyPr>
          <a:lstStyle>
            <a:lvl1pPr marL="0" indent="0" algn="ctr">
              <a:lnSpc>
                <a:spcPct val="100000"/>
              </a:lnSpc>
              <a:buNone/>
              <a:defRPr sz="300">
                <a:solidFill>
                  <a:srgbClr val="8D6347"/>
                </a:solidFill>
              </a:defRPr>
            </a:lvl1pPr>
          </a:lstStyle>
          <a:p>
            <a:pPr rtl="0"/>
            <a:r>
              <a:rPr lang="vi-VN" noProof="0"/>
              <a:t>Bấm biểu tượng để thêm hình ảnh</a:t>
            </a:r>
            <a:endParaRPr lang="vi-VN" noProof="0" dirty="0"/>
          </a:p>
        </p:txBody>
      </p:sp>
      <p:sp>
        <p:nvSpPr>
          <p:cNvPr id="20" name="Chỗ dành sẵn cho Văn bản 10">
            <a:extLst>
              <a:ext uri="{FF2B5EF4-FFF2-40B4-BE49-F238E27FC236}">
                <a16:creationId xmlns:a16="http://schemas.microsoft.com/office/drawing/2014/main" id="{6A0BD12F-1E2D-481D-BBF0-A56B2BD0D563}"/>
              </a:ext>
            </a:extLst>
          </p:cNvPr>
          <p:cNvSpPr>
            <a:spLocks noGrp="1"/>
          </p:cNvSpPr>
          <p:nvPr>
            <p:ph type="body" sz="quarter" idx="16" hasCustomPrompt="1"/>
          </p:nvPr>
        </p:nvSpPr>
        <p:spPr>
          <a:xfrm>
            <a:off x="4927905" y="3781118"/>
            <a:ext cx="3672000" cy="664762"/>
          </a:xfrm>
        </p:spPr>
        <p:txBody>
          <a:bodyPr rtlCol="0">
            <a:noAutofit/>
          </a:bodyPr>
          <a:lstStyle>
            <a:lvl1pPr marL="0" indent="0" algn="r">
              <a:buNone/>
              <a:defRPr sz="3000" b="1">
                <a:solidFill>
                  <a:schemeClr val="tx1"/>
                </a:solidFill>
                <a:latin typeface="Calibri" panose="020F0502020204030204" pitchFamily="34" charset="0"/>
              </a:defRPr>
            </a:lvl1pPr>
            <a:lvl2pPr marL="342900" indent="0">
              <a:buNone/>
              <a:defRPr/>
            </a:lvl2pPr>
          </a:lstStyle>
          <a:p>
            <a:pPr lvl="0" rtl="0"/>
            <a:r>
              <a:rPr lang="vi-VN" noProof="0" dirty="0"/>
              <a:t>Tên </a:t>
            </a:r>
            <a:r>
              <a:rPr lang="vi-VN" noProof="0" dirty="0" err="1"/>
              <a:t>diễn</a:t>
            </a:r>
            <a:r>
              <a:rPr lang="vi-VN" noProof="0" dirty="0"/>
              <a:t> </a:t>
            </a:r>
            <a:r>
              <a:rPr lang="vi-VN" noProof="0" dirty="0" err="1"/>
              <a:t>giả</a:t>
            </a:r>
            <a:endParaRPr lang="vi-VN" noProof="0" dirty="0"/>
          </a:p>
        </p:txBody>
      </p:sp>
      <p:sp>
        <p:nvSpPr>
          <p:cNvPr id="21" name="Chỗ dành sẵn cho Văn bản 10">
            <a:extLst>
              <a:ext uri="{FF2B5EF4-FFF2-40B4-BE49-F238E27FC236}">
                <a16:creationId xmlns:a16="http://schemas.microsoft.com/office/drawing/2014/main" id="{FAC44F14-FD8B-4299-8C06-FB93B882538D}"/>
              </a:ext>
            </a:extLst>
          </p:cNvPr>
          <p:cNvSpPr>
            <a:spLocks noGrp="1"/>
          </p:cNvSpPr>
          <p:nvPr>
            <p:ph type="body" sz="quarter" idx="17" hasCustomPrompt="1"/>
          </p:nvPr>
        </p:nvSpPr>
        <p:spPr>
          <a:xfrm>
            <a:off x="4927905" y="4362700"/>
            <a:ext cx="3672000" cy="265403"/>
          </a:xfrm>
        </p:spPr>
        <p:txBody>
          <a:bodyPr rtlCol="0">
            <a:noAutofit/>
          </a:bodyPr>
          <a:lstStyle>
            <a:lvl1pPr marL="0" indent="0" algn="r">
              <a:buNone/>
              <a:defRPr sz="1350" b="0" i="0">
                <a:solidFill>
                  <a:schemeClr val="tx2"/>
                </a:solidFill>
                <a:latin typeface="+mn-lt"/>
              </a:defRPr>
            </a:lvl1pPr>
            <a:lvl2pPr marL="342900" indent="0">
              <a:buNone/>
              <a:defRPr/>
            </a:lvl2pPr>
          </a:lstStyle>
          <a:p>
            <a:pPr lvl="0" rtl="0"/>
            <a:r>
              <a:rPr lang="vi-VN" noProof="0" dirty="0" err="1"/>
              <a:t>Email</a:t>
            </a:r>
            <a:r>
              <a:rPr lang="vi-VN" noProof="0" dirty="0"/>
              <a:t>:</a:t>
            </a:r>
          </a:p>
        </p:txBody>
      </p:sp>
      <p:sp>
        <p:nvSpPr>
          <p:cNvPr id="22" name="Chỗ dành sẵn cho Văn bản 10">
            <a:extLst>
              <a:ext uri="{FF2B5EF4-FFF2-40B4-BE49-F238E27FC236}">
                <a16:creationId xmlns:a16="http://schemas.microsoft.com/office/drawing/2014/main" id="{C3CE0E11-D8F9-40F9-B542-06B00FA4FCA1}"/>
              </a:ext>
            </a:extLst>
          </p:cNvPr>
          <p:cNvSpPr>
            <a:spLocks noGrp="1"/>
          </p:cNvSpPr>
          <p:nvPr>
            <p:ph type="body" sz="quarter" idx="18" hasCustomPrompt="1"/>
          </p:nvPr>
        </p:nvSpPr>
        <p:spPr>
          <a:xfrm>
            <a:off x="4927905" y="4628103"/>
            <a:ext cx="3672000" cy="373961"/>
          </a:xfrm>
        </p:spPr>
        <p:txBody>
          <a:bodyPr rtlCol="0">
            <a:noAutofit/>
          </a:bodyPr>
          <a:lstStyle>
            <a:lvl1pPr marL="0" indent="0" algn="r">
              <a:buNone/>
              <a:defRPr sz="2250" b="0" i="0">
                <a:solidFill>
                  <a:schemeClr val="tx2"/>
                </a:solidFill>
                <a:latin typeface="+mn-lt"/>
              </a:defRPr>
            </a:lvl1pPr>
            <a:lvl2pPr marL="342900" indent="0">
              <a:buNone/>
              <a:defRPr/>
            </a:lvl2pPr>
          </a:lstStyle>
          <a:p>
            <a:pPr lvl="0" rtl="0"/>
            <a:r>
              <a:rPr lang="vi-VN" noProof="0" dirty="0"/>
              <a:t>speakeremail@website.com</a:t>
            </a:r>
          </a:p>
        </p:txBody>
      </p:sp>
      <p:sp>
        <p:nvSpPr>
          <p:cNvPr id="23" name="Chỗ dành sẵn cho Văn bản 10">
            <a:extLst>
              <a:ext uri="{FF2B5EF4-FFF2-40B4-BE49-F238E27FC236}">
                <a16:creationId xmlns:a16="http://schemas.microsoft.com/office/drawing/2014/main" id="{4D4FB496-FE3D-4CC5-83B0-B2793EFEF004}"/>
              </a:ext>
            </a:extLst>
          </p:cNvPr>
          <p:cNvSpPr>
            <a:spLocks noGrp="1"/>
          </p:cNvSpPr>
          <p:nvPr>
            <p:ph type="body" sz="quarter" idx="19" hasCustomPrompt="1"/>
          </p:nvPr>
        </p:nvSpPr>
        <p:spPr>
          <a:xfrm>
            <a:off x="4927905" y="5040877"/>
            <a:ext cx="3672000" cy="252891"/>
          </a:xfrm>
        </p:spPr>
        <p:txBody>
          <a:bodyPr rtlCol="0">
            <a:noAutofit/>
          </a:bodyPr>
          <a:lstStyle>
            <a:lvl1pPr marL="0" indent="0" algn="r">
              <a:buNone/>
              <a:defRPr sz="1350" b="0" i="0">
                <a:solidFill>
                  <a:schemeClr val="tx2"/>
                </a:solidFill>
                <a:latin typeface="+mn-lt"/>
              </a:defRPr>
            </a:lvl1pPr>
            <a:lvl2pPr marL="342900" indent="0">
              <a:buNone/>
              <a:defRPr/>
            </a:lvl2pPr>
          </a:lstStyle>
          <a:p>
            <a:pPr lvl="0" rtl="0"/>
            <a:r>
              <a:rPr lang="vi-VN" noProof="0" dirty="0" err="1"/>
              <a:t>Điện</a:t>
            </a:r>
            <a:r>
              <a:rPr lang="vi-VN" noProof="0" dirty="0"/>
              <a:t> </a:t>
            </a:r>
            <a:r>
              <a:rPr lang="vi-VN" noProof="0" dirty="0" err="1"/>
              <a:t>thoại</a:t>
            </a:r>
            <a:r>
              <a:rPr lang="vi-VN" noProof="0" dirty="0"/>
              <a:t>:</a:t>
            </a:r>
          </a:p>
        </p:txBody>
      </p:sp>
      <p:sp>
        <p:nvSpPr>
          <p:cNvPr id="24" name="Chỗ dành sẵn cho Văn bản 10">
            <a:extLst>
              <a:ext uri="{FF2B5EF4-FFF2-40B4-BE49-F238E27FC236}">
                <a16:creationId xmlns:a16="http://schemas.microsoft.com/office/drawing/2014/main" id="{00F0D864-E0B5-4A45-A4DF-4334FDD7B146}"/>
              </a:ext>
            </a:extLst>
          </p:cNvPr>
          <p:cNvSpPr>
            <a:spLocks noGrp="1"/>
          </p:cNvSpPr>
          <p:nvPr>
            <p:ph type="body" sz="quarter" idx="20" hasCustomPrompt="1"/>
          </p:nvPr>
        </p:nvSpPr>
        <p:spPr>
          <a:xfrm>
            <a:off x="4927905" y="5293768"/>
            <a:ext cx="3672000" cy="566921"/>
          </a:xfrm>
        </p:spPr>
        <p:txBody>
          <a:bodyPr rtlCol="0">
            <a:noAutofit/>
          </a:bodyPr>
          <a:lstStyle>
            <a:lvl1pPr marL="0" indent="0" algn="r">
              <a:buNone/>
              <a:defRPr sz="2250" b="0" i="0">
                <a:solidFill>
                  <a:schemeClr val="tx2"/>
                </a:solidFill>
                <a:latin typeface="+mn-lt"/>
              </a:defRPr>
            </a:lvl1pPr>
            <a:lvl2pPr marL="342900" indent="0">
              <a:buNone/>
              <a:defRPr/>
            </a:lvl2pPr>
          </a:lstStyle>
          <a:p>
            <a:pPr lvl="0" rtl="0"/>
            <a:r>
              <a:rPr lang="vi-VN" noProof="0" dirty="0"/>
              <a:t>+7 888 999-000-11</a:t>
            </a:r>
          </a:p>
        </p:txBody>
      </p:sp>
    </p:spTree>
    <p:extLst>
      <p:ext uri="{BB962C8B-B14F-4D97-AF65-F5344CB8AC3E}">
        <p14:creationId xmlns:p14="http://schemas.microsoft.com/office/powerpoint/2010/main" val="32616088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hỉ Tiêu đề">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390A20B4-6B07-46D4-988D-DBEB544368D0}"/>
              </a:ext>
            </a:extLst>
          </p:cNvPr>
          <p:cNvSpPr/>
          <p:nvPr userDrawn="1"/>
        </p:nvSpPr>
        <p:spPr>
          <a:xfrm>
            <a:off x="0" y="0"/>
            <a:ext cx="9144000" cy="4169664"/>
          </a:xfrm>
          <a:prstGeom prst="rect">
            <a:avLst/>
          </a:prstGeom>
          <a:blipFill>
            <a:blip r:embed="rId2"/>
            <a:srcRect/>
            <a:stretch>
              <a:fillRect t="-27" b="-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6" name="Hình chữ nhật 5" descr="Mặt nạ cọ vẽ">
            <a:extLst>
              <a:ext uri="{FF2B5EF4-FFF2-40B4-BE49-F238E27FC236}">
                <a16:creationId xmlns:a16="http://schemas.microsoft.com/office/drawing/2014/main" id="{711F6639-CBD0-4C8A-8EF9-F2CC36C9EF71}"/>
              </a:ext>
            </a:extLst>
          </p:cNvPr>
          <p:cNvSpPr/>
          <p:nvPr userDrawn="1"/>
        </p:nvSpPr>
        <p:spPr>
          <a:xfrm>
            <a:off x="0" y="0"/>
            <a:ext cx="9144000" cy="6858000"/>
          </a:xfrm>
          <a:prstGeom prst="rect">
            <a:avLst/>
          </a:prstGeom>
          <a:blipFill>
            <a:blip r:embed="rId3"/>
            <a:stretch>
              <a:fillRect l="-22" r="-2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a:extLst>
              <a:ext uri="{FF2B5EF4-FFF2-40B4-BE49-F238E27FC236}">
                <a16:creationId xmlns:a16="http://schemas.microsoft.com/office/drawing/2014/main" id="{16041A2D-ABDE-480C-AB32-045C19139898}"/>
              </a:ext>
            </a:extLst>
          </p:cNvPr>
          <p:cNvSpPr>
            <a:spLocks noGrp="1"/>
          </p:cNvSpPr>
          <p:nvPr>
            <p:ph type="title" hasCustomPrompt="1"/>
          </p:nvPr>
        </p:nvSpPr>
        <p:spPr>
          <a:xfrm>
            <a:off x="628655" y="4326233"/>
            <a:ext cx="7886700" cy="809566"/>
          </a:xfrm>
        </p:spPr>
        <p:txBody>
          <a:bodyPr rtlCol="0"/>
          <a:lstStyle>
            <a:lvl1pPr algn="ctr">
              <a:defRPr/>
            </a:lvl1pPr>
          </a:lstStyle>
          <a:p>
            <a:pPr rtl="0"/>
            <a:r>
              <a:rPr lang="vi-VN" noProof="0" dirty="0"/>
              <a:t>BẤM ĐỂ CHỈNH SỬA KIỂU TIÊU ĐỀ BẢN CÁI</a:t>
            </a:r>
          </a:p>
        </p:txBody>
      </p:sp>
      <p:sp>
        <p:nvSpPr>
          <p:cNvPr id="3" name="Chỗ dành sẵn cho Ngày tháng 2">
            <a:extLst>
              <a:ext uri="{FF2B5EF4-FFF2-40B4-BE49-F238E27FC236}">
                <a16:creationId xmlns:a16="http://schemas.microsoft.com/office/drawing/2014/main" id="{AD2437AC-C786-43E7-929A-85563795020F}"/>
              </a:ext>
            </a:extLst>
          </p:cNvPr>
          <p:cNvSpPr>
            <a:spLocks noGrp="1"/>
          </p:cNvSpPr>
          <p:nvPr>
            <p:ph type="dt" sz="half" idx="10"/>
          </p:nvPr>
        </p:nvSpPr>
        <p:spPr/>
        <p:txBody>
          <a:bodyPr rtlCol="0"/>
          <a:lstStyle>
            <a:lvl1pPr>
              <a:defRPr>
                <a:solidFill>
                  <a:srgbClr val="FFFFFF"/>
                </a:solidFill>
              </a:defRPr>
            </a:lvl1pPr>
          </a:lstStyle>
          <a:p>
            <a:pPr rtl="0"/>
            <a:fld id="{975C9296-EE09-4A52-A400-0E7E007194FB}" type="datetime1">
              <a:rPr lang="vi-VN" noProof="0" smtClean="0"/>
              <a:t>05/07/2020</a:t>
            </a:fld>
            <a:endParaRPr lang="vi-VN" noProof="0" dirty="0"/>
          </a:p>
        </p:txBody>
      </p:sp>
      <p:sp>
        <p:nvSpPr>
          <p:cNvPr id="4" name="Chỗ dành sẵn cho Chân trang 3">
            <a:extLst>
              <a:ext uri="{FF2B5EF4-FFF2-40B4-BE49-F238E27FC236}">
                <a16:creationId xmlns:a16="http://schemas.microsoft.com/office/drawing/2014/main" id="{07720D3E-4D0E-4BDD-B620-8E9C6BCD0D19}"/>
              </a:ext>
            </a:extLst>
          </p:cNvPr>
          <p:cNvSpPr>
            <a:spLocks noGrp="1"/>
          </p:cNvSpPr>
          <p:nvPr>
            <p:ph type="ftr" sz="quarter" idx="11"/>
          </p:nvPr>
        </p:nvSpPr>
        <p:spPr/>
        <p:txBody>
          <a:bodyPr rtlCol="0"/>
          <a:lstStyle>
            <a:lvl1pPr>
              <a:defRPr>
                <a:solidFill>
                  <a:srgbClr val="FFFFFF"/>
                </a:solidFill>
              </a:defRPr>
            </a:lvl1pPr>
          </a:lstStyle>
          <a:p>
            <a:pPr rtl="0"/>
            <a:endParaRPr lang="vi-VN" noProof="0" dirty="0"/>
          </a:p>
        </p:txBody>
      </p:sp>
      <p:sp>
        <p:nvSpPr>
          <p:cNvPr id="5" name="Chỗ dành sẵn cho Số hiệu Bản chiếu 4">
            <a:extLst>
              <a:ext uri="{FF2B5EF4-FFF2-40B4-BE49-F238E27FC236}">
                <a16:creationId xmlns:a16="http://schemas.microsoft.com/office/drawing/2014/main" id="{75F94F75-329A-4132-BE8F-030145C9711E}"/>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sp>
        <p:nvSpPr>
          <p:cNvPr id="8" name="Hình bầu dục 7">
            <a:extLst>
              <a:ext uri="{FF2B5EF4-FFF2-40B4-BE49-F238E27FC236}">
                <a16:creationId xmlns:a16="http://schemas.microsoft.com/office/drawing/2014/main" id="{B3648138-4C46-4CBA-BAE1-4631A0564817}"/>
              </a:ext>
            </a:extLst>
          </p:cNvPr>
          <p:cNvSpPr/>
          <p:nvPr userDrawn="1"/>
        </p:nvSpPr>
        <p:spPr>
          <a:xfrm>
            <a:off x="8299680" y="5998544"/>
            <a:ext cx="240030" cy="320040"/>
          </a:xfrm>
          <a:prstGeom prst="ellipse">
            <a:avLst/>
          </a:prstGeom>
          <a:noFill/>
          <a:ln w="6350">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9" name="Chỗ dành sẵn cho Hình ảnh 2">
            <a:extLst>
              <a:ext uri="{FF2B5EF4-FFF2-40B4-BE49-F238E27FC236}">
                <a16:creationId xmlns:a16="http://schemas.microsoft.com/office/drawing/2014/main" id="{68E6C031-0B7B-4A1F-B78B-87ACBE781CBE}"/>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cxnSp>
        <p:nvCxnSpPr>
          <p:cNvPr id="14" name="Đường nối Thẳng 13">
            <a:extLst>
              <a:ext uri="{FF2B5EF4-FFF2-40B4-BE49-F238E27FC236}">
                <a16:creationId xmlns:a16="http://schemas.microsoft.com/office/drawing/2014/main" id="{823827E5-BBC8-407C-8683-18B54D1003FD}"/>
              </a:ext>
            </a:extLst>
          </p:cNvPr>
          <p:cNvCxnSpPr/>
          <p:nvPr userDrawn="1"/>
        </p:nvCxnSpPr>
        <p:spPr>
          <a:xfrm>
            <a:off x="2803500" y="5090155"/>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9289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rang chiếu báo giá">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49337E90-7A28-4865-994E-9152B51D6806}"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a:xfrm>
            <a:off x="5513805" y="286748"/>
            <a:ext cx="3086100" cy="365125"/>
          </a:xfrm>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24" name="Hình chữ nhật 23" descr="Vết cọ vẽ">
            <a:extLst>
              <a:ext uri="{FF2B5EF4-FFF2-40B4-BE49-F238E27FC236}">
                <a16:creationId xmlns:a16="http://schemas.microsoft.com/office/drawing/2014/main" id="{D96D18D3-B702-4651-BEF4-0E6B09A7D555}"/>
              </a:ext>
            </a:extLst>
          </p:cNvPr>
          <p:cNvSpPr/>
          <p:nvPr userDrawn="1"/>
        </p:nvSpPr>
        <p:spPr>
          <a:xfrm>
            <a:off x="411480" y="1733508"/>
            <a:ext cx="140589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34" name="Chỗ dành sẵn cho Văn bản 3">
            <a:extLst>
              <a:ext uri="{FF2B5EF4-FFF2-40B4-BE49-F238E27FC236}">
                <a16:creationId xmlns:a16="http://schemas.microsoft.com/office/drawing/2014/main" id="{652C9FD8-1460-4E64-B8BC-CA45BA7C4B66}"/>
              </a:ext>
            </a:extLst>
          </p:cNvPr>
          <p:cNvSpPr>
            <a:spLocks noGrp="1"/>
          </p:cNvSpPr>
          <p:nvPr>
            <p:ph type="body" sz="half" idx="34"/>
          </p:nvPr>
        </p:nvSpPr>
        <p:spPr>
          <a:xfrm>
            <a:off x="6679618" y="2871468"/>
            <a:ext cx="1920287" cy="330454"/>
          </a:xfrm>
        </p:spPr>
        <p:txBody>
          <a:bodyPr rtlCol="0">
            <a:noAutofit/>
          </a:bodyPr>
          <a:lstStyle>
            <a:lvl1pPr marL="0" indent="0" algn="r">
              <a:lnSpc>
                <a:spcPct val="85000"/>
              </a:lnSpc>
              <a:buNone/>
              <a:defRPr lang="en-US" sz="105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36" name="Chỗ dành sẵn cho Văn bản 3">
            <a:extLst>
              <a:ext uri="{FF2B5EF4-FFF2-40B4-BE49-F238E27FC236}">
                <a16:creationId xmlns:a16="http://schemas.microsoft.com/office/drawing/2014/main" id="{2B2471E0-ECA3-4640-BFDE-00A4244C2547}"/>
              </a:ext>
            </a:extLst>
          </p:cNvPr>
          <p:cNvSpPr>
            <a:spLocks noGrp="1"/>
          </p:cNvSpPr>
          <p:nvPr>
            <p:ph type="body" sz="half" idx="66" hasCustomPrompt="1"/>
          </p:nvPr>
        </p:nvSpPr>
        <p:spPr>
          <a:xfrm>
            <a:off x="1796374" y="2025156"/>
            <a:ext cx="6803531" cy="877359"/>
          </a:xfrm>
        </p:spPr>
        <p:txBody>
          <a:bodyPr rtlCol="0">
            <a:noAutofit/>
          </a:bodyPr>
          <a:lstStyle>
            <a:lvl1pPr marL="0" indent="0" algn="l">
              <a:lnSpc>
                <a:spcPct val="100000"/>
              </a:lnSpc>
              <a:buNone/>
              <a:defRPr lang="en-US" sz="1200" b="0" i="1"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Chủ</a:t>
            </a:r>
            <a:endParaRPr lang="vi-VN" noProof="0" dirty="0"/>
          </a:p>
        </p:txBody>
      </p:sp>
      <p:sp>
        <p:nvSpPr>
          <p:cNvPr id="37" name="Chỗ dành sẵn cho Văn bản 3">
            <a:extLst>
              <a:ext uri="{FF2B5EF4-FFF2-40B4-BE49-F238E27FC236}">
                <a16:creationId xmlns:a16="http://schemas.microsoft.com/office/drawing/2014/main" id="{8BACAAC9-DC1B-45F5-8B83-C468D78DB910}"/>
              </a:ext>
            </a:extLst>
          </p:cNvPr>
          <p:cNvSpPr>
            <a:spLocks noGrp="1"/>
          </p:cNvSpPr>
          <p:nvPr>
            <p:ph type="body" sz="half" idx="67"/>
          </p:nvPr>
        </p:nvSpPr>
        <p:spPr>
          <a:xfrm>
            <a:off x="6679618" y="3152107"/>
            <a:ext cx="1920287" cy="330454"/>
          </a:xfrm>
        </p:spPr>
        <p:txBody>
          <a:bodyPr rtlCol="0">
            <a:noAutofit/>
          </a:bodyPr>
          <a:lstStyle>
            <a:lvl1pPr marL="0" indent="0" algn="r">
              <a:lnSpc>
                <a:spcPct val="85000"/>
              </a:lnSpc>
              <a:buNone/>
              <a:defRPr lang="en-US" sz="975" b="0" i="1" kern="1200" dirty="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cxnSp>
        <p:nvCxnSpPr>
          <p:cNvPr id="38" name="Đường nối Thẳng 37">
            <a:extLst>
              <a:ext uri="{FF2B5EF4-FFF2-40B4-BE49-F238E27FC236}">
                <a16:creationId xmlns:a16="http://schemas.microsoft.com/office/drawing/2014/main" id="{433BF02C-5128-4705-BDAA-A36BA2E50DFF}"/>
              </a:ext>
            </a:extLst>
          </p:cNvPr>
          <p:cNvCxnSpPr/>
          <p:nvPr userDrawn="1"/>
        </p:nvCxnSpPr>
        <p:spPr>
          <a:xfrm>
            <a:off x="4201668" y="3383046"/>
            <a:ext cx="740664"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39" name="Hình chữ nhật 38" descr="Vết cọ vẽ">
            <a:extLst>
              <a:ext uri="{FF2B5EF4-FFF2-40B4-BE49-F238E27FC236}">
                <a16:creationId xmlns:a16="http://schemas.microsoft.com/office/drawing/2014/main" id="{5D721349-BDDA-47F4-BB33-DDAB2DD44F1B}"/>
              </a:ext>
            </a:extLst>
          </p:cNvPr>
          <p:cNvSpPr/>
          <p:nvPr userDrawn="1"/>
        </p:nvSpPr>
        <p:spPr>
          <a:xfrm>
            <a:off x="411480" y="3681508"/>
            <a:ext cx="1405890" cy="1746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t="-413" b="-41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40" name="Chỗ dành sẵn cho Văn bản 3">
            <a:extLst>
              <a:ext uri="{FF2B5EF4-FFF2-40B4-BE49-F238E27FC236}">
                <a16:creationId xmlns:a16="http://schemas.microsoft.com/office/drawing/2014/main" id="{9BD9BC82-9664-4610-A1BC-90E5F4CC736E}"/>
              </a:ext>
            </a:extLst>
          </p:cNvPr>
          <p:cNvSpPr>
            <a:spLocks noGrp="1"/>
          </p:cNvSpPr>
          <p:nvPr>
            <p:ph type="body" sz="half" idx="68"/>
          </p:nvPr>
        </p:nvSpPr>
        <p:spPr>
          <a:xfrm>
            <a:off x="6679618" y="4819468"/>
            <a:ext cx="1920287" cy="330454"/>
          </a:xfrm>
        </p:spPr>
        <p:txBody>
          <a:bodyPr rtlCol="0">
            <a:noAutofit/>
          </a:bodyPr>
          <a:lstStyle>
            <a:lvl1pPr marL="0" indent="0" algn="r">
              <a:lnSpc>
                <a:spcPct val="85000"/>
              </a:lnSpc>
              <a:buNone/>
              <a:defRPr lang="en-US" sz="105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42" name="Chỗ dành sẵn cho Văn bản 3">
            <a:extLst>
              <a:ext uri="{FF2B5EF4-FFF2-40B4-BE49-F238E27FC236}">
                <a16:creationId xmlns:a16="http://schemas.microsoft.com/office/drawing/2014/main" id="{7879E591-AFC3-45A3-9875-660930C57AF4}"/>
              </a:ext>
            </a:extLst>
          </p:cNvPr>
          <p:cNvSpPr>
            <a:spLocks noGrp="1"/>
          </p:cNvSpPr>
          <p:nvPr>
            <p:ph type="body" sz="half" idx="70" hasCustomPrompt="1"/>
          </p:nvPr>
        </p:nvSpPr>
        <p:spPr>
          <a:xfrm>
            <a:off x="1796374" y="3973156"/>
            <a:ext cx="6803531" cy="877359"/>
          </a:xfrm>
        </p:spPr>
        <p:txBody>
          <a:bodyPr rtlCol="0">
            <a:noAutofit/>
          </a:bodyPr>
          <a:lstStyle>
            <a:lvl1pPr marL="0" indent="0" algn="l">
              <a:lnSpc>
                <a:spcPct val="100000"/>
              </a:lnSpc>
              <a:buNone/>
              <a:defRPr lang="en-US" sz="1200" b="0" i="1"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Chủ</a:t>
            </a:r>
            <a:endParaRPr lang="vi-VN" noProof="0" dirty="0"/>
          </a:p>
        </p:txBody>
      </p:sp>
      <p:sp>
        <p:nvSpPr>
          <p:cNvPr id="43" name="Chỗ dành sẵn cho Văn bản 3">
            <a:extLst>
              <a:ext uri="{FF2B5EF4-FFF2-40B4-BE49-F238E27FC236}">
                <a16:creationId xmlns:a16="http://schemas.microsoft.com/office/drawing/2014/main" id="{274C99EA-E9EB-43A8-8807-6DD5323F881E}"/>
              </a:ext>
            </a:extLst>
          </p:cNvPr>
          <p:cNvSpPr>
            <a:spLocks noGrp="1"/>
          </p:cNvSpPr>
          <p:nvPr>
            <p:ph type="body" sz="half" idx="71"/>
          </p:nvPr>
        </p:nvSpPr>
        <p:spPr>
          <a:xfrm>
            <a:off x="6679618" y="5100107"/>
            <a:ext cx="1920287" cy="330454"/>
          </a:xfrm>
        </p:spPr>
        <p:txBody>
          <a:bodyPr rtlCol="0">
            <a:noAutofit/>
          </a:bodyPr>
          <a:lstStyle>
            <a:lvl1pPr marL="0" indent="0" algn="r">
              <a:lnSpc>
                <a:spcPct val="85000"/>
              </a:lnSpc>
              <a:buNone/>
              <a:defRPr lang="en-US" sz="975" b="0" i="1" kern="1200" dirty="0">
                <a:solidFill>
                  <a:schemeClr val="accent6"/>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44" name="Chỗ dành sẵn cho Hình ảnh 7">
            <a:extLst>
              <a:ext uri="{FF2B5EF4-FFF2-40B4-BE49-F238E27FC236}">
                <a16:creationId xmlns:a16="http://schemas.microsoft.com/office/drawing/2014/main" id="{74E5C1DF-1CF3-431D-8289-3A269EFD1DFE}"/>
              </a:ext>
            </a:extLst>
          </p:cNvPr>
          <p:cNvSpPr>
            <a:spLocks noGrp="1"/>
          </p:cNvSpPr>
          <p:nvPr>
            <p:ph type="pic" sz="quarter" idx="75"/>
          </p:nvPr>
        </p:nvSpPr>
        <p:spPr>
          <a:xfrm>
            <a:off x="663153" y="2021109"/>
            <a:ext cx="872100" cy="1162800"/>
          </a:xfrm>
          <a:prstGeom prst="ellipse">
            <a:avLst/>
          </a:prstGeom>
          <a:ln w="12700">
            <a:solidFill>
              <a:srgbClr val="8D6347"/>
            </a:solidFill>
          </a:ln>
        </p:spPr>
        <p:txBody>
          <a:bodyPr rtlCol="0" anchor="ctr" anchorCtr="0">
            <a:noAutofit/>
          </a:bodyPr>
          <a:lstStyle>
            <a:lvl1pPr marL="0" indent="0" algn="ctr">
              <a:buNone/>
              <a:defRPr sz="900"/>
            </a:lvl1pPr>
          </a:lstStyle>
          <a:p>
            <a:pPr rtl="0"/>
            <a:r>
              <a:rPr lang="vi-VN" noProof="0"/>
              <a:t>Bấm biểu tượng để thêm hình ảnh</a:t>
            </a:r>
            <a:endParaRPr lang="vi-VN" noProof="0" dirty="0"/>
          </a:p>
        </p:txBody>
      </p:sp>
      <p:sp>
        <p:nvSpPr>
          <p:cNvPr id="46" name="Chỗ dành sẵn cho Hình ảnh 7">
            <a:extLst>
              <a:ext uri="{FF2B5EF4-FFF2-40B4-BE49-F238E27FC236}">
                <a16:creationId xmlns:a16="http://schemas.microsoft.com/office/drawing/2014/main" id="{62765A35-4E4D-481A-AD5D-F689CCD638E4}"/>
              </a:ext>
            </a:extLst>
          </p:cNvPr>
          <p:cNvSpPr>
            <a:spLocks noGrp="1"/>
          </p:cNvSpPr>
          <p:nvPr>
            <p:ph type="pic" sz="quarter" idx="76"/>
          </p:nvPr>
        </p:nvSpPr>
        <p:spPr>
          <a:xfrm>
            <a:off x="663153" y="3973503"/>
            <a:ext cx="872100" cy="1162800"/>
          </a:xfrm>
          <a:prstGeom prst="ellipse">
            <a:avLst/>
          </a:prstGeom>
          <a:ln w="12700">
            <a:solidFill>
              <a:srgbClr val="8D6347"/>
            </a:solidFill>
          </a:ln>
        </p:spPr>
        <p:txBody>
          <a:bodyPr rtlCol="0" anchor="ctr" anchorCtr="0">
            <a:noAutofit/>
          </a:bodyPr>
          <a:lstStyle>
            <a:lvl1pPr marL="0" indent="0" algn="ctr">
              <a:buNone/>
              <a:defRPr sz="9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3324297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ội dung hai văn bả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192ABBAA-7240-4DB5-BD8C-E3F4CE9DA059}"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10" name="Tiêu đề phụ 2">
            <a:extLst>
              <a:ext uri="{FF2B5EF4-FFF2-40B4-BE49-F238E27FC236}">
                <a16:creationId xmlns:a16="http://schemas.microsoft.com/office/drawing/2014/main" id="{A617DA88-4765-4225-9C56-CD0FFD9D7673}"/>
              </a:ext>
            </a:extLst>
          </p:cNvPr>
          <p:cNvSpPr>
            <a:spLocks noGrp="1"/>
          </p:cNvSpPr>
          <p:nvPr>
            <p:ph type="subTitle" idx="15"/>
          </p:nvPr>
        </p:nvSpPr>
        <p:spPr>
          <a:xfrm>
            <a:off x="628650" y="1632332"/>
            <a:ext cx="7886700" cy="526312"/>
          </a:xfrm>
        </p:spPr>
        <p:txBody>
          <a:bodyPr rtlCol="0" anchor="ctr" anchorCtr="0">
            <a:normAutofit/>
          </a:bodyPr>
          <a:lstStyle>
            <a:lvl1pPr marL="0" indent="0" algn="ctr">
              <a:buNone/>
              <a:defRPr sz="1800" i="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vi-VN" noProof="0"/>
              <a:t>Bấm để chỉnh sửa kiểu tiêu đề phụ của Bản cái</a:t>
            </a:r>
            <a:endParaRPr lang="vi-VN" noProof="0" dirty="0"/>
          </a:p>
        </p:txBody>
      </p: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7" name="Chỗ dành sẵn cho Văn bản 3">
            <a:extLst>
              <a:ext uri="{FF2B5EF4-FFF2-40B4-BE49-F238E27FC236}">
                <a16:creationId xmlns:a16="http://schemas.microsoft.com/office/drawing/2014/main" id="{005754B0-9295-4959-B988-1280E463A93F}"/>
              </a:ext>
            </a:extLst>
          </p:cNvPr>
          <p:cNvSpPr>
            <a:spLocks noGrp="1"/>
          </p:cNvSpPr>
          <p:nvPr>
            <p:ph type="body" sz="half" idx="90"/>
          </p:nvPr>
        </p:nvSpPr>
        <p:spPr>
          <a:xfrm>
            <a:off x="628650" y="2521619"/>
            <a:ext cx="3668859" cy="2927341"/>
          </a:xfrm>
        </p:spPr>
        <p:txBody>
          <a:bodyPr rtlCol="0">
            <a:noAutofit/>
          </a:bodyPr>
          <a:lstStyle>
            <a:lvl1pPr marL="0" indent="0" algn="l">
              <a:lnSpc>
                <a:spcPct val="100000"/>
              </a:lnSpc>
              <a:buNone/>
              <a:defRPr lang="en-US" sz="1200" b="0" i="0" kern="1200" dirty="0" smtClean="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18" name="Chỗ dành sẵn cho Văn bản 12">
            <a:extLst>
              <a:ext uri="{FF2B5EF4-FFF2-40B4-BE49-F238E27FC236}">
                <a16:creationId xmlns:a16="http://schemas.microsoft.com/office/drawing/2014/main" id="{8D6DC9E5-924D-4DD3-A31B-2D243B49A0D4}"/>
              </a:ext>
            </a:extLst>
          </p:cNvPr>
          <p:cNvSpPr>
            <a:spLocks noGrp="1"/>
          </p:cNvSpPr>
          <p:nvPr>
            <p:ph type="body" sz="quarter" idx="91"/>
          </p:nvPr>
        </p:nvSpPr>
        <p:spPr>
          <a:xfrm>
            <a:off x="4931046" y="2514761"/>
            <a:ext cx="3668859" cy="2934199"/>
          </a:xfrm>
        </p:spPr>
        <p:txBody>
          <a:bodyPr rtlCol="0">
            <a:normAutofit/>
          </a:bodyPr>
          <a:lstStyle>
            <a:lvl1pPr>
              <a:lnSpc>
                <a:spcPct val="100000"/>
              </a:lnSpc>
              <a:buClr>
                <a:srgbClr val="9D0000"/>
              </a:buClr>
              <a:defRPr sz="1200" i="0"/>
            </a:lvl1pPr>
            <a:lvl2pPr marL="297000">
              <a:lnSpc>
                <a:spcPct val="100000"/>
              </a:lnSpc>
              <a:buClr>
                <a:srgbClr val="9D0000"/>
              </a:buClr>
              <a:defRPr sz="1200" i="0"/>
            </a:lvl2pPr>
            <a:lvl3pPr marL="421200">
              <a:lnSpc>
                <a:spcPct val="100000"/>
              </a:lnSpc>
              <a:buClr>
                <a:srgbClr val="9D0000"/>
              </a:buClr>
              <a:defRPr sz="1200" i="0"/>
            </a:lvl3pPr>
            <a:lvl4pPr marL="545400">
              <a:lnSpc>
                <a:spcPct val="100000"/>
              </a:lnSpc>
              <a:buClr>
                <a:srgbClr val="9D0000"/>
              </a:buClr>
              <a:defRPr sz="1200" i="0"/>
            </a:lvl4pPr>
            <a:lvl5pPr marL="669600">
              <a:lnSpc>
                <a:spcPct val="100000"/>
              </a:lnSpc>
              <a:buClr>
                <a:srgbClr val="9D0000"/>
              </a:buClr>
              <a:defRPr sz="1200" i="0"/>
            </a:lvl5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Tree>
    <p:extLst>
      <p:ext uri="{BB962C8B-B14F-4D97-AF65-F5344CB8AC3E}">
        <p14:creationId xmlns:p14="http://schemas.microsoft.com/office/powerpoint/2010/main" val="3869066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ẫu điện thoại">
    <p:spTree>
      <p:nvGrpSpPr>
        <p:cNvPr id="1" name=""/>
        <p:cNvGrpSpPr/>
        <p:nvPr/>
      </p:nvGrpSpPr>
      <p:grpSpPr>
        <a:xfrm>
          <a:off x="0" y="0"/>
          <a:ext cx="0" cy="0"/>
          <a:chOff x="0" y="0"/>
          <a:chExt cx="0" cy="0"/>
        </a:xfrm>
      </p:grpSpPr>
      <p:sp>
        <p:nvSpPr>
          <p:cNvPr id="17" name="Hình chữ nhật 16" descr="Vết cọ vẽ">
            <a:extLst>
              <a:ext uri="{FF2B5EF4-FFF2-40B4-BE49-F238E27FC236}">
                <a16:creationId xmlns:a16="http://schemas.microsoft.com/office/drawing/2014/main" id="{D91B44A9-F70B-48B6-8E13-182147782AE2}"/>
              </a:ext>
            </a:extLst>
          </p:cNvPr>
          <p:cNvSpPr/>
          <p:nvPr userDrawn="1"/>
        </p:nvSpPr>
        <p:spPr>
          <a:xfrm>
            <a:off x="1900809" y="1091422"/>
            <a:ext cx="5342382" cy="5175504"/>
          </a:xfrm>
          <a:prstGeom prst="rect">
            <a:avLst/>
          </a:prstGeom>
          <a:blipFill dpi="0" rotWithShape="1">
            <a:blip r:embed="rId2">
              <a:alphaModFix amt="35000"/>
              <a:extLst>
                <a:ext uri="{96DAC541-7B7A-43D3-8B79-37D633B846F1}">
                  <asvg:svgBlip xmlns:asvg="http://schemas.microsoft.com/office/drawing/2016/SVG/main" r:embed="rId3"/>
                </a:ext>
              </a:extLst>
            </a:blip>
            <a:srcRect/>
            <a:stretch>
              <a:fillRect l="-1258" r="-125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vi-VN" sz="1350" noProof="0" dirty="0"/>
              <a:t>  </a:t>
            </a:r>
          </a:p>
        </p:txBody>
      </p:sp>
      <p:sp>
        <p:nvSpPr>
          <p:cNvPr id="8" name="Hình bầu dục 7">
            <a:extLst>
              <a:ext uri="{FF2B5EF4-FFF2-40B4-BE49-F238E27FC236}">
                <a16:creationId xmlns:a16="http://schemas.microsoft.com/office/drawing/2014/main" id="{C671094F-F73C-475D-9540-55DD444F1FF9}"/>
              </a:ext>
            </a:extLst>
          </p:cNvPr>
          <p:cNvSpPr/>
          <p:nvPr userDrawn="1"/>
        </p:nvSpPr>
        <p:spPr>
          <a:xfrm>
            <a:off x="666168" y="1939633"/>
            <a:ext cx="4671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4" name="Hình bầu dục 3">
            <a:extLst>
              <a:ext uri="{FF2B5EF4-FFF2-40B4-BE49-F238E27FC236}">
                <a16:creationId xmlns:a16="http://schemas.microsoft.com/office/drawing/2014/main" id="{C7038C80-39FC-46F2-9E65-573C76CC235F}"/>
              </a:ext>
            </a:extLst>
          </p:cNvPr>
          <p:cNvSpPr/>
          <p:nvPr userDrawn="1"/>
        </p:nvSpPr>
        <p:spPr>
          <a:xfrm>
            <a:off x="6833129" y="1939633"/>
            <a:ext cx="467100" cy="622800"/>
          </a:xfrm>
          <a:prstGeom prst="ellipse">
            <a:avLst/>
          </a:prstGeom>
          <a:solidFill>
            <a:srgbClr val="FFF6E7"/>
          </a:solidFill>
          <a:ln>
            <a:solidFill>
              <a:srgbClr val="8D63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rtl="0"/>
            <a:endParaRPr lang="vi-VN" sz="1350" noProof="0" dirty="0"/>
          </a:p>
        </p:txBody>
      </p:sp>
      <p:sp>
        <p:nvSpPr>
          <p:cNvPr id="2" name="Tiêu đề 1">
            <a:extLst>
              <a:ext uri="{FF2B5EF4-FFF2-40B4-BE49-F238E27FC236}">
                <a16:creationId xmlns:a16="http://schemas.microsoft.com/office/drawing/2014/main" id="{E117C2F7-CB66-4CB8-B26F-7B3C64D575E4}"/>
              </a:ext>
            </a:extLst>
          </p:cNvPr>
          <p:cNvSpPr>
            <a:spLocks noGrp="1"/>
          </p:cNvSpPr>
          <p:nvPr>
            <p:ph type="title" hasCustomPrompt="1"/>
          </p:nvPr>
        </p:nvSpPr>
        <p:spPr>
          <a:xfrm>
            <a:off x="628655" y="757392"/>
            <a:ext cx="7886700" cy="704696"/>
          </a:xfrm>
        </p:spPr>
        <p:txBody>
          <a:bodyPr rtlCol="0" anchor="b" anchorCtr="0"/>
          <a:lstStyle>
            <a:lvl1pPr algn="ctr">
              <a:defRPr>
                <a:solidFill>
                  <a:schemeClr val="tx1"/>
                </a:solidFill>
              </a:defRPr>
            </a:lvl1pPr>
          </a:lstStyle>
          <a:p>
            <a:pPr rtl="0"/>
            <a:r>
              <a:rPr lang="vi-VN" noProof="0" dirty="0"/>
              <a:t>BẤM ĐỂ CHỈNH SỬA KIỂU TIÊU ĐỀ BẢN CÁI</a:t>
            </a:r>
          </a:p>
        </p:txBody>
      </p:sp>
      <p:sp>
        <p:nvSpPr>
          <p:cNvPr id="5" name="Chỗ dành sẵn cho Ngày tháng 4">
            <a:extLst>
              <a:ext uri="{FF2B5EF4-FFF2-40B4-BE49-F238E27FC236}">
                <a16:creationId xmlns:a16="http://schemas.microsoft.com/office/drawing/2014/main" id="{F8784BEA-5E31-4B76-8435-68BD500D0BF5}"/>
              </a:ext>
            </a:extLst>
          </p:cNvPr>
          <p:cNvSpPr>
            <a:spLocks noGrp="1"/>
          </p:cNvSpPr>
          <p:nvPr>
            <p:ph type="dt" sz="half" idx="10"/>
          </p:nvPr>
        </p:nvSpPr>
        <p:spPr/>
        <p:txBody>
          <a:bodyPr rtlCol="0"/>
          <a:lstStyle/>
          <a:p>
            <a:pPr rtl="0"/>
            <a:fld id="{89C3E641-D36F-4386-9C85-5B3D0D5D73EF}" type="datetime1">
              <a:rPr lang="vi-VN" noProof="0" smtClean="0"/>
              <a:t>05/07/2020</a:t>
            </a:fld>
            <a:endParaRPr lang="vi-VN" noProof="0" dirty="0"/>
          </a:p>
        </p:txBody>
      </p:sp>
      <p:sp>
        <p:nvSpPr>
          <p:cNvPr id="6" name="Chỗ dành sẵn cho Chân trang 5">
            <a:extLst>
              <a:ext uri="{FF2B5EF4-FFF2-40B4-BE49-F238E27FC236}">
                <a16:creationId xmlns:a16="http://schemas.microsoft.com/office/drawing/2014/main" id="{E419BEDD-A744-40CE-9FA6-391AD6FC33CD}"/>
              </a:ext>
            </a:extLst>
          </p:cNvPr>
          <p:cNvSpPr>
            <a:spLocks noGrp="1"/>
          </p:cNvSpPr>
          <p:nvPr>
            <p:ph type="ftr" sz="quarter" idx="11"/>
          </p:nvPr>
        </p:nvSpPr>
        <p:spPr/>
        <p:txBody>
          <a:bodyPr rtlCol="0"/>
          <a:lstStyle/>
          <a:p>
            <a:pPr rtl="0"/>
            <a:endParaRPr lang="vi-VN" noProof="0" dirty="0"/>
          </a:p>
        </p:txBody>
      </p:sp>
      <p:sp>
        <p:nvSpPr>
          <p:cNvPr id="7" name="Chỗ dành sẵn cho Số hiệu Bản chiếu 6">
            <a:extLst>
              <a:ext uri="{FF2B5EF4-FFF2-40B4-BE49-F238E27FC236}">
                <a16:creationId xmlns:a16="http://schemas.microsoft.com/office/drawing/2014/main" id="{C093815F-F490-4307-9E87-AAF436C71A68}"/>
              </a:ext>
            </a:extLst>
          </p:cNvPr>
          <p:cNvSpPr>
            <a:spLocks noGrp="1"/>
          </p:cNvSpPr>
          <p:nvPr>
            <p:ph type="sldNum" sz="quarter" idx="12"/>
          </p:nvPr>
        </p:nvSpPr>
        <p:spPr/>
        <p:txBody>
          <a:bodyPr rtlCol="0"/>
          <a:lstStyle/>
          <a:p>
            <a:pPr rtl="0"/>
            <a:fld id="{F470E458-E7C2-4395-B75D-476A174CEE45}" type="slidenum">
              <a:rPr lang="vi-VN" noProof="0" smtClean="0"/>
              <a:t>‹#›</a:t>
            </a:fld>
            <a:endParaRPr lang="vi-VN" noProof="0" dirty="0"/>
          </a:p>
        </p:txBody>
      </p:sp>
      <p:cxnSp>
        <p:nvCxnSpPr>
          <p:cNvPr id="9" name="Đường nối Thẳng 8">
            <a:extLst>
              <a:ext uri="{FF2B5EF4-FFF2-40B4-BE49-F238E27FC236}">
                <a16:creationId xmlns:a16="http://schemas.microsoft.com/office/drawing/2014/main" id="{D39C86C5-91F0-4083-8CE5-1B547E5FEA06}"/>
              </a:ext>
            </a:extLst>
          </p:cNvPr>
          <p:cNvCxnSpPr/>
          <p:nvPr userDrawn="1"/>
        </p:nvCxnSpPr>
        <p:spPr>
          <a:xfrm>
            <a:off x="2803500" y="1554169"/>
            <a:ext cx="3537000" cy="0"/>
          </a:xfrm>
          <a:prstGeom prst="line">
            <a:avLst/>
          </a:prstGeom>
          <a:ln w="12700"/>
        </p:spPr>
        <p:style>
          <a:lnRef idx="3">
            <a:schemeClr val="accent1"/>
          </a:lnRef>
          <a:fillRef idx="0">
            <a:schemeClr val="accent1"/>
          </a:fillRef>
          <a:effectRef idx="2">
            <a:schemeClr val="accent1"/>
          </a:effectRef>
          <a:fontRef idx="minor">
            <a:schemeClr val="tx1"/>
          </a:fontRef>
        </p:style>
      </p:cxnSp>
      <p:sp>
        <p:nvSpPr>
          <p:cNvPr id="21" name="Chỗ dành sẵn cho Hình ảnh 2">
            <a:extLst>
              <a:ext uri="{FF2B5EF4-FFF2-40B4-BE49-F238E27FC236}">
                <a16:creationId xmlns:a16="http://schemas.microsoft.com/office/drawing/2014/main" id="{F2ACB6B7-AA9C-4400-AE52-4698E1110F22}"/>
              </a:ext>
            </a:extLst>
          </p:cNvPr>
          <p:cNvSpPr>
            <a:spLocks noGrp="1"/>
          </p:cNvSpPr>
          <p:nvPr>
            <p:ph type="pic" sz="quarter" idx="56"/>
          </p:nvPr>
        </p:nvSpPr>
        <p:spPr>
          <a:xfrm>
            <a:off x="707639" y="5736021"/>
            <a:ext cx="618300" cy="571500"/>
          </a:xfrm>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18" name="Hình chữ nhật 17">
            <a:extLst>
              <a:ext uri="{FF2B5EF4-FFF2-40B4-BE49-F238E27FC236}">
                <a16:creationId xmlns:a16="http://schemas.microsoft.com/office/drawing/2014/main" id="{714F18D6-EBB2-42FB-8DEA-EDE2DEF458D2}"/>
              </a:ext>
            </a:extLst>
          </p:cNvPr>
          <p:cNvSpPr/>
          <p:nvPr userDrawn="1"/>
        </p:nvSpPr>
        <p:spPr>
          <a:xfrm>
            <a:off x="4299014" y="2618478"/>
            <a:ext cx="2050542" cy="2286000"/>
          </a:xfrm>
          <a:prstGeom prst="rect">
            <a:avLst/>
          </a:prstGeom>
          <a:blipFill dpi="0" rotWithShape="1">
            <a:blip r:embed="rId4">
              <a:extLst>
                <a:ext uri="{96DAC541-7B7A-43D3-8B79-37D633B846F1}">
                  <asvg:svgBlip xmlns:asvg="http://schemas.microsoft.com/office/drawing/2016/SVG/main" r:embed="rId5"/>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19" name="Chỗ dành sẵn cho Hình ảnh 11" descr="Pizza trên bàn">
            <a:extLst>
              <a:ext uri="{FF2B5EF4-FFF2-40B4-BE49-F238E27FC236}">
                <a16:creationId xmlns:a16="http://schemas.microsoft.com/office/drawing/2014/main" id="{3A2CE4F0-232A-4D5A-93A7-CC26326CA64B}"/>
              </a:ext>
            </a:extLst>
          </p:cNvPr>
          <p:cNvSpPr>
            <a:spLocks noGrp="1"/>
          </p:cNvSpPr>
          <p:nvPr>
            <p:ph type="pic" sz="quarter" idx="40"/>
          </p:nvPr>
        </p:nvSpPr>
        <p:spPr>
          <a:xfrm>
            <a:off x="4318607" y="2760210"/>
            <a:ext cx="1885950" cy="2002536"/>
          </a:xfrm>
          <a:noFill/>
          <a:ln w="25400">
            <a:solidFill>
              <a:srgbClr val="8D6347"/>
            </a:solidFill>
          </a:ln>
        </p:spPr>
        <p:txBody>
          <a:bodyPr rtlCol="0" anchor="ctr" anchorCtr="0">
            <a:noAutofit/>
          </a:bodyPr>
          <a:lstStyle>
            <a:lvl1pPr marL="0" indent="0" algn="ctr">
              <a:buNone/>
              <a:defRPr sz="1050">
                <a:solidFill>
                  <a:schemeClr val="tx2"/>
                </a:solidFill>
              </a:defRPr>
            </a:lvl1pPr>
          </a:lstStyle>
          <a:p>
            <a:pPr rtl="0"/>
            <a:r>
              <a:rPr lang="vi-VN" noProof="0"/>
              <a:t>Bấm biểu tượng để thêm hình ảnh</a:t>
            </a:r>
            <a:endParaRPr lang="vi-VN" noProof="0" dirty="0"/>
          </a:p>
        </p:txBody>
      </p:sp>
      <p:sp>
        <p:nvSpPr>
          <p:cNvPr id="22" name="Hình chữ nhật 21">
            <a:extLst>
              <a:ext uri="{FF2B5EF4-FFF2-40B4-BE49-F238E27FC236}">
                <a16:creationId xmlns:a16="http://schemas.microsoft.com/office/drawing/2014/main" id="{B2B02871-8276-43E0-9F6F-1BE83CC24FF3}"/>
              </a:ext>
            </a:extLst>
          </p:cNvPr>
          <p:cNvSpPr/>
          <p:nvPr userDrawn="1"/>
        </p:nvSpPr>
        <p:spPr>
          <a:xfrm>
            <a:off x="2625999" y="1932678"/>
            <a:ext cx="1714500" cy="3657600"/>
          </a:xfrm>
          <a:prstGeom prst="rect">
            <a:avLst/>
          </a:prstGeom>
          <a:blipFill dpi="0" rotWithShape="1">
            <a:blip r:embed="rId6">
              <a:extLst>
                <a:ext uri="{96DAC541-7B7A-43D3-8B79-37D633B846F1}">
                  <asvg:svgBlip xmlns:asvg="http://schemas.microsoft.com/office/drawing/2016/SVG/main" r:embed="rId7"/>
                </a:ext>
              </a:extLst>
            </a:blip>
            <a:srcRect/>
            <a:stretch>
              <a:fillRect t="-67" b="-6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3" name="Chỗ dành sẵn cho Hình ảnh 14">
            <a:extLst>
              <a:ext uri="{FF2B5EF4-FFF2-40B4-BE49-F238E27FC236}">
                <a16:creationId xmlns:a16="http://schemas.microsoft.com/office/drawing/2014/main" id="{957C18BD-F894-4B44-871C-9F7D25ED9D5C}"/>
              </a:ext>
            </a:extLst>
          </p:cNvPr>
          <p:cNvSpPr>
            <a:spLocks noGrp="1"/>
          </p:cNvSpPr>
          <p:nvPr>
            <p:ph type="pic" sz="quarter" idx="41"/>
          </p:nvPr>
        </p:nvSpPr>
        <p:spPr>
          <a:xfrm>
            <a:off x="2744771" y="2126913"/>
            <a:ext cx="1468800" cy="3096000"/>
          </a:xfrm>
          <a:noFill/>
          <a:ln w="25400">
            <a:solidFill>
              <a:srgbClr val="8D6347"/>
            </a:solidFill>
          </a:ln>
        </p:spPr>
        <p:txBody>
          <a:bodyPr rtlCol="0" anchor="ctr" anchorCtr="0">
            <a:normAutofit/>
          </a:bodyPr>
          <a:lstStyle>
            <a:lvl1pPr marL="0" indent="0" algn="ctr">
              <a:buNone/>
              <a:defRPr sz="1050">
                <a:solidFill>
                  <a:schemeClr val="tx2"/>
                </a:solidFill>
              </a:defRPr>
            </a:lvl1pPr>
          </a:lstStyle>
          <a:p>
            <a:pPr rtl="0"/>
            <a:r>
              <a:rPr lang="vi-VN" noProof="0"/>
              <a:t>Bấm biểu tượng để thêm hình ảnh</a:t>
            </a:r>
            <a:endParaRPr lang="vi-VN" noProof="0" dirty="0"/>
          </a:p>
        </p:txBody>
      </p:sp>
      <p:sp>
        <p:nvSpPr>
          <p:cNvPr id="24" name="Chỗ dành sẵn cho Văn bản 3">
            <a:extLst>
              <a:ext uri="{FF2B5EF4-FFF2-40B4-BE49-F238E27FC236}">
                <a16:creationId xmlns:a16="http://schemas.microsoft.com/office/drawing/2014/main" id="{8AE96935-E804-4C56-A9CB-9A944335B8D5}"/>
              </a:ext>
            </a:extLst>
          </p:cNvPr>
          <p:cNvSpPr>
            <a:spLocks noGrp="1"/>
          </p:cNvSpPr>
          <p:nvPr>
            <p:ph type="body" sz="half" idx="2"/>
          </p:nvPr>
        </p:nvSpPr>
        <p:spPr>
          <a:xfrm>
            <a:off x="577800" y="3048217"/>
            <a:ext cx="1788932" cy="1712618"/>
          </a:xfrm>
        </p:spPr>
        <p:txBody>
          <a:bodyPr tIns="0" rtlCol="0" anchor="t" anchorCtr="0">
            <a:normAutofit/>
          </a:bodyPr>
          <a:lstStyle>
            <a:lvl1pPr marL="0" indent="0">
              <a:lnSpc>
                <a:spcPct val="100000"/>
              </a:lnSpc>
              <a:spcBef>
                <a:spcPts val="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27" name="Chỗ dành sẵn cho Văn bản 3">
            <a:extLst>
              <a:ext uri="{FF2B5EF4-FFF2-40B4-BE49-F238E27FC236}">
                <a16:creationId xmlns:a16="http://schemas.microsoft.com/office/drawing/2014/main" id="{B2001541-780F-4D96-9204-D61C68A52F75}"/>
              </a:ext>
            </a:extLst>
          </p:cNvPr>
          <p:cNvSpPr>
            <a:spLocks noGrp="1"/>
          </p:cNvSpPr>
          <p:nvPr>
            <p:ph type="body" sz="half" idx="34" hasCustomPrompt="1"/>
          </p:nvPr>
        </p:nvSpPr>
        <p:spPr>
          <a:xfrm>
            <a:off x="577800" y="2703462"/>
            <a:ext cx="1788932" cy="375509"/>
          </a:xfrm>
        </p:spPr>
        <p:txBody>
          <a:bodyPr rtlCol="0" anchor="ctr" anchorCtr="0">
            <a:normAutofit/>
          </a:bodyPr>
          <a:lstStyle>
            <a:lvl1pPr marL="0" indent="0">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Kiểu</a:t>
            </a:r>
            <a:r>
              <a:rPr lang="vi-VN" noProof="0" dirty="0"/>
              <a:t> văn </a:t>
            </a:r>
            <a:r>
              <a:rPr lang="vi-VN" noProof="0" dirty="0" err="1"/>
              <a:t>bản</a:t>
            </a:r>
            <a:r>
              <a:rPr lang="vi-VN" noProof="0" dirty="0"/>
              <a:t> </a:t>
            </a:r>
            <a:r>
              <a:rPr lang="vi-VN" noProof="0" dirty="0" err="1"/>
              <a:t>chủ</a:t>
            </a:r>
            <a:endParaRPr lang="vi-VN" noProof="0" dirty="0"/>
          </a:p>
        </p:txBody>
      </p:sp>
      <p:sp>
        <p:nvSpPr>
          <p:cNvPr id="28" name="Chỗ dành sẵn cho Văn bản 3">
            <a:extLst>
              <a:ext uri="{FF2B5EF4-FFF2-40B4-BE49-F238E27FC236}">
                <a16:creationId xmlns:a16="http://schemas.microsoft.com/office/drawing/2014/main" id="{DC1D0DF0-7807-4F44-BC2B-B9700C962CCD}"/>
              </a:ext>
            </a:extLst>
          </p:cNvPr>
          <p:cNvSpPr>
            <a:spLocks noGrp="1"/>
          </p:cNvSpPr>
          <p:nvPr>
            <p:ph type="body" sz="half" idx="35"/>
          </p:nvPr>
        </p:nvSpPr>
        <p:spPr>
          <a:xfrm>
            <a:off x="6812588" y="3048217"/>
            <a:ext cx="1838289" cy="1712618"/>
          </a:xfrm>
        </p:spPr>
        <p:txBody>
          <a:bodyPr tIns="0" rtlCol="0" anchor="t" anchorCtr="0">
            <a:normAutofit/>
          </a:bodyPr>
          <a:lstStyle>
            <a:lvl1pPr marL="0" indent="0">
              <a:lnSpc>
                <a:spcPct val="100000"/>
              </a:lnSpc>
              <a:spcBef>
                <a:spcPts val="0"/>
              </a:spcBef>
              <a:buNone/>
              <a:defRPr lang="en-US" sz="1200" i="0" kern="1200" dirty="0">
                <a:solidFill>
                  <a:schemeClr val="tx2"/>
                </a:solidFill>
                <a:latin typeface="+mn-lt"/>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a:t>Bấm để chỉnh sửa kiểu văn bản của Bản cái</a:t>
            </a:r>
          </a:p>
        </p:txBody>
      </p:sp>
      <p:sp>
        <p:nvSpPr>
          <p:cNvPr id="31" name="Chỗ dành sẵn cho Văn bản 3">
            <a:extLst>
              <a:ext uri="{FF2B5EF4-FFF2-40B4-BE49-F238E27FC236}">
                <a16:creationId xmlns:a16="http://schemas.microsoft.com/office/drawing/2014/main" id="{F7D8D8DB-F27B-4D75-83DB-E682CA45BDA4}"/>
              </a:ext>
            </a:extLst>
          </p:cNvPr>
          <p:cNvSpPr>
            <a:spLocks noGrp="1"/>
          </p:cNvSpPr>
          <p:nvPr>
            <p:ph type="body" sz="half" idx="37" hasCustomPrompt="1"/>
          </p:nvPr>
        </p:nvSpPr>
        <p:spPr>
          <a:xfrm>
            <a:off x="6812588" y="2703462"/>
            <a:ext cx="1838290" cy="375509"/>
          </a:xfrm>
        </p:spPr>
        <p:txBody>
          <a:bodyPr rtlCol="0" anchor="ctr" anchorCtr="0">
            <a:normAutofit/>
          </a:bodyPr>
          <a:lstStyle>
            <a:lvl1pPr marL="0" indent="0">
              <a:buNone/>
              <a:defRPr lang="en-US" sz="1800" b="1" kern="1200" dirty="0">
                <a:solidFill>
                  <a:schemeClr val="tx1"/>
                </a:solidFill>
                <a:latin typeface="Calibri" panose="020F0502020204030204" pitchFamily="34" charset="0"/>
                <a:ea typeface="+mn-ea"/>
                <a:cs typeface="+mn-cs"/>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vi-VN" noProof="0" dirty="0" err="1"/>
              <a:t>Kiểu</a:t>
            </a:r>
            <a:r>
              <a:rPr lang="vi-VN" noProof="0" dirty="0"/>
              <a:t> văn </a:t>
            </a:r>
            <a:r>
              <a:rPr lang="vi-VN" noProof="0" dirty="0" err="1"/>
              <a:t>bản</a:t>
            </a:r>
            <a:r>
              <a:rPr lang="vi-VN" noProof="0" dirty="0"/>
              <a:t> </a:t>
            </a:r>
            <a:r>
              <a:rPr lang="vi-VN" noProof="0" dirty="0" err="1"/>
              <a:t>chủ</a:t>
            </a:r>
            <a:endParaRPr lang="vi-VN" noProof="0" dirty="0"/>
          </a:p>
        </p:txBody>
      </p:sp>
      <p:sp>
        <p:nvSpPr>
          <p:cNvPr id="33" name="Chỗ dành sẵn cho Hình ảnh 7">
            <a:extLst>
              <a:ext uri="{FF2B5EF4-FFF2-40B4-BE49-F238E27FC236}">
                <a16:creationId xmlns:a16="http://schemas.microsoft.com/office/drawing/2014/main" id="{C36D084F-9099-4412-AB38-BEE332147833}"/>
              </a:ext>
            </a:extLst>
          </p:cNvPr>
          <p:cNvSpPr>
            <a:spLocks noGrp="1"/>
          </p:cNvSpPr>
          <p:nvPr>
            <p:ph type="pic" sz="quarter" idx="75"/>
          </p:nvPr>
        </p:nvSpPr>
        <p:spPr>
          <a:xfrm>
            <a:off x="710718" y="1999033"/>
            <a:ext cx="378000" cy="504000"/>
          </a:xfrm>
          <a:prstGeom prst="ellipse">
            <a:avLst/>
          </a:prstGeom>
          <a:noFill/>
          <a:ln w="12700">
            <a:noFill/>
          </a:ln>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
        <p:nvSpPr>
          <p:cNvPr id="34" name="Chỗ dành sẵn cho Hình ảnh 7">
            <a:extLst>
              <a:ext uri="{FF2B5EF4-FFF2-40B4-BE49-F238E27FC236}">
                <a16:creationId xmlns:a16="http://schemas.microsoft.com/office/drawing/2014/main" id="{5A529E1A-870B-49B1-A061-C26BF495213C}"/>
              </a:ext>
            </a:extLst>
          </p:cNvPr>
          <p:cNvSpPr>
            <a:spLocks noGrp="1"/>
          </p:cNvSpPr>
          <p:nvPr>
            <p:ph type="pic" sz="quarter" idx="75"/>
          </p:nvPr>
        </p:nvSpPr>
        <p:spPr>
          <a:xfrm>
            <a:off x="6877679" y="1999033"/>
            <a:ext cx="378000" cy="504000"/>
          </a:xfrm>
          <a:prstGeom prst="ellipse">
            <a:avLst/>
          </a:prstGeom>
          <a:ln w="12700">
            <a:noFill/>
          </a:ln>
        </p:spPr>
        <p:txBody>
          <a:bodyPr rtlCol="0" anchor="ctr" anchorCtr="0">
            <a:noAutofit/>
          </a:bodyPr>
          <a:lstStyle>
            <a:lvl1pPr marL="0" indent="0" algn="ctr">
              <a:buNone/>
              <a:defRPr sz="300"/>
            </a:lvl1pPr>
          </a:lstStyle>
          <a:p>
            <a:pPr rtl="0"/>
            <a:r>
              <a:rPr lang="vi-VN" noProof="0"/>
              <a:t>Bấm biểu tượng để thêm hình ảnh</a:t>
            </a:r>
            <a:endParaRPr lang="vi-VN" noProof="0" dirty="0"/>
          </a:p>
        </p:txBody>
      </p:sp>
    </p:spTree>
    <p:extLst>
      <p:ext uri="{BB962C8B-B14F-4D97-AF65-F5344CB8AC3E}">
        <p14:creationId xmlns:p14="http://schemas.microsoft.com/office/powerpoint/2010/main" val="377338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vi-VN"/>
              <a:t>Bấm để sửa kiểu tiêu đề Bản cái</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6" name="Footer Placeholder 5"/>
          <p:cNvSpPr>
            <a:spLocks noGrp="1"/>
          </p:cNvSpPr>
          <p:nvPr>
            <p:ph type="ftr" sz="quarter" idx="11"/>
          </p:nvPr>
        </p:nvSpPr>
        <p:spPr/>
        <p:txBody>
          <a:bodyPr/>
          <a:lstStyle/>
          <a:p>
            <a:pPr rtl="0"/>
            <a:endParaRPr lang="vi-VN" noProof="0" dirty="0"/>
          </a:p>
        </p:txBody>
      </p:sp>
      <p:sp>
        <p:nvSpPr>
          <p:cNvPr id="7" name="Slide Number Placeholder 6"/>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1086191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8" name="Footer Placeholder 7"/>
          <p:cNvSpPr>
            <a:spLocks noGrp="1"/>
          </p:cNvSpPr>
          <p:nvPr>
            <p:ph type="ftr" sz="quarter" idx="11"/>
          </p:nvPr>
        </p:nvSpPr>
        <p:spPr/>
        <p:txBody>
          <a:bodyPr/>
          <a:lstStyle/>
          <a:p>
            <a:pPr rtl="0"/>
            <a:endParaRPr lang="vi-VN" noProof="0" dirty="0"/>
          </a:p>
        </p:txBody>
      </p:sp>
      <p:sp>
        <p:nvSpPr>
          <p:cNvPr id="9" name="Slide Number Placeholder 8"/>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30160205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4" name="Footer Placeholder 3"/>
          <p:cNvSpPr>
            <a:spLocks noGrp="1"/>
          </p:cNvSpPr>
          <p:nvPr>
            <p:ph type="ftr" sz="quarter" idx="11"/>
          </p:nvPr>
        </p:nvSpPr>
        <p:spPr/>
        <p:txBody>
          <a:bodyPr/>
          <a:lstStyle/>
          <a:p>
            <a:pPr rtl="0"/>
            <a:endParaRPr lang="vi-VN" noProof="0" dirty="0"/>
          </a:p>
        </p:txBody>
      </p:sp>
      <p:sp>
        <p:nvSpPr>
          <p:cNvPr id="5" name="Slide Number Placeholder 4"/>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173928395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7E7EE8D4-7750-41D4-99FF-98C4822F9CD0}" type="datetime1">
              <a:rPr lang="vi-VN" noProof="0" smtClean="0"/>
              <a:t>05/07/2020</a:t>
            </a:fld>
            <a:endParaRPr lang="vi-VN" noProof="0" dirty="0"/>
          </a:p>
        </p:txBody>
      </p:sp>
      <p:sp>
        <p:nvSpPr>
          <p:cNvPr id="3" name="Footer Placeholder 2"/>
          <p:cNvSpPr>
            <a:spLocks noGrp="1"/>
          </p:cNvSpPr>
          <p:nvPr>
            <p:ph type="ftr" sz="quarter" idx="11"/>
          </p:nvPr>
        </p:nvSpPr>
        <p:spPr/>
        <p:txBody>
          <a:bodyPr/>
          <a:lstStyle/>
          <a:p>
            <a:pPr rtl="0"/>
            <a:endParaRPr lang="vi-VN" noProof="0" dirty="0"/>
          </a:p>
        </p:txBody>
      </p:sp>
      <p:sp>
        <p:nvSpPr>
          <p:cNvPr id="4" name="Slide Number Placeholder 3"/>
          <p:cNvSpPr>
            <a:spLocks noGrp="1"/>
          </p:cNvSpPr>
          <p:nvPr>
            <p:ph type="sldNum" sz="quarter" idx="12"/>
          </p:nvPr>
        </p:nvSpPr>
        <p:spPr/>
        <p:txBody>
          <a:bodyPr/>
          <a:lstStyle/>
          <a:p>
            <a:pPr rtl="0"/>
            <a:fld id="{F470E458-E7C2-4395-B75D-476A174CEE45}" type="slidenum">
              <a:rPr lang="vi-VN" noProof="0" smtClean="0"/>
              <a:pPr/>
              <a:t>‹#›</a:t>
            </a:fld>
            <a:endParaRPr lang="vi-VN" noProof="0" dirty="0"/>
          </a:p>
        </p:txBody>
      </p:sp>
    </p:spTree>
    <p:extLst>
      <p:ext uri="{BB962C8B-B14F-4D97-AF65-F5344CB8AC3E}">
        <p14:creationId xmlns:p14="http://schemas.microsoft.com/office/powerpoint/2010/main" val="332949840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vi-VN"/>
              <a:t>Bấm để sửa kiểu tiêu đề Bản cái</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rtl="0"/>
            <a:fld id="{7E7EE8D4-7750-41D4-99FF-98C4822F9CD0}" type="datetime1">
              <a:rPr lang="vi-VN" noProof="0" smtClean="0"/>
              <a:t>05/07/2020</a:t>
            </a:fld>
            <a:endParaRPr lang="vi-VN" noProof="0"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rtl="0"/>
            <a:endParaRPr lang="vi-VN" noProof="0"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rtl="0"/>
            <a:fld id="{F470E458-E7C2-4395-B75D-476A174CEE45}" type="slidenum">
              <a:rPr lang="vi-VN" noProof="0" smtClean="0"/>
              <a:pPr/>
              <a:t>‹#›</a:t>
            </a:fld>
            <a:endParaRPr lang="vi-VN" noProof="0"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4240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vi-VN"/>
              <a:t>Bấm biểu tượng để thêm hình ảnh</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rtl="0"/>
            <a:fld id="{7E7EE8D4-7750-41D4-99FF-98C4822F9CD0}" type="datetime1">
              <a:rPr lang="vi-VN" noProof="0" smtClean="0"/>
              <a:t>05/07/2020</a:t>
            </a:fld>
            <a:endParaRPr lang="vi-VN" noProof="0"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rtl="0"/>
            <a:endParaRPr lang="vi-VN" noProof="0"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pPr rtl="0"/>
            <a:fld id="{F470E458-E7C2-4395-B75D-476A174CEE45}" type="slidenum">
              <a:rPr lang="vi-VN" noProof="0" smtClean="0"/>
              <a:pPr/>
              <a:t>‹#›</a:t>
            </a:fld>
            <a:endParaRPr lang="vi-VN" noProof="0"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9982627"/>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pPr rtl="0"/>
            <a:fld id="{7E7EE8D4-7750-41D4-99FF-98C4822F9CD0}" type="datetime1">
              <a:rPr lang="vi-VN" noProof="0" smtClean="0"/>
              <a:t>05/07/2020</a:t>
            </a:fld>
            <a:endParaRPr lang="vi-VN" noProof="0"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rtl="0"/>
            <a:endParaRPr lang="vi-VN" noProof="0"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pPr rtl="0"/>
            <a:fld id="{F470E458-E7C2-4395-B75D-476A174CEE45}" type="slidenum">
              <a:rPr lang="vi-VN" noProof="0" smtClean="0"/>
              <a:pPr/>
              <a:t>‹#›</a:t>
            </a:fld>
            <a:endParaRPr lang="vi-VN" noProof="0"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bầu dục 6">
            <a:extLst>
              <a:ext uri="{FF2B5EF4-FFF2-40B4-BE49-F238E27FC236}">
                <a16:creationId xmlns:a16="http://schemas.microsoft.com/office/drawing/2014/main" id="{7AC48B85-83DA-453F-A289-00C96C0AC90B}"/>
              </a:ext>
            </a:extLst>
          </p:cNvPr>
          <p:cNvSpPr/>
          <p:nvPr userDrawn="1"/>
        </p:nvSpPr>
        <p:spPr>
          <a:xfrm>
            <a:off x="8299680" y="5998544"/>
            <a:ext cx="240030" cy="32004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Tree>
    <p:extLst>
      <p:ext uri="{BB962C8B-B14F-4D97-AF65-F5344CB8AC3E}">
        <p14:creationId xmlns:p14="http://schemas.microsoft.com/office/powerpoint/2010/main" val="425425118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649" r:id="rId13"/>
    <p:sldLayoutId id="2147483651" r:id="rId14"/>
    <p:sldLayoutId id="2147483656" r:id="rId15"/>
    <p:sldLayoutId id="2147483657" r:id="rId16"/>
    <p:sldLayoutId id="2147483658" r:id="rId17"/>
    <p:sldLayoutId id="2147483659" r:id="rId18"/>
    <p:sldLayoutId id="2147483654" r:id="rId19"/>
    <p:sldLayoutId id="2147483652" r:id="rId20"/>
    <p:sldLayoutId id="2147483660" r:id="rId21"/>
    <p:sldLayoutId id="2147483661" r:id="rId22"/>
    <p:sldLayoutId id="2147483662" r:id="rId23"/>
    <p:sldLayoutId id="2147483663" r:id="rId24"/>
    <p:sldLayoutId id="2147483664" r:id="rId25"/>
    <p:sldLayoutId id="2147483665" r:id="rId26"/>
    <p:sldLayoutId id="2147483666" r:id="rId27"/>
    <p:sldLayoutId id="2147483667" r:id="rId28"/>
    <p:sldLayoutId id="2147483668" r:id="rId29"/>
    <p:sldLayoutId id="2147483669" r:id="rId30"/>
    <p:sldLayoutId id="2147483670" r:id="rId31"/>
    <p:sldLayoutId id="2147483671" r:id="rId32"/>
    <p:sldLayoutId id="2147483672" r:id="rId33"/>
    <p:sldLayoutId id="2147483673" r:id="rId34"/>
    <p:sldLayoutId id="2147483674" r:id="rId35"/>
    <p:sldLayoutId id="2147483676" r:id="rId36"/>
    <p:sldLayoutId id="2147483675" r:id="rId37"/>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guide id="11" orient="horz" pos="414" userDrawn="1">
          <p15:clr>
            <a:srgbClr val="F26B43"/>
          </p15:clr>
        </p15:guide>
        <p15:guide id="12" pos="5381" userDrawn="1">
          <p15:clr>
            <a:srgbClr val="F26B43"/>
          </p15:clr>
        </p15:guide>
        <p15:guide id="13" orient="horz" pos="3974" userDrawn="1">
          <p15:clr>
            <a:srgbClr val="F26B43"/>
          </p15:clr>
        </p15:guide>
        <p15:guide id="14" pos="3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1">
            <a:extLst>
              <a:ext uri="{FF2B5EF4-FFF2-40B4-BE49-F238E27FC236}">
                <a16:creationId xmlns:a16="http://schemas.microsoft.com/office/drawing/2014/main" id="{CCEAB402-29F2-403C-98EE-6B9590AF6F3F}"/>
              </a:ext>
            </a:extLst>
          </p:cNvPr>
          <p:cNvSpPr>
            <a:spLocks noGrp="1"/>
          </p:cNvSpPr>
          <p:nvPr>
            <p:ph type="pic" sz="quarter" idx="14"/>
          </p:nvPr>
        </p:nvSpPr>
        <p:spPr/>
      </p:sp>
      <p:sp>
        <p:nvSpPr>
          <p:cNvPr id="3" name="Chỗ dành sẵn cho Số hiệu Bản chiếu 2">
            <a:extLst>
              <a:ext uri="{FF2B5EF4-FFF2-40B4-BE49-F238E27FC236}">
                <a16:creationId xmlns:a16="http://schemas.microsoft.com/office/drawing/2014/main" id="{A3C4F9C4-E1A3-4027-9132-C1B601352AFC}"/>
              </a:ext>
            </a:extLst>
          </p:cNvPr>
          <p:cNvSpPr>
            <a:spLocks noGrp="1"/>
          </p:cNvSpPr>
          <p:nvPr>
            <p:ph type="sldNum" sz="quarter" idx="12"/>
          </p:nvPr>
        </p:nvSpPr>
        <p:spPr/>
        <p:txBody>
          <a:bodyPr/>
          <a:lstStyle/>
          <a:p>
            <a:pPr rtl="0"/>
            <a:fld id="{F470E458-E7C2-4395-B75D-476A174CEE45}" type="slidenum">
              <a:rPr lang="vi-VN" noProof="0" smtClean="0"/>
              <a:t>1</a:t>
            </a:fld>
            <a:endParaRPr lang="vi-VN" noProof="0" dirty="0"/>
          </a:p>
        </p:txBody>
      </p:sp>
      <p:sp>
        <p:nvSpPr>
          <p:cNvPr id="4" name="Tiêu đề phụ 3">
            <a:extLst>
              <a:ext uri="{FF2B5EF4-FFF2-40B4-BE49-F238E27FC236}">
                <a16:creationId xmlns:a16="http://schemas.microsoft.com/office/drawing/2014/main" id="{7AE2466B-FD30-4848-9507-35146867814B}"/>
              </a:ext>
            </a:extLst>
          </p:cNvPr>
          <p:cNvSpPr>
            <a:spLocks noGrp="1"/>
          </p:cNvSpPr>
          <p:nvPr>
            <p:ph type="subTitle" idx="15"/>
          </p:nvPr>
        </p:nvSpPr>
        <p:spPr/>
        <p:txBody>
          <a:bodyPr/>
          <a:lstStyle/>
          <a:p>
            <a:endParaRPr lang="vi-VN"/>
          </a:p>
        </p:txBody>
      </p:sp>
      <p:sp>
        <p:nvSpPr>
          <p:cNvPr id="5" name="Tiêu đề 4">
            <a:extLst>
              <a:ext uri="{FF2B5EF4-FFF2-40B4-BE49-F238E27FC236}">
                <a16:creationId xmlns:a16="http://schemas.microsoft.com/office/drawing/2014/main" id="{996158FD-DC10-4C02-A95D-2F258C4ADD76}"/>
              </a:ext>
            </a:extLst>
          </p:cNvPr>
          <p:cNvSpPr>
            <a:spLocks noGrp="1"/>
          </p:cNvSpPr>
          <p:nvPr>
            <p:ph type="ctrTitle"/>
          </p:nvPr>
        </p:nvSpPr>
        <p:spPr/>
        <p:txBody>
          <a:bodyPr/>
          <a:lstStyle/>
          <a:p>
            <a:endParaRPr lang="vi-VN"/>
          </a:p>
        </p:txBody>
      </p:sp>
      <p:pic>
        <p:nvPicPr>
          <p:cNvPr id="1026" name="Picture 2">
            <a:extLst>
              <a:ext uri="{FF2B5EF4-FFF2-40B4-BE49-F238E27FC236}">
                <a16:creationId xmlns:a16="http://schemas.microsoft.com/office/drawing/2014/main" id="{E730C62B-D16D-45C2-918F-5F27FABA1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617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04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E30B63B-660E-4137-AA3A-FB92D186FD80}"/>
              </a:ext>
            </a:extLst>
          </p:cNvPr>
          <p:cNvSpPr>
            <a:spLocks noGrp="1"/>
          </p:cNvSpPr>
          <p:nvPr>
            <p:ph type="sldNum" sz="quarter" idx="12"/>
          </p:nvPr>
        </p:nvSpPr>
        <p:spPr>
          <a:xfrm>
            <a:off x="7364044" y="5955958"/>
            <a:ext cx="1197219" cy="404614"/>
          </a:xfrm>
        </p:spPr>
        <p:txBody>
          <a:bodyPr/>
          <a:lstStyle/>
          <a:p>
            <a:pPr rtl="0"/>
            <a:fld id="{F470E458-E7C2-4395-B75D-476A174CEE45}" type="slidenum">
              <a:rPr lang="vi-VN" noProof="0" smtClean="0"/>
              <a:t>10</a:t>
            </a:fld>
            <a:endParaRPr lang="vi-VN" noProof="0" dirty="0"/>
          </a:p>
        </p:txBody>
      </p:sp>
      <p:sp>
        <p:nvSpPr>
          <p:cNvPr id="3" name="Hộp Văn bản 2">
            <a:extLst>
              <a:ext uri="{FF2B5EF4-FFF2-40B4-BE49-F238E27FC236}">
                <a16:creationId xmlns:a16="http://schemas.microsoft.com/office/drawing/2014/main" id="{5073B360-C7DA-474C-8FC9-4215E82B63B7}"/>
              </a:ext>
            </a:extLst>
          </p:cNvPr>
          <p:cNvSpPr txBox="1"/>
          <p:nvPr/>
        </p:nvSpPr>
        <p:spPr>
          <a:xfrm>
            <a:off x="1359241" y="640590"/>
            <a:ext cx="6685006" cy="5601533"/>
          </a:xfrm>
          <a:prstGeom prst="rect">
            <a:avLst/>
          </a:prstGeom>
          <a:noFill/>
        </p:spPr>
        <p:txBody>
          <a:bodyPr wrap="square" rtlCol="0">
            <a:spAutoFit/>
          </a:bodyPr>
          <a:lstStyle/>
          <a:p>
            <a:pPr lvl="1"/>
            <a:r>
              <a:rPr lang="vi-VN" sz="3000" b="1">
                <a:latin typeface="Arial" panose="020B0604020202020204" pitchFamily="34" charset="0"/>
                <a:cs typeface="Arial" panose="020B0604020202020204" pitchFamily="34" charset="0"/>
              </a:rPr>
              <a:t>2.6 Bộ phận:</a:t>
            </a:r>
          </a:p>
          <a:p>
            <a:pPr lvl="1"/>
            <a:endParaRPr lang="vi-VN" sz="2000">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Báo cáo thống kê lấy thông tin từ các bộ phận khác và có nhiệm vụ thống kê khách hàng thuê, thống kê trình trạng phòng, thống kê trình trạng thuê phòng, thống kê doanh thu để đưa lên ban quản lí khi nhận được yêu cầu từ ban quản lí.</a:t>
            </a:r>
          </a:p>
          <a:p>
            <a:pPr lvl="1"/>
            <a:r>
              <a:rPr lang="vi-VN" sz="3000" b="1">
                <a:latin typeface="Arial" panose="020B0604020202020204" pitchFamily="34" charset="0"/>
                <a:cs typeface="Arial" panose="020B0604020202020204" pitchFamily="34" charset="0"/>
              </a:rPr>
              <a:t>2.7 Quản lí nhập hàng: </a:t>
            </a:r>
          </a:p>
          <a:p>
            <a:pPr lvl="1"/>
            <a:endParaRPr lang="vi-VN" sz="2000">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Khi hàng trong kho gần hết thì bộ phận quản lí kho sẽ báo cho nhân viên nhập hàng danh sách các mặt hàng cần nhập.</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Nhân viên nhập hàng sẽ liên hệ với nhà cung cấp để thực hiện đặt hàng theo yêu cầu. Toàn bộ thông tin nhập hàng sẽ được lưu lại trong phiếu nhập hàng. </a:t>
            </a:r>
          </a:p>
          <a:p>
            <a:pPr lvl="1"/>
            <a:endParaRPr lang="vi-VN" sz="2000">
              <a:solidFill>
                <a:schemeClr val="bg1">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55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0E25C25-CF45-43AD-97B9-77AB6C468FA0}"/>
              </a:ext>
            </a:extLst>
          </p:cNvPr>
          <p:cNvSpPr>
            <a:spLocks noGrp="1"/>
          </p:cNvSpPr>
          <p:nvPr>
            <p:ph type="sldNum" sz="quarter" idx="12"/>
          </p:nvPr>
        </p:nvSpPr>
        <p:spPr>
          <a:xfrm>
            <a:off x="7401115" y="5971472"/>
            <a:ext cx="1197219" cy="404614"/>
          </a:xfrm>
        </p:spPr>
        <p:txBody>
          <a:bodyPr/>
          <a:lstStyle/>
          <a:p>
            <a:pPr rtl="0"/>
            <a:fld id="{F470E458-E7C2-4395-B75D-476A174CEE45}" type="slidenum">
              <a:rPr lang="vi-VN" noProof="0" smtClean="0"/>
              <a:pPr rtl="0"/>
              <a:t>11</a:t>
            </a:fld>
            <a:endParaRPr lang="vi-VN" noProof="0" dirty="0"/>
          </a:p>
        </p:txBody>
      </p:sp>
      <p:sp>
        <p:nvSpPr>
          <p:cNvPr id="3" name="Hộp Văn bản 2">
            <a:extLst>
              <a:ext uri="{FF2B5EF4-FFF2-40B4-BE49-F238E27FC236}">
                <a16:creationId xmlns:a16="http://schemas.microsoft.com/office/drawing/2014/main" id="{643BA1C3-19FF-4120-B8D8-0E03DE3F48D7}"/>
              </a:ext>
            </a:extLst>
          </p:cNvPr>
          <p:cNvSpPr txBox="1"/>
          <p:nvPr/>
        </p:nvSpPr>
        <p:spPr>
          <a:xfrm>
            <a:off x="755731" y="228123"/>
            <a:ext cx="8388269" cy="6401753"/>
          </a:xfrm>
          <a:prstGeom prst="rect">
            <a:avLst/>
          </a:prstGeom>
          <a:noFill/>
        </p:spPr>
        <p:txBody>
          <a:bodyPr wrap="square" rtlCol="0">
            <a:spAutoFit/>
          </a:bodyPr>
          <a:lstStyle/>
          <a:p>
            <a:r>
              <a:rPr lang="vi-VN" sz="3000" b="1">
                <a:solidFill>
                  <a:srgbClr val="C00000"/>
                </a:solidFill>
                <a:latin typeface="Arial" panose="020B0604020202020204" pitchFamily="34" charset="0"/>
                <a:cs typeface="Arial" panose="020B0604020202020204" pitchFamily="34" charset="0"/>
              </a:rPr>
              <a:t>II. Xác định các thực thể, phân tích các thực thể:</a:t>
            </a:r>
          </a:p>
          <a:p>
            <a:r>
              <a:rPr lang="vi-VN" sz="3000" b="1">
                <a:latin typeface="Arial" panose="020B0604020202020204" pitchFamily="34" charset="0"/>
                <a:cs typeface="Arial" panose="020B0604020202020204" pitchFamily="34" charset="0"/>
              </a:rPr>
              <a:t>1.Xác định các thực thể:</a:t>
            </a:r>
          </a:p>
          <a:p>
            <a:pPr lvl="1"/>
            <a:r>
              <a:rPr lang="vi-VN" sz="2000" b="1">
                <a:latin typeface="Arial" panose="020B0604020202020204" pitchFamily="34" charset="0"/>
                <a:cs typeface="Arial" panose="020B0604020202020204" pitchFamily="34" charset="0"/>
              </a:rPr>
              <a:t>Các thực thể chính bao gồm 15 thực thể:</a:t>
            </a:r>
          </a:p>
          <a:p>
            <a:pPr lvl="1"/>
            <a:r>
              <a:rPr lang="vi-VN" sz="2000">
                <a:latin typeface="Arial" panose="020B0604020202020204" pitchFamily="34" charset="0"/>
                <a:cs typeface="Arial" panose="020B0604020202020204" pitchFamily="34" charset="0"/>
              </a:rPr>
              <a:t>-KHACHHANG</a:t>
            </a:r>
          </a:p>
          <a:p>
            <a:pPr lvl="1"/>
            <a:r>
              <a:rPr lang="vi-VN" sz="2000">
                <a:latin typeface="Arial" panose="020B0604020202020204" pitchFamily="34" charset="0"/>
                <a:cs typeface="Arial" panose="020B0604020202020204" pitchFamily="34" charset="0"/>
              </a:rPr>
              <a:t>-PHONG</a:t>
            </a:r>
          </a:p>
          <a:p>
            <a:pPr lvl="1"/>
            <a:r>
              <a:rPr lang="vi-VN" sz="2000">
                <a:latin typeface="Arial" panose="020B0604020202020204" pitchFamily="34" charset="0"/>
                <a:cs typeface="Arial" panose="020B0604020202020204" pitchFamily="34" charset="0"/>
              </a:rPr>
              <a:t>-PHIEUTHUE</a:t>
            </a:r>
          </a:p>
          <a:p>
            <a:pPr lvl="1"/>
            <a:r>
              <a:rPr lang="vi-VN" sz="2000">
                <a:latin typeface="Arial" panose="020B0604020202020204" pitchFamily="34" charset="0"/>
                <a:cs typeface="Arial" panose="020B0604020202020204" pitchFamily="34" charset="0"/>
              </a:rPr>
              <a:t>-HOADONTHANHTOAN</a:t>
            </a:r>
          </a:p>
          <a:p>
            <a:pPr lvl="1"/>
            <a:r>
              <a:rPr lang="vi-VN" sz="2000">
                <a:latin typeface="Arial" panose="020B0604020202020204" pitchFamily="34" charset="0"/>
                <a:cs typeface="Arial" panose="020B0604020202020204" pitchFamily="34" charset="0"/>
              </a:rPr>
              <a:t>-HOADONDV</a:t>
            </a:r>
          </a:p>
          <a:p>
            <a:pPr lvl="1"/>
            <a:r>
              <a:rPr lang="fr-FR"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DICHVU</a:t>
            </a:r>
          </a:p>
          <a:p>
            <a:pPr lvl="1"/>
            <a:r>
              <a:rPr lang="fr-FR"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BOPHAN</a:t>
            </a:r>
          </a:p>
          <a:p>
            <a:pPr lvl="1"/>
            <a:r>
              <a:rPr lang="fr-FR"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NHANVIEN</a:t>
            </a:r>
          </a:p>
          <a:p>
            <a:pPr lvl="1"/>
            <a:r>
              <a:rPr lang="fr-FR" sz="2000">
                <a:latin typeface="Arial" panose="020B0604020202020204" pitchFamily="34" charset="0"/>
                <a:cs typeface="Arial" panose="020B0604020202020204" pitchFamily="34" charset="0"/>
              </a:rPr>
              <a:t>-NHACUNGCAP</a:t>
            </a:r>
            <a:endParaRPr lang="vi-VN" sz="2000">
              <a:latin typeface="Arial" panose="020B0604020202020204" pitchFamily="34" charset="0"/>
              <a:cs typeface="Arial" panose="020B0604020202020204" pitchFamily="34" charset="0"/>
            </a:endParaRPr>
          </a:p>
          <a:p>
            <a:pPr lvl="1"/>
            <a:r>
              <a:rPr lang="fr-FR" sz="2000">
                <a:latin typeface="Arial" panose="020B0604020202020204" pitchFamily="34" charset="0"/>
                <a:cs typeface="Arial" panose="020B0604020202020204" pitchFamily="34" charset="0"/>
              </a:rPr>
              <a:t>-TIENNGHI</a:t>
            </a:r>
            <a:endParaRPr lang="vi-VN" sz="2000">
              <a:latin typeface="Arial" panose="020B0604020202020204" pitchFamily="34" charset="0"/>
              <a:cs typeface="Arial" panose="020B0604020202020204" pitchFamily="34" charset="0"/>
            </a:endParaRPr>
          </a:p>
          <a:p>
            <a:pPr lvl="1"/>
            <a:r>
              <a:rPr lang="fr-FR" sz="2000">
                <a:latin typeface="Arial" panose="020B0604020202020204" pitchFamily="34" charset="0"/>
                <a:cs typeface="Arial" panose="020B0604020202020204" pitchFamily="34" charset="0"/>
              </a:rPr>
              <a:t>-HANG</a:t>
            </a:r>
            <a:endParaRPr lang="vi-VN" sz="2000">
              <a:latin typeface="Arial" panose="020B0604020202020204" pitchFamily="34" charset="0"/>
              <a:cs typeface="Arial" panose="020B0604020202020204" pitchFamily="34" charset="0"/>
            </a:endParaRPr>
          </a:p>
          <a:p>
            <a:pPr lvl="1"/>
            <a:r>
              <a:rPr lang="fr-FR"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KHO</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-PHIEUNHAPHANG</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-PHIEUNHAPDICHVU</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-PHIEUNHAPTIENNGHI</a:t>
            </a:r>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5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0223F1C-9DF8-45C1-BF6B-2F2B8EF56E74}"/>
              </a:ext>
            </a:extLst>
          </p:cNvPr>
          <p:cNvSpPr>
            <a:spLocks noGrp="1"/>
          </p:cNvSpPr>
          <p:nvPr>
            <p:ph type="sldNum" sz="quarter" idx="12"/>
          </p:nvPr>
        </p:nvSpPr>
        <p:spPr>
          <a:xfrm>
            <a:off x="7401114" y="5958522"/>
            <a:ext cx="1197219" cy="404614"/>
          </a:xfrm>
        </p:spPr>
        <p:txBody>
          <a:bodyPr/>
          <a:lstStyle/>
          <a:p>
            <a:pPr rtl="0"/>
            <a:fld id="{F470E458-E7C2-4395-B75D-476A174CEE45}" type="slidenum">
              <a:rPr lang="vi-VN" noProof="0" smtClean="0"/>
              <a:pPr rtl="0"/>
              <a:t>12</a:t>
            </a:fld>
            <a:endParaRPr lang="vi-VN" noProof="0" dirty="0"/>
          </a:p>
        </p:txBody>
      </p:sp>
      <p:sp>
        <p:nvSpPr>
          <p:cNvPr id="5" name="Hộp Văn bản 4">
            <a:extLst>
              <a:ext uri="{FF2B5EF4-FFF2-40B4-BE49-F238E27FC236}">
                <a16:creationId xmlns:a16="http://schemas.microsoft.com/office/drawing/2014/main" id="{B03AE8D2-1752-4254-826F-B361B27CAC0A}"/>
              </a:ext>
            </a:extLst>
          </p:cNvPr>
          <p:cNvSpPr txBox="1"/>
          <p:nvPr/>
        </p:nvSpPr>
        <p:spPr>
          <a:xfrm>
            <a:off x="951470" y="936549"/>
            <a:ext cx="7809471" cy="4401205"/>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 Phân tích các thực thể:</a:t>
            </a:r>
          </a:p>
          <a:p>
            <a:r>
              <a:rPr lang="vi-VN" sz="3000" b="1">
                <a:latin typeface="Arial" panose="020B0604020202020204" pitchFamily="34" charset="0"/>
                <a:cs typeface="Arial" panose="020B0604020202020204" pitchFamily="34" charset="0"/>
              </a:rPr>
              <a:t>2.1 Thực Thể: KHACHHANG</a:t>
            </a:r>
          </a:p>
          <a:p>
            <a:pPr lvl="1"/>
            <a:r>
              <a:rPr lang="vi-VN" sz="2000" b="1">
                <a:latin typeface="Arial" panose="020B0604020202020204" pitchFamily="34" charset="0"/>
                <a:cs typeface="Arial" panose="020B0604020202020204" pitchFamily="34" charset="0"/>
              </a:rPr>
              <a:t>Các thuộc tính:</a:t>
            </a:r>
          </a:p>
          <a:p>
            <a:pPr lvl="1"/>
            <a:endParaRPr lang="vi-VN" sz="2000" b="1">
              <a:latin typeface="Arial" panose="020B0604020202020204" pitchFamily="34" charset="0"/>
              <a:cs typeface="Arial" panose="020B0604020202020204" pitchFamily="34" charset="0"/>
            </a:endParaRPr>
          </a:p>
          <a:p>
            <a:pPr lvl="2"/>
            <a:r>
              <a:rPr lang="vi-VN" sz="2000">
                <a:latin typeface="Arial" panose="020B0604020202020204" pitchFamily="34" charset="0"/>
                <a:cs typeface="Arial" panose="020B0604020202020204" pitchFamily="34" charset="0"/>
              </a:rPr>
              <a:t>+MAKH: Mã khách hàng, đây là thuộc tính khóa dùng để phân biệt khách hàng này với khách hàng khác.</a:t>
            </a:r>
          </a:p>
          <a:p>
            <a:pPr lvl="1"/>
            <a:r>
              <a:rPr lang="vi-VN" sz="2000">
                <a:latin typeface="Arial" panose="020B0604020202020204" pitchFamily="34" charset="0"/>
                <a:cs typeface="Arial" panose="020B0604020202020204" pitchFamily="34" charset="0"/>
              </a:rPr>
              <a:t>	+TENKH: Họ tên đầy đủ của khách hàng.</a:t>
            </a:r>
          </a:p>
          <a:p>
            <a:pPr lvl="1"/>
            <a:r>
              <a:rPr lang="vi-VN" sz="2000">
                <a:latin typeface="Arial" panose="020B0604020202020204" pitchFamily="34" charset="0"/>
                <a:cs typeface="Arial" panose="020B0604020202020204" pitchFamily="34" charset="0"/>
              </a:rPr>
              <a:t>	+SOCMND: Số chứng minh nhân dân của khách hàng.</a:t>
            </a:r>
          </a:p>
          <a:p>
            <a:pPr lvl="1"/>
            <a:r>
              <a:rPr lang="vi-VN" sz="2000">
                <a:latin typeface="Arial" panose="020B0604020202020204" pitchFamily="34" charset="0"/>
                <a:cs typeface="Arial" panose="020B0604020202020204" pitchFamily="34" charset="0"/>
              </a:rPr>
              <a:t>	+DIACHI: Địa chỉ của khách hàng.</a:t>
            </a:r>
          </a:p>
          <a:p>
            <a:pPr lvl="1"/>
            <a:r>
              <a:rPr lang="vi-VN" sz="2000">
                <a:latin typeface="Arial" panose="020B0604020202020204" pitchFamily="34" charset="0"/>
                <a:cs typeface="Arial" panose="020B0604020202020204" pitchFamily="34" charset="0"/>
              </a:rPr>
              <a:t>	+SODIENTHOAI: Số điện thoại của khách hàng.</a:t>
            </a:r>
          </a:p>
          <a:p>
            <a:pPr lvl="1"/>
            <a:r>
              <a:rPr lang="vi-VN" sz="2000">
                <a:latin typeface="Arial" panose="020B0604020202020204" pitchFamily="34" charset="0"/>
                <a:cs typeface="Arial" panose="020B0604020202020204" pitchFamily="34" charset="0"/>
              </a:rPr>
              <a:t>	+QUOCTICH: Quốc tịch của khách hàng.</a:t>
            </a:r>
          </a:p>
          <a:p>
            <a:pPr lvl="1"/>
            <a:r>
              <a:rPr lang="vi-VN" sz="2000">
                <a:latin typeface="Arial" panose="020B0604020202020204" pitchFamily="34" charset="0"/>
                <a:cs typeface="Arial" panose="020B0604020202020204" pitchFamily="34" charset="0"/>
              </a:rPr>
              <a:t>	+SOHC: Số hộ chiếu của khách hàng.</a:t>
            </a:r>
          </a:p>
          <a:p>
            <a:endParaRPr lang="vi-VN"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51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F0E4BA08-FF1D-470F-B0C9-B98BC74311C3}"/>
              </a:ext>
            </a:extLst>
          </p:cNvPr>
          <p:cNvSpPr>
            <a:spLocks noGrp="1"/>
          </p:cNvSpPr>
          <p:nvPr>
            <p:ph type="sldNum" sz="quarter" idx="12"/>
          </p:nvPr>
        </p:nvSpPr>
        <p:spPr>
          <a:xfrm>
            <a:off x="7401113" y="5938236"/>
            <a:ext cx="1197219" cy="404614"/>
          </a:xfrm>
        </p:spPr>
        <p:txBody>
          <a:bodyPr/>
          <a:lstStyle/>
          <a:p>
            <a:pPr rtl="0"/>
            <a:fld id="{F470E458-E7C2-4395-B75D-476A174CEE45}" type="slidenum">
              <a:rPr lang="vi-VN" noProof="0" smtClean="0"/>
              <a:pPr rtl="0"/>
              <a:t>13</a:t>
            </a:fld>
            <a:endParaRPr lang="vi-VN" noProof="0" dirty="0"/>
          </a:p>
        </p:txBody>
      </p:sp>
      <p:sp>
        <p:nvSpPr>
          <p:cNvPr id="3" name="Hộp Văn bản 2">
            <a:extLst>
              <a:ext uri="{FF2B5EF4-FFF2-40B4-BE49-F238E27FC236}">
                <a16:creationId xmlns:a16="http://schemas.microsoft.com/office/drawing/2014/main" id="{ED975996-951F-404A-B999-CD71EA1C9842}"/>
              </a:ext>
            </a:extLst>
          </p:cNvPr>
          <p:cNvSpPr txBox="1"/>
          <p:nvPr/>
        </p:nvSpPr>
        <p:spPr>
          <a:xfrm>
            <a:off x="1207698" y="759125"/>
            <a:ext cx="7283854" cy="3293209"/>
          </a:xfrm>
          <a:prstGeom prst="rect">
            <a:avLst/>
          </a:prstGeom>
          <a:noFill/>
        </p:spPr>
        <p:txBody>
          <a:bodyPr wrap="square" rtlCol="0">
            <a:spAutoFit/>
          </a:bodyPr>
          <a:lstStyle/>
          <a:p>
            <a:r>
              <a:rPr lang="en-US" sz="3000" b="1">
                <a:latin typeface="Arial" panose="020B0604020202020204" pitchFamily="34" charset="0"/>
                <a:cs typeface="Arial" panose="020B0604020202020204" pitchFamily="34" charset="0"/>
              </a:rPr>
              <a:t>2</a:t>
            </a:r>
            <a:r>
              <a:rPr lang="vi-VN" sz="3000" b="1">
                <a:latin typeface="Arial" panose="020B0604020202020204" pitchFamily="34" charset="0"/>
                <a:cs typeface="Arial" panose="020B0604020202020204" pitchFamily="34" charset="0"/>
              </a:rPr>
              <a:t>.2 Thực thể: PHONG</a:t>
            </a:r>
            <a:endParaRPr lang="vi-VN" sz="3000">
              <a:latin typeface="Arial" panose="020B0604020202020204" pitchFamily="34" charset="0"/>
              <a:cs typeface="Arial" panose="020B0604020202020204" pitchFamily="34" charset="0"/>
            </a:endParaRPr>
          </a:p>
          <a:p>
            <a:r>
              <a:rPr lang="vi-VN"/>
              <a:t>	</a:t>
            </a:r>
            <a:r>
              <a:rPr lang="vi-VN" sz="2000" b="1">
                <a:latin typeface="Arial" panose="020B0604020202020204" pitchFamily="34" charset="0"/>
                <a:cs typeface="Arial" panose="020B0604020202020204" pitchFamily="34" charset="0"/>
              </a:rPr>
              <a:t>Các thuộc tính:</a:t>
            </a:r>
          </a:p>
          <a:p>
            <a:endParaRPr lang="vi-VN" sz="2000">
              <a:latin typeface="Arial" panose="020B0604020202020204" pitchFamily="34" charset="0"/>
              <a:cs typeface="Arial" panose="020B0604020202020204" pitchFamily="34" charset="0"/>
            </a:endParaRPr>
          </a:p>
          <a:p>
            <a:pPr lvl="2"/>
            <a:r>
              <a:rPr lang="vi-VN" sz="2000">
                <a:latin typeface="Arial" panose="020B0604020202020204" pitchFamily="34" charset="0"/>
                <a:cs typeface="Arial" panose="020B0604020202020204" pitchFamily="34" charset="0"/>
              </a:rPr>
              <a:t>+MAPHONG: Mã phòng, đây là thuọc tính khoa.</a:t>
            </a:r>
          </a:p>
          <a:p>
            <a:pPr lvl="2"/>
            <a:r>
              <a:rPr lang="vi-VN" sz="2000">
                <a:latin typeface="Arial" panose="020B0604020202020204" pitchFamily="34" charset="0"/>
                <a:cs typeface="Arial" panose="020B0604020202020204" pitchFamily="34" charset="0"/>
              </a:rPr>
              <a:t>+SOPHONG: Số phòng.</a:t>
            </a:r>
          </a:p>
          <a:p>
            <a:r>
              <a:rPr lang="vi-VN" sz="2000">
                <a:latin typeface="Arial" panose="020B0604020202020204" pitchFamily="34" charset="0"/>
                <a:cs typeface="Arial" panose="020B0604020202020204" pitchFamily="34" charset="0"/>
              </a:rPr>
              <a:t>		+LOAIPHONG: Loại phòng.</a:t>
            </a:r>
          </a:p>
          <a:p>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+DIENTICH: Diện tích.</a:t>
            </a:r>
            <a:endParaRPr lang="vi-VN"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+TINHTRANG: Tình trạng.</a:t>
            </a:r>
            <a:endParaRPr lang="vi-VN"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+DONGIA: Đơn giá</a:t>
            </a:r>
            <a:r>
              <a:rPr lang="en-US"/>
              <a:t>.</a:t>
            </a:r>
            <a:endParaRPr lang="vi-VN"/>
          </a:p>
          <a:p>
            <a:endParaRPr lang="vi-VN"/>
          </a:p>
        </p:txBody>
      </p:sp>
    </p:spTree>
    <p:extLst>
      <p:ext uri="{BB962C8B-B14F-4D97-AF65-F5344CB8AC3E}">
        <p14:creationId xmlns:p14="http://schemas.microsoft.com/office/powerpoint/2010/main" val="186284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6760951-0C02-43A1-9F08-2E3809994B4C}"/>
              </a:ext>
            </a:extLst>
          </p:cNvPr>
          <p:cNvSpPr>
            <a:spLocks noGrp="1"/>
          </p:cNvSpPr>
          <p:nvPr>
            <p:ph type="sldNum" sz="quarter" idx="12"/>
          </p:nvPr>
        </p:nvSpPr>
        <p:spPr>
          <a:xfrm>
            <a:off x="7390727" y="5959115"/>
            <a:ext cx="1197219" cy="404614"/>
          </a:xfrm>
        </p:spPr>
        <p:txBody>
          <a:bodyPr/>
          <a:lstStyle/>
          <a:p>
            <a:pPr rtl="0"/>
            <a:fld id="{F470E458-E7C2-4395-B75D-476A174CEE45}" type="slidenum">
              <a:rPr lang="vi-VN" noProof="0" smtClean="0"/>
              <a:pPr rtl="0"/>
              <a:t>14</a:t>
            </a:fld>
            <a:endParaRPr lang="vi-VN" noProof="0" dirty="0"/>
          </a:p>
        </p:txBody>
      </p:sp>
      <p:sp>
        <p:nvSpPr>
          <p:cNvPr id="3" name="Hộp Văn bản 2">
            <a:extLst>
              <a:ext uri="{FF2B5EF4-FFF2-40B4-BE49-F238E27FC236}">
                <a16:creationId xmlns:a16="http://schemas.microsoft.com/office/drawing/2014/main" id="{C376F6C8-DAFC-48A4-B163-D3FBAA8A48C3}"/>
              </a:ext>
            </a:extLst>
          </p:cNvPr>
          <p:cNvSpPr txBox="1"/>
          <p:nvPr/>
        </p:nvSpPr>
        <p:spPr>
          <a:xfrm>
            <a:off x="966156" y="1086932"/>
            <a:ext cx="7634147" cy="4524315"/>
          </a:xfrm>
          <a:prstGeom prst="rect">
            <a:avLst/>
          </a:prstGeom>
          <a:noFill/>
        </p:spPr>
        <p:txBody>
          <a:bodyPr wrap="square" rtlCol="0">
            <a:spAutoFit/>
          </a:bodyPr>
          <a:lstStyle/>
          <a:p>
            <a:r>
              <a:rPr lang="en-US" sz="3000" b="1">
                <a:latin typeface="Arial" panose="020B0604020202020204" pitchFamily="34" charset="0"/>
                <a:cs typeface="Arial" panose="020B0604020202020204" pitchFamily="34" charset="0"/>
              </a:rPr>
              <a:t>2</a:t>
            </a:r>
            <a:r>
              <a:rPr lang="vi-VN" sz="3000" b="1">
                <a:latin typeface="Arial" panose="020B0604020202020204" pitchFamily="34" charset="0"/>
                <a:cs typeface="Arial" panose="020B0604020202020204" pitchFamily="34" charset="0"/>
              </a:rPr>
              <a:t>.3 Thực thể: PHIEUTHUE</a:t>
            </a:r>
            <a:endParaRPr lang="vi-VN" sz="3000">
              <a:latin typeface="Arial" panose="020B0604020202020204" pitchFamily="34" charset="0"/>
              <a:cs typeface="Arial" panose="020B0604020202020204" pitchFamily="34" charset="0"/>
            </a:endParaRPr>
          </a:p>
          <a:p>
            <a:r>
              <a:rPr lang="vi-VN" sz="2000">
                <a:latin typeface="Arial" panose="020B0604020202020204" pitchFamily="34" charset="0"/>
                <a:cs typeface="Arial" panose="020B0604020202020204" pitchFamily="34" charset="0"/>
              </a:rPr>
              <a:t>	</a:t>
            </a:r>
            <a:r>
              <a:rPr lang="vi-VN" sz="2000" b="1">
                <a:latin typeface="Arial" panose="020B0604020202020204" pitchFamily="34" charset="0"/>
                <a:cs typeface="Arial" panose="020B0604020202020204" pitchFamily="34" charset="0"/>
              </a:rPr>
              <a:t>Các thuộc tính:</a:t>
            </a:r>
          </a:p>
          <a:p>
            <a:endParaRPr lang="vi-VN" sz="2000" b="1">
              <a:latin typeface="Arial" panose="020B0604020202020204" pitchFamily="34" charset="0"/>
              <a:cs typeface="Arial" panose="020B0604020202020204" pitchFamily="34" charset="0"/>
            </a:endParaRPr>
          </a:p>
          <a:p>
            <a:pPr lvl="2"/>
            <a:r>
              <a:rPr lang="vi-VN" sz="2000">
                <a:latin typeface="Arial" panose="020B0604020202020204" pitchFamily="34" charset="0"/>
                <a:cs typeface="Arial" panose="020B0604020202020204" pitchFamily="34" charset="0"/>
              </a:rPr>
              <a:t>+MAPHIEUTHUE: Mã phiếu thuê, đây là thuộc tính khóa.</a:t>
            </a:r>
          </a:p>
          <a:p>
            <a:pPr lvl="2"/>
            <a:r>
              <a:rPr lang="vi-VN" sz="2000">
                <a:latin typeface="Arial" panose="020B0604020202020204" pitchFamily="34" charset="0"/>
                <a:cs typeface="Arial" panose="020B0604020202020204" pitchFamily="34" charset="0"/>
              </a:rPr>
              <a:t>+NGAYLAP: Ngày lập.</a:t>
            </a:r>
          </a:p>
          <a:p>
            <a:pPr lvl="2"/>
            <a:r>
              <a:rPr lang="vi-VN" sz="2000">
                <a:latin typeface="Arial" panose="020B0604020202020204" pitchFamily="34" charset="0"/>
                <a:cs typeface="Arial" panose="020B0604020202020204" pitchFamily="34" charset="0"/>
              </a:rPr>
              <a:t>+MAKH: Mã khách hàng, đây là thuộc tính khóa.</a:t>
            </a:r>
          </a:p>
          <a:p>
            <a:pPr lvl="2"/>
            <a:r>
              <a:rPr lang="vi-VN" sz="2000">
                <a:latin typeface="Arial" panose="020B0604020202020204" pitchFamily="34" charset="0"/>
                <a:cs typeface="Arial" panose="020B0604020202020204" pitchFamily="34" charset="0"/>
              </a:rPr>
              <a:t>+SOPHONG: Số phòng.</a:t>
            </a:r>
          </a:p>
          <a:p>
            <a:pPr lvl="2"/>
            <a:r>
              <a:rPr lang="vi-VN" sz="2000">
                <a:latin typeface="Arial" panose="020B0604020202020204" pitchFamily="34" charset="0"/>
                <a:cs typeface="Arial" panose="020B0604020202020204" pitchFamily="34" charset="0"/>
              </a:rPr>
              <a:t>+NGAYDANGKY: Ngày đăng ký.</a:t>
            </a:r>
          </a:p>
          <a:p>
            <a:pPr lvl="2"/>
            <a:r>
              <a:rPr lang="vi-VN" sz="2000">
                <a:latin typeface="Arial" panose="020B0604020202020204" pitchFamily="34" charset="0"/>
                <a:cs typeface="Arial" panose="020B0604020202020204" pitchFamily="34" charset="0"/>
              </a:rPr>
              <a:t>+SONGUOI: Số người.</a:t>
            </a:r>
          </a:p>
          <a:p>
            <a:pPr lvl="2"/>
            <a:r>
              <a:rPr lang="vi-VN" sz="2000">
                <a:latin typeface="Arial" panose="020B0604020202020204" pitchFamily="34" charset="0"/>
                <a:cs typeface="Arial" panose="020B0604020202020204" pitchFamily="34" charset="0"/>
              </a:rPr>
              <a:t>+NGAYDEN : Ngày đến.</a:t>
            </a:r>
          </a:p>
          <a:p>
            <a:pPr lvl="2"/>
            <a:r>
              <a:rPr lang="vi-VN" sz="2000">
                <a:latin typeface="Arial" panose="020B0604020202020204" pitchFamily="34" charset="0"/>
                <a:cs typeface="Arial" panose="020B0604020202020204" pitchFamily="34" charset="0"/>
              </a:rPr>
              <a:t>+NGAYDI : Ngày trã phòng.</a:t>
            </a:r>
          </a:p>
          <a:p>
            <a:pPr lvl="2"/>
            <a:r>
              <a:rPr lang="vi-VN" sz="2000">
                <a:latin typeface="Arial" panose="020B0604020202020204" pitchFamily="34" charset="0"/>
                <a:cs typeface="Arial" panose="020B0604020202020204" pitchFamily="34" charset="0"/>
              </a:rPr>
              <a:t>+NVLAP : Mã nhân viên lập phiếu thuê, đây là thuộc tính khóa.</a:t>
            </a:r>
          </a:p>
          <a:p>
            <a:endParaRPr lang="vi-VN"/>
          </a:p>
        </p:txBody>
      </p:sp>
    </p:spTree>
    <p:extLst>
      <p:ext uri="{BB962C8B-B14F-4D97-AF65-F5344CB8AC3E}">
        <p14:creationId xmlns:p14="http://schemas.microsoft.com/office/powerpoint/2010/main" val="394199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15335AD-6DF1-40DC-AE40-28C263276741}"/>
              </a:ext>
            </a:extLst>
          </p:cNvPr>
          <p:cNvSpPr>
            <a:spLocks noGrp="1"/>
          </p:cNvSpPr>
          <p:nvPr>
            <p:ph type="sldNum" sz="quarter" idx="12"/>
          </p:nvPr>
        </p:nvSpPr>
        <p:spPr>
          <a:xfrm>
            <a:off x="7388759" y="5968079"/>
            <a:ext cx="1197219" cy="404614"/>
          </a:xfrm>
        </p:spPr>
        <p:txBody>
          <a:bodyPr/>
          <a:lstStyle/>
          <a:p>
            <a:pPr rtl="0"/>
            <a:fld id="{F470E458-E7C2-4395-B75D-476A174CEE45}" type="slidenum">
              <a:rPr lang="vi-VN" noProof="0" smtClean="0"/>
              <a:pPr rtl="0"/>
              <a:t>15</a:t>
            </a:fld>
            <a:endParaRPr lang="vi-VN" noProof="0" dirty="0"/>
          </a:p>
        </p:txBody>
      </p:sp>
      <p:sp>
        <p:nvSpPr>
          <p:cNvPr id="3" name="Hộp Văn bản 2">
            <a:extLst>
              <a:ext uri="{FF2B5EF4-FFF2-40B4-BE49-F238E27FC236}">
                <a16:creationId xmlns:a16="http://schemas.microsoft.com/office/drawing/2014/main" id="{4B77854B-2922-4CE5-A505-8EA130007333}"/>
              </a:ext>
            </a:extLst>
          </p:cNvPr>
          <p:cNvSpPr txBox="1"/>
          <p:nvPr/>
        </p:nvSpPr>
        <p:spPr>
          <a:xfrm>
            <a:off x="1000898" y="828136"/>
            <a:ext cx="7710616" cy="2862322"/>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2.4 Thực thể: HOADONTHANHTOAN</a:t>
            </a:r>
          </a:p>
          <a:p>
            <a:r>
              <a:rPr lang="vi-VN" sz="3000" b="1">
                <a:latin typeface="Arial" panose="020B0604020202020204" pitchFamily="34" charset="0"/>
                <a:cs typeface="Arial" panose="020B0604020202020204" pitchFamily="34" charset="0"/>
              </a:rPr>
              <a:t>	</a:t>
            </a:r>
            <a:r>
              <a:rPr lang="vi-VN" sz="2000" b="1">
                <a:latin typeface="Arial" panose="020B0604020202020204" pitchFamily="34" charset="0"/>
                <a:cs typeface="Arial" panose="020B0604020202020204" pitchFamily="34" charset="0"/>
              </a:rPr>
              <a:t>Các thuộc tính:</a:t>
            </a:r>
          </a:p>
          <a:p>
            <a:endParaRPr lang="vi-VN" sz="2000">
              <a:latin typeface="Arial" panose="020B0604020202020204" pitchFamily="34" charset="0"/>
              <a:cs typeface="Arial" panose="020B0604020202020204" pitchFamily="34" charset="0"/>
            </a:endParaRPr>
          </a:p>
          <a:p>
            <a:r>
              <a:rPr lang="vi-VN" sz="2000">
                <a:latin typeface="Arial" panose="020B0604020202020204" pitchFamily="34" charset="0"/>
                <a:cs typeface="Arial" panose="020B0604020202020204" pitchFamily="34" charset="0"/>
              </a:rPr>
              <a:t>		+MAHD : Mã hóa đơn, đây là thuộc tính khóa.</a:t>
            </a:r>
          </a:p>
          <a:p>
            <a:r>
              <a:rPr lang="vi-VN" sz="2000">
                <a:latin typeface="Arial" panose="020B0604020202020204" pitchFamily="34" charset="0"/>
                <a:cs typeface="Arial" panose="020B0604020202020204" pitchFamily="34" charset="0"/>
              </a:rPr>
              <a:t>		+MAPHIEUTHUE : Mã phiêu thuê, đây là thuộc tính khóa.</a:t>
            </a:r>
          </a:p>
          <a:p>
            <a:r>
              <a:rPr lang="vi-VN" sz="2000">
                <a:latin typeface="Arial" panose="020B0604020202020204" pitchFamily="34" charset="0"/>
                <a:cs typeface="Arial" panose="020B0604020202020204" pitchFamily="34" charset="0"/>
              </a:rPr>
              <a:t>		+TONGTIENDICHVU: Tổng tiến dịch vụ.</a:t>
            </a:r>
          </a:p>
          <a:p>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+TONGTIENTHANHTOAN : Tổng tiền thanh toán.</a:t>
            </a:r>
            <a:endParaRPr lang="vi-VN"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+GHICHU : Ghi chú.</a:t>
            </a:r>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706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70361B77-7538-4371-9CEA-44B50A85EF8E}"/>
              </a:ext>
            </a:extLst>
          </p:cNvPr>
          <p:cNvSpPr>
            <a:spLocks noGrp="1"/>
          </p:cNvSpPr>
          <p:nvPr>
            <p:ph type="sldNum" sz="quarter" idx="12"/>
          </p:nvPr>
        </p:nvSpPr>
        <p:spPr>
          <a:xfrm>
            <a:off x="7388757" y="5955722"/>
            <a:ext cx="1197219" cy="404614"/>
          </a:xfrm>
        </p:spPr>
        <p:txBody>
          <a:bodyPr/>
          <a:lstStyle/>
          <a:p>
            <a:pPr rtl="0"/>
            <a:fld id="{F470E458-E7C2-4395-B75D-476A174CEE45}" type="slidenum">
              <a:rPr lang="vi-VN" noProof="0" smtClean="0"/>
              <a:pPr rtl="0"/>
              <a:t>16</a:t>
            </a:fld>
            <a:endParaRPr lang="vi-VN" noProof="0" dirty="0"/>
          </a:p>
        </p:txBody>
      </p:sp>
      <p:sp>
        <p:nvSpPr>
          <p:cNvPr id="3" name="Hộp Văn bản 2">
            <a:extLst>
              <a:ext uri="{FF2B5EF4-FFF2-40B4-BE49-F238E27FC236}">
                <a16:creationId xmlns:a16="http://schemas.microsoft.com/office/drawing/2014/main" id="{5AB6AF6F-AAA7-4A6C-A843-57FD51510711}"/>
              </a:ext>
            </a:extLst>
          </p:cNvPr>
          <p:cNvSpPr txBox="1"/>
          <p:nvPr/>
        </p:nvSpPr>
        <p:spPr>
          <a:xfrm>
            <a:off x="1013254" y="828136"/>
            <a:ext cx="7673546" cy="3293209"/>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2.5 Thực thể: HOADONDICHVU</a:t>
            </a:r>
          </a:p>
          <a:p>
            <a:pPr lvl="1"/>
            <a:r>
              <a:rPr lang="vi-VN" sz="2000" b="1">
                <a:latin typeface="Arial" panose="020B0604020202020204" pitchFamily="34" charset="0"/>
                <a:cs typeface="Arial" panose="020B0604020202020204" pitchFamily="34" charset="0"/>
              </a:rPr>
              <a:t>Các thuộc tính:</a:t>
            </a:r>
          </a:p>
          <a:p>
            <a:pPr lvl="1"/>
            <a:endParaRPr lang="vi-VN" sz="2000">
              <a:latin typeface="Arial" panose="020B0604020202020204" pitchFamily="34" charset="0"/>
              <a:cs typeface="Arial" panose="020B0604020202020204" pitchFamily="34" charset="0"/>
            </a:endParaRPr>
          </a:p>
          <a:p>
            <a:pPr lvl="1"/>
            <a:r>
              <a:rPr lang="vi-VN" sz="2000">
                <a:latin typeface="Arial" panose="020B0604020202020204" pitchFamily="34" charset="0"/>
                <a:cs typeface="Arial" panose="020B0604020202020204" pitchFamily="34" charset="0"/>
              </a:rPr>
              <a:t>	+MAHDDV : Mã hóa đơn dịch vụ, đây là thuộc tính khóa</a:t>
            </a:r>
          </a:p>
          <a:p>
            <a:pPr lvl="1"/>
            <a:r>
              <a:rPr lang="vi-VN" sz="2000">
                <a:latin typeface="Arial" panose="020B0604020202020204" pitchFamily="34" charset="0"/>
                <a:cs typeface="Arial" panose="020B0604020202020204" pitchFamily="34" charset="0"/>
              </a:rPr>
              <a:t>	+SOHDDV : Số hóa đơn dịch vụ.</a:t>
            </a:r>
          </a:p>
          <a:p>
            <a:pPr lvl="1"/>
            <a:r>
              <a:rPr lang="vi-VN" sz="2000">
                <a:latin typeface="Arial" panose="020B0604020202020204" pitchFamily="34" charset="0"/>
                <a:cs typeface="Arial" panose="020B0604020202020204" pitchFamily="34" charset="0"/>
              </a:rPr>
              <a:t>	+NGAYLAP: Ngày lập.</a:t>
            </a:r>
          </a:p>
          <a:p>
            <a:pPr lvl="1"/>
            <a:r>
              <a:rPr lang="vi-VN" sz="2000">
                <a:latin typeface="Arial" panose="020B0604020202020204" pitchFamily="34" charset="0"/>
                <a:cs typeface="Arial" panose="020B0604020202020204" pitchFamily="34" charset="0"/>
              </a:rPr>
              <a:t>	+MAKH: Mã khách hàng, đây là thuộc tính khóa.</a:t>
            </a:r>
          </a:p>
          <a:p>
            <a:pPr lvl="1"/>
            <a:r>
              <a:rPr lang="vi-VN" sz="2000">
                <a:latin typeface="Arial" panose="020B0604020202020204" pitchFamily="34" charset="0"/>
                <a:cs typeface="Arial" panose="020B0604020202020204" pitchFamily="34" charset="0"/>
              </a:rPr>
              <a:t>	+TONGTIEN: Tổng tiền.</a:t>
            </a:r>
          </a:p>
          <a:p>
            <a:pPr lvl="1"/>
            <a:r>
              <a:rPr lang="vi-VN" sz="2000">
                <a:latin typeface="Arial" panose="020B0604020202020204" pitchFamily="34" charset="0"/>
                <a:cs typeface="Arial" panose="020B0604020202020204" pitchFamily="34" charset="0"/>
              </a:rPr>
              <a:t>	+GHICHU: Ghi chú.</a:t>
            </a:r>
          </a:p>
          <a:p>
            <a:endParaRPr lang="vi-VN"/>
          </a:p>
        </p:txBody>
      </p:sp>
    </p:spTree>
    <p:extLst>
      <p:ext uri="{BB962C8B-B14F-4D97-AF65-F5344CB8AC3E}">
        <p14:creationId xmlns:p14="http://schemas.microsoft.com/office/powerpoint/2010/main" val="370650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F6F4583-DC43-4AD7-AA71-1A5F7FA2627D}"/>
              </a:ext>
            </a:extLst>
          </p:cNvPr>
          <p:cNvSpPr>
            <a:spLocks noGrp="1"/>
          </p:cNvSpPr>
          <p:nvPr>
            <p:ph type="sldNum" sz="quarter" idx="12"/>
          </p:nvPr>
        </p:nvSpPr>
        <p:spPr>
          <a:xfrm>
            <a:off x="7388758" y="5960853"/>
            <a:ext cx="1197219" cy="404614"/>
          </a:xfrm>
        </p:spPr>
        <p:txBody>
          <a:bodyPr/>
          <a:lstStyle/>
          <a:p>
            <a:pPr rtl="0"/>
            <a:fld id="{F470E458-E7C2-4395-B75D-476A174CEE45}" type="slidenum">
              <a:rPr lang="vi-VN" noProof="0" smtClean="0"/>
              <a:pPr rtl="0"/>
              <a:t>17</a:t>
            </a:fld>
            <a:endParaRPr lang="vi-VN" noProof="0" dirty="0"/>
          </a:p>
        </p:txBody>
      </p:sp>
      <p:sp>
        <p:nvSpPr>
          <p:cNvPr id="4" name="Hộp Văn bản 3">
            <a:extLst>
              <a:ext uri="{FF2B5EF4-FFF2-40B4-BE49-F238E27FC236}">
                <a16:creationId xmlns:a16="http://schemas.microsoft.com/office/drawing/2014/main" id="{D7415DA1-53AF-46E4-A39B-6349069F2B3A}"/>
              </a:ext>
            </a:extLst>
          </p:cNvPr>
          <p:cNvSpPr txBox="1"/>
          <p:nvPr/>
        </p:nvSpPr>
        <p:spPr>
          <a:xfrm>
            <a:off x="914400" y="897147"/>
            <a:ext cx="7263442" cy="4678204"/>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2.6 Thực thể: DICHVU</a:t>
            </a:r>
          </a:p>
          <a:p>
            <a:pPr lvl="1"/>
            <a:r>
              <a:rPr lang="vi-VN" sz="2000" b="1">
                <a:latin typeface="Arial" panose="020B0604020202020204" pitchFamily="34" charset="0"/>
                <a:cs typeface="Arial" panose="020B0604020202020204" pitchFamily="34" charset="0"/>
              </a:rPr>
              <a:t>Các thuộc tính:</a:t>
            </a:r>
          </a:p>
          <a:p>
            <a:pPr lvl="1"/>
            <a:endParaRPr lang="vi-VN" sz="2000">
              <a:latin typeface="Arial" panose="020B0604020202020204" pitchFamily="34" charset="0"/>
              <a:cs typeface="Arial" panose="020B0604020202020204" pitchFamily="34" charset="0"/>
            </a:endParaRPr>
          </a:p>
          <a:p>
            <a:pPr lvl="1"/>
            <a:r>
              <a:rPr lang="vi-VN" sz="2000">
                <a:latin typeface="Arial" panose="020B0604020202020204" pitchFamily="34" charset="0"/>
                <a:cs typeface="Arial" panose="020B0604020202020204" pitchFamily="34" charset="0"/>
              </a:rPr>
              <a:t>	+MADV : Mã dịch vụ, đây là thuộc tính khóa.</a:t>
            </a:r>
          </a:p>
          <a:p>
            <a:pPr lvl="1"/>
            <a:r>
              <a:rPr lang="vi-VN" sz="2000">
                <a:latin typeface="Arial" panose="020B0604020202020204" pitchFamily="34" charset="0"/>
                <a:cs typeface="Arial" panose="020B0604020202020204" pitchFamily="34" charset="0"/>
              </a:rPr>
              <a:t>	+TENDV : Tên dịch vụ.</a:t>
            </a:r>
          </a:p>
          <a:p>
            <a:pPr lvl="1"/>
            <a:r>
              <a:rPr lang="vi-VN" sz="2000">
                <a:latin typeface="Arial" panose="020B0604020202020204" pitchFamily="34" charset="0"/>
                <a:cs typeface="Arial" panose="020B0604020202020204" pitchFamily="34" charset="0"/>
              </a:rPr>
              <a:t>	+DONGIA : Đơn giá.</a:t>
            </a:r>
          </a:p>
          <a:p>
            <a:pPr lvl="1"/>
            <a:r>
              <a:rPr lang="vi-VN" sz="2000">
                <a:latin typeface="Arial" panose="020B0604020202020204" pitchFamily="34" charset="0"/>
                <a:cs typeface="Arial" panose="020B0604020202020204" pitchFamily="34" charset="0"/>
              </a:rPr>
              <a:t>	+MOTAKHAC : Mô tả.</a:t>
            </a:r>
          </a:p>
          <a:p>
            <a:pPr lvl="1"/>
            <a:endParaRPr lang="vi-VN" sz="2000">
              <a:latin typeface="Arial" panose="020B0604020202020204" pitchFamily="34" charset="0"/>
              <a:cs typeface="Arial" panose="020B0604020202020204" pitchFamily="34" charset="0"/>
            </a:endParaRPr>
          </a:p>
          <a:p>
            <a:r>
              <a:rPr lang="vi-VN" sz="3000" b="1">
                <a:latin typeface="Arial" panose="020B0604020202020204" pitchFamily="34" charset="0"/>
                <a:cs typeface="Arial" panose="020B0604020202020204" pitchFamily="34" charset="0"/>
              </a:rPr>
              <a:t>2.7 Thực thể thứ 7 : BOPHAN</a:t>
            </a:r>
          </a:p>
          <a:p>
            <a:pPr lvl="1"/>
            <a:r>
              <a:rPr lang="vi-VN" sz="2000" b="1">
                <a:latin typeface="Arial" panose="020B0604020202020204" pitchFamily="34" charset="0"/>
                <a:cs typeface="Arial" panose="020B0604020202020204" pitchFamily="34" charset="0"/>
              </a:rPr>
              <a:t>Các thuộc tính</a:t>
            </a:r>
            <a:endParaRPr lang="vi-VN" sz="2000">
              <a:latin typeface="Arial" panose="020B0604020202020204" pitchFamily="34" charset="0"/>
              <a:cs typeface="Arial" panose="020B0604020202020204" pitchFamily="34" charset="0"/>
            </a:endParaRPr>
          </a:p>
          <a:p>
            <a:pPr lvl="1"/>
            <a:r>
              <a:rPr lang="vi-VN" sz="2000">
                <a:latin typeface="Arial" panose="020B0604020202020204" pitchFamily="34" charset="0"/>
                <a:cs typeface="Arial" panose="020B0604020202020204" pitchFamily="34" charset="0"/>
              </a:rPr>
              <a:t>	+MABP: Mã bộ phận, đây là thuộc tính khóa</a:t>
            </a:r>
          </a:p>
          <a:p>
            <a:pPr lvl="1"/>
            <a:r>
              <a:rPr lang="vi-VN" sz="2000">
                <a:latin typeface="Arial" panose="020B0604020202020204" pitchFamily="34" charset="0"/>
                <a:cs typeface="Arial" panose="020B0604020202020204" pitchFamily="34" charset="0"/>
              </a:rPr>
              <a:t>	+TENBP: Tên bộ phận.</a:t>
            </a:r>
          </a:p>
          <a:p>
            <a:pPr lvl="1"/>
            <a:r>
              <a:rPr lang="vi-VN" sz="2000">
                <a:latin typeface="Arial" panose="020B0604020202020204" pitchFamily="34" charset="0"/>
                <a:cs typeface="Arial" panose="020B0604020202020204" pitchFamily="34" charset="0"/>
              </a:rPr>
              <a:t>	+MOTA: Mô tả.</a:t>
            </a:r>
          </a:p>
          <a:p>
            <a:endParaRPr lang="vi-VN"/>
          </a:p>
        </p:txBody>
      </p:sp>
    </p:spTree>
    <p:extLst>
      <p:ext uri="{BB962C8B-B14F-4D97-AF65-F5344CB8AC3E}">
        <p14:creationId xmlns:p14="http://schemas.microsoft.com/office/powerpoint/2010/main" val="310149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54B6906-CE13-4B10-97B6-97C0EC4D023C}"/>
              </a:ext>
            </a:extLst>
          </p:cNvPr>
          <p:cNvSpPr>
            <a:spLocks noGrp="1"/>
          </p:cNvSpPr>
          <p:nvPr>
            <p:ph type="sldNum" sz="quarter" idx="12"/>
          </p:nvPr>
        </p:nvSpPr>
        <p:spPr>
          <a:xfrm>
            <a:off x="7388757" y="5953682"/>
            <a:ext cx="1197219" cy="404614"/>
          </a:xfrm>
        </p:spPr>
        <p:txBody>
          <a:bodyPr/>
          <a:lstStyle/>
          <a:p>
            <a:pPr rtl="0"/>
            <a:fld id="{F470E458-E7C2-4395-B75D-476A174CEE45}" type="slidenum">
              <a:rPr lang="vi-VN" noProof="0" smtClean="0"/>
              <a:pPr rtl="0"/>
              <a:t>18</a:t>
            </a:fld>
            <a:endParaRPr lang="vi-VN" noProof="0" dirty="0"/>
          </a:p>
        </p:txBody>
      </p:sp>
      <p:sp>
        <p:nvSpPr>
          <p:cNvPr id="3" name="Hộp Văn bản 2">
            <a:extLst>
              <a:ext uri="{FF2B5EF4-FFF2-40B4-BE49-F238E27FC236}">
                <a16:creationId xmlns:a16="http://schemas.microsoft.com/office/drawing/2014/main" id="{1F4D67D3-8D65-4BA5-A79A-B254EC8DAFF4}"/>
              </a:ext>
            </a:extLst>
          </p:cNvPr>
          <p:cNvSpPr txBox="1"/>
          <p:nvPr/>
        </p:nvSpPr>
        <p:spPr>
          <a:xfrm>
            <a:off x="878314" y="867247"/>
            <a:ext cx="7387371" cy="4555093"/>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2.8 Thực thể: NHANVIEN</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2"/>
            <a:r>
              <a:rPr lang="vi-VN" sz="2000">
                <a:latin typeface="Arial" panose="020B0604020202020204" pitchFamily="34" charset="0"/>
                <a:cs typeface="Arial" panose="020B0604020202020204" pitchFamily="34" charset="0"/>
              </a:rPr>
              <a:t>+MANV: Mã nhân viên, đây là thuộc tính khóa dùng để phân biệt các nhân viên.</a:t>
            </a:r>
          </a:p>
          <a:p>
            <a:pPr lvl="1"/>
            <a:r>
              <a:rPr lang="vi-VN" sz="2000">
                <a:latin typeface="Arial" panose="020B0604020202020204" pitchFamily="34" charset="0"/>
                <a:cs typeface="Arial" panose="020B0604020202020204" pitchFamily="34" charset="0"/>
              </a:rPr>
              <a:t>	+TENNV: Họ tên đầy đủ của nhân viên.</a:t>
            </a:r>
          </a:p>
          <a:p>
            <a:pPr lvl="1"/>
            <a:r>
              <a:rPr lang="vi-VN" sz="2000">
                <a:latin typeface="Arial" panose="020B0604020202020204" pitchFamily="34" charset="0"/>
                <a:cs typeface="Arial" panose="020B0604020202020204" pitchFamily="34" charset="0"/>
              </a:rPr>
              <a:t>	+NGAYSINH: Ngày sinh của nhân viên.</a:t>
            </a:r>
          </a:p>
          <a:p>
            <a:pPr lvl="1"/>
            <a:r>
              <a:rPr lang="vi-VN" sz="2000">
                <a:latin typeface="Arial" panose="020B0604020202020204" pitchFamily="34" charset="0"/>
                <a:cs typeface="Arial" panose="020B0604020202020204" pitchFamily="34" charset="0"/>
              </a:rPr>
              <a:t>	+GIOITINH: Giới tính của nhân viên.</a:t>
            </a:r>
          </a:p>
          <a:p>
            <a:pPr lvl="1"/>
            <a:r>
              <a:rPr lang="vi-VN" sz="2000">
                <a:latin typeface="Arial" panose="020B0604020202020204" pitchFamily="34" charset="0"/>
                <a:cs typeface="Arial" panose="020B0604020202020204" pitchFamily="34" charset="0"/>
              </a:rPr>
              <a:t>	+DIACHI: Địa chỉ của nhân viên.</a:t>
            </a:r>
          </a:p>
          <a:p>
            <a:pPr lvl="1"/>
            <a:r>
              <a:rPr lang="vi-VN" sz="2000">
                <a:latin typeface="Arial" panose="020B0604020202020204" pitchFamily="34" charset="0"/>
                <a:cs typeface="Arial" panose="020B0604020202020204" pitchFamily="34" charset="0"/>
              </a:rPr>
              <a:t>	+SODT: Số điện thoại của  nhân viên.</a:t>
            </a:r>
          </a:p>
          <a:p>
            <a:pPr lvl="1"/>
            <a:r>
              <a:rPr lang="vi-VN" sz="2000">
                <a:latin typeface="Arial" panose="020B0604020202020204" pitchFamily="34" charset="0"/>
                <a:cs typeface="Arial" panose="020B0604020202020204" pitchFamily="34" charset="0"/>
              </a:rPr>
              <a:t>	+SOCMND: Số chứng minh nhân dân của nhân viên.</a:t>
            </a:r>
          </a:p>
          <a:p>
            <a:pPr lvl="1"/>
            <a:r>
              <a:rPr lang="vi-VN" sz="2000">
                <a:latin typeface="Arial" panose="020B0604020202020204" pitchFamily="34" charset="0"/>
                <a:cs typeface="Arial" panose="020B0604020202020204" pitchFamily="34" charset="0"/>
              </a:rPr>
              <a:t>	+MABP: Mã bộ phận, đây là thuôc tính khóa</a:t>
            </a:r>
          </a:p>
          <a:p>
            <a:pPr lvl="1"/>
            <a:r>
              <a:rPr lang="vi-VN" sz="2000">
                <a:latin typeface="Arial" panose="020B0604020202020204" pitchFamily="34" charset="0"/>
                <a:cs typeface="Arial" panose="020B0604020202020204" pitchFamily="34" charset="0"/>
              </a:rPr>
              <a:t>	+NGAYVAOLAM: Ngày bắt đầu làm việc của nhân viên.</a:t>
            </a:r>
          </a:p>
          <a:p>
            <a:pPr lvl="1"/>
            <a:r>
              <a:rPr lang="vi-VN" sz="2000">
                <a:latin typeface="Arial" panose="020B0604020202020204" pitchFamily="34" charset="0"/>
                <a:cs typeface="Arial" panose="020B0604020202020204" pitchFamily="34" charset="0"/>
              </a:rPr>
              <a:t>	+LUONG: Lương của nhân viên.</a:t>
            </a:r>
          </a:p>
          <a:p>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94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CEF409D-07A8-4146-BEB3-6D09F3777EE0}"/>
              </a:ext>
            </a:extLst>
          </p:cNvPr>
          <p:cNvSpPr>
            <a:spLocks noGrp="1"/>
          </p:cNvSpPr>
          <p:nvPr>
            <p:ph type="sldNum" sz="quarter" idx="12"/>
          </p:nvPr>
        </p:nvSpPr>
        <p:spPr>
          <a:xfrm>
            <a:off x="7388758" y="5959114"/>
            <a:ext cx="1197219" cy="404614"/>
          </a:xfrm>
        </p:spPr>
        <p:txBody>
          <a:bodyPr/>
          <a:lstStyle/>
          <a:p>
            <a:pPr rtl="0"/>
            <a:fld id="{F470E458-E7C2-4395-B75D-476A174CEE45}" type="slidenum">
              <a:rPr lang="vi-VN" noProof="0" smtClean="0"/>
              <a:pPr rtl="0"/>
              <a:t>19</a:t>
            </a:fld>
            <a:endParaRPr lang="vi-VN" noProof="0" dirty="0"/>
          </a:p>
        </p:txBody>
      </p:sp>
      <p:sp>
        <p:nvSpPr>
          <p:cNvPr id="3" name="Hộp Văn bản 2">
            <a:extLst>
              <a:ext uri="{FF2B5EF4-FFF2-40B4-BE49-F238E27FC236}">
                <a16:creationId xmlns:a16="http://schemas.microsoft.com/office/drawing/2014/main" id="{0892C65E-B507-47E2-B8AD-E7498E0E3CFF}"/>
              </a:ext>
            </a:extLst>
          </p:cNvPr>
          <p:cNvSpPr txBox="1"/>
          <p:nvPr/>
        </p:nvSpPr>
        <p:spPr>
          <a:xfrm>
            <a:off x="1013253" y="988530"/>
            <a:ext cx="7834183" cy="3016210"/>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2.9 Thực thể: NHACUNGCAP</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1"/>
            <a:r>
              <a:rPr lang="vi-VN" sz="2000">
                <a:latin typeface="Arial" panose="020B0604020202020204" pitchFamily="34" charset="0"/>
                <a:cs typeface="Arial" panose="020B0604020202020204" pitchFamily="34" charset="0"/>
              </a:rPr>
              <a:t>	+MANHACC: Mã nhà cung cấp, đây là thuộc tính khóa.</a:t>
            </a:r>
          </a:p>
          <a:p>
            <a:pPr lvl="1"/>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+TENNHACC: Tên nhà cung cấp.</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+SODT: Số điện thoại nhà cung cấp.</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+DIACHI: Địa chỉ nhà cung cấp.</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+TENNGUOILH: Tên người liên hệ của nhà cung cấp.</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+THONGTINKHAC: Thông tin khác.</a:t>
            </a:r>
            <a:endParaRPr lang="vi-VN" sz="2000">
              <a:latin typeface="Arial" panose="020B0604020202020204" pitchFamily="34" charset="0"/>
              <a:cs typeface="Arial" panose="020B0604020202020204" pitchFamily="34" charset="0"/>
            </a:endParaRPr>
          </a:p>
          <a:p>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02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55023858-1A32-4776-924F-C80E5993B75E}"/>
              </a:ext>
            </a:extLst>
          </p:cNvPr>
          <p:cNvSpPr>
            <a:spLocks noGrp="1"/>
          </p:cNvSpPr>
          <p:nvPr>
            <p:ph type="ctrTitle"/>
          </p:nvPr>
        </p:nvSpPr>
        <p:spPr>
          <a:xfrm>
            <a:off x="2794700" y="1751115"/>
            <a:ext cx="3579313" cy="3076831"/>
          </a:xfrm>
        </p:spPr>
        <p:txBody>
          <a:bodyPr rtlCol="0">
            <a:normAutofit fontScale="90000"/>
          </a:bodyPr>
          <a:lstStyle/>
          <a:p>
            <a:pPr rtl="0"/>
            <a:r>
              <a:rPr lang="vi-VN" b="1">
                <a:solidFill>
                  <a:srgbClr val="C00000"/>
                </a:solidFill>
              </a:rPr>
              <a:t>ĐỀ TÀI</a:t>
            </a:r>
            <a:br>
              <a:rPr lang="vi-VN" b="1">
                <a:solidFill>
                  <a:srgbClr val="C00000"/>
                </a:solidFill>
              </a:rPr>
            </a:br>
            <a:r>
              <a:rPr lang="vi-VN" b="1">
                <a:solidFill>
                  <a:srgbClr val="C00000"/>
                </a:solidFill>
              </a:rPr>
              <a:t>QUẢN LÍ KHÁCH SẠN</a:t>
            </a:r>
            <a:br>
              <a:rPr lang="vi-VN" b="1">
                <a:solidFill>
                  <a:srgbClr val="C00000"/>
                </a:solidFill>
              </a:rPr>
            </a:br>
            <a:br>
              <a:rPr lang="vi-VN" sz="2800"/>
            </a:br>
            <a:r>
              <a:rPr lang="vi-VN" sz="2000" b="1"/>
              <a:t>Sinh viên thực hiện:</a:t>
            </a:r>
            <a:br>
              <a:rPr lang="vi-VN" sz="2000" b="1"/>
            </a:br>
            <a:r>
              <a:rPr lang="vi-VN" sz="2000" b="0"/>
              <a:t>Biện Thanh Phong</a:t>
            </a:r>
            <a:br>
              <a:rPr lang="vi-VN" sz="2000" b="0"/>
            </a:br>
            <a:r>
              <a:rPr lang="vi-VN" sz="2000" b="0"/>
              <a:t>Nguyễn Thành Nhân</a:t>
            </a:r>
            <a:br>
              <a:rPr lang="vi-VN" sz="2000" b="0"/>
            </a:br>
            <a:r>
              <a:rPr lang="vi-VN" sz="2000" b="0"/>
              <a:t>Nguyễn Thanh Phong</a:t>
            </a:r>
            <a:br>
              <a:rPr lang="vi-VN" sz="2000" b="0"/>
            </a:br>
            <a:r>
              <a:rPr lang="vi-VN" sz="2000" b="0"/>
              <a:t>Nguyễn Quốc Đạt</a:t>
            </a:r>
            <a:br>
              <a:rPr lang="vi-VN" sz="2000" b="0"/>
            </a:br>
            <a:r>
              <a:rPr lang="vi-VN" sz="2000" b="1"/>
              <a:t>Giáo viên hướng dẫn:</a:t>
            </a:r>
            <a:br>
              <a:rPr lang="vi-VN" sz="2000"/>
            </a:br>
            <a:r>
              <a:rPr lang="vi-VN" sz="2000" b="0"/>
              <a:t>Trần Thị Dung</a:t>
            </a:r>
            <a:endParaRPr lang="vi-VN" sz="2800" b="0" dirty="0"/>
          </a:p>
        </p:txBody>
      </p:sp>
      <p:sp>
        <p:nvSpPr>
          <p:cNvPr id="10" name="Hộp Văn bản 9">
            <a:extLst>
              <a:ext uri="{FF2B5EF4-FFF2-40B4-BE49-F238E27FC236}">
                <a16:creationId xmlns:a16="http://schemas.microsoft.com/office/drawing/2014/main" id="{94B5A682-0CD2-4F5A-AA9C-74C45C8C4ECC}"/>
              </a:ext>
            </a:extLst>
          </p:cNvPr>
          <p:cNvSpPr txBox="1"/>
          <p:nvPr/>
        </p:nvSpPr>
        <p:spPr>
          <a:xfrm>
            <a:off x="3040533" y="5987184"/>
            <a:ext cx="3062934" cy="707886"/>
          </a:xfrm>
          <a:prstGeom prst="rect">
            <a:avLst/>
          </a:prstGeom>
          <a:solidFill>
            <a:schemeClr val="bg1">
              <a:lumMod val="1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vi-VN" sz="2000" b="1">
                <a:solidFill>
                  <a:srgbClr val="FFFFFF"/>
                </a:solidFill>
                <a:latin typeface="Times New Roman" panose="02020603050405020304" pitchFamily="18" charset="0"/>
                <a:cs typeface="Times New Roman" panose="02020603050405020304" pitchFamily="18" charset="0"/>
              </a:rPr>
              <a:t>Môn </a:t>
            </a:r>
          </a:p>
          <a:p>
            <a:pPr algn="ctr"/>
            <a:r>
              <a:rPr lang="vi-VN" sz="2000" b="1">
                <a:solidFill>
                  <a:srgbClr val="FFFFFF"/>
                </a:solidFill>
                <a:latin typeface="Times New Roman" panose="02020603050405020304" pitchFamily="18" charset="0"/>
                <a:cs typeface="Times New Roman" panose="02020603050405020304" pitchFamily="18" charset="0"/>
              </a:rPr>
              <a:t>Cơ Sở Dữ Liệu</a:t>
            </a:r>
          </a:p>
        </p:txBody>
      </p:sp>
    </p:spTree>
    <p:extLst>
      <p:ext uri="{BB962C8B-B14F-4D97-AF65-F5344CB8AC3E}">
        <p14:creationId xmlns:p14="http://schemas.microsoft.com/office/powerpoint/2010/main" val="239822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4F64C35-9E4E-4D1C-9ABD-9C91BA93EC72}"/>
              </a:ext>
            </a:extLst>
          </p:cNvPr>
          <p:cNvSpPr>
            <a:spLocks noGrp="1"/>
          </p:cNvSpPr>
          <p:nvPr>
            <p:ph type="sldNum" sz="quarter" idx="12"/>
          </p:nvPr>
        </p:nvSpPr>
        <p:spPr>
          <a:xfrm>
            <a:off x="7388757" y="5959115"/>
            <a:ext cx="1197219" cy="404614"/>
          </a:xfrm>
        </p:spPr>
        <p:txBody>
          <a:bodyPr/>
          <a:lstStyle/>
          <a:p>
            <a:pPr rtl="0"/>
            <a:fld id="{F470E458-E7C2-4395-B75D-476A174CEE45}" type="slidenum">
              <a:rPr lang="vi-VN" noProof="0" smtClean="0"/>
              <a:pPr rtl="0"/>
              <a:t>20</a:t>
            </a:fld>
            <a:endParaRPr lang="vi-VN" noProof="0" dirty="0"/>
          </a:p>
        </p:txBody>
      </p:sp>
      <p:sp>
        <p:nvSpPr>
          <p:cNvPr id="3" name="Hộp Văn bản 2">
            <a:extLst>
              <a:ext uri="{FF2B5EF4-FFF2-40B4-BE49-F238E27FC236}">
                <a16:creationId xmlns:a16="http://schemas.microsoft.com/office/drawing/2014/main" id="{286613B2-B5A0-4A3A-B754-DE8F2703EE7F}"/>
              </a:ext>
            </a:extLst>
          </p:cNvPr>
          <p:cNvSpPr txBox="1"/>
          <p:nvPr/>
        </p:nvSpPr>
        <p:spPr>
          <a:xfrm>
            <a:off x="1312378" y="1054753"/>
            <a:ext cx="6970144" cy="2369880"/>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2.10 Thực thể: TIENNGHI</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1"/>
            <a:r>
              <a:rPr lang="vi-VN" sz="2000">
                <a:latin typeface="Arial" panose="020B0604020202020204" pitchFamily="34" charset="0"/>
                <a:cs typeface="Arial" panose="020B0604020202020204" pitchFamily="34" charset="0"/>
              </a:rPr>
              <a:t>	+MATN: Mã tiện nghi, đây là thuộc tính khóa</a:t>
            </a:r>
          </a:p>
          <a:p>
            <a:pPr lvl="1"/>
            <a:r>
              <a:rPr lang="vi-VN" sz="2000">
                <a:latin typeface="Arial" panose="020B0604020202020204" pitchFamily="34" charset="0"/>
                <a:cs typeface="Arial" panose="020B0604020202020204" pitchFamily="34" charset="0"/>
              </a:rPr>
              <a:t>	+TENTN: Tên tiện nghi.</a:t>
            </a:r>
          </a:p>
          <a:p>
            <a:pPr lvl="1"/>
            <a:r>
              <a:rPr lang="vi-VN" sz="2000">
                <a:latin typeface="Arial" panose="020B0604020202020204" pitchFamily="34" charset="0"/>
                <a:cs typeface="Arial" panose="020B0604020202020204" pitchFamily="34" charset="0"/>
              </a:rPr>
              <a:t>	+TINHTRANGTN: Tình trạng tiện nghi.</a:t>
            </a:r>
          </a:p>
          <a:p>
            <a:pPr lvl="1"/>
            <a:r>
              <a:rPr lang="vi-VN" sz="2000">
                <a:latin typeface="Arial" panose="020B0604020202020204" pitchFamily="34" charset="0"/>
                <a:cs typeface="Arial" panose="020B0604020202020204" pitchFamily="34" charset="0"/>
              </a:rPr>
              <a:t>	+SOLUONGHIENCO: Số lượng hiện có.</a:t>
            </a:r>
          </a:p>
          <a:p>
            <a:endParaRPr lang="vi-VN"/>
          </a:p>
        </p:txBody>
      </p:sp>
    </p:spTree>
    <p:extLst>
      <p:ext uri="{BB962C8B-B14F-4D97-AF65-F5344CB8AC3E}">
        <p14:creationId xmlns:p14="http://schemas.microsoft.com/office/powerpoint/2010/main" val="3927719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E991798-E929-4E88-8D1F-49099E0B4F27}"/>
              </a:ext>
            </a:extLst>
          </p:cNvPr>
          <p:cNvSpPr>
            <a:spLocks noGrp="1"/>
          </p:cNvSpPr>
          <p:nvPr>
            <p:ph type="sldNum" sz="quarter" idx="12"/>
          </p:nvPr>
        </p:nvSpPr>
        <p:spPr>
          <a:xfrm>
            <a:off x="7388757" y="5958053"/>
            <a:ext cx="1197219" cy="404614"/>
          </a:xfrm>
        </p:spPr>
        <p:txBody>
          <a:bodyPr/>
          <a:lstStyle/>
          <a:p>
            <a:pPr rtl="0"/>
            <a:fld id="{F470E458-E7C2-4395-B75D-476A174CEE45}" type="slidenum">
              <a:rPr lang="vi-VN" noProof="0" smtClean="0"/>
              <a:pPr rtl="0"/>
              <a:t>21</a:t>
            </a:fld>
            <a:endParaRPr lang="vi-VN" noProof="0" dirty="0"/>
          </a:p>
        </p:txBody>
      </p:sp>
      <p:sp>
        <p:nvSpPr>
          <p:cNvPr id="3" name="Hộp Văn bản 2">
            <a:extLst>
              <a:ext uri="{FF2B5EF4-FFF2-40B4-BE49-F238E27FC236}">
                <a16:creationId xmlns:a16="http://schemas.microsoft.com/office/drawing/2014/main" id="{029DE041-6F8D-49F9-B4D5-E6D4D626E010}"/>
              </a:ext>
            </a:extLst>
          </p:cNvPr>
          <p:cNvSpPr txBox="1"/>
          <p:nvPr/>
        </p:nvSpPr>
        <p:spPr>
          <a:xfrm>
            <a:off x="1383957" y="776377"/>
            <a:ext cx="6448828" cy="3016210"/>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2.11 Thực thể: HANG</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1"/>
            <a:r>
              <a:rPr lang="vi-VN" sz="2000">
                <a:latin typeface="Arial" panose="020B0604020202020204" pitchFamily="34" charset="0"/>
                <a:cs typeface="Arial" panose="020B0604020202020204" pitchFamily="34" charset="0"/>
              </a:rPr>
              <a:t>	+MAHANG: Mã hàng, đây là thuộc tính khóa.</a:t>
            </a:r>
          </a:p>
          <a:p>
            <a:pPr lvl="1"/>
            <a:r>
              <a:rPr lang="vi-VN" sz="2000">
                <a:latin typeface="Arial" panose="020B0604020202020204" pitchFamily="34" charset="0"/>
                <a:cs typeface="Arial" panose="020B0604020202020204" pitchFamily="34" charset="0"/>
              </a:rPr>
              <a:t>	+MAKHO: Mã kho, đây là thuộc tính khóa.</a:t>
            </a:r>
          </a:p>
          <a:p>
            <a:pPr lvl="1"/>
            <a:r>
              <a:rPr lang="vi-VN" sz="2000">
                <a:latin typeface="Arial" panose="020B0604020202020204" pitchFamily="34" charset="0"/>
                <a:cs typeface="Arial" panose="020B0604020202020204" pitchFamily="34" charset="0"/>
              </a:rPr>
              <a:t>	+TENHANG: Tên hàng.</a:t>
            </a:r>
          </a:p>
          <a:p>
            <a:pPr lvl="1"/>
            <a:r>
              <a:rPr lang="vi-VN" sz="2000">
                <a:latin typeface="Arial" panose="020B0604020202020204" pitchFamily="34" charset="0"/>
                <a:cs typeface="Arial" panose="020B0604020202020204" pitchFamily="34" charset="0"/>
              </a:rPr>
              <a:t>	+DONVITINH: đơn vị tính.</a:t>
            </a:r>
          </a:p>
          <a:p>
            <a:pPr lvl="1"/>
            <a:r>
              <a:rPr lang="vi-VN"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+GIA: Giá.</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+SOLUONG: Số lượng.</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+MOTA: Mô tả.</a:t>
            </a:r>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57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6E5FDB6-88AD-4381-ACCD-CC96FE48CF9E}"/>
              </a:ext>
            </a:extLst>
          </p:cNvPr>
          <p:cNvSpPr>
            <a:spLocks noGrp="1"/>
          </p:cNvSpPr>
          <p:nvPr>
            <p:ph type="sldNum" sz="quarter" idx="12"/>
          </p:nvPr>
        </p:nvSpPr>
        <p:spPr>
          <a:xfrm>
            <a:off x="7388758" y="5971474"/>
            <a:ext cx="1197219" cy="404614"/>
          </a:xfrm>
        </p:spPr>
        <p:txBody>
          <a:bodyPr/>
          <a:lstStyle/>
          <a:p>
            <a:pPr rtl="0"/>
            <a:fld id="{F470E458-E7C2-4395-B75D-476A174CEE45}" type="slidenum">
              <a:rPr lang="vi-VN" noProof="0" smtClean="0"/>
              <a:pPr rtl="0"/>
              <a:t>22</a:t>
            </a:fld>
            <a:endParaRPr lang="vi-VN" noProof="0" dirty="0"/>
          </a:p>
        </p:txBody>
      </p:sp>
      <p:sp>
        <p:nvSpPr>
          <p:cNvPr id="3" name="Hộp Văn bản 2">
            <a:extLst>
              <a:ext uri="{FF2B5EF4-FFF2-40B4-BE49-F238E27FC236}">
                <a16:creationId xmlns:a16="http://schemas.microsoft.com/office/drawing/2014/main" id="{EAD9BAC1-46E1-472C-9F2C-96FD44AE8EB9}"/>
              </a:ext>
            </a:extLst>
          </p:cNvPr>
          <p:cNvSpPr txBox="1"/>
          <p:nvPr/>
        </p:nvSpPr>
        <p:spPr>
          <a:xfrm>
            <a:off x="1166436" y="832425"/>
            <a:ext cx="7681001" cy="4708981"/>
          </a:xfrm>
          <a:prstGeom prst="rect">
            <a:avLst/>
          </a:prstGeom>
          <a:noFill/>
        </p:spPr>
        <p:txBody>
          <a:bodyPr wrap="square" rtlCol="0">
            <a:spAutoFit/>
          </a:bodyPr>
          <a:lstStyle/>
          <a:p>
            <a:r>
              <a:rPr lang="en-US" sz="3000" b="1">
                <a:latin typeface="Arial" panose="020B0604020202020204" pitchFamily="34" charset="0"/>
                <a:cs typeface="Arial" panose="020B0604020202020204" pitchFamily="34" charset="0"/>
              </a:rPr>
              <a:t>2.12 Thực thể thứ 12: KHO</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1"/>
            <a:r>
              <a:rPr lang="en-US" sz="2000">
                <a:latin typeface="Arial" panose="020B0604020202020204" pitchFamily="34" charset="0"/>
                <a:cs typeface="Arial" panose="020B0604020202020204" pitchFamily="34" charset="0"/>
              </a:rPr>
              <a:t>	+MAKHO: Mã kho, đây là thuộc tính khóa.</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+TENKHO: Tên kho.</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+VITRI: Vị trí kho.</a:t>
            </a:r>
            <a:endParaRPr lang="vi-VN" sz="2000">
              <a:latin typeface="Arial" panose="020B0604020202020204" pitchFamily="34" charset="0"/>
              <a:cs typeface="Arial" panose="020B0604020202020204" pitchFamily="34" charset="0"/>
            </a:endParaRPr>
          </a:p>
          <a:p>
            <a:pPr lvl="1"/>
            <a:r>
              <a:rPr lang="en-US" sz="2000">
                <a:latin typeface="Arial" panose="020B0604020202020204" pitchFamily="34" charset="0"/>
                <a:cs typeface="Arial" panose="020B0604020202020204" pitchFamily="34" charset="0"/>
              </a:rPr>
              <a:t>	+MOTA:  Mô tả.</a:t>
            </a:r>
            <a:endParaRPr lang="vi-VN" sz="2000">
              <a:latin typeface="Arial" panose="020B0604020202020204" pitchFamily="34" charset="0"/>
              <a:cs typeface="Arial" panose="020B0604020202020204" pitchFamily="34" charset="0"/>
            </a:endParaRPr>
          </a:p>
          <a:p>
            <a:r>
              <a:rPr lang="vi-VN" sz="3000" b="1">
                <a:latin typeface="Arial" panose="020B0604020202020204" pitchFamily="34" charset="0"/>
                <a:cs typeface="Arial" panose="020B0604020202020204" pitchFamily="34" charset="0"/>
              </a:rPr>
              <a:t>2.13 Thực thể: PHIEUNHAPHANG</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1"/>
            <a:r>
              <a:rPr lang="vi-VN" sz="2000">
                <a:latin typeface="Arial" panose="020B0604020202020204" pitchFamily="34" charset="0"/>
                <a:cs typeface="Arial" panose="020B0604020202020204" pitchFamily="34" charset="0"/>
              </a:rPr>
              <a:t>	+MAPHIEUNHAP: Mã phiếu nhập, đây là thuộc tính khóa.</a:t>
            </a:r>
          </a:p>
          <a:p>
            <a:pPr lvl="1"/>
            <a:r>
              <a:rPr lang="vi-VN" sz="2000">
                <a:latin typeface="Arial" panose="020B0604020202020204" pitchFamily="34" charset="0"/>
                <a:cs typeface="Arial" panose="020B0604020202020204" pitchFamily="34" charset="0"/>
              </a:rPr>
              <a:t>	+MANHACC: Mã nhà cung cấp, đây là thuộc tính khóa.</a:t>
            </a:r>
          </a:p>
          <a:p>
            <a:pPr lvl="1"/>
            <a:r>
              <a:rPr lang="vi-VN" sz="2000">
                <a:latin typeface="Arial" panose="020B0604020202020204" pitchFamily="34" charset="0"/>
                <a:cs typeface="Arial" panose="020B0604020202020204" pitchFamily="34" charset="0"/>
              </a:rPr>
              <a:t>	+THOIGIANNHAP: Thời gian nhập.</a:t>
            </a:r>
          </a:p>
          <a:p>
            <a:pPr lvl="1"/>
            <a:r>
              <a:rPr lang="vi-VN" sz="2000">
                <a:latin typeface="Arial" panose="020B0604020202020204" pitchFamily="34" charset="0"/>
                <a:cs typeface="Arial" panose="020B0604020202020204" pitchFamily="34" charset="0"/>
              </a:rPr>
              <a:t>	+NHANVIENNHAP: Nhân viện nhập.</a:t>
            </a:r>
          </a:p>
          <a:p>
            <a:pPr lvl="1"/>
            <a:r>
              <a:rPr lang="vi-VN" sz="2000">
                <a:latin typeface="Arial" panose="020B0604020202020204" pitchFamily="34" charset="0"/>
                <a:cs typeface="Arial" panose="020B0604020202020204" pitchFamily="34" charset="0"/>
              </a:rPr>
              <a:t>	+TONGSOTIEN: Tổng số tiền.</a:t>
            </a:r>
          </a:p>
          <a:p>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591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2A404A3-CC57-4D3C-B7EF-7C97DBA861C6}"/>
              </a:ext>
            </a:extLst>
          </p:cNvPr>
          <p:cNvSpPr>
            <a:spLocks noGrp="1"/>
          </p:cNvSpPr>
          <p:nvPr>
            <p:ph type="sldNum" sz="quarter" idx="12"/>
          </p:nvPr>
        </p:nvSpPr>
        <p:spPr>
          <a:xfrm>
            <a:off x="7388759" y="5950826"/>
            <a:ext cx="1197219" cy="404614"/>
          </a:xfrm>
        </p:spPr>
        <p:txBody>
          <a:bodyPr/>
          <a:lstStyle/>
          <a:p>
            <a:pPr rtl="0"/>
            <a:fld id="{F470E458-E7C2-4395-B75D-476A174CEE45}" type="slidenum">
              <a:rPr lang="vi-VN" noProof="0" smtClean="0"/>
              <a:pPr rtl="0"/>
              <a:t>23</a:t>
            </a:fld>
            <a:endParaRPr lang="vi-VN" noProof="0" dirty="0"/>
          </a:p>
        </p:txBody>
      </p:sp>
      <p:sp>
        <p:nvSpPr>
          <p:cNvPr id="3" name="Hộp Văn bản 2">
            <a:extLst>
              <a:ext uri="{FF2B5EF4-FFF2-40B4-BE49-F238E27FC236}">
                <a16:creationId xmlns:a16="http://schemas.microsoft.com/office/drawing/2014/main" id="{FBDE2260-A8D7-4442-9B61-859A732F4AA6}"/>
              </a:ext>
            </a:extLst>
          </p:cNvPr>
          <p:cNvSpPr txBox="1"/>
          <p:nvPr/>
        </p:nvSpPr>
        <p:spPr>
          <a:xfrm>
            <a:off x="875362" y="1030740"/>
            <a:ext cx="7710616" cy="3016210"/>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2.14 Thực thể: PHIEUNHAPDICHVU</a:t>
            </a:r>
            <a:endParaRPr lang="vi-VN" sz="3000">
              <a:latin typeface="Arial" panose="020B0604020202020204" pitchFamily="34" charset="0"/>
              <a:cs typeface="Arial" panose="020B0604020202020204" pitchFamily="34" charset="0"/>
            </a:endParaRPr>
          </a:p>
          <a:p>
            <a:pPr lvl="1"/>
            <a:r>
              <a:rPr lang="vi-VN" sz="2000" b="1">
                <a:latin typeface="Arial" panose="020B0604020202020204" pitchFamily="34" charset="0"/>
                <a:cs typeface="Arial" panose="020B0604020202020204" pitchFamily="34" charset="0"/>
              </a:rPr>
              <a:t>Các thuộc tính:</a:t>
            </a:r>
          </a:p>
          <a:p>
            <a:pPr lvl="2"/>
            <a:r>
              <a:rPr lang="vi-VN" sz="2000">
                <a:latin typeface="Arial" panose="020B0604020202020204" pitchFamily="34" charset="0"/>
                <a:cs typeface="Arial" panose="020B0604020202020204" pitchFamily="34" charset="0"/>
              </a:rPr>
              <a:t>+MAPHIEUNHAP: Mã phiếu nhập, đây là thuộc tính khóa.</a:t>
            </a:r>
          </a:p>
          <a:p>
            <a:pPr lvl="2"/>
            <a:r>
              <a:rPr lang="vi-VN" sz="2000">
                <a:latin typeface="Arial" panose="020B0604020202020204" pitchFamily="34" charset="0"/>
                <a:cs typeface="Arial" panose="020B0604020202020204" pitchFamily="34" charset="0"/>
              </a:rPr>
              <a:t>+MANHACC: Mã nhà cung cấp, đây là thuộc tính khóa.</a:t>
            </a:r>
          </a:p>
          <a:p>
            <a:pPr lvl="2"/>
            <a:r>
              <a:rPr lang="vi-VN" sz="2000">
                <a:latin typeface="Arial" panose="020B0604020202020204" pitchFamily="34" charset="0"/>
                <a:cs typeface="Arial" panose="020B0604020202020204" pitchFamily="34" charset="0"/>
              </a:rPr>
              <a:t>+THOIGIANNHAP: Thời gian nhập.</a:t>
            </a:r>
          </a:p>
          <a:p>
            <a:pPr lvl="2"/>
            <a:r>
              <a:rPr lang="vi-VN" sz="2000">
                <a:latin typeface="Arial" panose="020B0604020202020204" pitchFamily="34" charset="0"/>
                <a:cs typeface="Arial" panose="020B0604020202020204" pitchFamily="34" charset="0"/>
              </a:rPr>
              <a:t>+NHANVIENNHAP: Mã nhân viên nhập, đây là thuộc tính khóa</a:t>
            </a:r>
          </a:p>
          <a:p>
            <a:pPr lvl="2"/>
            <a:r>
              <a:rPr lang="vi-VN" sz="2000">
                <a:latin typeface="Arial" panose="020B0604020202020204" pitchFamily="34" charset="0"/>
                <a:cs typeface="Arial" panose="020B0604020202020204" pitchFamily="34" charset="0"/>
              </a:rPr>
              <a:t>+TONGTIEN: Tổng tiền.</a:t>
            </a:r>
          </a:p>
          <a:p>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979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701CFE80-485B-42E9-840E-7F16B52CC132}"/>
              </a:ext>
            </a:extLst>
          </p:cNvPr>
          <p:cNvSpPr>
            <a:spLocks noGrp="1"/>
          </p:cNvSpPr>
          <p:nvPr>
            <p:ph type="sldNum" sz="quarter" idx="12"/>
          </p:nvPr>
        </p:nvSpPr>
        <p:spPr>
          <a:xfrm>
            <a:off x="7389561" y="5959115"/>
            <a:ext cx="1197219" cy="404614"/>
          </a:xfrm>
        </p:spPr>
        <p:txBody>
          <a:bodyPr/>
          <a:lstStyle/>
          <a:p>
            <a:pPr rtl="0"/>
            <a:fld id="{F470E458-E7C2-4395-B75D-476A174CEE45}" type="slidenum">
              <a:rPr lang="vi-VN" noProof="0" smtClean="0"/>
              <a:pPr rtl="0"/>
              <a:t>24</a:t>
            </a:fld>
            <a:endParaRPr lang="vi-VN" noProof="0" dirty="0"/>
          </a:p>
        </p:txBody>
      </p:sp>
      <p:sp>
        <p:nvSpPr>
          <p:cNvPr id="3" name="Hộp Văn bản 2">
            <a:extLst>
              <a:ext uri="{FF2B5EF4-FFF2-40B4-BE49-F238E27FC236}">
                <a16:creationId xmlns:a16="http://schemas.microsoft.com/office/drawing/2014/main" id="{14D1860F-B78C-4366-B99E-E5FEF4D42B23}"/>
              </a:ext>
            </a:extLst>
          </p:cNvPr>
          <p:cNvSpPr txBox="1"/>
          <p:nvPr/>
        </p:nvSpPr>
        <p:spPr>
          <a:xfrm>
            <a:off x="1024678" y="1161525"/>
            <a:ext cx="7798046" cy="3016210"/>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2.15 Thực thể: PHIEUNHAPTIENNGHI</a:t>
            </a:r>
            <a:endParaRPr lang="vi-VN" sz="3000">
              <a:latin typeface="Arial" panose="020B0604020202020204" pitchFamily="34" charset="0"/>
              <a:cs typeface="Arial" panose="020B0604020202020204" pitchFamily="34" charset="0"/>
            </a:endParaRPr>
          </a:p>
          <a:p>
            <a:r>
              <a:rPr lang="vi-VN" sz="2000" b="1">
                <a:latin typeface="Arial" panose="020B0604020202020204" pitchFamily="34" charset="0"/>
                <a:cs typeface="Arial" panose="020B0604020202020204" pitchFamily="34" charset="0"/>
              </a:rPr>
              <a:t>Các thuộc tính:</a:t>
            </a:r>
          </a:p>
          <a:p>
            <a:pPr lvl="1"/>
            <a:r>
              <a:rPr lang="vi-VN" sz="2000">
                <a:latin typeface="Arial" panose="020B0604020202020204" pitchFamily="34" charset="0"/>
                <a:cs typeface="Arial" panose="020B0604020202020204" pitchFamily="34" charset="0"/>
              </a:rPr>
              <a:t>+MAPHIEUNHAP: Mã phiếu nhập, đây là thuộc tính khóa.</a:t>
            </a:r>
          </a:p>
          <a:p>
            <a:pPr lvl="1"/>
            <a:r>
              <a:rPr lang="vi-VN" sz="2000">
                <a:latin typeface="Arial" panose="020B0604020202020204" pitchFamily="34" charset="0"/>
                <a:cs typeface="Arial" panose="020B0604020202020204" pitchFamily="34" charset="0"/>
              </a:rPr>
              <a:t>+MANHACC: Mã nhà cung cấp, đây là thuộc tính khóa.</a:t>
            </a:r>
          </a:p>
          <a:p>
            <a:pPr lvl="1"/>
            <a:r>
              <a:rPr lang="vi-VN" sz="2000">
                <a:latin typeface="Arial" panose="020B0604020202020204" pitchFamily="34" charset="0"/>
                <a:cs typeface="Arial" panose="020B0604020202020204" pitchFamily="34" charset="0"/>
              </a:rPr>
              <a:t>+THOIGIANNHAP: Thời gian nhập.</a:t>
            </a:r>
          </a:p>
          <a:p>
            <a:pPr lvl="1"/>
            <a:r>
              <a:rPr lang="vi-VN" sz="2000">
                <a:latin typeface="Arial" panose="020B0604020202020204" pitchFamily="34" charset="0"/>
                <a:cs typeface="Arial" panose="020B0604020202020204" pitchFamily="34" charset="0"/>
              </a:rPr>
              <a:t>+NHANVIENNHAP: Mã nhân viên nhập, đây là thuộc tính khóa</a:t>
            </a:r>
          </a:p>
          <a:p>
            <a:pPr lvl="1"/>
            <a:r>
              <a:rPr lang="vi-VN" sz="2000">
                <a:latin typeface="Arial" panose="020B0604020202020204" pitchFamily="34" charset="0"/>
                <a:cs typeface="Arial" panose="020B0604020202020204" pitchFamily="34" charset="0"/>
              </a:rPr>
              <a:t>+TONGTIEN: Tổng tiền.</a:t>
            </a:r>
          </a:p>
          <a:p>
            <a:pPr lvl="1"/>
            <a:r>
              <a:rPr lang="vi-VN" sz="2000">
                <a:latin typeface="Arial" panose="020B0604020202020204" pitchFamily="34" charset="0"/>
                <a:cs typeface="Arial" panose="020B0604020202020204" pitchFamily="34" charset="0"/>
              </a:rPr>
              <a:t>+DSMTCN: Danh sách mặt hàng cần nhập.</a:t>
            </a:r>
          </a:p>
          <a:p>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7590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AFFB7E8-C955-453E-BB81-5C988EB5C3D5}"/>
              </a:ext>
            </a:extLst>
          </p:cNvPr>
          <p:cNvSpPr>
            <a:spLocks noGrp="1"/>
          </p:cNvSpPr>
          <p:nvPr>
            <p:ph type="sldNum" sz="quarter" idx="12"/>
          </p:nvPr>
        </p:nvSpPr>
        <p:spPr>
          <a:xfrm>
            <a:off x="7397851" y="5953059"/>
            <a:ext cx="1197219" cy="404614"/>
          </a:xfrm>
        </p:spPr>
        <p:txBody>
          <a:bodyPr/>
          <a:lstStyle/>
          <a:p>
            <a:pPr rtl="0"/>
            <a:fld id="{F470E458-E7C2-4395-B75D-476A174CEE45}" type="slidenum">
              <a:rPr lang="vi-VN" noProof="0" smtClean="0"/>
              <a:pPr rtl="0"/>
              <a:t>25</a:t>
            </a:fld>
            <a:endParaRPr lang="vi-VN" noProof="0" dirty="0"/>
          </a:p>
        </p:txBody>
      </p:sp>
      <p:sp>
        <p:nvSpPr>
          <p:cNvPr id="3" name="Hộp Văn bản 2">
            <a:extLst>
              <a:ext uri="{FF2B5EF4-FFF2-40B4-BE49-F238E27FC236}">
                <a16:creationId xmlns:a16="http://schemas.microsoft.com/office/drawing/2014/main" id="{AEE52A2C-91E0-45BE-BE58-F13E20AAF3EC}"/>
              </a:ext>
            </a:extLst>
          </p:cNvPr>
          <p:cNvSpPr txBox="1"/>
          <p:nvPr/>
        </p:nvSpPr>
        <p:spPr>
          <a:xfrm>
            <a:off x="835157" y="555017"/>
            <a:ext cx="7680722" cy="5539978"/>
          </a:xfrm>
          <a:prstGeom prst="rect">
            <a:avLst/>
          </a:prstGeom>
          <a:noFill/>
        </p:spPr>
        <p:txBody>
          <a:bodyPr wrap="square" rtlCol="0">
            <a:spAutoFit/>
          </a:bodyPr>
          <a:lstStyle/>
          <a:p>
            <a:r>
              <a:rPr lang="vi-VN" sz="3000" b="1">
                <a:solidFill>
                  <a:srgbClr val="C00000"/>
                </a:solidFill>
                <a:latin typeface="Arial" panose="020B0604020202020204" pitchFamily="34" charset="0"/>
                <a:cs typeface="Arial" panose="020B0604020202020204" pitchFamily="34" charset="0"/>
              </a:rPr>
              <a:t>III. Mối liên hệ giữa các thực thể:</a:t>
            </a:r>
          </a:p>
          <a:p>
            <a:r>
              <a:rPr lang="en-US" b="1">
                <a:latin typeface="Arial" panose="020B0604020202020204" pitchFamily="34" charset="0"/>
                <a:cs typeface="Arial" panose="020B0604020202020204" pitchFamily="34" charset="0"/>
              </a:rPr>
              <a:t>Tạo liện kết cho các bảng dữ liệu như sau:</a:t>
            </a:r>
            <a:endParaRPr lang="vi-VN">
              <a:latin typeface="Arial" panose="020B0604020202020204" pitchFamily="34" charset="0"/>
              <a:cs typeface="Arial" panose="020B0604020202020204" pitchFamily="34" charset="0"/>
            </a:endParaRPr>
          </a:p>
          <a:p>
            <a:r>
              <a:rPr lang="fr-FR">
                <a:latin typeface="Arial" panose="020B0604020202020204" pitchFamily="34" charset="0"/>
                <a:cs typeface="Arial" panose="020B0604020202020204" pitchFamily="34" charset="0"/>
              </a:rPr>
              <a:t>KHACHHANG</a:t>
            </a:r>
            <a:r>
              <a:rPr lang="vi-VN">
                <a:latin typeface="Arial" panose="020B0604020202020204" pitchFamily="34" charset="0"/>
                <a:cs typeface="Arial" panose="020B0604020202020204" pitchFamily="34" charset="0"/>
              </a:rPr>
              <a:t>(1,N)____ (1,1)</a:t>
            </a:r>
            <a:r>
              <a:rPr lang="fr-FR">
                <a:latin typeface="Arial" panose="020B0604020202020204" pitchFamily="34" charset="0"/>
                <a:cs typeface="Arial" panose="020B0604020202020204" pitchFamily="34" charset="0"/>
              </a:rPr>
              <a:t>PHIEUTHUE</a:t>
            </a:r>
            <a:endParaRPr lang="vi-VN">
              <a:latin typeface="Arial" panose="020B0604020202020204" pitchFamily="34" charset="0"/>
              <a:cs typeface="Arial" panose="020B0604020202020204" pitchFamily="34" charset="0"/>
            </a:endParaRPr>
          </a:p>
          <a:p>
            <a:r>
              <a:rPr lang="fr-FR">
                <a:latin typeface="Arial" panose="020B0604020202020204" pitchFamily="34" charset="0"/>
                <a:cs typeface="Arial" panose="020B0604020202020204" pitchFamily="34" charset="0"/>
              </a:rPr>
              <a:t>PHIEUTHUE</a:t>
            </a:r>
            <a:r>
              <a:rPr lang="vi-VN">
                <a:latin typeface="Arial" panose="020B0604020202020204" pitchFamily="34" charset="0"/>
                <a:cs typeface="Arial" panose="020B0604020202020204" pitchFamily="34" charset="0"/>
              </a:rPr>
              <a:t>(1,N)_______(1,N)</a:t>
            </a:r>
            <a:r>
              <a:rPr lang="fr-FR">
                <a:latin typeface="Arial" panose="020B0604020202020204" pitchFamily="34" charset="0"/>
                <a:cs typeface="Arial" panose="020B0604020202020204" pitchFamily="34" charset="0"/>
              </a:rPr>
              <a:t>PHONG</a:t>
            </a:r>
            <a:endParaRPr lang="vi-VN">
              <a:latin typeface="Arial" panose="020B0604020202020204" pitchFamily="34" charset="0"/>
              <a:cs typeface="Arial" panose="020B0604020202020204" pitchFamily="34" charset="0"/>
            </a:endParaRPr>
          </a:p>
          <a:p>
            <a:r>
              <a:rPr lang="fr-FR">
                <a:latin typeface="Arial" panose="020B0604020202020204" pitchFamily="34" charset="0"/>
                <a:cs typeface="Arial" panose="020B0604020202020204" pitchFamily="34" charset="0"/>
              </a:rPr>
              <a:t>HOADONTHANHTOAN</a:t>
            </a:r>
            <a:r>
              <a:rPr lang="vi-VN">
                <a:latin typeface="Arial" panose="020B0604020202020204" pitchFamily="34" charset="0"/>
                <a:cs typeface="Arial" panose="020B0604020202020204" pitchFamily="34" charset="0"/>
              </a:rPr>
              <a:t>(1,1) _____(1,1)</a:t>
            </a:r>
            <a:r>
              <a:rPr lang="fr-FR">
                <a:latin typeface="Arial" panose="020B0604020202020204" pitchFamily="34" charset="0"/>
                <a:cs typeface="Arial" panose="020B0604020202020204" pitchFamily="34" charset="0"/>
              </a:rPr>
              <a:t>PHIEUTHUE</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HOAĐONDV(1,1) _______(1,N) KHACHHANG</a:t>
            </a:r>
          </a:p>
          <a:p>
            <a:r>
              <a:rPr lang="vi-VN">
                <a:latin typeface="Arial" panose="020B0604020202020204" pitchFamily="34" charset="0"/>
                <a:cs typeface="Arial" panose="020B0604020202020204" pitchFamily="34" charset="0"/>
              </a:rPr>
              <a:t>HOAĐONDV(1,N)____ (1,N)DICHVU</a:t>
            </a:r>
          </a:p>
          <a:p>
            <a:r>
              <a:rPr lang="vi-VN">
                <a:latin typeface="Arial" panose="020B0604020202020204" pitchFamily="34" charset="0"/>
                <a:cs typeface="Arial" panose="020B0604020202020204" pitchFamily="34" charset="0"/>
              </a:rPr>
              <a:t>DICHVU( 1,N)_____ (1,N)PHIEUNHAPDICHVU </a:t>
            </a:r>
          </a:p>
          <a:p>
            <a:r>
              <a:rPr lang="vi-VN">
                <a:latin typeface="Arial" panose="020B0604020202020204" pitchFamily="34" charset="0"/>
                <a:cs typeface="Arial" panose="020B0604020202020204" pitchFamily="34" charset="0"/>
              </a:rPr>
              <a:t>PHIEUNHAPDICHVU ( 1,1)_____(1,N)NHACUNGCAP</a:t>
            </a:r>
          </a:p>
          <a:p>
            <a:r>
              <a:rPr lang="vi-VN">
                <a:latin typeface="Arial" panose="020B0604020202020204" pitchFamily="34" charset="0"/>
                <a:cs typeface="Arial" panose="020B0604020202020204" pitchFamily="34" charset="0"/>
              </a:rPr>
              <a:t>TIENNGHI(1,N)____________(1,N)PHIEUNHAPTIENNGHI</a:t>
            </a:r>
          </a:p>
          <a:p>
            <a:r>
              <a:rPr lang="vi-VN">
                <a:latin typeface="Arial" panose="020B0604020202020204" pitchFamily="34" charset="0"/>
                <a:cs typeface="Arial" panose="020B0604020202020204" pitchFamily="34" charset="0"/>
              </a:rPr>
              <a:t>PHIEUNHAPTIENNGHI(1,1) _____________(1,N)NHACUNGCAP</a:t>
            </a:r>
          </a:p>
          <a:p>
            <a:r>
              <a:rPr lang="vi-VN">
                <a:latin typeface="Arial" panose="020B0604020202020204" pitchFamily="34" charset="0"/>
                <a:cs typeface="Arial" panose="020B0604020202020204" pitchFamily="34" charset="0"/>
              </a:rPr>
              <a:t>PHONG(1,N) ______________(1,N)TIENNGHI</a:t>
            </a:r>
          </a:p>
          <a:p>
            <a:r>
              <a:rPr lang="vi-VN">
                <a:latin typeface="Arial" panose="020B0604020202020204" pitchFamily="34" charset="0"/>
                <a:cs typeface="Arial" panose="020B0604020202020204" pitchFamily="34" charset="0"/>
              </a:rPr>
              <a:t>H</a:t>
            </a:r>
            <a:r>
              <a:rPr lang="fr-FR">
                <a:latin typeface="Arial" panose="020B0604020202020204" pitchFamily="34" charset="0"/>
                <a:cs typeface="Arial" panose="020B0604020202020204" pitchFamily="34" charset="0"/>
              </a:rPr>
              <a:t>ANG</a:t>
            </a:r>
            <a:r>
              <a:rPr lang="vi-VN">
                <a:latin typeface="Arial" panose="020B0604020202020204" pitchFamily="34" charset="0"/>
                <a:cs typeface="Arial" panose="020B0604020202020204" pitchFamily="34" charset="0"/>
              </a:rPr>
              <a:t>(1,1) _____________ (1,N)KHO</a:t>
            </a:r>
          </a:p>
          <a:p>
            <a:r>
              <a:rPr lang="vi-VN">
                <a:latin typeface="Arial" panose="020B0604020202020204" pitchFamily="34" charset="0"/>
                <a:cs typeface="Arial" panose="020B0604020202020204" pitchFamily="34" charset="0"/>
              </a:rPr>
              <a:t>N</a:t>
            </a:r>
            <a:r>
              <a:rPr lang="fr-FR">
                <a:latin typeface="Arial" panose="020B0604020202020204" pitchFamily="34" charset="0"/>
                <a:cs typeface="Arial" panose="020B0604020202020204" pitchFamily="34" charset="0"/>
              </a:rPr>
              <a:t>HANVIEN</a:t>
            </a:r>
            <a:r>
              <a:rPr lang="vi-VN">
                <a:latin typeface="Arial" panose="020B0604020202020204" pitchFamily="34" charset="0"/>
                <a:cs typeface="Arial" panose="020B0604020202020204" pitchFamily="34" charset="0"/>
              </a:rPr>
              <a:t>( 1,N) ___________(1,1)</a:t>
            </a:r>
            <a:r>
              <a:rPr lang="fr-FR">
                <a:latin typeface="Arial" panose="020B0604020202020204" pitchFamily="34" charset="0"/>
                <a:cs typeface="Arial" panose="020B0604020202020204" pitchFamily="34" charset="0"/>
              </a:rPr>
              <a:t>PHIEUNHAPHANG</a:t>
            </a:r>
            <a:endParaRPr lang="vi-VN">
              <a:latin typeface="Arial" panose="020B0604020202020204" pitchFamily="34" charset="0"/>
              <a:cs typeface="Arial" panose="020B0604020202020204" pitchFamily="34" charset="0"/>
            </a:endParaRPr>
          </a:p>
          <a:p>
            <a:r>
              <a:rPr lang="fr-FR">
                <a:latin typeface="Arial" panose="020B0604020202020204" pitchFamily="34" charset="0"/>
                <a:cs typeface="Arial" panose="020B0604020202020204" pitchFamily="34" charset="0"/>
              </a:rPr>
              <a:t>PHIEUNHAPHANG</a:t>
            </a:r>
            <a:r>
              <a:rPr lang="vi-VN">
                <a:latin typeface="Arial" panose="020B0604020202020204" pitchFamily="34" charset="0"/>
                <a:cs typeface="Arial" panose="020B0604020202020204" pitchFamily="34" charset="0"/>
              </a:rPr>
              <a:t>(1,N) ____________ (1,N)</a:t>
            </a:r>
            <a:r>
              <a:rPr lang="fr-FR">
                <a:latin typeface="Arial" panose="020B0604020202020204" pitchFamily="34" charset="0"/>
                <a:cs typeface="Arial" panose="020B0604020202020204" pitchFamily="34" charset="0"/>
              </a:rPr>
              <a:t>HANG </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PHIEUNHAPHANG( 1,1)_____________ ( 1,N)NHACUNGC</a:t>
            </a:r>
            <a:r>
              <a:rPr lang="fr-FR">
                <a:latin typeface="Arial" panose="020B0604020202020204" pitchFamily="34" charset="0"/>
                <a:cs typeface="Arial" panose="020B0604020202020204" pitchFamily="34" charset="0"/>
              </a:rPr>
              <a:t>AP</a:t>
            </a:r>
            <a:endParaRPr lang="vi-VN">
              <a:latin typeface="Arial" panose="020B0604020202020204" pitchFamily="34" charset="0"/>
              <a:cs typeface="Arial" panose="020B0604020202020204" pitchFamily="34" charset="0"/>
            </a:endParaRPr>
          </a:p>
          <a:p>
            <a:r>
              <a:rPr lang="fr-FR">
                <a:latin typeface="Arial" panose="020B0604020202020204" pitchFamily="34" charset="0"/>
                <a:cs typeface="Arial" panose="020B0604020202020204" pitchFamily="34" charset="0"/>
              </a:rPr>
              <a:t>NHANVIEN</a:t>
            </a:r>
            <a:r>
              <a:rPr lang="vi-VN">
                <a:latin typeface="Arial" panose="020B0604020202020204" pitchFamily="34" charset="0"/>
                <a:cs typeface="Arial" panose="020B0604020202020204" pitchFamily="34" charset="0"/>
              </a:rPr>
              <a:t>(1,N)__________ (1,1) PHIEUNHAPTIENNGHI</a:t>
            </a:r>
          </a:p>
          <a:p>
            <a:r>
              <a:rPr lang="vi-VN">
                <a:latin typeface="Arial" panose="020B0604020202020204" pitchFamily="34" charset="0"/>
                <a:cs typeface="Arial" panose="020B0604020202020204" pitchFamily="34" charset="0"/>
              </a:rPr>
              <a:t>NHANVIEN(1,N)____________(1,1)PHIEUNHAPDICHVU</a:t>
            </a:r>
          </a:p>
          <a:p>
            <a:r>
              <a:rPr lang="vi-VN">
                <a:latin typeface="Arial" panose="020B0604020202020204" pitchFamily="34" charset="0"/>
                <a:cs typeface="Arial" panose="020B0604020202020204" pitchFamily="34" charset="0"/>
              </a:rPr>
              <a:t>NHANVIEN(1,1) ___________(1,N)BOPHAN</a:t>
            </a:r>
          </a:p>
        </p:txBody>
      </p:sp>
    </p:spTree>
    <p:extLst>
      <p:ext uri="{BB962C8B-B14F-4D97-AF65-F5344CB8AC3E}">
        <p14:creationId xmlns:p14="http://schemas.microsoft.com/office/powerpoint/2010/main" val="63657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39A34A4-9EBD-49F8-BEC0-47C2382F6A56}"/>
              </a:ext>
            </a:extLst>
          </p:cNvPr>
          <p:cNvSpPr>
            <a:spLocks noGrp="1"/>
          </p:cNvSpPr>
          <p:nvPr>
            <p:ph type="sldNum" sz="quarter" idx="12"/>
          </p:nvPr>
        </p:nvSpPr>
        <p:spPr/>
        <p:txBody>
          <a:bodyPr/>
          <a:lstStyle/>
          <a:p>
            <a:pPr rtl="0"/>
            <a:fld id="{F470E458-E7C2-4395-B75D-476A174CEE45}" type="slidenum">
              <a:rPr lang="vi-VN" noProof="0" smtClean="0"/>
              <a:pPr rtl="0"/>
              <a:t>26</a:t>
            </a:fld>
            <a:endParaRPr lang="vi-VN" noProof="0" dirty="0"/>
          </a:p>
        </p:txBody>
      </p:sp>
      <p:sp>
        <p:nvSpPr>
          <p:cNvPr id="3" name="Hộp Văn bản 2">
            <a:extLst>
              <a:ext uri="{FF2B5EF4-FFF2-40B4-BE49-F238E27FC236}">
                <a16:creationId xmlns:a16="http://schemas.microsoft.com/office/drawing/2014/main" id="{9E6521D6-6ACF-416E-89E2-78035E5EF3BA}"/>
              </a:ext>
            </a:extLst>
          </p:cNvPr>
          <p:cNvSpPr txBox="1"/>
          <p:nvPr/>
        </p:nvSpPr>
        <p:spPr>
          <a:xfrm>
            <a:off x="690113" y="293298"/>
            <a:ext cx="7763774" cy="553998"/>
          </a:xfrm>
          <a:prstGeom prst="rect">
            <a:avLst/>
          </a:prstGeom>
          <a:noFill/>
        </p:spPr>
        <p:txBody>
          <a:bodyPr wrap="square" rtlCol="0">
            <a:spAutoFit/>
          </a:bodyPr>
          <a:lstStyle/>
          <a:p>
            <a:r>
              <a:rPr lang="vi-VN" sz="3000" b="1">
                <a:solidFill>
                  <a:srgbClr val="C00000"/>
                </a:solidFill>
                <a:latin typeface="Arial" panose="020B0604020202020204" pitchFamily="34" charset="0"/>
                <a:cs typeface="Arial" panose="020B0604020202020204" pitchFamily="34" charset="0"/>
              </a:rPr>
              <a:t>IV. Mô hình ERD:</a:t>
            </a:r>
          </a:p>
        </p:txBody>
      </p:sp>
      <p:pic>
        <p:nvPicPr>
          <p:cNvPr id="5" name="Hình ảnh 4">
            <a:extLst>
              <a:ext uri="{FF2B5EF4-FFF2-40B4-BE49-F238E27FC236}">
                <a16:creationId xmlns:a16="http://schemas.microsoft.com/office/drawing/2014/main" id="{ADC26BA6-0B0A-43BE-8D64-34D8EE99D281}"/>
              </a:ext>
            </a:extLst>
          </p:cNvPr>
          <p:cNvPicPr>
            <a:picLocks noChangeAspect="1"/>
          </p:cNvPicPr>
          <p:nvPr/>
        </p:nvPicPr>
        <p:blipFill>
          <a:blip r:embed="rId2"/>
          <a:stretch>
            <a:fillRect/>
          </a:stretch>
        </p:blipFill>
        <p:spPr>
          <a:xfrm>
            <a:off x="621733" y="1041594"/>
            <a:ext cx="8434350" cy="5436506"/>
          </a:xfrm>
          <a:prstGeom prst="rect">
            <a:avLst/>
          </a:prstGeom>
        </p:spPr>
      </p:pic>
    </p:spTree>
    <p:extLst>
      <p:ext uri="{BB962C8B-B14F-4D97-AF65-F5344CB8AC3E}">
        <p14:creationId xmlns:p14="http://schemas.microsoft.com/office/powerpoint/2010/main" val="71019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D248FAE-8ADF-4DC1-84B7-B8B13294191D}"/>
              </a:ext>
            </a:extLst>
          </p:cNvPr>
          <p:cNvSpPr>
            <a:spLocks noGrp="1"/>
          </p:cNvSpPr>
          <p:nvPr>
            <p:ph type="sldNum" sz="quarter" idx="12"/>
          </p:nvPr>
        </p:nvSpPr>
        <p:spPr>
          <a:xfrm>
            <a:off x="7360010" y="5971472"/>
            <a:ext cx="1197219" cy="404614"/>
          </a:xfrm>
        </p:spPr>
        <p:txBody>
          <a:bodyPr/>
          <a:lstStyle/>
          <a:p>
            <a:pPr rtl="0"/>
            <a:fld id="{F470E458-E7C2-4395-B75D-476A174CEE45}" type="slidenum">
              <a:rPr lang="vi-VN" noProof="0" smtClean="0"/>
              <a:t>3</a:t>
            </a:fld>
            <a:endParaRPr lang="vi-VN" noProof="0" dirty="0"/>
          </a:p>
        </p:txBody>
      </p:sp>
      <p:sp>
        <p:nvSpPr>
          <p:cNvPr id="3" name="Hộp Văn bản 2">
            <a:extLst>
              <a:ext uri="{FF2B5EF4-FFF2-40B4-BE49-F238E27FC236}">
                <a16:creationId xmlns:a16="http://schemas.microsoft.com/office/drawing/2014/main" id="{22C9C289-E722-4C38-9DF4-FEFA627B09C8}"/>
              </a:ext>
            </a:extLst>
          </p:cNvPr>
          <p:cNvSpPr txBox="1"/>
          <p:nvPr/>
        </p:nvSpPr>
        <p:spPr>
          <a:xfrm>
            <a:off x="691978" y="1299349"/>
            <a:ext cx="8180173" cy="4708981"/>
          </a:xfrm>
          <a:prstGeom prst="rect">
            <a:avLst/>
          </a:prstGeom>
          <a:noFill/>
        </p:spPr>
        <p:txBody>
          <a:bodyPr wrap="square" rtlCol="0">
            <a:spAutoFit/>
          </a:bodyPr>
          <a:lstStyle/>
          <a:p>
            <a:pPr algn="ctr"/>
            <a:r>
              <a:rPr lang="vi-VN" sz="2800" b="1">
                <a:latin typeface="Arial" panose="020B0604020202020204" pitchFamily="34" charset="0"/>
                <a:cs typeface="Arial" panose="020B0604020202020204" pitchFamily="34" charset="0"/>
              </a:rPr>
              <a:t>NỘI DUNG</a:t>
            </a:r>
          </a:p>
          <a:p>
            <a:pPr algn="ctr"/>
            <a:endParaRPr lang="vi-VN" sz="2800" b="1">
              <a:latin typeface="Arial" panose="020B0604020202020204" pitchFamily="34" charset="0"/>
              <a:cs typeface="Arial" panose="020B0604020202020204" pitchFamily="34" charset="0"/>
            </a:endParaRPr>
          </a:p>
          <a:p>
            <a:pPr marL="857250" lvl="1" indent="-400050">
              <a:buFont typeface="+mj-lt"/>
              <a:buAutoNum type="romanUcPeriod"/>
            </a:pPr>
            <a:r>
              <a:rPr lang="vi-VN" sz="2800" b="1">
                <a:latin typeface="Arial" panose="020B0604020202020204" pitchFamily="34" charset="0"/>
                <a:cs typeface="Arial" panose="020B0604020202020204" pitchFamily="34" charset="0"/>
              </a:rPr>
              <a:t>Sơ lược về khách sạn và tổ chức quản lí</a:t>
            </a:r>
          </a:p>
          <a:p>
            <a:pPr marL="857250" lvl="1" indent="-400050">
              <a:buFont typeface="+mj-lt"/>
              <a:buAutoNum type="romanUcPeriod"/>
            </a:pPr>
            <a:endParaRPr lang="vi-VN" sz="2800" b="1">
              <a:latin typeface="Arial" panose="020B0604020202020204" pitchFamily="34" charset="0"/>
              <a:cs typeface="Arial" panose="020B0604020202020204" pitchFamily="34" charset="0"/>
            </a:endParaRPr>
          </a:p>
          <a:p>
            <a:pPr marL="857250" lvl="1" indent="-400050">
              <a:buFont typeface="+mj-lt"/>
              <a:buAutoNum type="romanUcPeriod"/>
            </a:pPr>
            <a:r>
              <a:rPr lang="vi-VN" sz="2800" b="1">
                <a:latin typeface="Arial" panose="020B0604020202020204" pitchFamily="34" charset="0"/>
                <a:cs typeface="Arial" panose="020B0604020202020204" pitchFamily="34" charset="0"/>
              </a:rPr>
              <a:t> Xác định các thực thể, phân tích các thực thể</a:t>
            </a:r>
          </a:p>
          <a:p>
            <a:pPr marL="857250" lvl="1" indent="-400050">
              <a:buFont typeface="+mj-lt"/>
              <a:buAutoNum type="romanUcPeriod"/>
            </a:pPr>
            <a:endParaRPr lang="vi-VN" sz="2800" b="1">
              <a:latin typeface="Arial" panose="020B0604020202020204" pitchFamily="34" charset="0"/>
              <a:cs typeface="Arial" panose="020B0604020202020204" pitchFamily="34" charset="0"/>
            </a:endParaRPr>
          </a:p>
          <a:p>
            <a:pPr marL="857250" lvl="1" indent="-400050">
              <a:buFont typeface="+mj-lt"/>
              <a:buAutoNum type="romanUcPeriod"/>
            </a:pPr>
            <a:r>
              <a:rPr lang="vi-VN" sz="2800" b="1">
                <a:latin typeface="Arial" panose="020B0604020202020204" pitchFamily="34" charset="0"/>
                <a:cs typeface="Arial" panose="020B0604020202020204" pitchFamily="34" charset="0"/>
              </a:rPr>
              <a:t> Mối liên hệ giữa các thực thể</a:t>
            </a:r>
          </a:p>
          <a:p>
            <a:pPr marL="857250" lvl="1" indent="-400050">
              <a:buFont typeface="+mj-lt"/>
              <a:buAutoNum type="romanUcPeriod"/>
            </a:pPr>
            <a:endParaRPr lang="vi-VN" sz="2800" b="1">
              <a:latin typeface="Arial" panose="020B0604020202020204" pitchFamily="34" charset="0"/>
              <a:cs typeface="Arial" panose="020B0604020202020204" pitchFamily="34" charset="0"/>
            </a:endParaRPr>
          </a:p>
          <a:p>
            <a:pPr marL="857250" lvl="1" indent="-400050">
              <a:buFont typeface="+mj-lt"/>
              <a:buAutoNum type="romanUcPeriod"/>
            </a:pPr>
            <a:r>
              <a:rPr lang="vi-VN" sz="2800" b="1">
                <a:latin typeface="Arial" panose="020B0604020202020204" pitchFamily="34" charset="0"/>
                <a:cs typeface="Arial" panose="020B0604020202020204" pitchFamily="34" charset="0"/>
              </a:rPr>
              <a:t> Mô hình quan hệ</a:t>
            </a:r>
          </a:p>
          <a:p>
            <a:pPr marL="857250" lvl="1" indent="-400050">
              <a:buFont typeface="+mj-lt"/>
              <a:buAutoNum type="romanUcPeriod"/>
            </a:pPr>
            <a:endParaRPr lang="vi-VN" sz="2000" b="1"/>
          </a:p>
        </p:txBody>
      </p:sp>
    </p:spTree>
    <p:extLst>
      <p:ext uri="{BB962C8B-B14F-4D97-AF65-F5344CB8AC3E}">
        <p14:creationId xmlns:p14="http://schemas.microsoft.com/office/powerpoint/2010/main" val="1557682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0CEEE80-E304-4180-BBBA-8E4D59885ED7}"/>
              </a:ext>
            </a:extLst>
          </p:cNvPr>
          <p:cNvSpPr>
            <a:spLocks noGrp="1"/>
          </p:cNvSpPr>
          <p:nvPr>
            <p:ph type="sldNum" sz="quarter" idx="12"/>
          </p:nvPr>
        </p:nvSpPr>
        <p:spPr>
          <a:xfrm>
            <a:off x="7369148" y="5955952"/>
            <a:ext cx="1197219" cy="404614"/>
          </a:xfrm>
        </p:spPr>
        <p:txBody>
          <a:bodyPr/>
          <a:lstStyle/>
          <a:p>
            <a:pPr rtl="0"/>
            <a:fld id="{F470E458-E7C2-4395-B75D-476A174CEE45}" type="slidenum">
              <a:rPr lang="vi-VN" noProof="0" smtClean="0"/>
              <a:t>4</a:t>
            </a:fld>
            <a:endParaRPr lang="vi-VN" noProof="0" dirty="0"/>
          </a:p>
        </p:txBody>
      </p:sp>
      <p:sp>
        <p:nvSpPr>
          <p:cNvPr id="3" name="Hộp Văn bản 2">
            <a:extLst>
              <a:ext uri="{FF2B5EF4-FFF2-40B4-BE49-F238E27FC236}">
                <a16:creationId xmlns:a16="http://schemas.microsoft.com/office/drawing/2014/main" id="{AC190A8E-E18C-46D3-9938-DB49A73ED067}"/>
              </a:ext>
            </a:extLst>
          </p:cNvPr>
          <p:cNvSpPr txBox="1"/>
          <p:nvPr/>
        </p:nvSpPr>
        <p:spPr>
          <a:xfrm>
            <a:off x="690408" y="395380"/>
            <a:ext cx="8008747" cy="5878532"/>
          </a:xfrm>
          <a:prstGeom prst="rect">
            <a:avLst/>
          </a:prstGeom>
          <a:noFill/>
        </p:spPr>
        <p:txBody>
          <a:bodyPr wrap="square" rtlCol="0">
            <a:spAutoFit/>
          </a:bodyPr>
          <a:lstStyle/>
          <a:p>
            <a:r>
              <a:rPr lang="vi-VN" sz="3000" b="1">
                <a:solidFill>
                  <a:srgbClr val="C00000"/>
                </a:solidFill>
                <a:latin typeface="Arial" panose="020B0604020202020204" pitchFamily="34" charset="0"/>
                <a:cs typeface="Arial" panose="020B0604020202020204" pitchFamily="34" charset="0"/>
              </a:rPr>
              <a:t>I. Sơ lược về khách sạn và tổ chức quản lí</a:t>
            </a:r>
          </a:p>
          <a:p>
            <a:pPr marL="342900" indent="-342900">
              <a:buAutoNum type="arabicPeriod"/>
            </a:pPr>
            <a:r>
              <a:rPr lang="vi-VN" sz="3000" b="1">
                <a:latin typeface="Arial" panose="020B0604020202020204" pitchFamily="34" charset="0"/>
                <a:cs typeface="Arial" panose="020B0604020202020204" pitchFamily="34" charset="0"/>
              </a:rPr>
              <a:t>Sơ lược về khách sạn</a:t>
            </a:r>
          </a:p>
          <a:p>
            <a:endParaRPr lang="vi-VN">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Khách sạn có tất cả 55 phòng, các phòng đều có đầy đủ tiện nghi. Phòng và các vật dụng trong phòng là tài sản chính của khách sạn. Vì vậy thông tin về phòng và khách sử dụng phòng cần phải được quản lí để phục vụ qui trình đặt phòng, khách vào, ra.... </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Thông tin về phòng cũng được cập nhật thường xuyên trạng thái như phòng nào trống, phòng nào đã có khách....Giá trị thuê của từng phòng cũng được lưu trữ đầy đủ.</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Khách đến nghỉ tại Khách sạn sẽ cảm thấy thoải mái, không khí trong lành và dẽ chịu. Ban tiếp tân, dịch vụ khách sạn luôn luôn quan tâm, nâng cao chất lượng để phục vụ khách đến nghỉ tại khách sạn với một điều kiện tốt nhất</a:t>
            </a:r>
            <a:r>
              <a:rPr lang="vi-VN" sz="2000">
                <a:latin typeface="Arial" panose="020B0604020202020204" pitchFamily="34" charset="0"/>
                <a:cs typeface="Arial" panose="020B0604020202020204" pitchFamily="34" charset="0"/>
              </a:rPr>
              <a:t>.</a:t>
            </a:r>
          </a:p>
          <a:p>
            <a:endParaRPr lang="vi-VN"/>
          </a:p>
        </p:txBody>
      </p:sp>
    </p:spTree>
    <p:extLst>
      <p:ext uri="{BB962C8B-B14F-4D97-AF65-F5344CB8AC3E}">
        <p14:creationId xmlns:p14="http://schemas.microsoft.com/office/powerpoint/2010/main" val="273497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E409947-4A3C-4524-A7E3-DBDF9398D0D7}"/>
              </a:ext>
            </a:extLst>
          </p:cNvPr>
          <p:cNvSpPr>
            <a:spLocks noGrp="1"/>
          </p:cNvSpPr>
          <p:nvPr>
            <p:ph type="sldNum" sz="quarter" idx="12"/>
          </p:nvPr>
        </p:nvSpPr>
        <p:spPr>
          <a:xfrm>
            <a:off x="7364045" y="5971472"/>
            <a:ext cx="1197219" cy="404614"/>
          </a:xfrm>
        </p:spPr>
        <p:txBody>
          <a:bodyPr/>
          <a:lstStyle/>
          <a:p>
            <a:pPr rtl="0"/>
            <a:fld id="{F470E458-E7C2-4395-B75D-476A174CEE45}" type="slidenum">
              <a:rPr lang="vi-VN" noProof="0" smtClean="0"/>
              <a:t>5</a:t>
            </a:fld>
            <a:endParaRPr lang="vi-VN" noProof="0" dirty="0"/>
          </a:p>
        </p:txBody>
      </p:sp>
      <p:sp>
        <p:nvSpPr>
          <p:cNvPr id="3" name="Hộp Văn bản 2">
            <a:extLst>
              <a:ext uri="{FF2B5EF4-FFF2-40B4-BE49-F238E27FC236}">
                <a16:creationId xmlns:a16="http://schemas.microsoft.com/office/drawing/2014/main" id="{DB587017-7F24-470F-AF9F-5FCD60BF93B6}"/>
              </a:ext>
            </a:extLst>
          </p:cNvPr>
          <p:cNvSpPr txBox="1"/>
          <p:nvPr/>
        </p:nvSpPr>
        <p:spPr>
          <a:xfrm>
            <a:off x="926756" y="705177"/>
            <a:ext cx="7290487" cy="5447645"/>
          </a:xfrm>
          <a:prstGeom prst="rect">
            <a:avLst/>
          </a:prstGeom>
          <a:noFill/>
        </p:spPr>
        <p:txBody>
          <a:bodyPr wrap="square" rtlCol="0">
            <a:spAutoFit/>
          </a:bodyPr>
          <a:lstStyle/>
          <a:p>
            <a:r>
              <a:rPr lang="vi-VN" sz="3000" b="1">
                <a:latin typeface="Arial" panose="020B0604020202020204" pitchFamily="34" charset="0"/>
                <a:cs typeface="Arial" panose="020B0604020202020204" pitchFamily="34" charset="0"/>
              </a:rPr>
              <a:t>2. Tổ chức Quản Lí</a:t>
            </a:r>
          </a:p>
          <a:p>
            <a:endParaRPr lang="vi-VN" sz="3000" b="1">
              <a:latin typeface="Arial" panose="020B0604020202020204" pitchFamily="34" charset="0"/>
              <a:cs typeface="Arial" panose="020B0604020202020204" pitchFamily="34" charset="0"/>
            </a:endParaRPr>
          </a:p>
          <a:p>
            <a:pPr lvl="1"/>
            <a:r>
              <a:rPr lang="vi-VN" sz="3000" b="1">
                <a:latin typeface="Arial" panose="020B0604020202020204" pitchFamily="34" charset="0"/>
                <a:cs typeface="Arial" panose="020B0604020202020204" pitchFamily="34" charset="0"/>
              </a:rPr>
              <a:t>2.1 Quản lí thuê, trả phòng </a:t>
            </a:r>
            <a:r>
              <a:rPr lang="vi-VN" sz="2000" b="1">
                <a:latin typeface="Arial" panose="020B0604020202020204" pitchFamily="34" charset="0"/>
                <a:cs typeface="Arial" panose="020B0604020202020204" pitchFamily="34" charset="0"/>
              </a:rPr>
              <a:t>:</a:t>
            </a:r>
          </a:p>
          <a:p>
            <a:pPr lvl="1"/>
            <a:endParaRPr lang="vi-VN">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Khi khách đến thuê đặt phòng, bộ phận quản lí thuê sẽ kiểm tra yêu cầu của khách, nếu yêu cầu đáp ứng không được thì đưa ra thông báo từ chối, nếu được thì lập phiếu thuê cho khách hàng.</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 Khách hàng có thể thuê nhiều phòng khi có nhu cầu thuê phòng. Khi khách hàng trả phòng sẽ lập hóa đơn thanh toán cho khách hàng. </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Hóa đơn được lập gồm 2 bảng, 1 bản cho khách 1 bản lưu lại. </a:t>
            </a:r>
          </a:p>
          <a:p>
            <a:endParaRPr lang="vi-VN" sz="2000" b="1"/>
          </a:p>
        </p:txBody>
      </p:sp>
    </p:spTree>
    <p:extLst>
      <p:ext uri="{BB962C8B-B14F-4D97-AF65-F5344CB8AC3E}">
        <p14:creationId xmlns:p14="http://schemas.microsoft.com/office/powerpoint/2010/main" val="84244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F636F763-93DB-4952-A8BD-A6B68B7B4D95}"/>
              </a:ext>
            </a:extLst>
          </p:cNvPr>
          <p:cNvSpPr>
            <a:spLocks noGrp="1"/>
          </p:cNvSpPr>
          <p:nvPr>
            <p:ph type="sldNum" sz="quarter" idx="12"/>
          </p:nvPr>
        </p:nvSpPr>
        <p:spPr>
          <a:xfrm>
            <a:off x="7364045" y="5955641"/>
            <a:ext cx="1197219" cy="404614"/>
          </a:xfrm>
        </p:spPr>
        <p:txBody>
          <a:bodyPr/>
          <a:lstStyle/>
          <a:p>
            <a:pPr rtl="0"/>
            <a:fld id="{F470E458-E7C2-4395-B75D-476A174CEE45}" type="slidenum">
              <a:rPr lang="vi-VN" noProof="0" smtClean="0">
                <a:latin typeface="Arial" panose="020B0604020202020204" pitchFamily="34" charset="0"/>
                <a:cs typeface="Arial" panose="020B0604020202020204" pitchFamily="34" charset="0"/>
              </a:rPr>
              <a:t>6</a:t>
            </a:fld>
            <a:endParaRPr lang="vi-VN" noProof="0" dirty="0">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364372B3-0AAB-4C2E-AD81-2525633A2D60}"/>
              </a:ext>
            </a:extLst>
          </p:cNvPr>
          <p:cNvSpPr txBox="1"/>
          <p:nvPr/>
        </p:nvSpPr>
        <p:spPr>
          <a:xfrm>
            <a:off x="1025611" y="666389"/>
            <a:ext cx="7092778" cy="5693866"/>
          </a:xfrm>
          <a:prstGeom prst="rect">
            <a:avLst/>
          </a:prstGeom>
          <a:noFill/>
        </p:spPr>
        <p:txBody>
          <a:bodyPr wrap="square" rtlCol="0">
            <a:spAutoFit/>
          </a:bodyPr>
          <a:lstStyle/>
          <a:p>
            <a:pPr lvl="1"/>
            <a:r>
              <a:rPr lang="vi-VN" sz="3000" b="1">
                <a:latin typeface="Arial" panose="020B0604020202020204" pitchFamily="34" charset="0"/>
                <a:cs typeface="Arial" panose="020B0604020202020204" pitchFamily="34" charset="0"/>
              </a:rPr>
              <a:t>2.2 Quản lí dịch vụ: </a:t>
            </a:r>
          </a:p>
          <a:p>
            <a:pPr lvl="1"/>
            <a:endParaRPr lang="vi-VN">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Khi khách hàng có nhu cầu sử dụng dịch vụ, bộ phận dịch vụ sẽ kiểm tra yêu cầu của khách sau đó cung cấp dịch vụ cho khách, bộ phận phải lưu đầy đủ thông tin theo dõi quá trình sử dụng dịch vụ của khách.</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Các dịch vụ hiện có của khách sạn:</a:t>
            </a:r>
          </a:p>
          <a:p>
            <a:pPr lvl="1"/>
            <a:r>
              <a:rPr lang="en-US" sz="2000">
                <a:solidFill>
                  <a:schemeClr val="bg1">
                    <a:lumMod val="10000"/>
                  </a:schemeClr>
                </a:solidFill>
                <a:latin typeface="Arial" panose="020B0604020202020204" pitchFamily="34" charset="0"/>
                <a:cs typeface="Arial" panose="020B0604020202020204" pitchFamily="34" charset="0"/>
              </a:rPr>
              <a:t>+</a:t>
            </a:r>
            <a:r>
              <a:rPr lang="vi-VN" sz="2000">
                <a:solidFill>
                  <a:schemeClr val="bg1">
                    <a:lumMod val="10000"/>
                  </a:schemeClr>
                </a:solidFill>
                <a:latin typeface="Arial" panose="020B0604020202020204" pitchFamily="34" charset="0"/>
                <a:cs typeface="Arial" panose="020B0604020202020204" pitchFamily="34" charset="0"/>
              </a:rPr>
              <a:t>Nhà h</a:t>
            </a:r>
            <a:r>
              <a:rPr lang="en-US" sz="2000">
                <a:solidFill>
                  <a:schemeClr val="bg1">
                    <a:lumMod val="10000"/>
                  </a:schemeClr>
                </a:solidFill>
                <a:latin typeface="Arial" panose="020B0604020202020204" pitchFamily="34" charset="0"/>
                <a:cs typeface="Arial" panose="020B0604020202020204" pitchFamily="34" charset="0"/>
              </a:rPr>
              <a:t>àng</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+Quẩy bar</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+Spa</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+Phòng gym</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+Hội họp văn phòng</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+Giặc ủi</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+Karaoke</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+Hồ bơi</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+Phòng 24/24: Cung cấp các dịch vụ phục vụ 24/24</a:t>
            </a:r>
            <a:endParaRPr lang="vi-VN" sz="2000">
              <a:solidFill>
                <a:schemeClr val="bg1">
                  <a:lumMod val="10000"/>
                </a:schemeClr>
              </a:solidFill>
              <a:latin typeface="Arial" panose="020B0604020202020204" pitchFamily="34" charset="0"/>
              <a:cs typeface="Arial" panose="020B0604020202020204" pitchFamily="34" charset="0"/>
            </a:endParaRPr>
          </a:p>
          <a:p>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05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11BEE7B-B24E-4428-B48D-CF15845E1ACF}"/>
              </a:ext>
            </a:extLst>
          </p:cNvPr>
          <p:cNvSpPr>
            <a:spLocks noGrp="1"/>
          </p:cNvSpPr>
          <p:nvPr>
            <p:ph type="sldNum" sz="quarter" idx="12"/>
          </p:nvPr>
        </p:nvSpPr>
        <p:spPr>
          <a:xfrm>
            <a:off x="7351687" y="5971473"/>
            <a:ext cx="1197219" cy="404614"/>
          </a:xfrm>
        </p:spPr>
        <p:txBody>
          <a:bodyPr/>
          <a:lstStyle/>
          <a:p>
            <a:pPr rtl="0"/>
            <a:fld id="{F470E458-E7C2-4395-B75D-476A174CEE45}" type="slidenum">
              <a:rPr lang="vi-VN" noProof="0" smtClean="0"/>
              <a:t>7</a:t>
            </a:fld>
            <a:endParaRPr lang="vi-VN" noProof="0" dirty="0"/>
          </a:p>
        </p:txBody>
      </p:sp>
      <p:sp>
        <p:nvSpPr>
          <p:cNvPr id="3" name="Hộp Văn bản 2">
            <a:extLst>
              <a:ext uri="{FF2B5EF4-FFF2-40B4-BE49-F238E27FC236}">
                <a16:creationId xmlns:a16="http://schemas.microsoft.com/office/drawing/2014/main" id="{E2028A40-F42E-4913-9D4F-489DB77244E8}"/>
              </a:ext>
            </a:extLst>
          </p:cNvPr>
          <p:cNvSpPr txBox="1"/>
          <p:nvPr/>
        </p:nvSpPr>
        <p:spPr>
          <a:xfrm>
            <a:off x="1161535" y="1322173"/>
            <a:ext cx="6907427" cy="2400657"/>
          </a:xfrm>
          <a:prstGeom prst="rect">
            <a:avLst/>
          </a:prstGeom>
          <a:noFill/>
        </p:spPr>
        <p:txBody>
          <a:bodyPr wrap="square" rtlCol="0">
            <a:spAutoFit/>
          </a:bodyPr>
          <a:lstStyle/>
          <a:p>
            <a:pPr lvl="1"/>
            <a:r>
              <a:rPr lang="vi-VN" sz="3000" b="1">
                <a:latin typeface="Arial" panose="020B0604020202020204" pitchFamily="34" charset="0"/>
                <a:cs typeface="Arial" panose="020B0604020202020204" pitchFamily="34" charset="0"/>
              </a:rPr>
              <a:t>2.3 Quản lí khách hàng: </a:t>
            </a:r>
          </a:p>
          <a:p>
            <a:pPr lvl="1"/>
            <a:endParaRPr lang="vi-VN" sz="2000">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Trong thời gian lưu lại khách sạn ,bộ phận quản lí khách sạn sẽ nhập và lưu toàn bộ thông tin về khách hàng.</a:t>
            </a:r>
          </a:p>
          <a:p>
            <a:pPr lvl="1"/>
            <a:r>
              <a:rPr lang="vi-VN" sz="2000">
                <a:solidFill>
                  <a:schemeClr val="bg1">
                    <a:lumMod val="10000"/>
                  </a:schemeClr>
                </a:solidFill>
                <a:latin typeface="Arial" panose="020B0604020202020204" pitchFamily="34" charset="0"/>
                <a:cs typeface="Arial" panose="020B0604020202020204" pitchFamily="34" charset="0"/>
              </a:rPr>
              <a:t>Khi cần thiết có thể sửa chửa và xóa thông tin khách hàng.</a:t>
            </a:r>
          </a:p>
        </p:txBody>
      </p:sp>
    </p:spTree>
    <p:extLst>
      <p:ext uri="{BB962C8B-B14F-4D97-AF65-F5344CB8AC3E}">
        <p14:creationId xmlns:p14="http://schemas.microsoft.com/office/powerpoint/2010/main" val="382220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FCD7D3E-2016-412E-A260-47C84289E7F4}"/>
              </a:ext>
            </a:extLst>
          </p:cNvPr>
          <p:cNvSpPr>
            <a:spLocks noGrp="1"/>
          </p:cNvSpPr>
          <p:nvPr>
            <p:ph type="sldNum" sz="quarter" idx="12"/>
          </p:nvPr>
        </p:nvSpPr>
        <p:spPr>
          <a:xfrm>
            <a:off x="7364044" y="5950816"/>
            <a:ext cx="1197219" cy="404614"/>
          </a:xfrm>
        </p:spPr>
        <p:txBody>
          <a:bodyPr/>
          <a:lstStyle/>
          <a:p>
            <a:pPr rtl="0"/>
            <a:fld id="{F470E458-E7C2-4395-B75D-476A174CEE45}" type="slidenum">
              <a:rPr lang="vi-VN" noProof="0" smtClean="0"/>
              <a:t>8</a:t>
            </a:fld>
            <a:endParaRPr lang="vi-VN" noProof="0" dirty="0"/>
          </a:p>
        </p:txBody>
      </p:sp>
      <p:sp>
        <p:nvSpPr>
          <p:cNvPr id="3" name="Hộp Văn bản 2">
            <a:extLst>
              <a:ext uri="{FF2B5EF4-FFF2-40B4-BE49-F238E27FC236}">
                <a16:creationId xmlns:a16="http://schemas.microsoft.com/office/drawing/2014/main" id="{181437E0-0B92-4C6F-B275-1484F813CF9D}"/>
              </a:ext>
            </a:extLst>
          </p:cNvPr>
          <p:cNvSpPr txBox="1"/>
          <p:nvPr/>
        </p:nvSpPr>
        <p:spPr>
          <a:xfrm>
            <a:off x="1050324" y="466058"/>
            <a:ext cx="7092779" cy="5940088"/>
          </a:xfrm>
          <a:prstGeom prst="rect">
            <a:avLst/>
          </a:prstGeom>
          <a:noFill/>
        </p:spPr>
        <p:txBody>
          <a:bodyPr wrap="square" rtlCol="0">
            <a:spAutoFit/>
          </a:bodyPr>
          <a:lstStyle/>
          <a:p>
            <a:pPr lvl="1"/>
            <a:r>
              <a:rPr lang="vi-VN" sz="3000" b="1">
                <a:latin typeface="Arial" panose="020B0604020202020204" pitchFamily="34" charset="0"/>
                <a:cs typeface="Arial" panose="020B0604020202020204" pitchFamily="34" charset="0"/>
              </a:rPr>
              <a:t>2.4 Quản lý phòng: </a:t>
            </a:r>
          </a:p>
          <a:p>
            <a:pPr lvl="1"/>
            <a:endParaRPr lang="vi-VN" sz="3000" b="1">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Nhập mới thông tin phòng, sửa chưa thông tin về phòng, xóa bỏ thông tin về phòng. </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Khách sạn gồm 55 phòng.</a:t>
            </a:r>
          </a:p>
          <a:p>
            <a:pPr lvl="1"/>
            <a:r>
              <a:rPr lang="vi-VN" sz="2000">
                <a:solidFill>
                  <a:schemeClr val="bg1">
                    <a:lumMod val="10000"/>
                  </a:schemeClr>
                </a:solidFill>
                <a:latin typeface="Arial" panose="020B0604020202020204" pitchFamily="34" charset="0"/>
                <a:cs typeface="Arial" panose="020B0604020202020204" pitchFamily="34" charset="0"/>
              </a:rPr>
              <a:t>Với 8 loại phòng khác nhau gồm:</a:t>
            </a:r>
          </a:p>
          <a:p>
            <a:pPr lvl="1"/>
            <a:r>
              <a:rPr lang="en-US" sz="2000">
                <a:solidFill>
                  <a:schemeClr val="bg1">
                    <a:lumMod val="10000"/>
                  </a:schemeClr>
                </a:solidFill>
                <a:latin typeface="Arial" panose="020B0604020202020204" pitchFamily="34" charset="0"/>
                <a:cs typeface="Arial" panose="020B0604020202020204" pitchFamily="34" charset="0"/>
              </a:rPr>
              <a:t>+Phòng Standard(STD)</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 Phòng Standard-1(STD-1)</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fr-FR" sz="2000">
                <a:solidFill>
                  <a:schemeClr val="bg1">
                    <a:lumMod val="10000"/>
                  </a:schemeClr>
                </a:solidFill>
                <a:latin typeface="Arial" panose="020B0604020202020204" pitchFamily="34" charset="0"/>
                <a:cs typeface="Arial" panose="020B0604020202020204" pitchFamily="34" charset="0"/>
              </a:rPr>
              <a:t>+Superior(SUP)</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fr-FR" sz="2000">
                <a:solidFill>
                  <a:schemeClr val="bg1">
                    <a:lumMod val="10000"/>
                  </a:schemeClr>
                </a:solidFill>
                <a:latin typeface="Arial" panose="020B0604020202020204" pitchFamily="34" charset="0"/>
                <a:cs typeface="Arial" panose="020B0604020202020204" pitchFamily="34" charset="0"/>
              </a:rPr>
              <a:t>+Deluxe(DLX)</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fr-FR" sz="2000">
                <a:solidFill>
                  <a:schemeClr val="bg1">
                    <a:lumMod val="10000"/>
                  </a:schemeClr>
                </a:solidFill>
                <a:latin typeface="Arial" panose="020B0604020202020204" pitchFamily="34" charset="0"/>
                <a:cs typeface="Arial" panose="020B0604020202020204" pitchFamily="34" charset="0"/>
              </a:rPr>
              <a:t>+Suite</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fr-FR" sz="2000">
                <a:solidFill>
                  <a:schemeClr val="bg1">
                    <a:lumMod val="10000"/>
                  </a:schemeClr>
                </a:solidFill>
                <a:latin typeface="Arial" panose="020B0604020202020204" pitchFamily="34" charset="0"/>
                <a:cs typeface="Arial" panose="020B0604020202020204" pitchFamily="34" charset="0"/>
              </a:rPr>
              <a:t>+E-Suite(E-S)</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+VIP</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+S-VIP</a:t>
            </a:r>
          </a:p>
          <a:p>
            <a:pPr lvl="1"/>
            <a:endParaRPr lang="vi-VN" sz="2000">
              <a:solidFill>
                <a:schemeClr val="bg1">
                  <a:lumMod val="10000"/>
                </a:schemeClr>
              </a:solidFill>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Khách hàng có thể thuê phòng theo nhu cầu sử dụng cảu khách hàng.</a:t>
            </a:r>
          </a:p>
        </p:txBody>
      </p:sp>
    </p:spTree>
    <p:extLst>
      <p:ext uri="{BB962C8B-B14F-4D97-AF65-F5344CB8AC3E}">
        <p14:creationId xmlns:p14="http://schemas.microsoft.com/office/powerpoint/2010/main" val="27675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D1829BEC-2685-40A2-9D16-1B174CBCD65B}"/>
              </a:ext>
            </a:extLst>
          </p:cNvPr>
          <p:cNvSpPr>
            <a:spLocks noGrp="1"/>
          </p:cNvSpPr>
          <p:nvPr>
            <p:ph type="sldNum" sz="quarter" idx="12"/>
          </p:nvPr>
        </p:nvSpPr>
        <p:spPr>
          <a:xfrm>
            <a:off x="7351691" y="5959116"/>
            <a:ext cx="1197219" cy="404614"/>
          </a:xfrm>
        </p:spPr>
        <p:txBody>
          <a:bodyPr/>
          <a:lstStyle/>
          <a:p>
            <a:pPr rtl="0"/>
            <a:fld id="{F470E458-E7C2-4395-B75D-476A174CEE45}" type="slidenum">
              <a:rPr lang="vi-VN" noProof="0" smtClean="0"/>
              <a:t>9</a:t>
            </a:fld>
            <a:endParaRPr lang="vi-VN" noProof="0" dirty="0"/>
          </a:p>
        </p:txBody>
      </p:sp>
      <p:sp>
        <p:nvSpPr>
          <p:cNvPr id="3" name="Hộp Văn bản 2">
            <a:extLst>
              <a:ext uri="{FF2B5EF4-FFF2-40B4-BE49-F238E27FC236}">
                <a16:creationId xmlns:a16="http://schemas.microsoft.com/office/drawing/2014/main" id="{C42A85DB-3844-4EF3-90C6-DFBB7A316603}"/>
              </a:ext>
            </a:extLst>
          </p:cNvPr>
          <p:cNvSpPr txBox="1"/>
          <p:nvPr/>
        </p:nvSpPr>
        <p:spPr>
          <a:xfrm>
            <a:off x="978748" y="186749"/>
            <a:ext cx="7117492" cy="6617196"/>
          </a:xfrm>
          <a:prstGeom prst="rect">
            <a:avLst/>
          </a:prstGeom>
          <a:noFill/>
        </p:spPr>
        <p:txBody>
          <a:bodyPr wrap="square" rtlCol="0">
            <a:spAutoFit/>
          </a:bodyPr>
          <a:lstStyle/>
          <a:p>
            <a:pPr lvl="1"/>
            <a:r>
              <a:rPr lang="vi-VN" sz="3000" b="1">
                <a:latin typeface="Arial" panose="020B0604020202020204" pitchFamily="34" charset="0"/>
                <a:cs typeface="Arial" panose="020B0604020202020204" pitchFamily="34" charset="0"/>
              </a:rPr>
              <a:t>2.5.Quản lí tiện nghi:</a:t>
            </a:r>
          </a:p>
          <a:p>
            <a:pPr lvl="1"/>
            <a:r>
              <a:rPr lang="vi-VN" b="1">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a:p>
            <a:pPr lvl="1"/>
            <a:r>
              <a:rPr lang="vi-VN" sz="2000">
                <a:solidFill>
                  <a:schemeClr val="bg1">
                    <a:lumMod val="10000"/>
                  </a:schemeClr>
                </a:solidFill>
                <a:latin typeface="Arial" panose="020B0604020202020204" pitchFamily="34" charset="0"/>
                <a:cs typeface="Arial" panose="020B0604020202020204" pitchFamily="34" charset="0"/>
              </a:rPr>
              <a:t>Việc thêm mới thiết bị tiện nghi được thực hiện khi có tiện nghi mới được nhập về từ nhà cung cấp. Nếu 1 tiện nghi không dùng được nữa thì xóa thông tin tiện nghi đó. Thông tin tiện nghi cũng có thể được sửa chữa. </a:t>
            </a:r>
          </a:p>
          <a:p>
            <a:pPr lvl="1"/>
            <a:r>
              <a:rPr lang="vi-VN" sz="2000">
                <a:solidFill>
                  <a:schemeClr val="bg1">
                    <a:lumMod val="10000"/>
                  </a:schemeClr>
                </a:solidFill>
                <a:latin typeface="Arial" panose="020B0604020202020204" pitchFamily="34" charset="0"/>
                <a:cs typeface="Arial" panose="020B0604020202020204" pitchFamily="34" charset="0"/>
              </a:rPr>
              <a:t>Trong 1 phòng có các tiện nghi cơ bản:</a:t>
            </a:r>
          </a:p>
          <a:p>
            <a:pPr lvl="1"/>
            <a:r>
              <a:rPr lang="vi-VN" sz="2000">
                <a:solidFill>
                  <a:schemeClr val="bg1">
                    <a:lumMod val="10000"/>
                  </a:schemeClr>
                </a:solidFill>
                <a:latin typeface="Arial" panose="020B0604020202020204" pitchFamily="34" charset="0"/>
                <a:cs typeface="Arial" panose="020B0604020202020204" pitchFamily="34" charset="0"/>
              </a:rPr>
              <a:t>+AUDIBLE khói báo động</a:t>
            </a:r>
          </a:p>
          <a:p>
            <a:pPr lvl="1"/>
            <a:r>
              <a:rPr lang="vi-VN" sz="2000">
                <a:solidFill>
                  <a:schemeClr val="bg1">
                    <a:lumMod val="10000"/>
                  </a:schemeClr>
                </a:solidFill>
                <a:latin typeface="Arial" panose="020B0604020202020204" pitchFamily="34" charset="0"/>
                <a:cs typeface="Arial" panose="020B0604020202020204" pitchFamily="34" charset="0"/>
              </a:rPr>
              <a:t>+Điều hòa</a:t>
            </a:r>
          </a:p>
          <a:p>
            <a:pPr lvl="1"/>
            <a:r>
              <a:rPr lang="en-US" sz="2000">
                <a:solidFill>
                  <a:schemeClr val="bg1">
                    <a:lumMod val="10000"/>
                  </a:schemeClr>
                </a:solidFill>
                <a:latin typeface="Arial" panose="020B0604020202020204" pitchFamily="34" charset="0"/>
                <a:cs typeface="Arial" panose="020B0604020202020204" pitchFamily="34" charset="0"/>
              </a:rPr>
              <a:t>+Tivi LED/cap</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+Tủ lạnh</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+Tủ quần áo</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+Bàn là</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+Bàn ghế</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+Bồn tắm</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+Vòi sen</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+Máy sấy tóc</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+Ấm đun nước</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a:t>
            </a:r>
            <a:endParaRPr lang="vi-VN" sz="2000">
              <a:solidFill>
                <a:schemeClr val="bg1">
                  <a:lumMod val="10000"/>
                </a:schemeClr>
              </a:solidFill>
              <a:latin typeface="Arial" panose="020B0604020202020204" pitchFamily="34" charset="0"/>
              <a:cs typeface="Arial" panose="020B0604020202020204" pitchFamily="34" charset="0"/>
            </a:endParaRPr>
          </a:p>
          <a:p>
            <a:pPr lvl="1"/>
            <a:r>
              <a:rPr lang="en-US" sz="2000">
                <a:solidFill>
                  <a:schemeClr val="bg1">
                    <a:lumMod val="10000"/>
                  </a:schemeClr>
                </a:solidFill>
                <a:latin typeface="Arial" panose="020B0604020202020204" pitchFamily="34" charset="0"/>
                <a:cs typeface="Arial" panose="020B0604020202020204" pitchFamily="34" charset="0"/>
              </a:rPr>
              <a:t>Với các phòng VIP hoạt S-VIP sẽ có nhiều tiện nghi hơn.</a:t>
            </a:r>
            <a:endParaRPr lang="vi-VN" sz="2000">
              <a:solidFill>
                <a:schemeClr val="bg1">
                  <a:lumMod val="10000"/>
                </a:schemeClr>
              </a:solidFill>
              <a:latin typeface="Arial" panose="020B0604020202020204" pitchFamily="34" charset="0"/>
              <a:cs typeface="Arial" panose="020B0604020202020204" pitchFamily="34" charset="0"/>
            </a:endParaRPr>
          </a:p>
          <a:p>
            <a:endParaRPr lang="vi-VN"/>
          </a:p>
        </p:txBody>
      </p:sp>
    </p:spTree>
    <p:extLst>
      <p:ext uri="{BB962C8B-B14F-4D97-AF65-F5344CB8AC3E}">
        <p14:creationId xmlns:p14="http://schemas.microsoft.com/office/powerpoint/2010/main" val="1171541257"/>
      </p:ext>
    </p:extLst>
  </p:cSld>
  <p:clrMapOvr>
    <a:masterClrMapping/>
  </p:clrMapOvr>
</p:sld>
</file>

<file path=ppt/theme/theme1.xml><?xml version="1.0" encoding="utf-8"?>
<a:theme xmlns:a="http://schemas.openxmlformats.org/drawingml/2006/main" name="Hình cắt">
  <a:themeElements>
    <a:clrScheme name="Hình cắ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Hình cắ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ình cắ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TM10001105[[fn=Hình cắt]]</Template>
  <TotalTime>0</TotalTime>
  <Words>2180</Words>
  <Application>Microsoft Office PowerPoint</Application>
  <PresentationFormat>Trình chiếu Trên màn hình (4:3)</PresentationFormat>
  <Paragraphs>277</Paragraphs>
  <Slides>26</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26</vt:i4>
      </vt:variant>
    </vt:vector>
  </HeadingPairs>
  <TitlesOfParts>
    <vt:vector size="33" baseType="lpstr">
      <vt:lpstr>Arial</vt:lpstr>
      <vt:lpstr>Calibri</vt:lpstr>
      <vt:lpstr>Calibri (Thân)</vt:lpstr>
      <vt:lpstr>Franklin Gothic Book</vt:lpstr>
      <vt:lpstr>Tahoma</vt:lpstr>
      <vt:lpstr>Times New Roman</vt:lpstr>
      <vt:lpstr>Hình cắt</vt:lpstr>
      <vt:lpstr>Bản trình bày PowerPoint</vt:lpstr>
      <vt:lpstr>ĐỀ TÀI QUẢN LÍ KHÁCH SẠN  Sinh viên thực hiện: Biện Thanh Phong Nguyễn Thành Nhân Nguyễn Thanh Phong Nguyễn Quốc Đạt Giáo viên hướng dẫn: Trần Thị Dung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2020-07-05T07:45:09Z</dcterms:created>
  <dcterms:modified xsi:type="dcterms:W3CDTF">2020-07-05T13:36:23Z</dcterms:modified>
</cp:coreProperties>
</file>