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302" r:id="rId2"/>
    <p:sldId id="304" r:id="rId3"/>
    <p:sldId id="258" r:id="rId4"/>
    <p:sldId id="259" r:id="rId5"/>
    <p:sldId id="260" r:id="rId6"/>
    <p:sldId id="261" r:id="rId7"/>
    <p:sldId id="311" r:id="rId8"/>
    <p:sldId id="264" r:id="rId9"/>
    <p:sldId id="320" r:id="rId10"/>
    <p:sldId id="263" r:id="rId11"/>
    <p:sldId id="312" r:id="rId12"/>
    <p:sldId id="314" r:id="rId13"/>
    <p:sldId id="317" r:id="rId14"/>
    <p:sldId id="310" r:id="rId15"/>
    <p:sldId id="318" r:id="rId16"/>
    <p:sldId id="31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731B705-B231-4F1B-8DCC-5F5A02BC9D6F}">
          <p14:sldIdLst>
            <p14:sldId id="302"/>
            <p14:sldId id="304"/>
            <p14:sldId id="258"/>
            <p14:sldId id="259"/>
            <p14:sldId id="260"/>
            <p14:sldId id="261"/>
            <p14:sldId id="311"/>
            <p14:sldId id="264"/>
            <p14:sldId id="320"/>
            <p14:sldId id="263"/>
            <p14:sldId id="312"/>
            <p14:sldId id="314"/>
            <p14:sldId id="317"/>
            <p14:sldId id="310"/>
            <p14:sldId id="318"/>
            <p14:sldId id="316"/>
          </p14:sldIdLst>
        </p14:section>
        <p14:section name="Menú" id="{E8567138-926C-45D0-A7B8-B977037F5B0F}">
          <p14:sldIdLst/>
        </p14:section>
      </p14:sectionLst>
    </p:ext>
    <p:ext uri="{EFAFB233-063F-42B5-8137-9DF3F51BA10A}">
      <p15:sldGuideLst xmlns:p15="http://schemas.microsoft.com/office/powerpoint/2012/main">
        <p15:guide id="2" orient="horz" pos="1812" userDrawn="1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799B01-314C-49CC-DB20-C95367B9D319}" name="Cristina Gutiérrez Jiménez" initials="CGJ" userId="S::cgutierrez@freepikco.onmicrosoft.com::9b066b6f-0938-49e6-9aab-2bba891a0f35" providerId="AD"/>
  <p188:author id="{1D697F11-E857-4E9B-674F-30490533E613}" name="Rubén Martín Sánchez" initials="RMS" userId="S::rmartin@freepikco.onmicrosoft.com::99c76c5c-dbd8-45dc-86f7-d64d860af3f1" providerId="AD"/>
  <p188:author id="{5EBDB1DB-79A8-947B-9063-5F17B44521F2}" name="Ruben Martin Sanchez" initials="RMS" userId="e84aa1c1e377097e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én Martín Sánchez" initials="RMS" lastIdx="6" clrIdx="0">
    <p:extLst>
      <p:ext uri="{19B8F6BF-5375-455C-9EA6-DF929625EA0E}">
        <p15:presenceInfo xmlns:p15="http://schemas.microsoft.com/office/powerpoint/2012/main" userId="S::rmartin@freepikco.onmicrosoft.com::99c76c5c-dbd8-45dc-86f7-d64d860af3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E3"/>
    <a:srgbClr val="626262"/>
    <a:srgbClr val="93B9AD"/>
    <a:srgbClr val="D63E50"/>
    <a:srgbClr val="000000"/>
    <a:srgbClr val="ABB2FC"/>
    <a:srgbClr val="A92737"/>
    <a:srgbClr val="FFDDEB"/>
    <a:srgbClr val="FF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022" autoAdjust="0"/>
  </p:normalViewPr>
  <p:slideViewPr>
    <p:cSldViewPr snapToGrid="0" showGuides="1">
      <p:cViewPr>
        <p:scale>
          <a:sx n="66" d="100"/>
          <a:sy n="66" d="100"/>
        </p:scale>
        <p:origin x="1272" y="372"/>
      </p:cViewPr>
      <p:guideLst>
        <p:guide orient="horz" pos="18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69-41FC-8A5A-0334825BB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69-41FC-8A5A-0334825BBD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9.3000000000000007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69-41FC-8A5A-0334825BB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69-41FC-8A5A-0334825BB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69-41FC-8A5A-0334825BBD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69-41FC-8A5A-0334825BB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69-41FC-8A5A-0334825BB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69-41FC-8A5A-0334825BBD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69-41FC-8A5A-0334825BB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79F910-FEB4-DCA0-D133-2DB9A2E2ED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0FE91-6F4A-8E7A-82C4-45FF7BA463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ACE0-B874-45BF-B03D-916D9FDAD13C}" type="datetimeFigureOut">
              <a:rPr lang="vi-VN" smtClean="0"/>
              <a:t>13/06/2022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11C3D-23B1-8BE1-37BF-CD0D304A4D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31A65-ED62-B6D9-15EB-788B38BA87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0B6B-349C-4FAC-A9CC-1106514659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680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BE44-16D9-498D-B9BC-699C269B8776}" type="datetimeFigureOut">
              <a:rPr lang="es-ES" smtClean="0"/>
              <a:t>13/06/2022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C962-256A-41B1-9BE6-B79E32628F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50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3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02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7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10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93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mô hình mạng neural tích chập (CNN) là 1 trong những mô hình để nhận dạng và phân loại hình ảnh. 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6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60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330" y="3354377"/>
            <a:ext cx="4276144" cy="544488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B4F19-FFDA-4854-975D-BB18B19E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4" y="724705"/>
            <a:ext cx="3981156" cy="2128836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4" y="552450"/>
            <a:ext cx="6982236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042" y="1957372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1696904"/>
            <a:ext cx="869950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869858" y="1957372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69858" y="1564889"/>
            <a:ext cx="2459538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910419" y="1696904"/>
            <a:ext cx="881062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69856" y="3285459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869856" y="2892976"/>
            <a:ext cx="2459538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910417" y="3024114"/>
            <a:ext cx="881062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676042" y="3353003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76042" y="2960520"/>
            <a:ext cx="2459540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23900" y="3024114"/>
            <a:ext cx="869950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 anchor="b">
            <a:noAutofit/>
          </a:bodyPr>
          <a:lstStyle>
            <a:lvl1pPr algn="ctr">
              <a:defRPr sz="5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 algn="ctr">
              <a:buNone/>
              <a:defRPr sz="50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71600"/>
            <a:ext cx="7696200" cy="29146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1451" y="1883933"/>
            <a:ext cx="4205722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0076" y="3332202"/>
            <a:ext cx="4205722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552450"/>
            <a:ext cx="7161212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1451" y="1476702"/>
            <a:ext cx="4205722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40076" y="2924971"/>
            <a:ext cx="4205722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F4D262-4304-4942-A3F4-533BE53D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4946095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8F2FA8-CE04-4EA8-8FF9-F539B9C9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3904" y="1579128"/>
            <a:ext cx="4139739" cy="255630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070" y="1073773"/>
            <a:ext cx="3046299" cy="1890137"/>
          </a:xfrm>
        </p:spPr>
        <p:txBody>
          <a:bodyPr anchor="b">
            <a:no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3900" y="1"/>
            <a:ext cx="3848100" cy="47720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6070" y="3153330"/>
            <a:ext cx="3354030" cy="11213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Rubik" pitchFamily="2" charset="-79"/>
          <a:ea typeface="+mj-ea"/>
          <a:cs typeface="Rubik" pitchFamily="2" charset="-79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4" y="724705"/>
            <a:ext cx="3981156" cy="2128836"/>
          </a:xfrm>
        </p:spPr>
        <p:txBody>
          <a:bodyPr anchor="t"/>
          <a:lstStyle/>
          <a:p>
            <a:r>
              <a:rPr lang="en-US" dirty="0">
                <a:noFill/>
              </a:rPr>
              <a:t>Interactive Corporate Interface for Business</a:t>
            </a:r>
          </a:p>
        </p:txBody>
      </p:sp>
      <p:grpSp>
        <p:nvGrpSpPr>
          <p:cNvPr id="132" name="Google Shape;4579;p14">
            <a:extLst>
              <a:ext uri="{FF2B5EF4-FFF2-40B4-BE49-F238E27FC236}">
                <a16:creationId xmlns:a16="http://schemas.microsoft.com/office/drawing/2014/main" id="{DF5BD570-93E6-44D4-8A98-B2AFC8EEA570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133" name="Google Shape;4580;p14">
              <a:extLst>
                <a:ext uri="{FF2B5EF4-FFF2-40B4-BE49-F238E27FC236}">
                  <a16:creationId xmlns:a16="http://schemas.microsoft.com/office/drawing/2014/main" id="{7A375A49-868A-413F-928A-367AFE0936A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4581;p14">
              <a:extLst>
                <a:ext uri="{FF2B5EF4-FFF2-40B4-BE49-F238E27FC236}">
                  <a16:creationId xmlns:a16="http://schemas.microsoft.com/office/drawing/2014/main" id="{D696C9D4-92B4-4DA8-943F-F9AC6C00BA8E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2B2D4D5A-B93B-40A2-A82C-AD6BDF616FBF}"/>
              </a:ext>
            </a:extLst>
          </p:cNvPr>
          <p:cNvGrpSpPr/>
          <p:nvPr/>
        </p:nvGrpSpPr>
        <p:grpSpPr>
          <a:xfrm>
            <a:off x="2872041" y="5239956"/>
            <a:ext cx="528674" cy="528674"/>
            <a:chOff x="2872041" y="5239956"/>
            <a:chExt cx="528674" cy="528674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7776C229-CEA5-497E-B3A6-EDAAA0A76AC1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8" name="Google Shape;8552;p14">
              <a:extLst>
                <a:ext uri="{FF2B5EF4-FFF2-40B4-BE49-F238E27FC236}">
                  <a16:creationId xmlns:a16="http://schemas.microsoft.com/office/drawing/2014/main" id="{803036CE-BABA-47E7-8068-600525FD3AAC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9" name="Google Shape;8553;p14">
                <a:extLst>
                  <a:ext uri="{FF2B5EF4-FFF2-40B4-BE49-F238E27FC236}">
                    <a16:creationId xmlns:a16="http://schemas.microsoft.com/office/drawing/2014/main" id="{6754E24A-AC9F-4711-AA82-F20D15179DCB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554;p14">
                <a:extLst>
                  <a:ext uri="{FF2B5EF4-FFF2-40B4-BE49-F238E27FC236}">
                    <a16:creationId xmlns:a16="http://schemas.microsoft.com/office/drawing/2014/main" id="{8C0981CC-BEAB-400B-AB83-EEAED6688C0C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555;p14">
                <a:extLst>
                  <a:ext uri="{FF2B5EF4-FFF2-40B4-BE49-F238E27FC236}">
                    <a16:creationId xmlns:a16="http://schemas.microsoft.com/office/drawing/2014/main" id="{3418CA9C-26FA-431F-BBAA-0A59F2319906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268257F9-309C-4871-BD8B-F9FDA72223A4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E64865F5-28C7-4192-99D1-0C71B5F91860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9" name="Google Shape;9565;p16">
              <a:extLst>
                <a:ext uri="{FF2B5EF4-FFF2-40B4-BE49-F238E27FC236}">
                  <a16:creationId xmlns:a16="http://schemas.microsoft.com/office/drawing/2014/main" id="{B9511E84-B94C-4609-A057-8563B0DC3A35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35" name="Google Shape;9566;p16">
                <a:extLst>
                  <a:ext uri="{FF2B5EF4-FFF2-40B4-BE49-F238E27FC236}">
                    <a16:creationId xmlns:a16="http://schemas.microsoft.com/office/drawing/2014/main" id="{14B2B166-B66F-4584-B6A1-C5C628B93BE4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567;p16">
                <a:extLst>
                  <a:ext uri="{FF2B5EF4-FFF2-40B4-BE49-F238E27FC236}">
                    <a16:creationId xmlns:a16="http://schemas.microsoft.com/office/drawing/2014/main" id="{07DBF93D-9AE0-4F3B-9741-78EBAFCB74E6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568;p16">
                <a:extLst>
                  <a:ext uri="{FF2B5EF4-FFF2-40B4-BE49-F238E27FC236}">
                    <a16:creationId xmlns:a16="http://schemas.microsoft.com/office/drawing/2014/main" id="{9738787E-5EC7-4DA2-89CA-517B1E0F0812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569;p16">
                <a:extLst>
                  <a:ext uri="{FF2B5EF4-FFF2-40B4-BE49-F238E27FC236}">
                    <a16:creationId xmlns:a16="http://schemas.microsoft.com/office/drawing/2014/main" id="{9400CECC-6525-4633-914E-367D61882F08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570;p16">
                <a:extLst>
                  <a:ext uri="{FF2B5EF4-FFF2-40B4-BE49-F238E27FC236}">
                    <a16:creationId xmlns:a16="http://schemas.microsoft.com/office/drawing/2014/main" id="{C238095E-127B-4360-AB91-09EEC270FA3D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F049AC9F-C3A1-4D74-BA73-66FA01B76C83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7B4E51F6-3953-4A0E-B84F-896379A1F1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2" name="Google Shape;9481;p16">
              <a:extLst>
                <a:ext uri="{FF2B5EF4-FFF2-40B4-BE49-F238E27FC236}">
                  <a16:creationId xmlns:a16="http://schemas.microsoft.com/office/drawing/2014/main" id="{6C5F8B6D-8ACA-46A7-AD57-A89B1631AD7D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43" name="Google Shape;9482;p16">
                <a:extLst>
                  <a:ext uri="{FF2B5EF4-FFF2-40B4-BE49-F238E27FC236}">
                    <a16:creationId xmlns:a16="http://schemas.microsoft.com/office/drawing/2014/main" id="{428C3432-7023-495C-9018-4F4B77A4DA67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483;p16">
                <a:extLst>
                  <a:ext uri="{FF2B5EF4-FFF2-40B4-BE49-F238E27FC236}">
                    <a16:creationId xmlns:a16="http://schemas.microsoft.com/office/drawing/2014/main" id="{F51B221C-D772-4E61-A734-6B7E2F013A29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484;p16">
                <a:extLst>
                  <a:ext uri="{FF2B5EF4-FFF2-40B4-BE49-F238E27FC236}">
                    <a16:creationId xmlns:a16="http://schemas.microsoft.com/office/drawing/2014/main" id="{0C252FF4-8842-4306-9CF2-21DEDFBD8620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86C9D1C-2FB7-4EE2-8D71-7928E80436C3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04466D2C-420A-48DE-B43E-550B89B34AC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8" name="Google Shape;9364;p16">
              <a:extLst>
                <a:ext uri="{FF2B5EF4-FFF2-40B4-BE49-F238E27FC236}">
                  <a16:creationId xmlns:a16="http://schemas.microsoft.com/office/drawing/2014/main" id="{758B708F-0E9F-47EA-B2B2-7538CC7C1921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49" name="Google Shape;9365;p16">
                <a:extLst>
                  <a:ext uri="{FF2B5EF4-FFF2-40B4-BE49-F238E27FC236}">
                    <a16:creationId xmlns:a16="http://schemas.microsoft.com/office/drawing/2014/main" id="{B06853F8-BA0C-4A54-83D4-774EBA62B73C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366;p16">
                <a:extLst>
                  <a:ext uri="{FF2B5EF4-FFF2-40B4-BE49-F238E27FC236}">
                    <a16:creationId xmlns:a16="http://schemas.microsoft.com/office/drawing/2014/main" id="{1A714E58-22DF-473C-A98D-9C80EEEA5588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FCE362D-48B4-4886-A731-78F09FB7AE9B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67E55E6D-904F-4B73-B064-B269A062A3E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3" name="Google Shape;9763;p16">
              <a:extLst>
                <a:ext uri="{FF2B5EF4-FFF2-40B4-BE49-F238E27FC236}">
                  <a16:creationId xmlns:a16="http://schemas.microsoft.com/office/drawing/2014/main" id="{92FD9CB1-ACE5-464F-9C10-B4DA70ED55B5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54" name="Google Shape;9764;p16">
                <a:extLst>
                  <a:ext uri="{FF2B5EF4-FFF2-40B4-BE49-F238E27FC236}">
                    <a16:creationId xmlns:a16="http://schemas.microsoft.com/office/drawing/2014/main" id="{4EAF2ED7-752B-4197-9FBF-9AC8AF51AABD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765;p16">
                <a:extLst>
                  <a:ext uri="{FF2B5EF4-FFF2-40B4-BE49-F238E27FC236}">
                    <a16:creationId xmlns:a16="http://schemas.microsoft.com/office/drawing/2014/main" id="{1A7EBD28-CE08-4B34-BAC4-736B44F019AB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766;p16">
                <a:extLst>
                  <a:ext uri="{FF2B5EF4-FFF2-40B4-BE49-F238E27FC236}">
                    <a16:creationId xmlns:a16="http://schemas.microsoft.com/office/drawing/2014/main" id="{34518A89-BCF9-4D8C-9DBA-3094B7C9BDCD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767;p16">
                <a:extLst>
                  <a:ext uri="{FF2B5EF4-FFF2-40B4-BE49-F238E27FC236}">
                    <a16:creationId xmlns:a16="http://schemas.microsoft.com/office/drawing/2014/main" id="{E5A76260-D7F3-49D6-83F2-ACAC9728405E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" name="Google Shape;9763;p16">
            <a:extLst>
              <a:ext uri="{FF2B5EF4-FFF2-40B4-BE49-F238E27FC236}">
                <a16:creationId xmlns:a16="http://schemas.microsoft.com/office/drawing/2014/main" id="{FE90D16B-9F98-457A-AD04-028E22281DC6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59" name="Google Shape;9764;p16">
              <a:extLst>
                <a:ext uri="{FF2B5EF4-FFF2-40B4-BE49-F238E27FC236}">
                  <a16:creationId xmlns:a16="http://schemas.microsoft.com/office/drawing/2014/main" id="{95565E5D-A7F3-4FBC-8A12-EA7ADD0B43A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5;p16">
              <a:extLst>
                <a:ext uri="{FF2B5EF4-FFF2-40B4-BE49-F238E27FC236}">
                  <a16:creationId xmlns:a16="http://schemas.microsoft.com/office/drawing/2014/main" id="{EA7316D5-7E5D-4314-B737-1AEFFEE5B83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66;p16">
              <a:extLst>
                <a:ext uri="{FF2B5EF4-FFF2-40B4-BE49-F238E27FC236}">
                  <a16:creationId xmlns:a16="http://schemas.microsoft.com/office/drawing/2014/main" id="{7CEB8DF2-98A2-48A3-97EC-3F7B159D3616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67;p16">
              <a:extLst>
                <a:ext uri="{FF2B5EF4-FFF2-40B4-BE49-F238E27FC236}">
                  <a16:creationId xmlns:a16="http://schemas.microsoft.com/office/drawing/2014/main" id="{D3BC1A52-4F0C-4688-A3A8-8E17844BAFC7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1F6605CA-4721-476C-865A-B0D35D113303}"/>
              </a:ext>
            </a:extLst>
          </p:cNvPr>
          <p:cNvSpPr/>
          <p:nvPr/>
        </p:nvSpPr>
        <p:spPr>
          <a:xfrm>
            <a:off x="-9602430" y="4708889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66" name="Google Shape;9763;p16">
            <a:extLst>
              <a:ext uri="{FF2B5EF4-FFF2-40B4-BE49-F238E27FC236}">
                <a16:creationId xmlns:a16="http://schemas.microsoft.com/office/drawing/2014/main" id="{4D5CB182-6F57-4085-A1C5-57DDA6A2EB14}"/>
              </a:ext>
            </a:extLst>
          </p:cNvPr>
          <p:cNvGrpSpPr/>
          <p:nvPr/>
        </p:nvGrpSpPr>
        <p:grpSpPr>
          <a:xfrm>
            <a:off x="1587258" y="4748700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67" name="Google Shape;9764;p16">
              <a:extLst>
                <a:ext uri="{FF2B5EF4-FFF2-40B4-BE49-F238E27FC236}">
                  <a16:creationId xmlns:a16="http://schemas.microsoft.com/office/drawing/2014/main" id="{BAACEB59-CBA9-4075-9448-3DFCE3FA0EC5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65;p16">
              <a:extLst>
                <a:ext uri="{FF2B5EF4-FFF2-40B4-BE49-F238E27FC236}">
                  <a16:creationId xmlns:a16="http://schemas.microsoft.com/office/drawing/2014/main" id="{91380BE3-45A9-4FE4-8958-8A0508BFA01C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766;p16">
              <a:extLst>
                <a:ext uri="{FF2B5EF4-FFF2-40B4-BE49-F238E27FC236}">
                  <a16:creationId xmlns:a16="http://schemas.microsoft.com/office/drawing/2014/main" id="{64941D35-362C-4998-9C8B-64FA6B60C499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767;p16">
              <a:extLst>
                <a:ext uri="{FF2B5EF4-FFF2-40B4-BE49-F238E27FC236}">
                  <a16:creationId xmlns:a16="http://schemas.microsoft.com/office/drawing/2014/main" id="{9DF05512-532A-4D15-95D3-CFF20F718B0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8552;p14">
            <a:extLst>
              <a:ext uri="{FF2B5EF4-FFF2-40B4-BE49-F238E27FC236}">
                <a16:creationId xmlns:a16="http://schemas.microsoft.com/office/drawing/2014/main" id="{42C3D455-BB7E-4498-9FA8-08C2F53034A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chemeClr val="tx2"/>
          </a:solidFill>
        </p:grpSpPr>
        <p:sp>
          <p:nvSpPr>
            <p:cNvPr id="172" name="Google Shape;8553;p14">
              <a:extLst>
                <a:ext uri="{FF2B5EF4-FFF2-40B4-BE49-F238E27FC236}">
                  <a16:creationId xmlns:a16="http://schemas.microsoft.com/office/drawing/2014/main" id="{AE3ECF44-6805-4420-A6E9-9ADED316B21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554;p14">
              <a:extLst>
                <a:ext uri="{FF2B5EF4-FFF2-40B4-BE49-F238E27FC236}">
                  <a16:creationId xmlns:a16="http://schemas.microsoft.com/office/drawing/2014/main" id="{F2B0B06C-A6D7-4240-B287-2DDBEC4125C0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555;p14">
              <a:extLst>
                <a:ext uri="{FF2B5EF4-FFF2-40B4-BE49-F238E27FC236}">
                  <a16:creationId xmlns:a16="http://schemas.microsoft.com/office/drawing/2014/main" id="{08A3937C-5692-4FA0-AE3D-A2BCF3120742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9565;p16">
            <a:extLst>
              <a:ext uri="{FF2B5EF4-FFF2-40B4-BE49-F238E27FC236}">
                <a16:creationId xmlns:a16="http://schemas.microsoft.com/office/drawing/2014/main" id="{74FA15D7-69EC-4C10-8D32-51A6274FB5FB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76" name="Google Shape;9566;p16">
              <a:extLst>
                <a:ext uri="{FF2B5EF4-FFF2-40B4-BE49-F238E27FC236}">
                  <a16:creationId xmlns:a16="http://schemas.microsoft.com/office/drawing/2014/main" id="{7F7B54F9-09CF-4E57-8E16-AE2283B5AEF4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567;p16">
              <a:extLst>
                <a:ext uri="{FF2B5EF4-FFF2-40B4-BE49-F238E27FC236}">
                  <a16:creationId xmlns:a16="http://schemas.microsoft.com/office/drawing/2014/main" id="{43D029C1-6BBD-4DFC-A455-640178E1F4AF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568;p16">
              <a:extLst>
                <a:ext uri="{FF2B5EF4-FFF2-40B4-BE49-F238E27FC236}">
                  <a16:creationId xmlns:a16="http://schemas.microsoft.com/office/drawing/2014/main" id="{5CD34F86-88DA-4B80-824F-FD160BF7F40D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569;p16">
              <a:extLst>
                <a:ext uri="{FF2B5EF4-FFF2-40B4-BE49-F238E27FC236}">
                  <a16:creationId xmlns:a16="http://schemas.microsoft.com/office/drawing/2014/main" id="{E457EA61-C688-4A54-9307-F5B2094A0ACD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570;p16">
              <a:extLst>
                <a:ext uri="{FF2B5EF4-FFF2-40B4-BE49-F238E27FC236}">
                  <a16:creationId xmlns:a16="http://schemas.microsoft.com/office/drawing/2014/main" id="{D3704F4E-EEE5-4AEA-BB6F-4C31F115AA24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9481;p16">
            <a:extLst>
              <a:ext uri="{FF2B5EF4-FFF2-40B4-BE49-F238E27FC236}">
                <a16:creationId xmlns:a16="http://schemas.microsoft.com/office/drawing/2014/main" id="{25FBB2AB-47DD-45D7-9601-F1A74055BFA5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82" name="Google Shape;9482;p16">
              <a:extLst>
                <a:ext uri="{FF2B5EF4-FFF2-40B4-BE49-F238E27FC236}">
                  <a16:creationId xmlns:a16="http://schemas.microsoft.com/office/drawing/2014/main" id="{5501A6A4-14AF-4E56-982E-8F19A7560952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483;p16">
              <a:extLst>
                <a:ext uri="{FF2B5EF4-FFF2-40B4-BE49-F238E27FC236}">
                  <a16:creationId xmlns:a16="http://schemas.microsoft.com/office/drawing/2014/main" id="{856688D5-8D95-4D18-B52A-725880659FE9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484;p16">
              <a:extLst>
                <a:ext uri="{FF2B5EF4-FFF2-40B4-BE49-F238E27FC236}">
                  <a16:creationId xmlns:a16="http://schemas.microsoft.com/office/drawing/2014/main" id="{8FCCF5E7-605D-4022-A741-D289FFBAF7A8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9364;p16">
            <a:extLst>
              <a:ext uri="{FF2B5EF4-FFF2-40B4-BE49-F238E27FC236}">
                <a16:creationId xmlns:a16="http://schemas.microsoft.com/office/drawing/2014/main" id="{BEA8FA11-8974-4A39-8468-C7F6E2D9B603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86" name="Google Shape;9365;p16">
              <a:extLst>
                <a:ext uri="{FF2B5EF4-FFF2-40B4-BE49-F238E27FC236}">
                  <a16:creationId xmlns:a16="http://schemas.microsoft.com/office/drawing/2014/main" id="{56884B39-A290-47E7-B97E-715C36D39FAF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366;p16">
              <a:extLst>
                <a:ext uri="{FF2B5EF4-FFF2-40B4-BE49-F238E27FC236}">
                  <a16:creationId xmlns:a16="http://schemas.microsoft.com/office/drawing/2014/main" id="{2429CA61-CA78-4A39-88F9-731442730B2A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01A20F99-5CA2-40B5-9CA5-EC2A423B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2880A397-E7F0-4EB5-A616-A0B59C40D661}"/>
              </a:ext>
            </a:extLst>
          </p:cNvPr>
          <p:cNvSpPr/>
          <p:nvPr/>
        </p:nvSpPr>
        <p:spPr>
          <a:xfrm>
            <a:off x="970256" y="-483480"/>
            <a:ext cx="3981157" cy="367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14D3E7-07C7-46BC-83C2-F8ACDFB98529}"/>
              </a:ext>
            </a:extLst>
          </p:cNvPr>
          <p:cNvSpPr/>
          <p:nvPr/>
        </p:nvSpPr>
        <p:spPr>
          <a:xfrm>
            <a:off x="4865751" y="824084"/>
            <a:ext cx="4778164" cy="227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EA0A7F-FA2B-45AD-B026-F97D6DBD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70" y="1073773"/>
            <a:ext cx="3046299" cy="1890137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686B954-EA23-4665-8540-295A41FA9C7E}"/>
              </a:ext>
            </a:extLst>
          </p:cNvPr>
          <p:cNvGrpSpPr/>
          <p:nvPr/>
        </p:nvGrpSpPr>
        <p:grpSpPr>
          <a:xfrm>
            <a:off x="2961405" y="5287427"/>
            <a:ext cx="528674" cy="528674"/>
            <a:chOff x="2872041" y="5239956"/>
            <a:chExt cx="528674" cy="528674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A3BB4B4-076E-40A7-ACA5-FB61609F0769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oogle Shape;8552;p14">
              <a:extLst>
                <a:ext uri="{FF2B5EF4-FFF2-40B4-BE49-F238E27FC236}">
                  <a16:creationId xmlns:a16="http://schemas.microsoft.com/office/drawing/2014/main" id="{BA7956AD-BD0F-4841-B738-AE59FE99165D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5" name="Google Shape;8553;p14">
                <a:extLst>
                  <a:ext uri="{FF2B5EF4-FFF2-40B4-BE49-F238E27FC236}">
                    <a16:creationId xmlns:a16="http://schemas.microsoft.com/office/drawing/2014/main" id="{9CEAF7B9-28DA-4371-ACBD-8E9C836F4F47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554;p14">
                <a:extLst>
                  <a:ext uri="{FF2B5EF4-FFF2-40B4-BE49-F238E27FC236}">
                    <a16:creationId xmlns:a16="http://schemas.microsoft.com/office/drawing/2014/main" id="{D690AFF7-7B74-4050-9223-08EBA654A1A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555;p14">
                <a:extLst>
                  <a:ext uri="{FF2B5EF4-FFF2-40B4-BE49-F238E27FC236}">
                    <a16:creationId xmlns:a16="http://schemas.microsoft.com/office/drawing/2014/main" id="{475FE4C7-FC8E-4882-BE4D-0AC38AAB5B85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FEB0F72-3908-4ED7-9C3A-31D77C656E41}"/>
              </a:ext>
            </a:extLst>
          </p:cNvPr>
          <p:cNvGrpSpPr/>
          <p:nvPr/>
        </p:nvGrpSpPr>
        <p:grpSpPr>
          <a:xfrm>
            <a:off x="4376145" y="5407219"/>
            <a:ext cx="528674" cy="528674"/>
            <a:chOff x="4286781" y="5239956"/>
            <a:chExt cx="528674" cy="528674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181179F-584F-44FB-B8A5-D41763938EB4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" name="Google Shape;9565;p16">
              <a:extLst>
                <a:ext uri="{FF2B5EF4-FFF2-40B4-BE49-F238E27FC236}">
                  <a16:creationId xmlns:a16="http://schemas.microsoft.com/office/drawing/2014/main" id="{FA82F297-A270-406A-85AE-004F5F071F67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21" name="Google Shape;9566;p16">
                <a:extLst>
                  <a:ext uri="{FF2B5EF4-FFF2-40B4-BE49-F238E27FC236}">
                    <a16:creationId xmlns:a16="http://schemas.microsoft.com/office/drawing/2014/main" id="{33D13F98-E824-4B18-9CEF-D5039BDD053E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567;p16">
                <a:extLst>
                  <a:ext uri="{FF2B5EF4-FFF2-40B4-BE49-F238E27FC236}">
                    <a16:creationId xmlns:a16="http://schemas.microsoft.com/office/drawing/2014/main" id="{1213F1D9-3C39-4638-B61C-821840938BBD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568;p16">
                <a:extLst>
                  <a:ext uri="{FF2B5EF4-FFF2-40B4-BE49-F238E27FC236}">
                    <a16:creationId xmlns:a16="http://schemas.microsoft.com/office/drawing/2014/main" id="{A9F39F96-1AC2-4B70-B96F-8F0CB7E6B668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569;p16">
                <a:extLst>
                  <a:ext uri="{FF2B5EF4-FFF2-40B4-BE49-F238E27FC236}">
                    <a16:creationId xmlns:a16="http://schemas.microsoft.com/office/drawing/2014/main" id="{2D3FA1BB-EE8C-4EF8-AAC3-B601EB55E202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570;p16">
                <a:extLst>
                  <a:ext uri="{FF2B5EF4-FFF2-40B4-BE49-F238E27FC236}">
                    <a16:creationId xmlns:a16="http://schemas.microsoft.com/office/drawing/2014/main" id="{9C5E2404-E766-4D07-8016-4224C7689F05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81F051A-BB80-47AA-8D9A-56EAE4893701}"/>
              </a:ext>
            </a:extLst>
          </p:cNvPr>
          <p:cNvGrpSpPr/>
          <p:nvPr/>
        </p:nvGrpSpPr>
        <p:grpSpPr>
          <a:xfrm>
            <a:off x="5810128" y="4436533"/>
            <a:ext cx="528675" cy="528675"/>
            <a:chOff x="5720764" y="5239955"/>
            <a:chExt cx="528675" cy="528675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E7890C4-7046-4185-B80A-2C489DC59B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Google Shape;9481;p16">
              <a:extLst>
                <a:ext uri="{FF2B5EF4-FFF2-40B4-BE49-F238E27FC236}">
                  <a16:creationId xmlns:a16="http://schemas.microsoft.com/office/drawing/2014/main" id="{E27201D2-BA2C-49BF-A0C7-83EEC8D00623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29" name="Google Shape;9482;p16">
                <a:extLst>
                  <a:ext uri="{FF2B5EF4-FFF2-40B4-BE49-F238E27FC236}">
                    <a16:creationId xmlns:a16="http://schemas.microsoft.com/office/drawing/2014/main" id="{03FC178A-73EA-4F32-807D-F6625C24C843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483;p16">
                <a:extLst>
                  <a:ext uri="{FF2B5EF4-FFF2-40B4-BE49-F238E27FC236}">
                    <a16:creationId xmlns:a16="http://schemas.microsoft.com/office/drawing/2014/main" id="{A960522C-27D6-4E6F-A07C-89DBEBA775BE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484;p16">
                <a:extLst>
                  <a:ext uri="{FF2B5EF4-FFF2-40B4-BE49-F238E27FC236}">
                    <a16:creationId xmlns:a16="http://schemas.microsoft.com/office/drawing/2014/main" id="{2E5B3F0C-2FAB-4D56-8D7D-D3B11EC7F128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FD79DC95-737C-4E67-836E-6CCCF4119457}"/>
              </a:ext>
            </a:extLst>
          </p:cNvPr>
          <p:cNvGrpSpPr/>
          <p:nvPr/>
        </p:nvGrpSpPr>
        <p:grpSpPr>
          <a:xfrm>
            <a:off x="7248601" y="5256436"/>
            <a:ext cx="546290" cy="546290"/>
            <a:chOff x="7159237" y="5228879"/>
            <a:chExt cx="546290" cy="54629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72E485D3-9A8C-4FD1-AB30-1E353F4A9671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4" name="Google Shape;9364;p16">
              <a:extLst>
                <a:ext uri="{FF2B5EF4-FFF2-40B4-BE49-F238E27FC236}">
                  <a16:creationId xmlns:a16="http://schemas.microsoft.com/office/drawing/2014/main" id="{96DAE5CF-CB77-485B-AE52-F4C5225E118C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35" name="Google Shape;9365;p16">
                <a:extLst>
                  <a:ext uri="{FF2B5EF4-FFF2-40B4-BE49-F238E27FC236}">
                    <a16:creationId xmlns:a16="http://schemas.microsoft.com/office/drawing/2014/main" id="{AAED2C56-F993-497B-AA99-847FACAE51E0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6;p16">
                <a:extLst>
                  <a:ext uri="{FF2B5EF4-FFF2-40B4-BE49-F238E27FC236}">
                    <a16:creationId xmlns:a16="http://schemas.microsoft.com/office/drawing/2014/main" id="{2B3A30F4-54AB-4307-85AC-415281947445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6C8E3C0-FEBB-478B-8BD1-D5228BD82F1E}"/>
              </a:ext>
            </a:extLst>
          </p:cNvPr>
          <p:cNvGrpSpPr/>
          <p:nvPr/>
        </p:nvGrpSpPr>
        <p:grpSpPr>
          <a:xfrm>
            <a:off x="1541424" y="5307843"/>
            <a:ext cx="534946" cy="534946"/>
            <a:chOff x="1452060" y="4405696"/>
            <a:chExt cx="534946" cy="534946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B6673FF-9755-4016-A354-0D54114D0BB9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" name="Google Shape;9763;p16">
              <a:extLst>
                <a:ext uri="{FF2B5EF4-FFF2-40B4-BE49-F238E27FC236}">
                  <a16:creationId xmlns:a16="http://schemas.microsoft.com/office/drawing/2014/main" id="{EDD80E6C-F9F9-4839-BCAB-1754855B78AC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40" name="Google Shape;9764;p16">
                <a:extLst>
                  <a:ext uri="{FF2B5EF4-FFF2-40B4-BE49-F238E27FC236}">
                    <a16:creationId xmlns:a16="http://schemas.microsoft.com/office/drawing/2014/main" id="{556986D3-B946-4B74-9299-9068CAA0F1AB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765;p16">
                <a:extLst>
                  <a:ext uri="{FF2B5EF4-FFF2-40B4-BE49-F238E27FC236}">
                    <a16:creationId xmlns:a16="http://schemas.microsoft.com/office/drawing/2014/main" id="{7000BAEA-15FF-4A88-98F0-4E3AC56105D0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766;p16">
                <a:extLst>
                  <a:ext uri="{FF2B5EF4-FFF2-40B4-BE49-F238E27FC236}">
                    <a16:creationId xmlns:a16="http://schemas.microsoft.com/office/drawing/2014/main" id="{DE2126DD-6F46-4EFC-B372-9A3E2E3144C8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767;p16">
                <a:extLst>
                  <a:ext uri="{FF2B5EF4-FFF2-40B4-BE49-F238E27FC236}">
                    <a16:creationId xmlns:a16="http://schemas.microsoft.com/office/drawing/2014/main" id="{A62C95C5-01FE-4FB7-8E61-7BAAF8398218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DE0C0517-3C83-49B5-8D58-4B89D181B22C}"/>
              </a:ext>
            </a:extLst>
          </p:cNvPr>
          <p:cNvSpPr/>
          <p:nvPr/>
        </p:nvSpPr>
        <p:spPr>
          <a:xfrm>
            <a:off x="-2958501" y="4726444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48" name="Google Shape;8552;p14">
            <a:extLst>
              <a:ext uri="{FF2B5EF4-FFF2-40B4-BE49-F238E27FC236}">
                <a16:creationId xmlns:a16="http://schemas.microsoft.com/office/drawing/2014/main" id="{9A8E787C-1A00-40ED-8171-C107E50E7CCA}"/>
              </a:ext>
            </a:extLst>
          </p:cNvPr>
          <p:cNvGrpSpPr/>
          <p:nvPr/>
        </p:nvGrpSpPr>
        <p:grpSpPr>
          <a:xfrm>
            <a:off x="3048025" y="4768430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49" name="Google Shape;8553;p14">
              <a:extLst>
                <a:ext uri="{FF2B5EF4-FFF2-40B4-BE49-F238E27FC236}">
                  <a16:creationId xmlns:a16="http://schemas.microsoft.com/office/drawing/2014/main" id="{065AFDCA-A214-46EC-A597-5978526CCBAA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54;p14">
              <a:extLst>
                <a:ext uri="{FF2B5EF4-FFF2-40B4-BE49-F238E27FC236}">
                  <a16:creationId xmlns:a16="http://schemas.microsoft.com/office/drawing/2014/main" id="{59A9018A-751A-4946-A144-EE38216FFEBF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55;p14">
              <a:extLst>
                <a:ext uri="{FF2B5EF4-FFF2-40B4-BE49-F238E27FC236}">
                  <a16:creationId xmlns:a16="http://schemas.microsoft.com/office/drawing/2014/main" id="{9C3A2C6D-C9F6-4F20-9BA8-0FB7956A7CC9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9481;p16">
            <a:extLst>
              <a:ext uri="{FF2B5EF4-FFF2-40B4-BE49-F238E27FC236}">
                <a16:creationId xmlns:a16="http://schemas.microsoft.com/office/drawing/2014/main" id="{E37FD089-50D1-4853-884E-396292E4087A}"/>
              </a:ext>
            </a:extLst>
          </p:cNvPr>
          <p:cNvGrpSpPr/>
          <p:nvPr/>
        </p:nvGrpSpPr>
        <p:grpSpPr>
          <a:xfrm>
            <a:off x="5851052" y="4782808"/>
            <a:ext cx="446826" cy="327059"/>
            <a:chOff x="5733194" y="2431718"/>
            <a:chExt cx="446826" cy="327059"/>
          </a:xfrm>
          <a:noFill/>
        </p:grpSpPr>
        <p:sp>
          <p:nvSpPr>
            <p:cNvPr id="59" name="Google Shape;9482;p16">
              <a:extLst>
                <a:ext uri="{FF2B5EF4-FFF2-40B4-BE49-F238E27FC236}">
                  <a16:creationId xmlns:a16="http://schemas.microsoft.com/office/drawing/2014/main" id="{0D508983-8519-4B43-A376-F5FFEF49F3E5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83;p16">
              <a:extLst>
                <a:ext uri="{FF2B5EF4-FFF2-40B4-BE49-F238E27FC236}">
                  <a16:creationId xmlns:a16="http://schemas.microsoft.com/office/drawing/2014/main" id="{E2E0B3CA-BFD3-4D6E-8AB2-02A488F153A6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84;p16">
              <a:extLst>
                <a:ext uri="{FF2B5EF4-FFF2-40B4-BE49-F238E27FC236}">
                  <a16:creationId xmlns:a16="http://schemas.microsoft.com/office/drawing/2014/main" id="{BE383D03-0441-4982-ABF1-3982B2D58B5B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364;p16">
            <a:extLst>
              <a:ext uri="{FF2B5EF4-FFF2-40B4-BE49-F238E27FC236}">
                <a16:creationId xmlns:a16="http://schemas.microsoft.com/office/drawing/2014/main" id="{C29A6E26-4144-4A11-8A31-4744735E1452}"/>
              </a:ext>
            </a:extLst>
          </p:cNvPr>
          <p:cNvGrpSpPr/>
          <p:nvPr/>
        </p:nvGrpSpPr>
        <p:grpSpPr>
          <a:xfrm>
            <a:off x="7344197" y="4768597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63" name="Google Shape;9365;p16">
              <a:extLst>
                <a:ext uri="{FF2B5EF4-FFF2-40B4-BE49-F238E27FC236}">
                  <a16:creationId xmlns:a16="http://schemas.microsoft.com/office/drawing/2014/main" id="{9487B12B-8BF2-4539-801F-9E388359B59D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66;p16">
              <a:extLst>
                <a:ext uri="{FF2B5EF4-FFF2-40B4-BE49-F238E27FC236}">
                  <a16:creationId xmlns:a16="http://schemas.microsoft.com/office/drawing/2014/main" id="{9CE39758-5A3F-4750-AF58-7B4DFB73FF25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9763;p16">
            <a:extLst>
              <a:ext uri="{FF2B5EF4-FFF2-40B4-BE49-F238E27FC236}">
                <a16:creationId xmlns:a16="http://schemas.microsoft.com/office/drawing/2014/main" id="{BF628247-7F29-4C6B-8DF9-B44324142AA4}"/>
              </a:ext>
            </a:extLst>
          </p:cNvPr>
          <p:cNvGrpSpPr/>
          <p:nvPr/>
        </p:nvGrpSpPr>
        <p:grpSpPr>
          <a:xfrm>
            <a:off x="1676622" y="4769726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66" name="Google Shape;9764;p16">
              <a:extLst>
                <a:ext uri="{FF2B5EF4-FFF2-40B4-BE49-F238E27FC236}">
                  <a16:creationId xmlns:a16="http://schemas.microsoft.com/office/drawing/2014/main" id="{037F3DF9-8444-4C83-A588-726FEA7E70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65;p16">
              <a:extLst>
                <a:ext uri="{FF2B5EF4-FFF2-40B4-BE49-F238E27FC236}">
                  <a16:creationId xmlns:a16="http://schemas.microsoft.com/office/drawing/2014/main" id="{399E7FEB-66D2-4FA9-8DCA-C9681CF835BE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66;p16">
              <a:extLst>
                <a:ext uri="{FF2B5EF4-FFF2-40B4-BE49-F238E27FC236}">
                  <a16:creationId xmlns:a16="http://schemas.microsoft.com/office/drawing/2014/main" id="{33E13588-35F3-4A0A-85F6-0638008D4152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67;p16">
              <a:extLst>
                <a:ext uri="{FF2B5EF4-FFF2-40B4-BE49-F238E27FC236}">
                  <a16:creationId xmlns:a16="http://schemas.microsoft.com/office/drawing/2014/main" id="{E204F022-4169-40EC-9FBC-CBBA570B7490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E2CBC48E-4F61-FDB4-A508-7D096C82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9" y="360777"/>
            <a:ext cx="4884391" cy="4050471"/>
          </a:xfrm>
          <a:prstGeom prst="rect">
            <a:avLst/>
          </a:prstGeom>
        </p:spPr>
      </p:pic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8F07D4EC-E5AA-89BA-02FD-C7AD6EAEEE49}"/>
              </a:ext>
            </a:extLst>
          </p:cNvPr>
          <p:cNvSpPr txBox="1">
            <a:spLocks/>
          </p:cNvSpPr>
          <p:nvPr/>
        </p:nvSpPr>
        <p:spPr>
          <a:xfrm>
            <a:off x="6662280" y="360777"/>
            <a:ext cx="1185106" cy="1053202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cs typeface="Rubik"/>
              </a:rPr>
              <a:t>03</a:t>
            </a:r>
          </a:p>
        </p:txBody>
      </p:sp>
      <p:grpSp>
        <p:nvGrpSpPr>
          <p:cNvPr id="104" name="Google Shape;9565;p16">
            <a:extLst>
              <a:ext uri="{FF2B5EF4-FFF2-40B4-BE49-F238E27FC236}">
                <a16:creationId xmlns:a16="http://schemas.microsoft.com/office/drawing/2014/main" id="{E2D8E576-899C-983B-E1CA-D84398516D0C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05" name="Google Shape;9566;p16">
              <a:extLst>
                <a:ext uri="{FF2B5EF4-FFF2-40B4-BE49-F238E27FC236}">
                  <a16:creationId xmlns:a16="http://schemas.microsoft.com/office/drawing/2014/main" id="{A7C3C242-BC5A-56D4-ED06-EDCA948EED32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67;p16">
              <a:extLst>
                <a:ext uri="{FF2B5EF4-FFF2-40B4-BE49-F238E27FC236}">
                  <a16:creationId xmlns:a16="http://schemas.microsoft.com/office/drawing/2014/main" id="{4621F998-06C0-504E-513E-E3F1E9577CA3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68;p16">
              <a:extLst>
                <a:ext uri="{FF2B5EF4-FFF2-40B4-BE49-F238E27FC236}">
                  <a16:creationId xmlns:a16="http://schemas.microsoft.com/office/drawing/2014/main" id="{525AF605-17C4-97BA-CAF4-7A24DFE19057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69;p16">
              <a:extLst>
                <a:ext uri="{FF2B5EF4-FFF2-40B4-BE49-F238E27FC236}">
                  <a16:creationId xmlns:a16="http://schemas.microsoft.com/office/drawing/2014/main" id="{D295148E-98C8-6D10-E9C5-FE319E4253D6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570;p16">
              <a:extLst>
                <a:ext uri="{FF2B5EF4-FFF2-40B4-BE49-F238E27FC236}">
                  <a16:creationId xmlns:a16="http://schemas.microsoft.com/office/drawing/2014/main" id="{29153BAD-E2AF-15F9-B857-BC6EB8F4D82E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986F9299-BF58-E57C-72B4-8D1D00D19C64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284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6FE122-838B-B440-B128-BD933364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98" y="275990"/>
            <a:ext cx="4479928" cy="3987974"/>
          </a:xfrm>
          <a:prstGeom prst="rect">
            <a:avLst/>
          </a:prstGeom>
        </p:spPr>
      </p:pic>
      <p:grpSp>
        <p:nvGrpSpPr>
          <p:cNvPr id="120" name="Grupo 11">
            <a:extLst>
              <a:ext uri="{FF2B5EF4-FFF2-40B4-BE49-F238E27FC236}">
                <a16:creationId xmlns:a16="http://schemas.microsoft.com/office/drawing/2014/main" id="{E53F77C4-5421-1C86-F2CC-F1D417490072}"/>
              </a:ext>
            </a:extLst>
          </p:cNvPr>
          <p:cNvGrpSpPr/>
          <p:nvPr/>
        </p:nvGrpSpPr>
        <p:grpSpPr>
          <a:xfrm>
            <a:off x="2961405" y="5287427"/>
            <a:ext cx="528674" cy="528674"/>
            <a:chOff x="2872041" y="5239956"/>
            <a:chExt cx="528674" cy="528674"/>
          </a:xfrm>
        </p:grpSpPr>
        <p:sp>
          <p:nvSpPr>
            <p:cNvPr id="121" name="Elipse 12">
              <a:extLst>
                <a:ext uri="{FF2B5EF4-FFF2-40B4-BE49-F238E27FC236}">
                  <a16:creationId xmlns:a16="http://schemas.microsoft.com/office/drawing/2014/main" id="{5EE8E8AE-22E0-3F8F-4F35-00FAFC702185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2" name="Google Shape;8552;p14">
              <a:extLst>
                <a:ext uri="{FF2B5EF4-FFF2-40B4-BE49-F238E27FC236}">
                  <a16:creationId xmlns:a16="http://schemas.microsoft.com/office/drawing/2014/main" id="{7E0DFF75-C769-AEB1-E4B9-E1FE371410F4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23" name="Google Shape;8553;p14">
                <a:extLst>
                  <a:ext uri="{FF2B5EF4-FFF2-40B4-BE49-F238E27FC236}">
                    <a16:creationId xmlns:a16="http://schemas.microsoft.com/office/drawing/2014/main" id="{7F1AE725-36C6-8D33-77B4-05965E1D80B9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554;p14">
                <a:extLst>
                  <a:ext uri="{FF2B5EF4-FFF2-40B4-BE49-F238E27FC236}">
                    <a16:creationId xmlns:a16="http://schemas.microsoft.com/office/drawing/2014/main" id="{15663AC6-8DB2-E2BA-9034-69DC85245D52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555;p14">
                <a:extLst>
                  <a:ext uri="{FF2B5EF4-FFF2-40B4-BE49-F238E27FC236}">
                    <a16:creationId xmlns:a16="http://schemas.microsoft.com/office/drawing/2014/main" id="{35D4564C-E795-58D6-780C-215A4A736BAA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rupo 17">
            <a:extLst>
              <a:ext uri="{FF2B5EF4-FFF2-40B4-BE49-F238E27FC236}">
                <a16:creationId xmlns:a16="http://schemas.microsoft.com/office/drawing/2014/main" id="{CD24B630-C41C-2021-49B9-02339C12502C}"/>
              </a:ext>
            </a:extLst>
          </p:cNvPr>
          <p:cNvGrpSpPr/>
          <p:nvPr/>
        </p:nvGrpSpPr>
        <p:grpSpPr>
          <a:xfrm>
            <a:off x="4376145" y="5407219"/>
            <a:ext cx="528674" cy="528674"/>
            <a:chOff x="4286781" y="5239956"/>
            <a:chExt cx="528674" cy="528674"/>
          </a:xfrm>
        </p:grpSpPr>
        <p:sp>
          <p:nvSpPr>
            <p:cNvPr id="127" name="Elipse 18">
              <a:extLst>
                <a:ext uri="{FF2B5EF4-FFF2-40B4-BE49-F238E27FC236}">
                  <a16:creationId xmlns:a16="http://schemas.microsoft.com/office/drawing/2014/main" id="{C8652A17-05CF-36C8-5FED-CC089D74FFA7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8" name="Google Shape;9565;p16">
              <a:extLst>
                <a:ext uri="{FF2B5EF4-FFF2-40B4-BE49-F238E27FC236}">
                  <a16:creationId xmlns:a16="http://schemas.microsoft.com/office/drawing/2014/main" id="{82B93B93-64C5-7B92-4A4B-4D4650374DC2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29" name="Google Shape;9566;p16">
                <a:extLst>
                  <a:ext uri="{FF2B5EF4-FFF2-40B4-BE49-F238E27FC236}">
                    <a16:creationId xmlns:a16="http://schemas.microsoft.com/office/drawing/2014/main" id="{2E8B2FF9-9E08-5427-272C-34559A006E6C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9567;p16">
                <a:extLst>
                  <a:ext uri="{FF2B5EF4-FFF2-40B4-BE49-F238E27FC236}">
                    <a16:creationId xmlns:a16="http://schemas.microsoft.com/office/drawing/2014/main" id="{CD90DF2C-D116-7EFD-F1AE-F3401ABD0DF6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568;p16">
                <a:extLst>
                  <a:ext uri="{FF2B5EF4-FFF2-40B4-BE49-F238E27FC236}">
                    <a16:creationId xmlns:a16="http://schemas.microsoft.com/office/drawing/2014/main" id="{77F88DCD-66A6-4345-94F8-92EABAEA98AF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569;p16">
                <a:extLst>
                  <a:ext uri="{FF2B5EF4-FFF2-40B4-BE49-F238E27FC236}">
                    <a16:creationId xmlns:a16="http://schemas.microsoft.com/office/drawing/2014/main" id="{85B7FEF2-6C3F-5027-EAF1-1C17C97AE811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9570;p16">
                <a:extLst>
                  <a:ext uri="{FF2B5EF4-FFF2-40B4-BE49-F238E27FC236}">
                    <a16:creationId xmlns:a16="http://schemas.microsoft.com/office/drawing/2014/main" id="{40F9B172-FB68-0EAF-6BF4-F6DF529D51EB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4" name="Grupo 25">
            <a:extLst>
              <a:ext uri="{FF2B5EF4-FFF2-40B4-BE49-F238E27FC236}">
                <a16:creationId xmlns:a16="http://schemas.microsoft.com/office/drawing/2014/main" id="{064A7A8B-34A8-F40A-A891-B971300DF47D}"/>
              </a:ext>
            </a:extLst>
          </p:cNvPr>
          <p:cNvGrpSpPr/>
          <p:nvPr/>
        </p:nvGrpSpPr>
        <p:grpSpPr>
          <a:xfrm>
            <a:off x="5810128" y="4436533"/>
            <a:ext cx="528675" cy="528675"/>
            <a:chOff x="5720764" y="5239955"/>
            <a:chExt cx="528675" cy="528675"/>
          </a:xfrm>
        </p:grpSpPr>
        <p:sp>
          <p:nvSpPr>
            <p:cNvPr id="135" name="Elipse 26">
              <a:extLst>
                <a:ext uri="{FF2B5EF4-FFF2-40B4-BE49-F238E27FC236}">
                  <a16:creationId xmlns:a16="http://schemas.microsoft.com/office/drawing/2014/main" id="{EDBFEEA1-4BD2-418C-2FBF-2BC2D498557E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6" name="Google Shape;9481;p16">
              <a:extLst>
                <a:ext uri="{FF2B5EF4-FFF2-40B4-BE49-F238E27FC236}">
                  <a16:creationId xmlns:a16="http://schemas.microsoft.com/office/drawing/2014/main" id="{E704E502-A186-C668-1C9F-869DC3413C4E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37" name="Google Shape;9482;p16">
                <a:extLst>
                  <a:ext uri="{FF2B5EF4-FFF2-40B4-BE49-F238E27FC236}">
                    <a16:creationId xmlns:a16="http://schemas.microsoft.com/office/drawing/2014/main" id="{70F3362E-1263-20A7-2DA3-E8F34A25F4EF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483;p16">
                <a:extLst>
                  <a:ext uri="{FF2B5EF4-FFF2-40B4-BE49-F238E27FC236}">
                    <a16:creationId xmlns:a16="http://schemas.microsoft.com/office/drawing/2014/main" id="{BDF5E382-AA74-E547-A135-F5AAF97DFCBA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484;p16">
                <a:extLst>
                  <a:ext uri="{FF2B5EF4-FFF2-40B4-BE49-F238E27FC236}">
                    <a16:creationId xmlns:a16="http://schemas.microsoft.com/office/drawing/2014/main" id="{C4A2DDF5-9445-4346-C79D-7609A1E4A936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rupo 31">
            <a:extLst>
              <a:ext uri="{FF2B5EF4-FFF2-40B4-BE49-F238E27FC236}">
                <a16:creationId xmlns:a16="http://schemas.microsoft.com/office/drawing/2014/main" id="{4648D421-AF11-1814-C726-24ED6276FF80}"/>
              </a:ext>
            </a:extLst>
          </p:cNvPr>
          <p:cNvGrpSpPr/>
          <p:nvPr/>
        </p:nvGrpSpPr>
        <p:grpSpPr>
          <a:xfrm>
            <a:off x="7248601" y="5256436"/>
            <a:ext cx="546290" cy="546290"/>
            <a:chOff x="7159237" y="5228879"/>
            <a:chExt cx="546290" cy="546290"/>
          </a:xfrm>
        </p:grpSpPr>
        <p:sp>
          <p:nvSpPr>
            <p:cNvPr id="141" name="Elipse 32">
              <a:extLst>
                <a:ext uri="{FF2B5EF4-FFF2-40B4-BE49-F238E27FC236}">
                  <a16:creationId xmlns:a16="http://schemas.microsoft.com/office/drawing/2014/main" id="{9324077B-C733-43E2-1982-EBDB63A65E9E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2" name="Google Shape;9364;p16">
              <a:extLst>
                <a:ext uri="{FF2B5EF4-FFF2-40B4-BE49-F238E27FC236}">
                  <a16:creationId xmlns:a16="http://schemas.microsoft.com/office/drawing/2014/main" id="{C0644EE5-B5E3-77E7-6131-BD0E8CAA3E97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43" name="Google Shape;9365;p16">
                <a:extLst>
                  <a:ext uri="{FF2B5EF4-FFF2-40B4-BE49-F238E27FC236}">
                    <a16:creationId xmlns:a16="http://schemas.microsoft.com/office/drawing/2014/main" id="{D57AEAB0-33A8-B46E-1410-047A5A5B7E61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366;p16">
                <a:extLst>
                  <a:ext uri="{FF2B5EF4-FFF2-40B4-BE49-F238E27FC236}">
                    <a16:creationId xmlns:a16="http://schemas.microsoft.com/office/drawing/2014/main" id="{2144A5C5-BABF-6769-DCA5-32B8011C688F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" name="Grupo 36">
            <a:extLst>
              <a:ext uri="{FF2B5EF4-FFF2-40B4-BE49-F238E27FC236}">
                <a16:creationId xmlns:a16="http://schemas.microsoft.com/office/drawing/2014/main" id="{C3159CC9-A9D2-DBD7-6D2F-C3C326B2C5DC}"/>
              </a:ext>
            </a:extLst>
          </p:cNvPr>
          <p:cNvGrpSpPr/>
          <p:nvPr/>
        </p:nvGrpSpPr>
        <p:grpSpPr>
          <a:xfrm>
            <a:off x="1541424" y="5307843"/>
            <a:ext cx="534946" cy="534946"/>
            <a:chOff x="1452060" y="4405696"/>
            <a:chExt cx="534946" cy="534946"/>
          </a:xfrm>
        </p:grpSpPr>
        <p:sp>
          <p:nvSpPr>
            <p:cNvPr id="146" name="Elipse 37">
              <a:extLst>
                <a:ext uri="{FF2B5EF4-FFF2-40B4-BE49-F238E27FC236}">
                  <a16:creationId xmlns:a16="http://schemas.microsoft.com/office/drawing/2014/main" id="{DDCF21B1-35A4-99ED-3726-BB4AA44BE9ED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7" name="Google Shape;9763;p16">
              <a:extLst>
                <a:ext uri="{FF2B5EF4-FFF2-40B4-BE49-F238E27FC236}">
                  <a16:creationId xmlns:a16="http://schemas.microsoft.com/office/drawing/2014/main" id="{F2CB4BBD-96D7-EEB8-0B1F-88AF81F57D3A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48" name="Google Shape;9764;p16">
                <a:extLst>
                  <a:ext uri="{FF2B5EF4-FFF2-40B4-BE49-F238E27FC236}">
                    <a16:creationId xmlns:a16="http://schemas.microsoft.com/office/drawing/2014/main" id="{4010BD10-8162-7E9D-CC68-7FE9B1118109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765;p16">
                <a:extLst>
                  <a:ext uri="{FF2B5EF4-FFF2-40B4-BE49-F238E27FC236}">
                    <a16:creationId xmlns:a16="http://schemas.microsoft.com/office/drawing/2014/main" id="{98ABF0F6-7E7F-EB31-5BE3-A5D7E7E4F77B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766;p16">
                <a:extLst>
                  <a:ext uri="{FF2B5EF4-FFF2-40B4-BE49-F238E27FC236}">
                    <a16:creationId xmlns:a16="http://schemas.microsoft.com/office/drawing/2014/main" id="{273C7966-F00B-901D-D004-5517C3FEC038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767;p16">
                <a:extLst>
                  <a:ext uri="{FF2B5EF4-FFF2-40B4-BE49-F238E27FC236}">
                    <a16:creationId xmlns:a16="http://schemas.microsoft.com/office/drawing/2014/main" id="{167FD0D5-D329-0E2F-6846-0BCC05F1E186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Forma libre: forma 43">
            <a:extLst>
              <a:ext uri="{FF2B5EF4-FFF2-40B4-BE49-F238E27FC236}">
                <a16:creationId xmlns:a16="http://schemas.microsoft.com/office/drawing/2014/main" id="{2370E87F-01AB-7C50-3EC3-3595A2FF6FD7}"/>
              </a:ext>
            </a:extLst>
          </p:cNvPr>
          <p:cNvSpPr/>
          <p:nvPr/>
        </p:nvSpPr>
        <p:spPr>
          <a:xfrm>
            <a:off x="-2958501" y="4726444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53" name="Google Shape;8552;p14">
            <a:extLst>
              <a:ext uri="{FF2B5EF4-FFF2-40B4-BE49-F238E27FC236}">
                <a16:creationId xmlns:a16="http://schemas.microsoft.com/office/drawing/2014/main" id="{015AF5F9-D289-F2C6-81CB-93BD9CEDAF4D}"/>
              </a:ext>
            </a:extLst>
          </p:cNvPr>
          <p:cNvGrpSpPr/>
          <p:nvPr/>
        </p:nvGrpSpPr>
        <p:grpSpPr>
          <a:xfrm>
            <a:off x="3048025" y="4768430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154" name="Google Shape;8553;p14">
              <a:extLst>
                <a:ext uri="{FF2B5EF4-FFF2-40B4-BE49-F238E27FC236}">
                  <a16:creationId xmlns:a16="http://schemas.microsoft.com/office/drawing/2014/main" id="{2468E144-E3BE-6660-F61F-3E33E1CCB2D9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554;p14">
              <a:extLst>
                <a:ext uri="{FF2B5EF4-FFF2-40B4-BE49-F238E27FC236}">
                  <a16:creationId xmlns:a16="http://schemas.microsoft.com/office/drawing/2014/main" id="{9172E339-CF07-9800-B114-B65CCB8987AA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555;p14">
              <a:extLst>
                <a:ext uri="{FF2B5EF4-FFF2-40B4-BE49-F238E27FC236}">
                  <a16:creationId xmlns:a16="http://schemas.microsoft.com/office/drawing/2014/main" id="{19BE1BD0-0222-9D83-F695-67752BBD3E78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9481;p16">
            <a:extLst>
              <a:ext uri="{FF2B5EF4-FFF2-40B4-BE49-F238E27FC236}">
                <a16:creationId xmlns:a16="http://schemas.microsoft.com/office/drawing/2014/main" id="{B235A167-7011-FEE3-9520-85E3C9E71295}"/>
              </a:ext>
            </a:extLst>
          </p:cNvPr>
          <p:cNvGrpSpPr/>
          <p:nvPr/>
        </p:nvGrpSpPr>
        <p:grpSpPr>
          <a:xfrm>
            <a:off x="5851052" y="4782808"/>
            <a:ext cx="446826" cy="327059"/>
            <a:chOff x="5733194" y="2431718"/>
            <a:chExt cx="446826" cy="327059"/>
          </a:xfrm>
          <a:noFill/>
        </p:grpSpPr>
        <p:sp>
          <p:nvSpPr>
            <p:cNvPr id="158" name="Google Shape;9482;p16">
              <a:extLst>
                <a:ext uri="{FF2B5EF4-FFF2-40B4-BE49-F238E27FC236}">
                  <a16:creationId xmlns:a16="http://schemas.microsoft.com/office/drawing/2014/main" id="{973EADED-4D63-1F41-F469-4653D31D173E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483;p16">
              <a:extLst>
                <a:ext uri="{FF2B5EF4-FFF2-40B4-BE49-F238E27FC236}">
                  <a16:creationId xmlns:a16="http://schemas.microsoft.com/office/drawing/2014/main" id="{42C6D1D7-02D2-3CB2-88A1-1EE240A2C116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484;p16">
              <a:extLst>
                <a:ext uri="{FF2B5EF4-FFF2-40B4-BE49-F238E27FC236}">
                  <a16:creationId xmlns:a16="http://schemas.microsoft.com/office/drawing/2014/main" id="{5E861238-8500-851E-AA35-3B18E1ACC894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9364;p16">
            <a:extLst>
              <a:ext uri="{FF2B5EF4-FFF2-40B4-BE49-F238E27FC236}">
                <a16:creationId xmlns:a16="http://schemas.microsoft.com/office/drawing/2014/main" id="{BECA1CD8-C9A0-FB1F-FBD8-624A88728BA1}"/>
              </a:ext>
            </a:extLst>
          </p:cNvPr>
          <p:cNvGrpSpPr/>
          <p:nvPr/>
        </p:nvGrpSpPr>
        <p:grpSpPr>
          <a:xfrm>
            <a:off x="7344197" y="4768597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62" name="Google Shape;9365;p16">
              <a:extLst>
                <a:ext uri="{FF2B5EF4-FFF2-40B4-BE49-F238E27FC236}">
                  <a16:creationId xmlns:a16="http://schemas.microsoft.com/office/drawing/2014/main" id="{4CBD94D3-00D9-DE6E-0A4D-2332DF88E0C4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366;p16">
              <a:extLst>
                <a:ext uri="{FF2B5EF4-FFF2-40B4-BE49-F238E27FC236}">
                  <a16:creationId xmlns:a16="http://schemas.microsoft.com/office/drawing/2014/main" id="{3F6EAD90-5398-544D-E686-59D87F8B2F66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9763;p16">
            <a:extLst>
              <a:ext uri="{FF2B5EF4-FFF2-40B4-BE49-F238E27FC236}">
                <a16:creationId xmlns:a16="http://schemas.microsoft.com/office/drawing/2014/main" id="{776CFD19-BCA5-4A00-8773-8D35E9C416A4}"/>
              </a:ext>
            </a:extLst>
          </p:cNvPr>
          <p:cNvGrpSpPr/>
          <p:nvPr/>
        </p:nvGrpSpPr>
        <p:grpSpPr>
          <a:xfrm>
            <a:off x="1676622" y="4769726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65" name="Google Shape;9764;p16">
              <a:extLst>
                <a:ext uri="{FF2B5EF4-FFF2-40B4-BE49-F238E27FC236}">
                  <a16:creationId xmlns:a16="http://schemas.microsoft.com/office/drawing/2014/main" id="{552F1D55-54A8-AAC7-F960-70EB2411A045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765;p16">
              <a:extLst>
                <a:ext uri="{FF2B5EF4-FFF2-40B4-BE49-F238E27FC236}">
                  <a16:creationId xmlns:a16="http://schemas.microsoft.com/office/drawing/2014/main" id="{79B7A533-F894-398B-4C1F-9B4DB3C26D44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766;p16">
              <a:extLst>
                <a:ext uri="{FF2B5EF4-FFF2-40B4-BE49-F238E27FC236}">
                  <a16:creationId xmlns:a16="http://schemas.microsoft.com/office/drawing/2014/main" id="{4461136A-494A-5203-FEB5-E9F43FE44D80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67;p16">
              <a:extLst>
                <a:ext uri="{FF2B5EF4-FFF2-40B4-BE49-F238E27FC236}">
                  <a16:creationId xmlns:a16="http://schemas.microsoft.com/office/drawing/2014/main" id="{7366BE7E-73FF-5F11-CC9A-08CC35BCD93E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9565;p16">
            <a:extLst>
              <a:ext uri="{FF2B5EF4-FFF2-40B4-BE49-F238E27FC236}">
                <a16:creationId xmlns:a16="http://schemas.microsoft.com/office/drawing/2014/main" id="{0FDB7949-A3C9-833A-C209-2662C1475F41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70" name="Google Shape;9566;p16">
              <a:extLst>
                <a:ext uri="{FF2B5EF4-FFF2-40B4-BE49-F238E27FC236}">
                  <a16:creationId xmlns:a16="http://schemas.microsoft.com/office/drawing/2014/main" id="{D0040A67-315C-471D-C97E-3FC7DAEEFCAC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567;p16">
              <a:extLst>
                <a:ext uri="{FF2B5EF4-FFF2-40B4-BE49-F238E27FC236}">
                  <a16:creationId xmlns:a16="http://schemas.microsoft.com/office/drawing/2014/main" id="{7DC78595-C70C-4CA8-8B06-EDFF099CD06F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568;p16">
              <a:extLst>
                <a:ext uri="{FF2B5EF4-FFF2-40B4-BE49-F238E27FC236}">
                  <a16:creationId xmlns:a16="http://schemas.microsoft.com/office/drawing/2014/main" id="{7EE69D54-7BAD-7914-3D39-B0465630B600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569;p16">
              <a:extLst>
                <a:ext uri="{FF2B5EF4-FFF2-40B4-BE49-F238E27FC236}">
                  <a16:creationId xmlns:a16="http://schemas.microsoft.com/office/drawing/2014/main" id="{01CAFBBA-C5E0-E263-E1F3-0ED968AAD4CB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570;p16">
              <a:extLst>
                <a:ext uri="{FF2B5EF4-FFF2-40B4-BE49-F238E27FC236}">
                  <a16:creationId xmlns:a16="http://schemas.microsoft.com/office/drawing/2014/main" id="{05898310-1ABD-097E-CCB6-FF0F0306048B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97F4A477-93D3-D297-6B26-67D2BFC83799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2397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11">
            <a:extLst>
              <a:ext uri="{FF2B5EF4-FFF2-40B4-BE49-F238E27FC236}">
                <a16:creationId xmlns:a16="http://schemas.microsoft.com/office/drawing/2014/main" id="{21D9869F-5C87-1104-E392-3D24D1468B9E}"/>
              </a:ext>
            </a:extLst>
          </p:cNvPr>
          <p:cNvGrpSpPr/>
          <p:nvPr/>
        </p:nvGrpSpPr>
        <p:grpSpPr>
          <a:xfrm>
            <a:off x="2961405" y="5287427"/>
            <a:ext cx="528674" cy="528674"/>
            <a:chOff x="2872041" y="5239956"/>
            <a:chExt cx="528674" cy="528674"/>
          </a:xfrm>
        </p:grpSpPr>
        <p:sp>
          <p:nvSpPr>
            <p:cNvPr id="73" name="Elipse 12">
              <a:extLst>
                <a:ext uri="{FF2B5EF4-FFF2-40B4-BE49-F238E27FC236}">
                  <a16:creationId xmlns:a16="http://schemas.microsoft.com/office/drawing/2014/main" id="{95218F09-7D47-2070-12D1-A24CB6D8E165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4" name="Google Shape;8552;p14">
              <a:extLst>
                <a:ext uri="{FF2B5EF4-FFF2-40B4-BE49-F238E27FC236}">
                  <a16:creationId xmlns:a16="http://schemas.microsoft.com/office/drawing/2014/main" id="{9C5E791F-F861-C603-92CE-5C08F9500210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5" name="Google Shape;8553;p14">
                <a:extLst>
                  <a:ext uri="{FF2B5EF4-FFF2-40B4-BE49-F238E27FC236}">
                    <a16:creationId xmlns:a16="http://schemas.microsoft.com/office/drawing/2014/main" id="{CBA0A603-2E8C-300E-146B-4F18030A7BC0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554;p14">
                <a:extLst>
                  <a:ext uri="{FF2B5EF4-FFF2-40B4-BE49-F238E27FC236}">
                    <a16:creationId xmlns:a16="http://schemas.microsoft.com/office/drawing/2014/main" id="{EAD20228-ED52-A3B0-C031-30F4A3CEE48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555;p14">
                <a:extLst>
                  <a:ext uri="{FF2B5EF4-FFF2-40B4-BE49-F238E27FC236}">
                    <a16:creationId xmlns:a16="http://schemas.microsoft.com/office/drawing/2014/main" id="{39CF8C2D-B0B6-5F5C-280E-A760C1DBE607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rupo 17">
            <a:extLst>
              <a:ext uri="{FF2B5EF4-FFF2-40B4-BE49-F238E27FC236}">
                <a16:creationId xmlns:a16="http://schemas.microsoft.com/office/drawing/2014/main" id="{7755058A-3E89-7732-A98C-AC2A1797DF75}"/>
              </a:ext>
            </a:extLst>
          </p:cNvPr>
          <p:cNvGrpSpPr/>
          <p:nvPr/>
        </p:nvGrpSpPr>
        <p:grpSpPr>
          <a:xfrm>
            <a:off x="4376145" y="5407219"/>
            <a:ext cx="528674" cy="528674"/>
            <a:chOff x="4286781" y="5239956"/>
            <a:chExt cx="528674" cy="528674"/>
          </a:xfrm>
        </p:grpSpPr>
        <p:sp>
          <p:nvSpPr>
            <p:cNvPr id="79" name="Elipse 18">
              <a:extLst>
                <a:ext uri="{FF2B5EF4-FFF2-40B4-BE49-F238E27FC236}">
                  <a16:creationId xmlns:a16="http://schemas.microsoft.com/office/drawing/2014/main" id="{DCF6EF64-E25F-AF87-5DB0-EAB64CCB4EC9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0" name="Google Shape;9565;p16">
              <a:extLst>
                <a:ext uri="{FF2B5EF4-FFF2-40B4-BE49-F238E27FC236}">
                  <a16:creationId xmlns:a16="http://schemas.microsoft.com/office/drawing/2014/main" id="{1BAE62E7-5DBF-7985-E7FB-C96EF4C2AF67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81" name="Google Shape;9566;p16">
                <a:extLst>
                  <a:ext uri="{FF2B5EF4-FFF2-40B4-BE49-F238E27FC236}">
                    <a16:creationId xmlns:a16="http://schemas.microsoft.com/office/drawing/2014/main" id="{F8AB72E5-C573-49DF-C043-F4766A689932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567;p16">
                <a:extLst>
                  <a:ext uri="{FF2B5EF4-FFF2-40B4-BE49-F238E27FC236}">
                    <a16:creationId xmlns:a16="http://schemas.microsoft.com/office/drawing/2014/main" id="{9190858F-DE36-337E-1FD1-91F9E97CDB38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568;p16">
                <a:extLst>
                  <a:ext uri="{FF2B5EF4-FFF2-40B4-BE49-F238E27FC236}">
                    <a16:creationId xmlns:a16="http://schemas.microsoft.com/office/drawing/2014/main" id="{EF5A8EA7-DC33-0FCE-E07F-FEDB038F7085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569;p16">
                <a:extLst>
                  <a:ext uri="{FF2B5EF4-FFF2-40B4-BE49-F238E27FC236}">
                    <a16:creationId xmlns:a16="http://schemas.microsoft.com/office/drawing/2014/main" id="{4D93B93B-E260-396A-4B50-B7A408F2906A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570;p16">
                <a:extLst>
                  <a:ext uri="{FF2B5EF4-FFF2-40B4-BE49-F238E27FC236}">
                    <a16:creationId xmlns:a16="http://schemas.microsoft.com/office/drawing/2014/main" id="{7BD2A670-05DD-86D6-DD33-7E582541E546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6" name="Grupo 25">
            <a:extLst>
              <a:ext uri="{FF2B5EF4-FFF2-40B4-BE49-F238E27FC236}">
                <a16:creationId xmlns:a16="http://schemas.microsoft.com/office/drawing/2014/main" id="{5DEC29B0-73F5-DF89-F238-A539D94977B7}"/>
              </a:ext>
            </a:extLst>
          </p:cNvPr>
          <p:cNvGrpSpPr/>
          <p:nvPr/>
        </p:nvGrpSpPr>
        <p:grpSpPr>
          <a:xfrm>
            <a:off x="5810128" y="4436533"/>
            <a:ext cx="528675" cy="528675"/>
            <a:chOff x="5720764" y="5239955"/>
            <a:chExt cx="528675" cy="528675"/>
          </a:xfrm>
        </p:grpSpPr>
        <p:sp>
          <p:nvSpPr>
            <p:cNvPr id="87" name="Elipse 26">
              <a:extLst>
                <a:ext uri="{FF2B5EF4-FFF2-40B4-BE49-F238E27FC236}">
                  <a16:creationId xmlns:a16="http://schemas.microsoft.com/office/drawing/2014/main" id="{E613D946-1B64-C8AC-656C-8DAD34402B09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8" name="Google Shape;9481;p16">
              <a:extLst>
                <a:ext uri="{FF2B5EF4-FFF2-40B4-BE49-F238E27FC236}">
                  <a16:creationId xmlns:a16="http://schemas.microsoft.com/office/drawing/2014/main" id="{15D12925-9A1A-411F-478F-AFB890FA7D9E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89" name="Google Shape;9482;p16">
                <a:extLst>
                  <a:ext uri="{FF2B5EF4-FFF2-40B4-BE49-F238E27FC236}">
                    <a16:creationId xmlns:a16="http://schemas.microsoft.com/office/drawing/2014/main" id="{109306DF-F6E8-FFB2-97B0-7F217DE50DA9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483;p16">
                <a:extLst>
                  <a:ext uri="{FF2B5EF4-FFF2-40B4-BE49-F238E27FC236}">
                    <a16:creationId xmlns:a16="http://schemas.microsoft.com/office/drawing/2014/main" id="{5069B78D-78E8-699E-B293-EDA9A36A0666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484;p16">
                <a:extLst>
                  <a:ext uri="{FF2B5EF4-FFF2-40B4-BE49-F238E27FC236}">
                    <a16:creationId xmlns:a16="http://schemas.microsoft.com/office/drawing/2014/main" id="{04212715-FB1C-52F3-7E89-E6A7411F6A4C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rupo 31">
            <a:extLst>
              <a:ext uri="{FF2B5EF4-FFF2-40B4-BE49-F238E27FC236}">
                <a16:creationId xmlns:a16="http://schemas.microsoft.com/office/drawing/2014/main" id="{30CD027D-312A-6480-7CCA-BBE76E619982}"/>
              </a:ext>
            </a:extLst>
          </p:cNvPr>
          <p:cNvGrpSpPr/>
          <p:nvPr/>
        </p:nvGrpSpPr>
        <p:grpSpPr>
          <a:xfrm>
            <a:off x="7248601" y="5256436"/>
            <a:ext cx="546290" cy="546290"/>
            <a:chOff x="7159237" y="5228879"/>
            <a:chExt cx="546290" cy="546290"/>
          </a:xfrm>
        </p:grpSpPr>
        <p:sp>
          <p:nvSpPr>
            <p:cNvPr id="93" name="Elipse 32">
              <a:extLst>
                <a:ext uri="{FF2B5EF4-FFF2-40B4-BE49-F238E27FC236}">
                  <a16:creationId xmlns:a16="http://schemas.microsoft.com/office/drawing/2014/main" id="{599C0031-3EEB-5896-2AEF-23DA2B62637A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4" name="Google Shape;9364;p16">
              <a:extLst>
                <a:ext uri="{FF2B5EF4-FFF2-40B4-BE49-F238E27FC236}">
                  <a16:creationId xmlns:a16="http://schemas.microsoft.com/office/drawing/2014/main" id="{9C6C5022-6C7B-2A08-CF5F-8C7CD525B372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95" name="Google Shape;9365;p16">
                <a:extLst>
                  <a:ext uri="{FF2B5EF4-FFF2-40B4-BE49-F238E27FC236}">
                    <a16:creationId xmlns:a16="http://schemas.microsoft.com/office/drawing/2014/main" id="{E205FC94-6B4B-A9B1-C3C5-B25A81A3A277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366;p16">
                <a:extLst>
                  <a:ext uri="{FF2B5EF4-FFF2-40B4-BE49-F238E27FC236}">
                    <a16:creationId xmlns:a16="http://schemas.microsoft.com/office/drawing/2014/main" id="{9F7E141C-CE66-6398-C261-5574803E6DA0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rupo 36">
            <a:extLst>
              <a:ext uri="{FF2B5EF4-FFF2-40B4-BE49-F238E27FC236}">
                <a16:creationId xmlns:a16="http://schemas.microsoft.com/office/drawing/2014/main" id="{28CC553B-8EC7-3DC2-6355-23568AA77F3F}"/>
              </a:ext>
            </a:extLst>
          </p:cNvPr>
          <p:cNvGrpSpPr/>
          <p:nvPr/>
        </p:nvGrpSpPr>
        <p:grpSpPr>
          <a:xfrm>
            <a:off x="1541424" y="5307843"/>
            <a:ext cx="534946" cy="534946"/>
            <a:chOff x="1452060" y="4405696"/>
            <a:chExt cx="534946" cy="534946"/>
          </a:xfrm>
        </p:grpSpPr>
        <p:sp>
          <p:nvSpPr>
            <p:cNvPr id="98" name="Elipse 37">
              <a:extLst>
                <a:ext uri="{FF2B5EF4-FFF2-40B4-BE49-F238E27FC236}">
                  <a16:creationId xmlns:a16="http://schemas.microsoft.com/office/drawing/2014/main" id="{6756F99F-B416-6F6E-1814-882154BAAF69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9" name="Google Shape;9763;p16">
              <a:extLst>
                <a:ext uri="{FF2B5EF4-FFF2-40B4-BE49-F238E27FC236}">
                  <a16:creationId xmlns:a16="http://schemas.microsoft.com/office/drawing/2014/main" id="{265100A9-8C20-A367-52BC-3291F02B67DB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00" name="Google Shape;9764;p16">
                <a:extLst>
                  <a:ext uri="{FF2B5EF4-FFF2-40B4-BE49-F238E27FC236}">
                    <a16:creationId xmlns:a16="http://schemas.microsoft.com/office/drawing/2014/main" id="{6A638D52-2906-641B-8065-48AD30D9EEBC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65;p16">
                <a:extLst>
                  <a:ext uri="{FF2B5EF4-FFF2-40B4-BE49-F238E27FC236}">
                    <a16:creationId xmlns:a16="http://schemas.microsoft.com/office/drawing/2014/main" id="{118A53BB-1506-DB96-7A08-FC4429C9734D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66;p16">
                <a:extLst>
                  <a:ext uri="{FF2B5EF4-FFF2-40B4-BE49-F238E27FC236}">
                    <a16:creationId xmlns:a16="http://schemas.microsoft.com/office/drawing/2014/main" id="{4D1D5138-3399-A166-E357-F62C4E0AEB3F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67;p16">
                <a:extLst>
                  <a:ext uri="{FF2B5EF4-FFF2-40B4-BE49-F238E27FC236}">
                    <a16:creationId xmlns:a16="http://schemas.microsoft.com/office/drawing/2014/main" id="{54F86054-3C7D-19B2-9861-B6522830A56A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Forma libre: forma 43">
            <a:extLst>
              <a:ext uri="{FF2B5EF4-FFF2-40B4-BE49-F238E27FC236}">
                <a16:creationId xmlns:a16="http://schemas.microsoft.com/office/drawing/2014/main" id="{50A8BC42-E67B-627E-4CF3-0EC4A3A2112D}"/>
              </a:ext>
            </a:extLst>
          </p:cNvPr>
          <p:cNvSpPr/>
          <p:nvPr/>
        </p:nvSpPr>
        <p:spPr>
          <a:xfrm>
            <a:off x="-2958501" y="4726444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05" name="Google Shape;8552;p14">
            <a:extLst>
              <a:ext uri="{FF2B5EF4-FFF2-40B4-BE49-F238E27FC236}">
                <a16:creationId xmlns:a16="http://schemas.microsoft.com/office/drawing/2014/main" id="{9A28C85C-4B48-F1F3-0C8D-D060059469EB}"/>
              </a:ext>
            </a:extLst>
          </p:cNvPr>
          <p:cNvGrpSpPr/>
          <p:nvPr/>
        </p:nvGrpSpPr>
        <p:grpSpPr>
          <a:xfrm>
            <a:off x="3048025" y="4768430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106" name="Google Shape;8553;p14">
              <a:extLst>
                <a:ext uri="{FF2B5EF4-FFF2-40B4-BE49-F238E27FC236}">
                  <a16:creationId xmlns:a16="http://schemas.microsoft.com/office/drawing/2014/main" id="{0E32A4E3-ECCF-96D9-70F6-4618F3A6BAB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554;p14">
              <a:extLst>
                <a:ext uri="{FF2B5EF4-FFF2-40B4-BE49-F238E27FC236}">
                  <a16:creationId xmlns:a16="http://schemas.microsoft.com/office/drawing/2014/main" id="{1622D84B-C482-7D78-A1B0-93E265716A75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555;p14">
              <a:extLst>
                <a:ext uri="{FF2B5EF4-FFF2-40B4-BE49-F238E27FC236}">
                  <a16:creationId xmlns:a16="http://schemas.microsoft.com/office/drawing/2014/main" id="{69BDA025-0091-C917-43C9-BEF0EB1D0FF5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481;p16">
            <a:extLst>
              <a:ext uri="{FF2B5EF4-FFF2-40B4-BE49-F238E27FC236}">
                <a16:creationId xmlns:a16="http://schemas.microsoft.com/office/drawing/2014/main" id="{2DE9AB14-C092-E846-EC1A-D5969F23AAF1}"/>
              </a:ext>
            </a:extLst>
          </p:cNvPr>
          <p:cNvGrpSpPr/>
          <p:nvPr/>
        </p:nvGrpSpPr>
        <p:grpSpPr>
          <a:xfrm>
            <a:off x="5851052" y="4782808"/>
            <a:ext cx="446826" cy="327059"/>
            <a:chOff x="5733194" y="2431718"/>
            <a:chExt cx="446826" cy="327059"/>
          </a:xfrm>
          <a:noFill/>
        </p:grpSpPr>
        <p:sp>
          <p:nvSpPr>
            <p:cNvPr id="110" name="Google Shape;9482;p16">
              <a:extLst>
                <a:ext uri="{FF2B5EF4-FFF2-40B4-BE49-F238E27FC236}">
                  <a16:creationId xmlns:a16="http://schemas.microsoft.com/office/drawing/2014/main" id="{4E49EE8A-A9A6-23C9-83DA-1316D8020AEC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83;p16">
              <a:extLst>
                <a:ext uri="{FF2B5EF4-FFF2-40B4-BE49-F238E27FC236}">
                  <a16:creationId xmlns:a16="http://schemas.microsoft.com/office/drawing/2014/main" id="{7EC0A017-25B0-671E-8988-2098044522D5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84;p16">
              <a:extLst>
                <a:ext uri="{FF2B5EF4-FFF2-40B4-BE49-F238E27FC236}">
                  <a16:creationId xmlns:a16="http://schemas.microsoft.com/office/drawing/2014/main" id="{E7B2DA50-417F-4BF2-F35D-E412FFD0105B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9364;p16">
            <a:extLst>
              <a:ext uri="{FF2B5EF4-FFF2-40B4-BE49-F238E27FC236}">
                <a16:creationId xmlns:a16="http://schemas.microsoft.com/office/drawing/2014/main" id="{5A16D817-E3B3-0711-B36C-D715ED5B9B86}"/>
              </a:ext>
            </a:extLst>
          </p:cNvPr>
          <p:cNvGrpSpPr/>
          <p:nvPr/>
        </p:nvGrpSpPr>
        <p:grpSpPr>
          <a:xfrm>
            <a:off x="7344197" y="4768597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14" name="Google Shape;9365;p16">
              <a:extLst>
                <a:ext uri="{FF2B5EF4-FFF2-40B4-BE49-F238E27FC236}">
                  <a16:creationId xmlns:a16="http://schemas.microsoft.com/office/drawing/2014/main" id="{330C6ADB-6E93-2ACB-9052-1EDACEFBAE5C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366;p16">
              <a:extLst>
                <a:ext uri="{FF2B5EF4-FFF2-40B4-BE49-F238E27FC236}">
                  <a16:creationId xmlns:a16="http://schemas.microsoft.com/office/drawing/2014/main" id="{652CE98F-DA95-8BAA-09C7-559AEA62470D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9763;p16">
            <a:extLst>
              <a:ext uri="{FF2B5EF4-FFF2-40B4-BE49-F238E27FC236}">
                <a16:creationId xmlns:a16="http://schemas.microsoft.com/office/drawing/2014/main" id="{3E0FEC89-CF71-002A-A63B-40986C131B6C}"/>
              </a:ext>
            </a:extLst>
          </p:cNvPr>
          <p:cNvGrpSpPr/>
          <p:nvPr/>
        </p:nvGrpSpPr>
        <p:grpSpPr>
          <a:xfrm>
            <a:off x="1676622" y="4769726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17" name="Google Shape;9764;p16">
              <a:extLst>
                <a:ext uri="{FF2B5EF4-FFF2-40B4-BE49-F238E27FC236}">
                  <a16:creationId xmlns:a16="http://schemas.microsoft.com/office/drawing/2014/main" id="{12F3E94F-6F35-5F70-87E1-867BBE2BD980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65;p16">
              <a:extLst>
                <a:ext uri="{FF2B5EF4-FFF2-40B4-BE49-F238E27FC236}">
                  <a16:creationId xmlns:a16="http://schemas.microsoft.com/office/drawing/2014/main" id="{343A526B-61C4-4AF3-7812-3667B48192F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66;p16">
              <a:extLst>
                <a:ext uri="{FF2B5EF4-FFF2-40B4-BE49-F238E27FC236}">
                  <a16:creationId xmlns:a16="http://schemas.microsoft.com/office/drawing/2014/main" id="{055FB1E1-FAF7-F2E8-F211-CCB8A3B24AFB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67;p16">
              <a:extLst>
                <a:ext uri="{FF2B5EF4-FFF2-40B4-BE49-F238E27FC236}">
                  <a16:creationId xmlns:a16="http://schemas.microsoft.com/office/drawing/2014/main" id="{72A747BD-E177-BB30-72B0-0584D974784C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9565;p16">
            <a:extLst>
              <a:ext uri="{FF2B5EF4-FFF2-40B4-BE49-F238E27FC236}">
                <a16:creationId xmlns:a16="http://schemas.microsoft.com/office/drawing/2014/main" id="{105020FC-92C4-E173-50CA-B6C3A3F54354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22" name="Google Shape;9566;p16">
              <a:extLst>
                <a:ext uri="{FF2B5EF4-FFF2-40B4-BE49-F238E27FC236}">
                  <a16:creationId xmlns:a16="http://schemas.microsoft.com/office/drawing/2014/main" id="{608CCC83-FA87-8650-F63C-EE3F3C83FFDD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7;p16">
              <a:extLst>
                <a:ext uri="{FF2B5EF4-FFF2-40B4-BE49-F238E27FC236}">
                  <a16:creationId xmlns:a16="http://schemas.microsoft.com/office/drawing/2014/main" id="{A0019710-C26F-1D2E-4B97-60449F7943FD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68;p16">
              <a:extLst>
                <a:ext uri="{FF2B5EF4-FFF2-40B4-BE49-F238E27FC236}">
                  <a16:creationId xmlns:a16="http://schemas.microsoft.com/office/drawing/2014/main" id="{187D2E39-2B77-66DF-1A8A-643C09DBBECE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69;p16">
              <a:extLst>
                <a:ext uri="{FF2B5EF4-FFF2-40B4-BE49-F238E27FC236}">
                  <a16:creationId xmlns:a16="http://schemas.microsoft.com/office/drawing/2014/main" id="{EDCD1716-4F53-C13E-FE55-3DEF4D1B740F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70;p16">
              <a:extLst>
                <a:ext uri="{FF2B5EF4-FFF2-40B4-BE49-F238E27FC236}">
                  <a16:creationId xmlns:a16="http://schemas.microsoft.com/office/drawing/2014/main" id="{C7F0EE80-D09D-BD16-B748-AE6739B0EF84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2F0FF1F-0FE9-659F-701B-CCB10C3C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74" y="288141"/>
            <a:ext cx="3820058" cy="1038370"/>
          </a:xfrm>
          <a:prstGeom prst="rect">
            <a:avLst/>
          </a:prstGeom>
        </p:spPr>
      </p:pic>
      <p:graphicFrame>
        <p:nvGraphicFramePr>
          <p:cNvPr id="128" name="Table 5">
            <a:extLst>
              <a:ext uri="{FF2B5EF4-FFF2-40B4-BE49-F238E27FC236}">
                <a16:creationId xmlns:a16="http://schemas.microsoft.com/office/drawing/2014/main" id="{76671A9A-49E6-8245-251E-79F00A839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03531"/>
              </p:ext>
            </p:extLst>
          </p:nvPr>
        </p:nvGraphicFramePr>
        <p:xfrm>
          <a:off x="3975410" y="1589657"/>
          <a:ext cx="4406900" cy="275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1962214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1062333488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bg1"/>
                          </a:solidFill>
                          <a:latin typeface="Rubik" pitchFamily="2" charset="-79"/>
                          <a:ea typeface="+mn-ea"/>
                          <a:cs typeface="Rubik" pitchFamily="2" charset="-79"/>
                        </a:rPr>
                        <a:t>K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ubik" pitchFamily="2" charset="-79"/>
                          <a:cs typeface="Rubik" pitchFamily="2" charset="-79"/>
                        </a:rPr>
                        <a:t>Accuracy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95702"/>
                  </a:ext>
                </a:extLst>
              </a:tr>
              <a:tr h="555369"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7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0.85628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79084"/>
                  </a:ext>
                </a:extLst>
              </a:tr>
              <a:tr h="5553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5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0.87834</a:t>
                      </a:r>
                      <a:endParaRPr lang="en-US" sz="1700" dirty="0">
                        <a:solidFill>
                          <a:schemeClr val="bg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56527"/>
                  </a:ext>
                </a:extLst>
              </a:tr>
              <a:tr h="5553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3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0.90295</a:t>
                      </a:r>
                      <a:endParaRPr lang="en-US" sz="1700" dirty="0">
                        <a:solidFill>
                          <a:schemeClr val="bg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07032"/>
                  </a:ext>
                </a:extLst>
              </a:tr>
              <a:tr h="5553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1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0.93598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973687"/>
                  </a:ext>
                </a:extLst>
              </a:tr>
            </a:tbl>
          </a:graphicData>
        </a:graphic>
      </p:graphicFrame>
      <p:sp>
        <p:nvSpPr>
          <p:cNvPr id="129" name="Rectángulo 7">
            <a:extLst>
              <a:ext uri="{FF2B5EF4-FFF2-40B4-BE49-F238E27FC236}">
                <a16:creationId xmlns:a16="http://schemas.microsoft.com/office/drawing/2014/main" id="{B64C6D96-BA7B-088A-32B4-490726AAD075}"/>
              </a:ext>
            </a:extLst>
          </p:cNvPr>
          <p:cNvSpPr/>
          <p:nvPr/>
        </p:nvSpPr>
        <p:spPr>
          <a:xfrm flipV="1">
            <a:off x="541478" y="226075"/>
            <a:ext cx="2948602" cy="63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30" name="Title 4">
            <a:extLst>
              <a:ext uri="{FF2B5EF4-FFF2-40B4-BE49-F238E27FC236}">
                <a16:creationId xmlns:a16="http://schemas.microsoft.com/office/drawing/2014/main" id="{9773BCEF-7961-D2E4-C395-DAD5EE08557E}"/>
              </a:ext>
            </a:extLst>
          </p:cNvPr>
          <p:cNvSpPr txBox="1">
            <a:spLocks/>
          </p:cNvSpPr>
          <p:nvPr/>
        </p:nvSpPr>
        <p:spPr>
          <a:xfrm>
            <a:off x="-471399" y="34572"/>
            <a:ext cx="4778164" cy="8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accent1"/>
                </a:solidFill>
                <a:latin typeface="Rubik" pitchFamily="2" charset="-79"/>
                <a:ea typeface="+mj-ea"/>
                <a:cs typeface="Rubik" pitchFamily="2" charset="-79"/>
              </a:defRPr>
            </a:lvl1pPr>
          </a:lstStyle>
          <a:p>
            <a:pPr algn="ctr"/>
            <a:r>
              <a:rPr lang="en-US"/>
              <a:t>Accuracy</a:t>
            </a:r>
            <a:endParaRPr lang="en-US" dirty="0"/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95CC2E45-C409-BAEC-2314-EE8C702BD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021945"/>
              </p:ext>
            </p:extLst>
          </p:nvPr>
        </p:nvGraphicFramePr>
        <p:xfrm>
          <a:off x="-969971" y="957392"/>
          <a:ext cx="5874790" cy="356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DA2EFA23-74A8-DFA3-806A-9B2E543D664C}"/>
              </a:ext>
            </a:extLst>
          </p:cNvPr>
          <p:cNvSpPr txBox="1"/>
          <p:nvPr/>
        </p:nvSpPr>
        <p:spPr>
          <a:xfrm>
            <a:off x="1238376" y="2088035"/>
            <a:ext cx="1661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cs typeface="Rubik"/>
              </a:rPr>
              <a:t>87%</a:t>
            </a:r>
            <a:endParaRPr lang="vi-VN" sz="6600" b="1" dirty="0">
              <a:solidFill>
                <a:schemeClr val="accent1"/>
              </a:solidFill>
              <a:cs typeface="Rubik"/>
            </a:endParaRPr>
          </a:p>
        </p:txBody>
      </p: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99754E73-D0B5-74BB-BE73-4193F0F169B9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2745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11">
            <a:extLst>
              <a:ext uri="{FF2B5EF4-FFF2-40B4-BE49-F238E27FC236}">
                <a16:creationId xmlns:a16="http://schemas.microsoft.com/office/drawing/2014/main" id="{21D9869F-5C87-1104-E392-3D24D1468B9E}"/>
              </a:ext>
            </a:extLst>
          </p:cNvPr>
          <p:cNvGrpSpPr/>
          <p:nvPr/>
        </p:nvGrpSpPr>
        <p:grpSpPr>
          <a:xfrm>
            <a:off x="2961405" y="5287427"/>
            <a:ext cx="528674" cy="528674"/>
            <a:chOff x="2872041" y="5239956"/>
            <a:chExt cx="528674" cy="528674"/>
          </a:xfrm>
        </p:grpSpPr>
        <p:sp>
          <p:nvSpPr>
            <p:cNvPr id="73" name="Elipse 12">
              <a:extLst>
                <a:ext uri="{FF2B5EF4-FFF2-40B4-BE49-F238E27FC236}">
                  <a16:creationId xmlns:a16="http://schemas.microsoft.com/office/drawing/2014/main" id="{95218F09-7D47-2070-12D1-A24CB6D8E165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4" name="Google Shape;8552;p14">
              <a:extLst>
                <a:ext uri="{FF2B5EF4-FFF2-40B4-BE49-F238E27FC236}">
                  <a16:creationId xmlns:a16="http://schemas.microsoft.com/office/drawing/2014/main" id="{9C5E791F-F861-C603-92CE-5C08F9500210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5" name="Google Shape;8553;p14">
                <a:extLst>
                  <a:ext uri="{FF2B5EF4-FFF2-40B4-BE49-F238E27FC236}">
                    <a16:creationId xmlns:a16="http://schemas.microsoft.com/office/drawing/2014/main" id="{CBA0A603-2E8C-300E-146B-4F18030A7BC0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554;p14">
                <a:extLst>
                  <a:ext uri="{FF2B5EF4-FFF2-40B4-BE49-F238E27FC236}">
                    <a16:creationId xmlns:a16="http://schemas.microsoft.com/office/drawing/2014/main" id="{EAD20228-ED52-A3B0-C031-30F4A3CEE48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555;p14">
                <a:extLst>
                  <a:ext uri="{FF2B5EF4-FFF2-40B4-BE49-F238E27FC236}">
                    <a16:creationId xmlns:a16="http://schemas.microsoft.com/office/drawing/2014/main" id="{39CF8C2D-B0B6-5F5C-280E-A760C1DBE607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rupo 17">
            <a:extLst>
              <a:ext uri="{FF2B5EF4-FFF2-40B4-BE49-F238E27FC236}">
                <a16:creationId xmlns:a16="http://schemas.microsoft.com/office/drawing/2014/main" id="{7755058A-3E89-7732-A98C-AC2A1797DF75}"/>
              </a:ext>
            </a:extLst>
          </p:cNvPr>
          <p:cNvGrpSpPr/>
          <p:nvPr/>
        </p:nvGrpSpPr>
        <p:grpSpPr>
          <a:xfrm>
            <a:off x="4376145" y="5407219"/>
            <a:ext cx="528674" cy="528674"/>
            <a:chOff x="4286781" y="5239956"/>
            <a:chExt cx="528674" cy="528674"/>
          </a:xfrm>
        </p:grpSpPr>
        <p:sp>
          <p:nvSpPr>
            <p:cNvPr id="79" name="Elipse 18">
              <a:extLst>
                <a:ext uri="{FF2B5EF4-FFF2-40B4-BE49-F238E27FC236}">
                  <a16:creationId xmlns:a16="http://schemas.microsoft.com/office/drawing/2014/main" id="{DCF6EF64-E25F-AF87-5DB0-EAB64CCB4EC9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0" name="Google Shape;9565;p16">
              <a:extLst>
                <a:ext uri="{FF2B5EF4-FFF2-40B4-BE49-F238E27FC236}">
                  <a16:creationId xmlns:a16="http://schemas.microsoft.com/office/drawing/2014/main" id="{1BAE62E7-5DBF-7985-E7FB-C96EF4C2AF67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81" name="Google Shape;9566;p16">
                <a:extLst>
                  <a:ext uri="{FF2B5EF4-FFF2-40B4-BE49-F238E27FC236}">
                    <a16:creationId xmlns:a16="http://schemas.microsoft.com/office/drawing/2014/main" id="{F8AB72E5-C573-49DF-C043-F4766A689932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567;p16">
                <a:extLst>
                  <a:ext uri="{FF2B5EF4-FFF2-40B4-BE49-F238E27FC236}">
                    <a16:creationId xmlns:a16="http://schemas.microsoft.com/office/drawing/2014/main" id="{9190858F-DE36-337E-1FD1-91F9E97CDB38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568;p16">
                <a:extLst>
                  <a:ext uri="{FF2B5EF4-FFF2-40B4-BE49-F238E27FC236}">
                    <a16:creationId xmlns:a16="http://schemas.microsoft.com/office/drawing/2014/main" id="{EF5A8EA7-DC33-0FCE-E07F-FEDB038F7085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569;p16">
                <a:extLst>
                  <a:ext uri="{FF2B5EF4-FFF2-40B4-BE49-F238E27FC236}">
                    <a16:creationId xmlns:a16="http://schemas.microsoft.com/office/drawing/2014/main" id="{4D93B93B-E260-396A-4B50-B7A408F2906A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570;p16">
                <a:extLst>
                  <a:ext uri="{FF2B5EF4-FFF2-40B4-BE49-F238E27FC236}">
                    <a16:creationId xmlns:a16="http://schemas.microsoft.com/office/drawing/2014/main" id="{7BD2A670-05DD-86D6-DD33-7E582541E546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6" name="Grupo 25">
            <a:extLst>
              <a:ext uri="{FF2B5EF4-FFF2-40B4-BE49-F238E27FC236}">
                <a16:creationId xmlns:a16="http://schemas.microsoft.com/office/drawing/2014/main" id="{5DEC29B0-73F5-DF89-F238-A539D94977B7}"/>
              </a:ext>
            </a:extLst>
          </p:cNvPr>
          <p:cNvGrpSpPr/>
          <p:nvPr/>
        </p:nvGrpSpPr>
        <p:grpSpPr>
          <a:xfrm>
            <a:off x="5810128" y="4436533"/>
            <a:ext cx="528675" cy="528675"/>
            <a:chOff x="5720764" y="5239955"/>
            <a:chExt cx="528675" cy="528675"/>
          </a:xfrm>
        </p:grpSpPr>
        <p:sp>
          <p:nvSpPr>
            <p:cNvPr id="87" name="Elipse 26">
              <a:extLst>
                <a:ext uri="{FF2B5EF4-FFF2-40B4-BE49-F238E27FC236}">
                  <a16:creationId xmlns:a16="http://schemas.microsoft.com/office/drawing/2014/main" id="{E613D946-1B64-C8AC-656C-8DAD34402B09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8" name="Google Shape;9481;p16">
              <a:extLst>
                <a:ext uri="{FF2B5EF4-FFF2-40B4-BE49-F238E27FC236}">
                  <a16:creationId xmlns:a16="http://schemas.microsoft.com/office/drawing/2014/main" id="{15D12925-9A1A-411F-478F-AFB890FA7D9E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89" name="Google Shape;9482;p16">
                <a:extLst>
                  <a:ext uri="{FF2B5EF4-FFF2-40B4-BE49-F238E27FC236}">
                    <a16:creationId xmlns:a16="http://schemas.microsoft.com/office/drawing/2014/main" id="{109306DF-F6E8-FFB2-97B0-7F217DE50DA9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483;p16">
                <a:extLst>
                  <a:ext uri="{FF2B5EF4-FFF2-40B4-BE49-F238E27FC236}">
                    <a16:creationId xmlns:a16="http://schemas.microsoft.com/office/drawing/2014/main" id="{5069B78D-78E8-699E-B293-EDA9A36A0666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484;p16">
                <a:extLst>
                  <a:ext uri="{FF2B5EF4-FFF2-40B4-BE49-F238E27FC236}">
                    <a16:creationId xmlns:a16="http://schemas.microsoft.com/office/drawing/2014/main" id="{04212715-FB1C-52F3-7E89-E6A7411F6A4C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rupo 31">
            <a:extLst>
              <a:ext uri="{FF2B5EF4-FFF2-40B4-BE49-F238E27FC236}">
                <a16:creationId xmlns:a16="http://schemas.microsoft.com/office/drawing/2014/main" id="{30CD027D-312A-6480-7CCA-BBE76E619982}"/>
              </a:ext>
            </a:extLst>
          </p:cNvPr>
          <p:cNvGrpSpPr/>
          <p:nvPr/>
        </p:nvGrpSpPr>
        <p:grpSpPr>
          <a:xfrm>
            <a:off x="7248601" y="5256436"/>
            <a:ext cx="546290" cy="546290"/>
            <a:chOff x="7159237" y="5228879"/>
            <a:chExt cx="546290" cy="546290"/>
          </a:xfrm>
        </p:grpSpPr>
        <p:sp>
          <p:nvSpPr>
            <p:cNvPr id="93" name="Elipse 32">
              <a:extLst>
                <a:ext uri="{FF2B5EF4-FFF2-40B4-BE49-F238E27FC236}">
                  <a16:creationId xmlns:a16="http://schemas.microsoft.com/office/drawing/2014/main" id="{599C0031-3EEB-5896-2AEF-23DA2B62637A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4" name="Google Shape;9364;p16">
              <a:extLst>
                <a:ext uri="{FF2B5EF4-FFF2-40B4-BE49-F238E27FC236}">
                  <a16:creationId xmlns:a16="http://schemas.microsoft.com/office/drawing/2014/main" id="{9C6C5022-6C7B-2A08-CF5F-8C7CD525B372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95" name="Google Shape;9365;p16">
                <a:extLst>
                  <a:ext uri="{FF2B5EF4-FFF2-40B4-BE49-F238E27FC236}">
                    <a16:creationId xmlns:a16="http://schemas.microsoft.com/office/drawing/2014/main" id="{E205FC94-6B4B-A9B1-C3C5-B25A81A3A277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366;p16">
                <a:extLst>
                  <a:ext uri="{FF2B5EF4-FFF2-40B4-BE49-F238E27FC236}">
                    <a16:creationId xmlns:a16="http://schemas.microsoft.com/office/drawing/2014/main" id="{9F7E141C-CE66-6398-C261-5574803E6DA0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rupo 36">
            <a:extLst>
              <a:ext uri="{FF2B5EF4-FFF2-40B4-BE49-F238E27FC236}">
                <a16:creationId xmlns:a16="http://schemas.microsoft.com/office/drawing/2014/main" id="{28CC553B-8EC7-3DC2-6355-23568AA77F3F}"/>
              </a:ext>
            </a:extLst>
          </p:cNvPr>
          <p:cNvGrpSpPr/>
          <p:nvPr/>
        </p:nvGrpSpPr>
        <p:grpSpPr>
          <a:xfrm>
            <a:off x="1541424" y="5307843"/>
            <a:ext cx="534946" cy="534946"/>
            <a:chOff x="1452060" y="4405696"/>
            <a:chExt cx="534946" cy="534946"/>
          </a:xfrm>
        </p:grpSpPr>
        <p:sp>
          <p:nvSpPr>
            <p:cNvPr id="98" name="Elipse 37">
              <a:extLst>
                <a:ext uri="{FF2B5EF4-FFF2-40B4-BE49-F238E27FC236}">
                  <a16:creationId xmlns:a16="http://schemas.microsoft.com/office/drawing/2014/main" id="{6756F99F-B416-6F6E-1814-882154BAAF69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9" name="Google Shape;9763;p16">
              <a:extLst>
                <a:ext uri="{FF2B5EF4-FFF2-40B4-BE49-F238E27FC236}">
                  <a16:creationId xmlns:a16="http://schemas.microsoft.com/office/drawing/2014/main" id="{265100A9-8C20-A367-52BC-3291F02B67DB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00" name="Google Shape;9764;p16">
                <a:extLst>
                  <a:ext uri="{FF2B5EF4-FFF2-40B4-BE49-F238E27FC236}">
                    <a16:creationId xmlns:a16="http://schemas.microsoft.com/office/drawing/2014/main" id="{6A638D52-2906-641B-8065-48AD30D9EEBC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65;p16">
                <a:extLst>
                  <a:ext uri="{FF2B5EF4-FFF2-40B4-BE49-F238E27FC236}">
                    <a16:creationId xmlns:a16="http://schemas.microsoft.com/office/drawing/2014/main" id="{118A53BB-1506-DB96-7A08-FC4429C9734D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66;p16">
                <a:extLst>
                  <a:ext uri="{FF2B5EF4-FFF2-40B4-BE49-F238E27FC236}">
                    <a16:creationId xmlns:a16="http://schemas.microsoft.com/office/drawing/2014/main" id="{4D1D5138-3399-A166-E357-F62C4E0AEB3F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67;p16">
                <a:extLst>
                  <a:ext uri="{FF2B5EF4-FFF2-40B4-BE49-F238E27FC236}">
                    <a16:creationId xmlns:a16="http://schemas.microsoft.com/office/drawing/2014/main" id="{54F86054-3C7D-19B2-9861-B6522830A56A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Forma libre: forma 43">
            <a:extLst>
              <a:ext uri="{FF2B5EF4-FFF2-40B4-BE49-F238E27FC236}">
                <a16:creationId xmlns:a16="http://schemas.microsoft.com/office/drawing/2014/main" id="{50A8BC42-E67B-627E-4CF3-0EC4A3A2112D}"/>
              </a:ext>
            </a:extLst>
          </p:cNvPr>
          <p:cNvSpPr/>
          <p:nvPr/>
        </p:nvSpPr>
        <p:spPr>
          <a:xfrm>
            <a:off x="-2958501" y="4726444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05" name="Google Shape;8552;p14">
            <a:extLst>
              <a:ext uri="{FF2B5EF4-FFF2-40B4-BE49-F238E27FC236}">
                <a16:creationId xmlns:a16="http://schemas.microsoft.com/office/drawing/2014/main" id="{9A28C85C-4B48-F1F3-0C8D-D060059469EB}"/>
              </a:ext>
            </a:extLst>
          </p:cNvPr>
          <p:cNvGrpSpPr/>
          <p:nvPr/>
        </p:nvGrpSpPr>
        <p:grpSpPr>
          <a:xfrm>
            <a:off x="3048025" y="4768430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106" name="Google Shape;8553;p14">
              <a:extLst>
                <a:ext uri="{FF2B5EF4-FFF2-40B4-BE49-F238E27FC236}">
                  <a16:creationId xmlns:a16="http://schemas.microsoft.com/office/drawing/2014/main" id="{0E32A4E3-ECCF-96D9-70F6-4618F3A6BAB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554;p14">
              <a:extLst>
                <a:ext uri="{FF2B5EF4-FFF2-40B4-BE49-F238E27FC236}">
                  <a16:creationId xmlns:a16="http://schemas.microsoft.com/office/drawing/2014/main" id="{1622D84B-C482-7D78-A1B0-93E265716A75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555;p14">
              <a:extLst>
                <a:ext uri="{FF2B5EF4-FFF2-40B4-BE49-F238E27FC236}">
                  <a16:creationId xmlns:a16="http://schemas.microsoft.com/office/drawing/2014/main" id="{69BDA025-0091-C917-43C9-BEF0EB1D0FF5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481;p16">
            <a:extLst>
              <a:ext uri="{FF2B5EF4-FFF2-40B4-BE49-F238E27FC236}">
                <a16:creationId xmlns:a16="http://schemas.microsoft.com/office/drawing/2014/main" id="{2DE9AB14-C092-E846-EC1A-D5969F23AAF1}"/>
              </a:ext>
            </a:extLst>
          </p:cNvPr>
          <p:cNvGrpSpPr/>
          <p:nvPr/>
        </p:nvGrpSpPr>
        <p:grpSpPr>
          <a:xfrm>
            <a:off x="5851052" y="4782808"/>
            <a:ext cx="446826" cy="327059"/>
            <a:chOff x="5733194" y="2431718"/>
            <a:chExt cx="446826" cy="327059"/>
          </a:xfrm>
          <a:noFill/>
        </p:grpSpPr>
        <p:sp>
          <p:nvSpPr>
            <p:cNvPr id="110" name="Google Shape;9482;p16">
              <a:extLst>
                <a:ext uri="{FF2B5EF4-FFF2-40B4-BE49-F238E27FC236}">
                  <a16:creationId xmlns:a16="http://schemas.microsoft.com/office/drawing/2014/main" id="{4E49EE8A-A9A6-23C9-83DA-1316D8020AEC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83;p16">
              <a:extLst>
                <a:ext uri="{FF2B5EF4-FFF2-40B4-BE49-F238E27FC236}">
                  <a16:creationId xmlns:a16="http://schemas.microsoft.com/office/drawing/2014/main" id="{7EC0A017-25B0-671E-8988-2098044522D5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84;p16">
              <a:extLst>
                <a:ext uri="{FF2B5EF4-FFF2-40B4-BE49-F238E27FC236}">
                  <a16:creationId xmlns:a16="http://schemas.microsoft.com/office/drawing/2014/main" id="{E7B2DA50-417F-4BF2-F35D-E412FFD0105B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9364;p16">
            <a:extLst>
              <a:ext uri="{FF2B5EF4-FFF2-40B4-BE49-F238E27FC236}">
                <a16:creationId xmlns:a16="http://schemas.microsoft.com/office/drawing/2014/main" id="{5A16D817-E3B3-0711-B36C-D715ED5B9B86}"/>
              </a:ext>
            </a:extLst>
          </p:cNvPr>
          <p:cNvGrpSpPr/>
          <p:nvPr/>
        </p:nvGrpSpPr>
        <p:grpSpPr>
          <a:xfrm>
            <a:off x="7344197" y="4768597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14" name="Google Shape;9365;p16">
              <a:extLst>
                <a:ext uri="{FF2B5EF4-FFF2-40B4-BE49-F238E27FC236}">
                  <a16:creationId xmlns:a16="http://schemas.microsoft.com/office/drawing/2014/main" id="{330C6ADB-6E93-2ACB-9052-1EDACEFBAE5C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366;p16">
              <a:extLst>
                <a:ext uri="{FF2B5EF4-FFF2-40B4-BE49-F238E27FC236}">
                  <a16:creationId xmlns:a16="http://schemas.microsoft.com/office/drawing/2014/main" id="{652CE98F-DA95-8BAA-09C7-559AEA62470D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9763;p16">
            <a:extLst>
              <a:ext uri="{FF2B5EF4-FFF2-40B4-BE49-F238E27FC236}">
                <a16:creationId xmlns:a16="http://schemas.microsoft.com/office/drawing/2014/main" id="{3E0FEC89-CF71-002A-A63B-40986C131B6C}"/>
              </a:ext>
            </a:extLst>
          </p:cNvPr>
          <p:cNvGrpSpPr/>
          <p:nvPr/>
        </p:nvGrpSpPr>
        <p:grpSpPr>
          <a:xfrm>
            <a:off x="1676622" y="4769726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17" name="Google Shape;9764;p16">
              <a:extLst>
                <a:ext uri="{FF2B5EF4-FFF2-40B4-BE49-F238E27FC236}">
                  <a16:creationId xmlns:a16="http://schemas.microsoft.com/office/drawing/2014/main" id="{12F3E94F-6F35-5F70-87E1-867BBE2BD980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65;p16">
              <a:extLst>
                <a:ext uri="{FF2B5EF4-FFF2-40B4-BE49-F238E27FC236}">
                  <a16:creationId xmlns:a16="http://schemas.microsoft.com/office/drawing/2014/main" id="{343A526B-61C4-4AF3-7812-3667B48192F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66;p16">
              <a:extLst>
                <a:ext uri="{FF2B5EF4-FFF2-40B4-BE49-F238E27FC236}">
                  <a16:creationId xmlns:a16="http://schemas.microsoft.com/office/drawing/2014/main" id="{055FB1E1-FAF7-F2E8-F211-CCB8A3B24AFB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67;p16">
              <a:extLst>
                <a:ext uri="{FF2B5EF4-FFF2-40B4-BE49-F238E27FC236}">
                  <a16:creationId xmlns:a16="http://schemas.microsoft.com/office/drawing/2014/main" id="{72A747BD-E177-BB30-72B0-0584D974784C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9565;p16">
            <a:extLst>
              <a:ext uri="{FF2B5EF4-FFF2-40B4-BE49-F238E27FC236}">
                <a16:creationId xmlns:a16="http://schemas.microsoft.com/office/drawing/2014/main" id="{105020FC-92C4-E173-50CA-B6C3A3F54354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22" name="Google Shape;9566;p16">
              <a:extLst>
                <a:ext uri="{FF2B5EF4-FFF2-40B4-BE49-F238E27FC236}">
                  <a16:creationId xmlns:a16="http://schemas.microsoft.com/office/drawing/2014/main" id="{608CCC83-FA87-8650-F63C-EE3F3C83FFDD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7;p16">
              <a:extLst>
                <a:ext uri="{FF2B5EF4-FFF2-40B4-BE49-F238E27FC236}">
                  <a16:creationId xmlns:a16="http://schemas.microsoft.com/office/drawing/2014/main" id="{A0019710-C26F-1D2E-4B97-60449F7943FD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68;p16">
              <a:extLst>
                <a:ext uri="{FF2B5EF4-FFF2-40B4-BE49-F238E27FC236}">
                  <a16:creationId xmlns:a16="http://schemas.microsoft.com/office/drawing/2014/main" id="{187D2E39-2B77-66DF-1A8A-643C09DBBECE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69;p16">
              <a:extLst>
                <a:ext uri="{FF2B5EF4-FFF2-40B4-BE49-F238E27FC236}">
                  <a16:creationId xmlns:a16="http://schemas.microsoft.com/office/drawing/2014/main" id="{EDCD1716-4F53-C13E-FE55-3DEF4D1B740F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70;p16">
              <a:extLst>
                <a:ext uri="{FF2B5EF4-FFF2-40B4-BE49-F238E27FC236}">
                  <a16:creationId xmlns:a16="http://schemas.microsoft.com/office/drawing/2014/main" id="{C7F0EE80-D09D-BD16-B748-AE6739B0EF84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Rectángulo 7">
            <a:extLst>
              <a:ext uri="{FF2B5EF4-FFF2-40B4-BE49-F238E27FC236}">
                <a16:creationId xmlns:a16="http://schemas.microsoft.com/office/drawing/2014/main" id="{B64C6D96-BA7B-088A-32B4-490726AAD075}"/>
              </a:ext>
            </a:extLst>
          </p:cNvPr>
          <p:cNvSpPr/>
          <p:nvPr/>
        </p:nvSpPr>
        <p:spPr>
          <a:xfrm flipV="1">
            <a:off x="541478" y="226075"/>
            <a:ext cx="2948602" cy="63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30" name="Title 4">
            <a:extLst>
              <a:ext uri="{FF2B5EF4-FFF2-40B4-BE49-F238E27FC236}">
                <a16:creationId xmlns:a16="http://schemas.microsoft.com/office/drawing/2014/main" id="{9773BCEF-7961-D2E4-C395-DAD5EE08557E}"/>
              </a:ext>
            </a:extLst>
          </p:cNvPr>
          <p:cNvSpPr txBox="1">
            <a:spLocks/>
          </p:cNvSpPr>
          <p:nvPr/>
        </p:nvSpPr>
        <p:spPr>
          <a:xfrm>
            <a:off x="-471399" y="34572"/>
            <a:ext cx="4778164" cy="8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accent1"/>
                </a:solidFill>
                <a:latin typeface="Rubik" pitchFamily="2" charset="-79"/>
                <a:ea typeface="+mj-ea"/>
                <a:cs typeface="Rubik" pitchFamily="2" charset="-79"/>
              </a:defRPr>
            </a:lvl1pPr>
          </a:lstStyle>
          <a:p>
            <a:pPr algn="ctr"/>
            <a:r>
              <a:rPr lang="en-US"/>
              <a:t>Accuracy</a:t>
            </a:r>
            <a:endParaRPr lang="en-US" dirty="0"/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95CC2E45-C409-BAEC-2314-EE8C702BD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175904"/>
              </p:ext>
            </p:extLst>
          </p:nvPr>
        </p:nvGraphicFramePr>
        <p:xfrm>
          <a:off x="-969971" y="957392"/>
          <a:ext cx="5874790" cy="356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DA2EFA23-74A8-DFA3-806A-9B2E543D664C}"/>
              </a:ext>
            </a:extLst>
          </p:cNvPr>
          <p:cNvSpPr txBox="1"/>
          <p:nvPr/>
        </p:nvSpPr>
        <p:spPr>
          <a:xfrm>
            <a:off x="1238376" y="2088035"/>
            <a:ext cx="1661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cs typeface="Rubik"/>
              </a:rPr>
              <a:t>38%</a:t>
            </a:r>
            <a:endParaRPr lang="vi-VN" sz="6600" b="1" dirty="0">
              <a:solidFill>
                <a:schemeClr val="accent1"/>
              </a:solidFill>
              <a:cs typeface="Rubik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C325DA9-88C7-9815-7366-B11672263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755" y="59868"/>
            <a:ext cx="4310246" cy="1835054"/>
          </a:xfrm>
          <a:prstGeom prst="rect">
            <a:avLst/>
          </a:prstGeom>
        </p:spPr>
      </p:pic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3E6E0C21-7E4B-2B90-FF19-DE0CA6472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63733"/>
              </p:ext>
            </p:extLst>
          </p:nvPr>
        </p:nvGraphicFramePr>
        <p:xfrm>
          <a:off x="4355168" y="2089024"/>
          <a:ext cx="4036225" cy="229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78">
                  <a:extLst>
                    <a:ext uri="{9D8B030D-6E8A-4147-A177-3AD203B41FA5}">
                      <a16:colId xmlns:a16="http://schemas.microsoft.com/office/drawing/2014/main" val="219622147"/>
                    </a:ext>
                  </a:extLst>
                </a:gridCol>
                <a:gridCol w="3128947">
                  <a:extLst>
                    <a:ext uri="{9D8B030D-6E8A-4147-A177-3AD203B41FA5}">
                      <a16:colId xmlns:a16="http://schemas.microsoft.com/office/drawing/2014/main" val="1062333488"/>
                    </a:ext>
                  </a:extLst>
                </a:gridCol>
              </a:tblGrid>
              <a:tr h="44545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bg1"/>
                          </a:solidFill>
                          <a:latin typeface="Rubik" pitchFamily="2" charset="-79"/>
                          <a:ea typeface="+mn-ea"/>
                          <a:cs typeface="Rubik" pitchFamily="2" charset="-79"/>
                        </a:rPr>
                        <a:t>K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ubik" pitchFamily="2" charset="-79"/>
                          <a:cs typeface="Rubik" pitchFamily="2" charset="-79"/>
                        </a:rPr>
                        <a:t>Accuracy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95702"/>
                  </a:ext>
                </a:extLst>
              </a:tr>
              <a:tr h="46319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7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0.38012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79084"/>
                  </a:ext>
                </a:extLst>
              </a:tr>
              <a:tr h="46319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5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0.38361</a:t>
                      </a:r>
                      <a:endParaRPr lang="en-US" sz="1700" dirty="0">
                        <a:solidFill>
                          <a:schemeClr val="bg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56527"/>
                  </a:ext>
                </a:extLst>
              </a:tr>
              <a:tr h="46319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3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0.38788</a:t>
                      </a:r>
                      <a:endParaRPr lang="en-US" sz="1700" dirty="0">
                        <a:solidFill>
                          <a:schemeClr val="bg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07032"/>
                  </a:ext>
                </a:extLst>
              </a:tr>
              <a:tr h="46319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</a:rPr>
                        <a:t>1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0.40190</a:t>
                      </a:r>
                    </a:p>
                  </a:txBody>
                  <a:tcPr marL="97951" marR="97951" marT="48975" marB="489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36147"/>
                  </a:ext>
                </a:extLst>
              </a:tr>
            </a:tbl>
          </a:graphicData>
        </a:graphic>
      </p:graphicFrame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D975523B-27D3-C88D-4558-AED4A5FD2E81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1505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>
            <a:extLst>
              <a:ext uri="{FF2B5EF4-FFF2-40B4-BE49-F238E27FC236}">
                <a16:creationId xmlns:a16="http://schemas.microsoft.com/office/drawing/2014/main" id="{B63614F0-560F-19E3-7001-C917E1BE9128}"/>
              </a:ext>
            </a:extLst>
          </p:cNvPr>
          <p:cNvSpPr/>
          <p:nvPr/>
        </p:nvSpPr>
        <p:spPr>
          <a:xfrm>
            <a:off x="2551218" y="1568904"/>
            <a:ext cx="4778164" cy="227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 err="1">
                <a:solidFill>
                  <a:schemeClr val="accent1"/>
                </a:solidFill>
                <a:cs typeface="Rubik"/>
              </a:rPr>
              <a:t>Convolutional</a:t>
            </a:r>
            <a:r>
              <a:rPr lang="es-ES" sz="5000" b="1" dirty="0">
                <a:solidFill>
                  <a:schemeClr val="accent1"/>
                </a:solidFill>
                <a:cs typeface="Rubik"/>
              </a:rPr>
              <a:t> Neural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8BB41A-402D-1F6D-DAFB-677333D73EC5}"/>
              </a:ext>
            </a:extLst>
          </p:cNvPr>
          <p:cNvSpPr txBox="1">
            <a:spLocks/>
          </p:cNvSpPr>
          <p:nvPr/>
        </p:nvSpPr>
        <p:spPr>
          <a:xfrm>
            <a:off x="1594402" y="2179322"/>
            <a:ext cx="1185106" cy="1053202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cs typeface="Rubik"/>
              </a:rPr>
              <a:t>04</a:t>
            </a:r>
          </a:p>
        </p:txBody>
      </p:sp>
      <p:grpSp>
        <p:nvGrpSpPr>
          <p:cNvPr id="61" name="Grupo 24">
            <a:extLst>
              <a:ext uri="{FF2B5EF4-FFF2-40B4-BE49-F238E27FC236}">
                <a16:creationId xmlns:a16="http://schemas.microsoft.com/office/drawing/2014/main" id="{981AEB97-4C56-F33E-2365-807B2B2B3BDF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62" name="Elipse 25">
              <a:extLst>
                <a:ext uri="{FF2B5EF4-FFF2-40B4-BE49-F238E27FC236}">
                  <a16:creationId xmlns:a16="http://schemas.microsoft.com/office/drawing/2014/main" id="{0BA80EE5-DE5D-22B0-44D1-70A462963DF5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3" name="Google Shape;8552;p14">
              <a:extLst>
                <a:ext uri="{FF2B5EF4-FFF2-40B4-BE49-F238E27FC236}">
                  <a16:creationId xmlns:a16="http://schemas.microsoft.com/office/drawing/2014/main" id="{429BA80F-3ED4-70C1-1FB3-FDC19B2AD2E8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64" name="Google Shape;8553;p14">
                <a:extLst>
                  <a:ext uri="{FF2B5EF4-FFF2-40B4-BE49-F238E27FC236}">
                    <a16:creationId xmlns:a16="http://schemas.microsoft.com/office/drawing/2014/main" id="{55D9A016-3AF9-1481-7C75-23AF038BA612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554;p14">
                <a:extLst>
                  <a:ext uri="{FF2B5EF4-FFF2-40B4-BE49-F238E27FC236}">
                    <a16:creationId xmlns:a16="http://schemas.microsoft.com/office/drawing/2014/main" id="{83A543AE-368B-6A08-46C9-4DB562856070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555;p14">
                <a:extLst>
                  <a:ext uri="{FF2B5EF4-FFF2-40B4-BE49-F238E27FC236}">
                    <a16:creationId xmlns:a16="http://schemas.microsoft.com/office/drawing/2014/main" id="{AC11A8A5-48D6-A84B-F139-0F03D27C9909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rupo 30">
            <a:extLst>
              <a:ext uri="{FF2B5EF4-FFF2-40B4-BE49-F238E27FC236}">
                <a16:creationId xmlns:a16="http://schemas.microsoft.com/office/drawing/2014/main" id="{5081F418-6B82-886B-3653-D5CFEB4CF6FF}"/>
              </a:ext>
            </a:extLst>
          </p:cNvPr>
          <p:cNvGrpSpPr/>
          <p:nvPr/>
        </p:nvGrpSpPr>
        <p:grpSpPr>
          <a:xfrm>
            <a:off x="4286781" y="5265362"/>
            <a:ext cx="528674" cy="528674"/>
            <a:chOff x="4286781" y="5239956"/>
            <a:chExt cx="528674" cy="528674"/>
          </a:xfrm>
        </p:grpSpPr>
        <p:sp>
          <p:nvSpPr>
            <p:cNvPr id="68" name="Elipse 31">
              <a:extLst>
                <a:ext uri="{FF2B5EF4-FFF2-40B4-BE49-F238E27FC236}">
                  <a16:creationId xmlns:a16="http://schemas.microsoft.com/office/drawing/2014/main" id="{F2E7248B-39F8-2D96-AA56-767FF95EC4AE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9" name="Google Shape;9565;p16">
              <a:extLst>
                <a:ext uri="{FF2B5EF4-FFF2-40B4-BE49-F238E27FC236}">
                  <a16:creationId xmlns:a16="http://schemas.microsoft.com/office/drawing/2014/main" id="{398331F0-7C74-0E8E-651E-7228273881BA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70" name="Google Shape;9566;p16">
                <a:extLst>
                  <a:ext uri="{FF2B5EF4-FFF2-40B4-BE49-F238E27FC236}">
                    <a16:creationId xmlns:a16="http://schemas.microsoft.com/office/drawing/2014/main" id="{DE287153-826E-5BBE-7EB9-D25E513EA047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567;p16">
                <a:extLst>
                  <a:ext uri="{FF2B5EF4-FFF2-40B4-BE49-F238E27FC236}">
                    <a16:creationId xmlns:a16="http://schemas.microsoft.com/office/drawing/2014/main" id="{33AB082D-C29E-939F-904C-0A8D016895C8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568;p16">
                <a:extLst>
                  <a:ext uri="{FF2B5EF4-FFF2-40B4-BE49-F238E27FC236}">
                    <a16:creationId xmlns:a16="http://schemas.microsoft.com/office/drawing/2014/main" id="{9B89D357-5C51-CEAC-8487-B6599B95ADA8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569;p16">
                <a:extLst>
                  <a:ext uri="{FF2B5EF4-FFF2-40B4-BE49-F238E27FC236}">
                    <a16:creationId xmlns:a16="http://schemas.microsoft.com/office/drawing/2014/main" id="{67680D12-7542-C31F-9EAF-0669ED7F1F55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570;p16">
                <a:extLst>
                  <a:ext uri="{FF2B5EF4-FFF2-40B4-BE49-F238E27FC236}">
                    <a16:creationId xmlns:a16="http://schemas.microsoft.com/office/drawing/2014/main" id="{E1A059F8-E94A-8433-DC79-CD42FE1AC19E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upo 38">
            <a:extLst>
              <a:ext uri="{FF2B5EF4-FFF2-40B4-BE49-F238E27FC236}">
                <a16:creationId xmlns:a16="http://schemas.microsoft.com/office/drawing/2014/main" id="{9BAE3A2C-0385-15C0-5956-9AAEF2000B5B}"/>
              </a:ext>
            </a:extLst>
          </p:cNvPr>
          <p:cNvGrpSpPr/>
          <p:nvPr/>
        </p:nvGrpSpPr>
        <p:grpSpPr>
          <a:xfrm>
            <a:off x="5720764" y="5222951"/>
            <a:ext cx="528675" cy="528675"/>
            <a:chOff x="5720764" y="5239955"/>
            <a:chExt cx="528675" cy="528675"/>
          </a:xfrm>
        </p:grpSpPr>
        <p:sp>
          <p:nvSpPr>
            <p:cNvPr id="76" name="Elipse 39">
              <a:extLst>
                <a:ext uri="{FF2B5EF4-FFF2-40B4-BE49-F238E27FC236}">
                  <a16:creationId xmlns:a16="http://schemas.microsoft.com/office/drawing/2014/main" id="{2ABE8EDE-050D-F749-C0C5-3DAFB7827923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7" name="Google Shape;9481;p16">
              <a:extLst>
                <a:ext uri="{FF2B5EF4-FFF2-40B4-BE49-F238E27FC236}">
                  <a16:creationId xmlns:a16="http://schemas.microsoft.com/office/drawing/2014/main" id="{7EB628C0-E644-B382-39D6-89447D4C238C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78" name="Google Shape;9482;p16">
                <a:extLst>
                  <a:ext uri="{FF2B5EF4-FFF2-40B4-BE49-F238E27FC236}">
                    <a16:creationId xmlns:a16="http://schemas.microsoft.com/office/drawing/2014/main" id="{62A041F1-7ECC-4D2C-361D-EBC2BC1A9494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483;p16">
                <a:extLst>
                  <a:ext uri="{FF2B5EF4-FFF2-40B4-BE49-F238E27FC236}">
                    <a16:creationId xmlns:a16="http://schemas.microsoft.com/office/drawing/2014/main" id="{B3955E2F-24BA-67F7-3719-E48BF141ADE4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484;p16">
                <a:extLst>
                  <a:ext uri="{FF2B5EF4-FFF2-40B4-BE49-F238E27FC236}">
                    <a16:creationId xmlns:a16="http://schemas.microsoft.com/office/drawing/2014/main" id="{76A54FD9-AC0F-191F-7779-DACB6621C503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rupo 44">
            <a:extLst>
              <a:ext uri="{FF2B5EF4-FFF2-40B4-BE49-F238E27FC236}">
                <a16:creationId xmlns:a16="http://schemas.microsoft.com/office/drawing/2014/main" id="{097FB289-2697-2233-FD87-E05BB9152657}"/>
              </a:ext>
            </a:extLst>
          </p:cNvPr>
          <p:cNvGrpSpPr/>
          <p:nvPr/>
        </p:nvGrpSpPr>
        <p:grpSpPr>
          <a:xfrm>
            <a:off x="7159237" y="4412537"/>
            <a:ext cx="546290" cy="546290"/>
            <a:chOff x="7159237" y="5228879"/>
            <a:chExt cx="546290" cy="546290"/>
          </a:xfrm>
        </p:grpSpPr>
        <p:sp>
          <p:nvSpPr>
            <p:cNvPr id="82" name="Elipse 45">
              <a:extLst>
                <a:ext uri="{FF2B5EF4-FFF2-40B4-BE49-F238E27FC236}">
                  <a16:creationId xmlns:a16="http://schemas.microsoft.com/office/drawing/2014/main" id="{9D8AAEE9-48C0-0634-30C4-8BFEFDF13825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3" name="Google Shape;9364;p16">
              <a:extLst>
                <a:ext uri="{FF2B5EF4-FFF2-40B4-BE49-F238E27FC236}">
                  <a16:creationId xmlns:a16="http://schemas.microsoft.com/office/drawing/2014/main" id="{D54296C5-35F1-C273-ACB5-25AC5875A133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84" name="Google Shape;9365;p16">
                <a:extLst>
                  <a:ext uri="{FF2B5EF4-FFF2-40B4-BE49-F238E27FC236}">
                    <a16:creationId xmlns:a16="http://schemas.microsoft.com/office/drawing/2014/main" id="{423A17FF-1912-F9C2-5EEB-C9ADB0A3DC26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366;p16">
                <a:extLst>
                  <a:ext uri="{FF2B5EF4-FFF2-40B4-BE49-F238E27FC236}">
                    <a16:creationId xmlns:a16="http://schemas.microsoft.com/office/drawing/2014/main" id="{7BEAFA09-8282-5791-07CF-6F8B10DE7158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rupo 49">
            <a:extLst>
              <a:ext uri="{FF2B5EF4-FFF2-40B4-BE49-F238E27FC236}">
                <a16:creationId xmlns:a16="http://schemas.microsoft.com/office/drawing/2014/main" id="{DFC939D4-4FC3-17F2-E1FA-B81A9750E2B5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87" name="Elipse 50">
              <a:extLst>
                <a:ext uri="{FF2B5EF4-FFF2-40B4-BE49-F238E27FC236}">
                  <a16:creationId xmlns:a16="http://schemas.microsoft.com/office/drawing/2014/main" id="{9A50964E-7CE2-FA56-8D70-CD33D7A9F09E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8" name="Google Shape;9763;p16">
              <a:extLst>
                <a:ext uri="{FF2B5EF4-FFF2-40B4-BE49-F238E27FC236}">
                  <a16:creationId xmlns:a16="http://schemas.microsoft.com/office/drawing/2014/main" id="{5FA4F0DF-5B73-FD12-FF34-1AA9E93EC0C7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89" name="Google Shape;9764;p16">
                <a:extLst>
                  <a:ext uri="{FF2B5EF4-FFF2-40B4-BE49-F238E27FC236}">
                    <a16:creationId xmlns:a16="http://schemas.microsoft.com/office/drawing/2014/main" id="{B323D19C-2C85-B398-0B49-C43F9D5A7C6B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765;p16">
                <a:extLst>
                  <a:ext uri="{FF2B5EF4-FFF2-40B4-BE49-F238E27FC236}">
                    <a16:creationId xmlns:a16="http://schemas.microsoft.com/office/drawing/2014/main" id="{A1C27772-6202-0095-5119-A135E8A5CD9F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766;p16">
                <a:extLst>
                  <a:ext uri="{FF2B5EF4-FFF2-40B4-BE49-F238E27FC236}">
                    <a16:creationId xmlns:a16="http://schemas.microsoft.com/office/drawing/2014/main" id="{8750506F-D63B-177D-DBF4-0A251EDC3D75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767;p16">
                <a:extLst>
                  <a:ext uri="{FF2B5EF4-FFF2-40B4-BE49-F238E27FC236}">
                    <a16:creationId xmlns:a16="http://schemas.microsoft.com/office/drawing/2014/main" id="{97F44A35-2D6F-9929-55E3-4166E90491FE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Forma libre: forma 56">
            <a:extLst>
              <a:ext uri="{FF2B5EF4-FFF2-40B4-BE49-F238E27FC236}">
                <a16:creationId xmlns:a16="http://schemas.microsoft.com/office/drawing/2014/main" id="{2AD98CF1-8874-27C7-C7AF-595FAC3E463E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94" name="Google Shape;8552;p14">
            <a:extLst>
              <a:ext uri="{FF2B5EF4-FFF2-40B4-BE49-F238E27FC236}">
                <a16:creationId xmlns:a16="http://schemas.microsoft.com/office/drawing/2014/main" id="{BF52A6A9-207D-84CD-BB3F-0FADBBEC841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95" name="Google Shape;8553;p14">
              <a:extLst>
                <a:ext uri="{FF2B5EF4-FFF2-40B4-BE49-F238E27FC236}">
                  <a16:creationId xmlns:a16="http://schemas.microsoft.com/office/drawing/2014/main" id="{9E33D88D-885D-A6BB-700F-A056FEFD86A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554;p14">
              <a:extLst>
                <a:ext uri="{FF2B5EF4-FFF2-40B4-BE49-F238E27FC236}">
                  <a16:creationId xmlns:a16="http://schemas.microsoft.com/office/drawing/2014/main" id="{F1A39BA6-BE30-8711-B97A-BC959CCBF9B9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555;p14">
              <a:extLst>
                <a:ext uri="{FF2B5EF4-FFF2-40B4-BE49-F238E27FC236}">
                  <a16:creationId xmlns:a16="http://schemas.microsoft.com/office/drawing/2014/main" id="{74C163EB-BF81-266F-4257-8699EC894B30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565;p16">
            <a:extLst>
              <a:ext uri="{FF2B5EF4-FFF2-40B4-BE49-F238E27FC236}">
                <a16:creationId xmlns:a16="http://schemas.microsoft.com/office/drawing/2014/main" id="{8FB8DD35-95BB-96AD-D815-E552B15AC6BA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99" name="Google Shape;9566;p16">
              <a:extLst>
                <a:ext uri="{FF2B5EF4-FFF2-40B4-BE49-F238E27FC236}">
                  <a16:creationId xmlns:a16="http://schemas.microsoft.com/office/drawing/2014/main" id="{0715D847-EADE-8B44-1D45-83EE9B0F819B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7;p16">
              <a:extLst>
                <a:ext uri="{FF2B5EF4-FFF2-40B4-BE49-F238E27FC236}">
                  <a16:creationId xmlns:a16="http://schemas.microsoft.com/office/drawing/2014/main" id="{9ECE9163-F697-E6DB-DA8C-0F14912087BC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8;p16">
              <a:extLst>
                <a:ext uri="{FF2B5EF4-FFF2-40B4-BE49-F238E27FC236}">
                  <a16:creationId xmlns:a16="http://schemas.microsoft.com/office/drawing/2014/main" id="{3A7E35AE-9D78-862E-9A93-A65434D06C30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9;p16">
              <a:extLst>
                <a:ext uri="{FF2B5EF4-FFF2-40B4-BE49-F238E27FC236}">
                  <a16:creationId xmlns:a16="http://schemas.microsoft.com/office/drawing/2014/main" id="{A011E68A-E184-7637-43F1-E6781E75FDC7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70;p16">
              <a:extLst>
                <a:ext uri="{FF2B5EF4-FFF2-40B4-BE49-F238E27FC236}">
                  <a16:creationId xmlns:a16="http://schemas.microsoft.com/office/drawing/2014/main" id="{655AA69F-D900-03C0-3E4A-76CD4374A388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9481;p16">
            <a:extLst>
              <a:ext uri="{FF2B5EF4-FFF2-40B4-BE49-F238E27FC236}">
                <a16:creationId xmlns:a16="http://schemas.microsoft.com/office/drawing/2014/main" id="{5579EA67-9FCD-93E7-2A40-3697313F30C3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05" name="Google Shape;9482;p16">
              <a:extLst>
                <a:ext uri="{FF2B5EF4-FFF2-40B4-BE49-F238E27FC236}">
                  <a16:creationId xmlns:a16="http://schemas.microsoft.com/office/drawing/2014/main" id="{21393957-FE9C-C7A6-43BB-974F74818E02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483;p16">
              <a:extLst>
                <a:ext uri="{FF2B5EF4-FFF2-40B4-BE49-F238E27FC236}">
                  <a16:creationId xmlns:a16="http://schemas.microsoft.com/office/drawing/2014/main" id="{B9E88D4A-266F-E97A-5E57-5EBCD593A52F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84;p16">
              <a:extLst>
                <a:ext uri="{FF2B5EF4-FFF2-40B4-BE49-F238E27FC236}">
                  <a16:creationId xmlns:a16="http://schemas.microsoft.com/office/drawing/2014/main" id="{C57FC09F-C255-00AA-FA9B-37AAC9655E4D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9364;p16">
            <a:extLst>
              <a:ext uri="{FF2B5EF4-FFF2-40B4-BE49-F238E27FC236}">
                <a16:creationId xmlns:a16="http://schemas.microsoft.com/office/drawing/2014/main" id="{C5555520-EBB4-1C4A-71BA-69566A377805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noFill/>
        </p:grpSpPr>
        <p:sp>
          <p:nvSpPr>
            <p:cNvPr id="109" name="Google Shape;9365;p16">
              <a:extLst>
                <a:ext uri="{FF2B5EF4-FFF2-40B4-BE49-F238E27FC236}">
                  <a16:creationId xmlns:a16="http://schemas.microsoft.com/office/drawing/2014/main" id="{D753C24F-6850-D1D2-7FE7-C925D74F4680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366;p16">
              <a:extLst>
                <a:ext uri="{FF2B5EF4-FFF2-40B4-BE49-F238E27FC236}">
                  <a16:creationId xmlns:a16="http://schemas.microsoft.com/office/drawing/2014/main" id="{53B1BC75-BF36-AAA9-A636-3CED71B1F0F1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9763;p16">
            <a:extLst>
              <a:ext uri="{FF2B5EF4-FFF2-40B4-BE49-F238E27FC236}">
                <a16:creationId xmlns:a16="http://schemas.microsoft.com/office/drawing/2014/main" id="{AD35B0AF-FE87-88BD-0128-C0DE3FA3FE62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12" name="Google Shape;9764;p16">
              <a:extLst>
                <a:ext uri="{FF2B5EF4-FFF2-40B4-BE49-F238E27FC236}">
                  <a16:creationId xmlns:a16="http://schemas.microsoft.com/office/drawing/2014/main" id="{F4745C76-CC24-8591-DDA5-608DE03DF30F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65;p16">
              <a:extLst>
                <a:ext uri="{FF2B5EF4-FFF2-40B4-BE49-F238E27FC236}">
                  <a16:creationId xmlns:a16="http://schemas.microsoft.com/office/drawing/2014/main" id="{27B832A9-66D8-50EC-55B1-320824E7E50A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66;p16">
              <a:extLst>
                <a:ext uri="{FF2B5EF4-FFF2-40B4-BE49-F238E27FC236}">
                  <a16:creationId xmlns:a16="http://schemas.microsoft.com/office/drawing/2014/main" id="{EEAE42C5-AD8D-111A-A6DE-EEBD04564024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7;p16">
              <a:extLst>
                <a:ext uri="{FF2B5EF4-FFF2-40B4-BE49-F238E27FC236}">
                  <a16:creationId xmlns:a16="http://schemas.microsoft.com/office/drawing/2014/main" id="{44DF3DB4-8460-E670-D060-124BAAA15958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16C9070-B5F8-20B4-3080-5DF86E9AA141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5246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 7">
            <a:extLst>
              <a:ext uri="{FF2B5EF4-FFF2-40B4-BE49-F238E27FC236}">
                <a16:creationId xmlns:a16="http://schemas.microsoft.com/office/drawing/2014/main" id="{B64C6D96-BA7B-088A-32B4-490726AAD075}"/>
              </a:ext>
            </a:extLst>
          </p:cNvPr>
          <p:cNvSpPr/>
          <p:nvPr/>
        </p:nvSpPr>
        <p:spPr>
          <a:xfrm flipV="1">
            <a:off x="3135101" y="168265"/>
            <a:ext cx="2948602" cy="63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30" name="Title 4">
            <a:extLst>
              <a:ext uri="{FF2B5EF4-FFF2-40B4-BE49-F238E27FC236}">
                <a16:creationId xmlns:a16="http://schemas.microsoft.com/office/drawing/2014/main" id="{9773BCEF-7961-D2E4-C395-DAD5EE08557E}"/>
              </a:ext>
            </a:extLst>
          </p:cNvPr>
          <p:cNvSpPr txBox="1">
            <a:spLocks/>
          </p:cNvSpPr>
          <p:nvPr/>
        </p:nvSpPr>
        <p:spPr>
          <a:xfrm>
            <a:off x="2122224" y="-23238"/>
            <a:ext cx="4778164" cy="8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accent1"/>
                </a:solidFill>
                <a:latin typeface="Rubik" pitchFamily="2" charset="-79"/>
                <a:ea typeface="+mj-ea"/>
                <a:cs typeface="Rubik" pitchFamily="2" charset="-79"/>
              </a:defRPr>
            </a:lvl1pPr>
          </a:lstStyle>
          <a:p>
            <a:pPr algn="ctr"/>
            <a:r>
              <a:rPr lang="en-US"/>
              <a:t>Accuracy</a:t>
            </a:r>
            <a:endParaRPr lang="en-US" dirty="0"/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95CC2E45-C409-BAEC-2314-EE8C702BD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720226"/>
              </p:ext>
            </p:extLst>
          </p:nvPr>
        </p:nvGraphicFramePr>
        <p:xfrm>
          <a:off x="-470256" y="890208"/>
          <a:ext cx="5874790" cy="356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DA2EFA23-74A8-DFA3-806A-9B2E543D664C}"/>
              </a:ext>
            </a:extLst>
          </p:cNvPr>
          <p:cNvSpPr txBox="1"/>
          <p:nvPr/>
        </p:nvSpPr>
        <p:spPr>
          <a:xfrm>
            <a:off x="1738091" y="2020851"/>
            <a:ext cx="1661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cs typeface="Rubik"/>
              </a:rPr>
              <a:t>91%</a:t>
            </a:r>
            <a:endParaRPr lang="vi-VN" sz="6600" b="1" dirty="0">
              <a:solidFill>
                <a:schemeClr val="accent1"/>
              </a:solidFill>
              <a:cs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6850E-4B85-0938-E283-291543BBA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02" y="1193160"/>
            <a:ext cx="4158521" cy="816261"/>
          </a:xfrm>
          <a:prstGeom prst="rect">
            <a:avLst/>
          </a:prstGeom>
        </p:spPr>
      </p:pic>
      <p:grpSp>
        <p:nvGrpSpPr>
          <p:cNvPr id="63" name="Grupo 24">
            <a:extLst>
              <a:ext uri="{FF2B5EF4-FFF2-40B4-BE49-F238E27FC236}">
                <a16:creationId xmlns:a16="http://schemas.microsoft.com/office/drawing/2014/main" id="{6DAC1B7E-FE5C-8E87-EA4E-144A628E528D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64" name="Elipse 25">
              <a:extLst>
                <a:ext uri="{FF2B5EF4-FFF2-40B4-BE49-F238E27FC236}">
                  <a16:creationId xmlns:a16="http://schemas.microsoft.com/office/drawing/2014/main" id="{22D8810E-8770-B5C4-680F-0AF48D3ED1FF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5" name="Google Shape;8552;p14">
              <a:extLst>
                <a:ext uri="{FF2B5EF4-FFF2-40B4-BE49-F238E27FC236}">
                  <a16:creationId xmlns:a16="http://schemas.microsoft.com/office/drawing/2014/main" id="{C4535EC0-3476-D5E5-E709-DEE887F0B8A8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66" name="Google Shape;8553;p14">
                <a:extLst>
                  <a:ext uri="{FF2B5EF4-FFF2-40B4-BE49-F238E27FC236}">
                    <a16:creationId xmlns:a16="http://schemas.microsoft.com/office/drawing/2014/main" id="{A9F432A3-BA7A-1CB7-892C-358AF3F8D63C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554;p14">
                <a:extLst>
                  <a:ext uri="{FF2B5EF4-FFF2-40B4-BE49-F238E27FC236}">
                    <a16:creationId xmlns:a16="http://schemas.microsoft.com/office/drawing/2014/main" id="{7BE4927F-14D2-3B1A-FCB7-287D271380C0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555;p14">
                <a:extLst>
                  <a:ext uri="{FF2B5EF4-FFF2-40B4-BE49-F238E27FC236}">
                    <a16:creationId xmlns:a16="http://schemas.microsoft.com/office/drawing/2014/main" id="{43B68458-C0F1-E5C2-2C20-F6B7D391A6F0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rupo 30">
            <a:extLst>
              <a:ext uri="{FF2B5EF4-FFF2-40B4-BE49-F238E27FC236}">
                <a16:creationId xmlns:a16="http://schemas.microsoft.com/office/drawing/2014/main" id="{FBB574E4-AF5A-179B-52A5-2B1286AE5CC5}"/>
              </a:ext>
            </a:extLst>
          </p:cNvPr>
          <p:cNvGrpSpPr/>
          <p:nvPr/>
        </p:nvGrpSpPr>
        <p:grpSpPr>
          <a:xfrm>
            <a:off x="4286781" y="5265362"/>
            <a:ext cx="528674" cy="528674"/>
            <a:chOff x="4286781" y="5239956"/>
            <a:chExt cx="528674" cy="528674"/>
          </a:xfrm>
        </p:grpSpPr>
        <p:sp>
          <p:nvSpPr>
            <p:cNvPr id="70" name="Elipse 31">
              <a:extLst>
                <a:ext uri="{FF2B5EF4-FFF2-40B4-BE49-F238E27FC236}">
                  <a16:creationId xmlns:a16="http://schemas.microsoft.com/office/drawing/2014/main" id="{5C703F07-997C-84EB-5448-87A5424D4527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1" name="Google Shape;9565;p16">
              <a:extLst>
                <a:ext uri="{FF2B5EF4-FFF2-40B4-BE49-F238E27FC236}">
                  <a16:creationId xmlns:a16="http://schemas.microsoft.com/office/drawing/2014/main" id="{585ED843-5589-C479-BEAD-D424375F8F02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27" name="Google Shape;9566;p16">
                <a:extLst>
                  <a:ext uri="{FF2B5EF4-FFF2-40B4-BE49-F238E27FC236}">
                    <a16:creationId xmlns:a16="http://schemas.microsoft.com/office/drawing/2014/main" id="{D9BE8279-2AAE-C946-9431-DD12D0EEDE10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567;p16">
                <a:extLst>
                  <a:ext uri="{FF2B5EF4-FFF2-40B4-BE49-F238E27FC236}">
                    <a16:creationId xmlns:a16="http://schemas.microsoft.com/office/drawing/2014/main" id="{0BA04E46-4B7A-61DE-CA34-51C3DB9C77EA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568;p16">
                <a:extLst>
                  <a:ext uri="{FF2B5EF4-FFF2-40B4-BE49-F238E27FC236}">
                    <a16:creationId xmlns:a16="http://schemas.microsoft.com/office/drawing/2014/main" id="{92693D2C-EB70-8E15-2284-764B9423F9FD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569;p16">
                <a:extLst>
                  <a:ext uri="{FF2B5EF4-FFF2-40B4-BE49-F238E27FC236}">
                    <a16:creationId xmlns:a16="http://schemas.microsoft.com/office/drawing/2014/main" id="{9FFCC828-05D6-1AF2-9A1B-91B3428F6F73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570;p16">
                <a:extLst>
                  <a:ext uri="{FF2B5EF4-FFF2-40B4-BE49-F238E27FC236}">
                    <a16:creationId xmlns:a16="http://schemas.microsoft.com/office/drawing/2014/main" id="{E216E0B7-CB4B-C04C-F261-7CAD1798C108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rupo 38">
            <a:extLst>
              <a:ext uri="{FF2B5EF4-FFF2-40B4-BE49-F238E27FC236}">
                <a16:creationId xmlns:a16="http://schemas.microsoft.com/office/drawing/2014/main" id="{4462FEB8-2A91-545D-B6B9-F4B972CF0088}"/>
              </a:ext>
            </a:extLst>
          </p:cNvPr>
          <p:cNvGrpSpPr/>
          <p:nvPr/>
        </p:nvGrpSpPr>
        <p:grpSpPr>
          <a:xfrm>
            <a:off x="5720764" y="5222951"/>
            <a:ext cx="528675" cy="528675"/>
            <a:chOff x="5720764" y="5239955"/>
            <a:chExt cx="528675" cy="528675"/>
          </a:xfrm>
        </p:grpSpPr>
        <p:sp>
          <p:nvSpPr>
            <p:cNvPr id="137" name="Elipse 39">
              <a:extLst>
                <a:ext uri="{FF2B5EF4-FFF2-40B4-BE49-F238E27FC236}">
                  <a16:creationId xmlns:a16="http://schemas.microsoft.com/office/drawing/2014/main" id="{573676C7-B6E5-82B1-55CC-6B5C773DFF8D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8" name="Google Shape;9481;p16">
              <a:extLst>
                <a:ext uri="{FF2B5EF4-FFF2-40B4-BE49-F238E27FC236}">
                  <a16:creationId xmlns:a16="http://schemas.microsoft.com/office/drawing/2014/main" id="{5D60D87F-45EE-A7EB-3274-EE2431D7324B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39" name="Google Shape;9482;p16">
                <a:extLst>
                  <a:ext uri="{FF2B5EF4-FFF2-40B4-BE49-F238E27FC236}">
                    <a16:creationId xmlns:a16="http://schemas.microsoft.com/office/drawing/2014/main" id="{C2A6517E-198B-6F67-749A-145B3D861602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483;p16">
                <a:extLst>
                  <a:ext uri="{FF2B5EF4-FFF2-40B4-BE49-F238E27FC236}">
                    <a16:creationId xmlns:a16="http://schemas.microsoft.com/office/drawing/2014/main" id="{6E8E450F-E97B-3DC9-CCDF-64C46900683B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484;p16">
                <a:extLst>
                  <a:ext uri="{FF2B5EF4-FFF2-40B4-BE49-F238E27FC236}">
                    <a16:creationId xmlns:a16="http://schemas.microsoft.com/office/drawing/2014/main" id="{E1E0B3E3-E84D-B144-16DD-1A876A4E9432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upo 44">
            <a:extLst>
              <a:ext uri="{FF2B5EF4-FFF2-40B4-BE49-F238E27FC236}">
                <a16:creationId xmlns:a16="http://schemas.microsoft.com/office/drawing/2014/main" id="{A86D9082-ACB3-C59B-43E1-48CF6F4FA1DD}"/>
              </a:ext>
            </a:extLst>
          </p:cNvPr>
          <p:cNvGrpSpPr/>
          <p:nvPr/>
        </p:nvGrpSpPr>
        <p:grpSpPr>
          <a:xfrm>
            <a:off x="7159237" y="4412537"/>
            <a:ext cx="546290" cy="546290"/>
            <a:chOff x="7159237" y="5228879"/>
            <a:chExt cx="546290" cy="546290"/>
          </a:xfrm>
        </p:grpSpPr>
        <p:sp>
          <p:nvSpPr>
            <p:cNvPr id="143" name="Elipse 45">
              <a:extLst>
                <a:ext uri="{FF2B5EF4-FFF2-40B4-BE49-F238E27FC236}">
                  <a16:creationId xmlns:a16="http://schemas.microsoft.com/office/drawing/2014/main" id="{D69DCC70-B040-F6A7-0D20-CD2548F9C02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4" name="Google Shape;9364;p16">
              <a:extLst>
                <a:ext uri="{FF2B5EF4-FFF2-40B4-BE49-F238E27FC236}">
                  <a16:creationId xmlns:a16="http://schemas.microsoft.com/office/drawing/2014/main" id="{36985B20-1755-19E2-DD11-CB7237187A19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45" name="Google Shape;9365;p16">
                <a:extLst>
                  <a:ext uri="{FF2B5EF4-FFF2-40B4-BE49-F238E27FC236}">
                    <a16:creationId xmlns:a16="http://schemas.microsoft.com/office/drawing/2014/main" id="{15E25DFE-ED93-974D-D1CC-07961AC9AC35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366;p16">
                <a:extLst>
                  <a:ext uri="{FF2B5EF4-FFF2-40B4-BE49-F238E27FC236}">
                    <a16:creationId xmlns:a16="http://schemas.microsoft.com/office/drawing/2014/main" id="{BDD1D5F7-C762-8FF6-2016-F886FE92FEAC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rupo 49">
            <a:extLst>
              <a:ext uri="{FF2B5EF4-FFF2-40B4-BE49-F238E27FC236}">
                <a16:creationId xmlns:a16="http://schemas.microsoft.com/office/drawing/2014/main" id="{56B0F52B-CBEC-4007-61DD-71C3E6D2EC2F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48" name="Elipse 50">
              <a:extLst>
                <a:ext uri="{FF2B5EF4-FFF2-40B4-BE49-F238E27FC236}">
                  <a16:creationId xmlns:a16="http://schemas.microsoft.com/office/drawing/2014/main" id="{CE696B72-CCBF-3046-C92E-059DB39E4EEE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9" name="Google Shape;9763;p16">
              <a:extLst>
                <a:ext uri="{FF2B5EF4-FFF2-40B4-BE49-F238E27FC236}">
                  <a16:creationId xmlns:a16="http://schemas.microsoft.com/office/drawing/2014/main" id="{2F1C86E0-9C0A-FEC2-175E-5A02E6FBE619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50" name="Google Shape;9764;p16">
                <a:extLst>
                  <a:ext uri="{FF2B5EF4-FFF2-40B4-BE49-F238E27FC236}">
                    <a16:creationId xmlns:a16="http://schemas.microsoft.com/office/drawing/2014/main" id="{93CA67B0-CA0C-3BA2-1BE7-DE113015122C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765;p16">
                <a:extLst>
                  <a:ext uri="{FF2B5EF4-FFF2-40B4-BE49-F238E27FC236}">
                    <a16:creationId xmlns:a16="http://schemas.microsoft.com/office/drawing/2014/main" id="{7CAC5952-309F-5343-4A1D-A94B0E478390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9766;p16">
                <a:extLst>
                  <a:ext uri="{FF2B5EF4-FFF2-40B4-BE49-F238E27FC236}">
                    <a16:creationId xmlns:a16="http://schemas.microsoft.com/office/drawing/2014/main" id="{F2790354-2BA5-69C7-F5CA-AD7DF535B227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767;p16">
                <a:extLst>
                  <a:ext uri="{FF2B5EF4-FFF2-40B4-BE49-F238E27FC236}">
                    <a16:creationId xmlns:a16="http://schemas.microsoft.com/office/drawing/2014/main" id="{9BB6B455-1E15-695A-A81A-E29BCBD0E79C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" name="Forma libre: forma 56">
            <a:extLst>
              <a:ext uri="{FF2B5EF4-FFF2-40B4-BE49-F238E27FC236}">
                <a16:creationId xmlns:a16="http://schemas.microsoft.com/office/drawing/2014/main" id="{D7874782-E90E-27EA-FD0D-34FD8DFF5137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55" name="Google Shape;8552;p14">
            <a:extLst>
              <a:ext uri="{FF2B5EF4-FFF2-40B4-BE49-F238E27FC236}">
                <a16:creationId xmlns:a16="http://schemas.microsoft.com/office/drawing/2014/main" id="{55A46F1D-8849-4F2E-08C3-9C804D91D005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156" name="Google Shape;8553;p14">
              <a:extLst>
                <a:ext uri="{FF2B5EF4-FFF2-40B4-BE49-F238E27FC236}">
                  <a16:creationId xmlns:a16="http://schemas.microsoft.com/office/drawing/2014/main" id="{48A6BED0-EA4C-346D-6F70-9EC59413552C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554;p14">
              <a:extLst>
                <a:ext uri="{FF2B5EF4-FFF2-40B4-BE49-F238E27FC236}">
                  <a16:creationId xmlns:a16="http://schemas.microsoft.com/office/drawing/2014/main" id="{5182E5FF-6680-6D25-6D74-C0215675520A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555;p14">
              <a:extLst>
                <a:ext uri="{FF2B5EF4-FFF2-40B4-BE49-F238E27FC236}">
                  <a16:creationId xmlns:a16="http://schemas.microsoft.com/office/drawing/2014/main" id="{EF09DE9A-88E3-9E0F-4710-4A6A87671C4E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9565;p16">
            <a:extLst>
              <a:ext uri="{FF2B5EF4-FFF2-40B4-BE49-F238E27FC236}">
                <a16:creationId xmlns:a16="http://schemas.microsoft.com/office/drawing/2014/main" id="{1B031B78-DC0C-8B37-C28B-736DB1B1112F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60" name="Google Shape;9566;p16">
              <a:extLst>
                <a:ext uri="{FF2B5EF4-FFF2-40B4-BE49-F238E27FC236}">
                  <a16:creationId xmlns:a16="http://schemas.microsoft.com/office/drawing/2014/main" id="{C3D4BF66-7AC1-5563-810F-F2D771DF28B8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567;p16">
              <a:extLst>
                <a:ext uri="{FF2B5EF4-FFF2-40B4-BE49-F238E27FC236}">
                  <a16:creationId xmlns:a16="http://schemas.microsoft.com/office/drawing/2014/main" id="{1AE7231E-69B5-CC16-9EDC-91FFEDAD41AC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568;p16">
              <a:extLst>
                <a:ext uri="{FF2B5EF4-FFF2-40B4-BE49-F238E27FC236}">
                  <a16:creationId xmlns:a16="http://schemas.microsoft.com/office/drawing/2014/main" id="{A67F5D84-BAC9-8763-665D-1AFFADF20CE1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569;p16">
              <a:extLst>
                <a:ext uri="{FF2B5EF4-FFF2-40B4-BE49-F238E27FC236}">
                  <a16:creationId xmlns:a16="http://schemas.microsoft.com/office/drawing/2014/main" id="{9356E542-AC73-1F6F-1ADE-0480C8539E2F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570;p16">
              <a:extLst>
                <a:ext uri="{FF2B5EF4-FFF2-40B4-BE49-F238E27FC236}">
                  <a16:creationId xmlns:a16="http://schemas.microsoft.com/office/drawing/2014/main" id="{11C4C0F2-9602-985C-7B69-4517039C28C7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9481;p16">
            <a:extLst>
              <a:ext uri="{FF2B5EF4-FFF2-40B4-BE49-F238E27FC236}">
                <a16:creationId xmlns:a16="http://schemas.microsoft.com/office/drawing/2014/main" id="{DEE6BB13-2945-7055-66DB-81FB9F4AED69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66" name="Google Shape;9482;p16">
              <a:extLst>
                <a:ext uri="{FF2B5EF4-FFF2-40B4-BE49-F238E27FC236}">
                  <a16:creationId xmlns:a16="http://schemas.microsoft.com/office/drawing/2014/main" id="{646ECF7E-FEA8-35FD-A2C5-7F0F36B1E917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483;p16">
              <a:extLst>
                <a:ext uri="{FF2B5EF4-FFF2-40B4-BE49-F238E27FC236}">
                  <a16:creationId xmlns:a16="http://schemas.microsoft.com/office/drawing/2014/main" id="{F598EB23-B2B6-2961-FF82-5CA7D4E086BE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484;p16">
              <a:extLst>
                <a:ext uri="{FF2B5EF4-FFF2-40B4-BE49-F238E27FC236}">
                  <a16:creationId xmlns:a16="http://schemas.microsoft.com/office/drawing/2014/main" id="{CFACF4E0-55B2-1C25-BCD7-78AE9D97FCAE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9364;p16">
            <a:extLst>
              <a:ext uri="{FF2B5EF4-FFF2-40B4-BE49-F238E27FC236}">
                <a16:creationId xmlns:a16="http://schemas.microsoft.com/office/drawing/2014/main" id="{40BB037C-2AA7-502F-241C-2893DC17A6C8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noFill/>
        </p:grpSpPr>
        <p:sp>
          <p:nvSpPr>
            <p:cNvPr id="170" name="Google Shape;9365;p16">
              <a:extLst>
                <a:ext uri="{FF2B5EF4-FFF2-40B4-BE49-F238E27FC236}">
                  <a16:creationId xmlns:a16="http://schemas.microsoft.com/office/drawing/2014/main" id="{F85E97AF-1C68-DBE5-60A2-1A371D792384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366;p16">
              <a:extLst>
                <a:ext uri="{FF2B5EF4-FFF2-40B4-BE49-F238E27FC236}">
                  <a16:creationId xmlns:a16="http://schemas.microsoft.com/office/drawing/2014/main" id="{53AFB72B-7467-7008-E19E-5F5FCEEA26DC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9763;p16">
            <a:extLst>
              <a:ext uri="{FF2B5EF4-FFF2-40B4-BE49-F238E27FC236}">
                <a16:creationId xmlns:a16="http://schemas.microsoft.com/office/drawing/2014/main" id="{D464A9F9-FA11-F4FC-AFCD-3C879E714270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73" name="Google Shape;9764;p16">
              <a:extLst>
                <a:ext uri="{FF2B5EF4-FFF2-40B4-BE49-F238E27FC236}">
                  <a16:creationId xmlns:a16="http://schemas.microsoft.com/office/drawing/2014/main" id="{618AAEF4-E632-10A6-66C5-2350A6F8B806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765;p16">
              <a:extLst>
                <a:ext uri="{FF2B5EF4-FFF2-40B4-BE49-F238E27FC236}">
                  <a16:creationId xmlns:a16="http://schemas.microsoft.com/office/drawing/2014/main" id="{6EB93F31-C84A-D13F-B4A4-257914E8516F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766;p16">
              <a:extLst>
                <a:ext uri="{FF2B5EF4-FFF2-40B4-BE49-F238E27FC236}">
                  <a16:creationId xmlns:a16="http://schemas.microsoft.com/office/drawing/2014/main" id="{19264579-365F-62CA-3B1C-C2444A923FA0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767;p16">
              <a:extLst>
                <a:ext uri="{FF2B5EF4-FFF2-40B4-BE49-F238E27FC236}">
                  <a16:creationId xmlns:a16="http://schemas.microsoft.com/office/drawing/2014/main" id="{9096A809-6423-A044-738F-D22D8478AA7B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Slide Number Placeholder 5">
            <a:extLst>
              <a:ext uri="{FF2B5EF4-FFF2-40B4-BE49-F238E27FC236}">
                <a16:creationId xmlns:a16="http://schemas.microsoft.com/office/drawing/2014/main" id="{67D02A41-4BB0-9301-2D6D-FA3D873419EE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0367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4">
            <a:extLst>
              <a:ext uri="{FF2B5EF4-FFF2-40B4-BE49-F238E27FC236}">
                <a16:creationId xmlns:a16="http://schemas.microsoft.com/office/drawing/2014/main" id="{27B1EC2B-8082-E601-16C3-399970D92832}"/>
              </a:ext>
            </a:extLst>
          </p:cNvPr>
          <p:cNvSpPr/>
          <p:nvPr/>
        </p:nvSpPr>
        <p:spPr>
          <a:xfrm>
            <a:off x="1717060" y="38905"/>
            <a:ext cx="5662864" cy="2662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14E08-39B3-55B5-2574-F6453BE43B87}"/>
              </a:ext>
            </a:extLst>
          </p:cNvPr>
          <p:cNvSpPr txBox="1">
            <a:spLocks/>
          </p:cNvSpPr>
          <p:nvPr/>
        </p:nvSpPr>
        <p:spPr>
          <a:xfrm>
            <a:off x="723900" y="345627"/>
            <a:ext cx="7696200" cy="92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bg1"/>
                </a:solidFill>
                <a:latin typeface="Rubik" pitchFamily="2" charset="-79"/>
                <a:ea typeface="+mj-ea"/>
                <a:cs typeface="Rubik" pitchFamily="2" charset="-79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Thanks!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6FBA4E0-5F11-BAD1-BD0F-D61E345318EA}"/>
              </a:ext>
            </a:extLst>
          </p:cNvPr>
          <p:cNvSpPr txBox="1">
            <a:spLocks/>
          </p:cNvSpPr>
          <p:nvPr/>
        </p:nvSpPr>
        <p:spPr>
          <a:xfrm>
            <a:off x="3301385" y="1346856"/>
            <a:ext cx="3354030" cy="127620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Does anyone have any questions?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3D674F3-FD02-83B1-7375-18F105AA8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54" y="3008623"/>
            <a:ext cx="2581275" cy="17716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16F5-A5DA-2B46-26E8-CF174F8B67FD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239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C5F1C3E-1B1D-4B49-9D5C-61B5424A7B51}"/>
              </a:ext>
            </a:extLst>
          </p:cNvPr>
          <p:cNvSpPr/>
          <p:nvPr/>
        </p:nvSpPr>
        <p:spPr>
          <a:xfrm>
            <a:off x="970256" y="-483480"/>
            <a:ext cx="3981157" cy="367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98" y="3354388"/>
            <a:ext cx="4276725" cy="5445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r>
              <a:rPr lang="en-US" dirty="0"/>
              <a:t>COMPUTER VISION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4" y="724705"/>
            <a:ext cx="3981156" cy="2128836"/>
          </a:xfrm>
        </p:spPr>
        <p:txBody>
          <a:bodyPr anchor="t"/>
          <a:lstStyle/>
          <a:p>
            <a:r>
              <a:rPr lang="en-US" sz="3200" dirty="0"/>
              <a:t>TRAFFIC </a:t>
            </a:r>
            <a:br>
              <a:rPr lang="en-US" sz="3200" dirty="0"/>
            </a:br>
            <a:r>
              <a:rPr lang="en-US" sz="3200" dirty="0"/>
              <a:t>SIGN CLASSIFICATION</a:t>
            </a:r>
          </a:p>
        </p:txBody>
      </p:sp>
      <p:grpSp>
        <p:nvGrpSpPr>
          <p:cNvPr id="132" name="Google Shape;4579;p14">
            <a:extLst>
              <a:ext uri="{FF2B5EF4-FFF2-40B4-BE49-F238E27FC236}">
                <a16:creationId xmlns:a16="http://schemas.microsoft.com/office/drawing/2014/main" id="{DF5BD570-93E6-44D4-8A98-B2AFC8EEA570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133" name="Google Shape;4580;p14">
              <a:extLst>
                <a:ext uri="{FF2B5EF4-FFF2-40B4-BE49-F238E27FC236}">
                  <a16:creationId xmlns:a16="http://schemas.microsoft.com/office/drawing/2014/main" id="{7A375A49-868A-413F-928A-367AFE0936A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4581;p14">
              <a:extLst>
                <a:ext uri="{FF2B5EF4-FFF2-40B4-BE49-F238E27FC236}">
                  <a16:creationId xmlns:a16="http://schemas.microsoft.com/office/drawing/2014/main" id="{D696C9D4-92B4-4DA8-943F-F9AC6C00BA8E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2B2D4D5A-B93B-40A2-A82C-AD6BDF616FBF}"/>
              </a:ext>
            </a:extLst>
          </p:cNvPr>
          <p:cNvGrpSpPr/>
          <p:nvPr/>
        </p:nvGrpSpPr>
        <p:grpSpPr>
          <a:xfrm>
            <a:off x="2872041" y="5239956"/>
            <a:ext cx="528674" cy="528674"/>
            <a:chOff x="2872041" y="5239956"/>
            <a:chExt cx="528674" cy="528674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7776C229-CEA5-497E-B3A6-EDAAA0A76AC1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8" name="Google Shape;8552;p14">
              <a:extLst>
                <a:ext uri="{FF2B5EF4-FFF2-40B4-BE49-F238E27FC236}">
                  <a16:creationId xmlns:a16="http://schemas.microsoft.com/office/drawing/2014/main" id="{803036CE-BABA-47E7-8068-600525FD3AAC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9" name="Google Shape;8553;p14">
                <a:extLst>
                  <a:ext uri="{FF2B5EF4-FFF2-40B4-BE49-F238E27FC236}">
                    <a16:creationId xmlns:a16="http://schemas.microsoft.com/office/drawing/2014/main" id="{6754E24A-AC9F-4711-AA82-F20D15179DCB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554;p14">
                <a:extLst>
                  <a:ext uri="{FF2B5EF4-FFF2-40B4-BE49-F238E27FC236}">
                    <a16:creationId xmlns:a16="http://schemas.microsoft.com/office/drawing/2014/main" id="{8C0981CC-BEAB-400B-AB83-EEAED6688C0C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555;p14">
                <a:extLst>
                  <a:ext uri="{FF2B5EF4-FFF2-40B4-BE49-F238E27FC236}">
                    <a16:creationId xmlns:a16="http://schemas.microsoft.com/office/drawing/2014/main" id="{3418CA9C-26FA-431F-BBAA-0A59F2319906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268257F9-309C-4871-BD8B-F9FDA72223A4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E64865F5-28C7-4192-99D1-0C71B5F91860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9" name="Google Shape;9565;p16">
              <a:extLst>
                <a:ext uri="{FF2B5EF4-FFF2-40B4-BE49-F238E27FC236}">
                  <a16:creationId xmlns:a16="http://schemas.microsoft.com/office/drawing/2014/main" id="{B9511E84-B94C-4609-A057-8563B0DC3A35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35" name="Google Shape;9566;p16">
                <a:extLst>
                  <a:ext uri="{FF2B5EF4-FFF2-40B4-BE49-F238E27FC236}">
                    <a16:creationId xmlns:a16="http://schemas.microsoft.com/office/drawing/2014/main" id="{14B2B166-B66F-4584-B6A1-C5C628B93BE4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567;p16">
                <a:extLst>
                  <a:ext uri="{FF2B5EF4-FFF2-40B4-BE49-F238E27FC236}">
                    <a16:creationId xmlns:a16="http://schemas.microsoft.com/office/drawing/2014/main" id="{07DBF93D-9AE0-4F3B-9741-78EBAFCB74E6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568;p16">
                <a:extLst>
                  <a:ext uri="{FF2B5EF4-FFF2-40B4-BE49-F238E27FC236}">
                    <a16:creationId xmlns:a16="http://schemas.microsoft.com/office/drawing/2014/main" id="{9738787E-5EC7-4DA2-89CA-517B1E0F0812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569;p16">
                <a:extLst>
                  <a:ext uri="{FF2B5EF4-FFF2-40B4-BE49-F238E27FC236}">
                    <a16:creationId xmlns:a16="http://schemas.microsoft.com/office/drawing/2014/main" id="{9400CECC-6525-4633-914E-367D61882F08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570;p16">
                <a:extLst>
                  <a:ext uri="{FF2B5EF4-FFF2-40B4-BE49-F238E27FC236}">
                    <a16:creationId xmlns:a16="http://schemas.microsoft.com/office/drawing/2014/main" id="{C238095E-127B-4360-AB91-09EEC270FA3D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F049AC9F-C3A1-4D74-BA73-66FA01B76C83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7B4E51F6-3953-4A0E-B84F-896379A1F1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2" name="Google Shape;9481;p16">
              <a:extLst>
                <a:ext uri="{FF2B5EF4-FFF2-40B4-BE49-F238E27FC236}">
                  <a16:creationId xmlns:a16="http://schemas.microsoft.com/office/drawing/2014/main" id="{6C5F8B6D-8ACA-46A7-AD57-A89B1631AD7D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43" name="Google Shape;9482;p16">
                <a:extLst>
                  <a:ext uri="{FF2B5EF4-FFF2-40B4-BE49-F238E27FC236}">
                    <a16:creationId xmlns:a16="http://schemas.microsoft.com/office/drawing/2014/main" id="{428C3432-7023-495C-9018-4F4B77A4DA67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483;p16">
                <a:extLst>
                  <a:ext uri="{FF2B5EF4-FFF2-40B4-BE49-F238E27FC236}">
                    <a16:creationId xmlns:a16="http://schemas.microsoft.com/office/drawing/2014/main" id="{F51B221C-D772-4E61-A734-6B7E2F013A29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484;p16">
                <a:extLst>
                  <a:ext uri="{FF2B5EF4-FFF2-40B4-BE49-F238E27FC236}">
                    <a16:creationId xmlns:a16="http://schemas.microsoft.com/office/drawing/2014/main" id="{0C252FF4-8842-4306-9CF2-21DEDFBD8620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86C9D1C-2FB7-4EE2-8D71-7928E80436C3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04466D2C-420A-48DE-B43E-550B89B34AC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8" name="Google Shape;9364;p16">
              <a:extLst>
                <a:ext uri="{FF2B5EF4-FFF2-40B4-BE49-F238E27FC236}">
                  <a16:creationId xmlns:a16="http://schemas.microsoft.com/office/drawing/2014/main" id="{758B708F-0E9F-47EA-B2B2-7538CC7C1921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49" name="Google Shape;9365;p16">
                <a:extLst>
                  <a:ext uri="{FF2B5EF4-FFF2-40B4-BE49-F238E27FC236}">
                    <a16:creationId xmlns:a16="http://schemas.microsoft.com/office/drawing/2014/main" id="{B06853F8-BA0C-4A54-83D4-774EBA62B73C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366;p16">
                <a:extLst>
                  <a:ext uri="{FF2B5EF4-FFF2-40B4-BE49-F238E27FC236}">
                    <a16:creationId xmlns:a16="http://schemas.microsoft.com/office/drawing/2014/main" id="{1A714E58-22DF-473C-A98D-9C80EEEA5588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FCE362D-48B4-4886-A731-78F09FB7AE9B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67E55E6D-904F-4B73-B064-B269A062A3E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3" name="Google Shape;9763;p16">
              <a:extLst>
                <a:ext uri="{FF2B5EF4-FFF2-40B4-BE49-F238E27FC236}">
                  <a16:creationId xmlns:a16="http://schemas.microsoft.com/office/drawing/2014/main" id="{92FD9CB1-ACE5-464F-9C10-B4DA70ED55B5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54" name="Google Shape;9764;p16">
                <a:extLst>
                  <a:ext uri="{FF2B5EF4-FFF2-40B4-BE49-F238E27FC236}">
                    <a16:creationId xmlns:a16="http://schemas.microsoft.com/office/drawing/2014/main" id="{4EAF2ED7-752B-4197-9FBF-9AC8AF51AABD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765;p16">
                <a:extLst>
                  <a:ext uri="{FF2B5EF4-FFF2-40B4-BE49-F238E27FC236}">
                    <a16:creationId xmlns:a16="http://schemas.microsoft.com/office/drawing/2014/main" id="{1A7EBD28-CE08-4B34-BAC4-736B44F019AB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766;p16">
                <a:extLst>
                  <a:ext uri="{FF2B5EF4-FFF2-40B4-BE49-F238E27FC236}">
                    <a16:creationId xmlns:a16="http://schemas.microsoft.com/office/drawing/2014/main" id="{34518A89-BCF9-4D8C-9DBA-3094B7C9BDCD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767;p16">
                <a:extLst>
                  <a:ext uri="{FF2B5EF4-FFF2-40B4-BE49-F238E27FC236}">
                    <a16:creationId xmlns:a16="http://schemas.microsoft.com/office/drawing/2014/main" id="{E5A76260-D7F3-49D6-83F2-ACAC9728405E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" name="Google Shape;9763;p16">
            <a:extLst>
              <a:ext uri="{FF2B5EF4-FFF2-40B4-BE49-F238E27FC236}">
                <a16:creationId xmlns:a16="http://schemas.microsoft.com/office/drawing/2014/main" id="{FE90D16B-9F98-457A-AD04-028E22281DC6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59" name="Google Shape;9764;p16">
              <a:extLst>
                <a:ext uri="{FF2B5EF4-FFF2-40B4-BE49-F238E27FC236}">
                  <a16:creationId xmlns:a16="http://schemas.microsoft.com/office/drawing/2014/main" id="{95565E5D-A7F3-4FBC-8A12-EA7ADD0B43A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5;p16">
              <a:extLst>
                <a:ext uri="{FF2B5EF4-FFF2-40B4-BE49-F238E27FC236}">
                  <a16:creationId xmlns:a16="http://schemas.microsoft.com/office/drawing/2014/main" id="{EA7316D5-7E5D-4314-B737-1AEFFEE5B83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66;p16">
              <a:extLst>
                <a:ext uri="{FF2B5EF4-FFF2-40B4-BE49-F238E27FC236}">
                  <a16:creationId xmlns:a16="http://schemas.microsoft.com/office/drawing/2014/main" id="{7CEB8DF2-98A2-48A3-97EC-3F7B159D3616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67;p16">
              <a:extLst>
                <a:ext uri="{FF2B5EF4-FFF2-40B4-BE49-F238E27FC236}">
                  <a16:creationId xmlns:a16="http://schemas.microsoft.com/office/drawing/2014/main" id="{D3BC1A52-4F0C-4688-A3A8-8E17844BAFC7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1F6605CA-4721-476C-865A-B0D35D113303}"/>
              </a:ext>
            </a:extLst>
          </p:cNvPr>
          <p:cNvSpPr/>
          <p:nvPr/>
        </p:nvSpPr>
        <p:spPr>
          <a:xfrm>
            <a:off x="-7272448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95478BC1-1741-402E-91D1-0FFADA796151}"/>
              </a:ext>
            </a:extLst>
          </p:cNvPr>
          <p:cNvGrpSpPr/>
          <p:nvPr/>
        </p:nvGrpSpPr>
        <p:grpSpPr>
          <a:xfrm>
            <a:off x="1452060" y="4405696"/>
            <a:ext cx="534946" cy="534946"/>
            <a:chOff x="1452060" y="4405696"/>
            <a:chExt cx="534946" cy="534946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11892687-6A89-424D-BA49-E076B181322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6" name="Google Shape;9763;p16">
              <a:extLst>
                <a:ext uri="{FF2B5EF4-FFF2-40B4-BE49-F238E27FC236}">
                  <a16:creationId xmlns:a16="http://schemas.microsoft.com/office/drawing/2014/main" id="{4D5CB182-6F57-4085-A1C5-57DDA6A2EB14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67" name="Google Shape;9764;p16">
                <a:extLst>
                  <a:ext uri="{FF2B5EF4-FFF2-40B4-BE49-F238E27FC236}">
                    <a16:creationId xmlns:a16="http://schemas.microsoft.com/office/drawing/2014/main" id="{BAACEB59-CBA9-4075-9448-3DFCE3FA0EC5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765;p16">
                <a:extLst>
                  <a:ext uri="{FF2B5EF4-FFF2-40B4-BE49-F238E27FC236}">
                    <a16:creationId xmlns:a16="http://schemas.microsoft.com/office/drawing/2014/main" id="{91380BE3-45A9-4FE4-8958-8A0508BFA01C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766;p16">
                <a:extLst>
                  <a:ext uri="{FF2B5EF4-FFF2-40B4-BE49-F238E27FC236}">
                    <a16:creationId xmlns:a16="http://schemas.microsoft.com/office/drawing/2014/main" id="{64941D35-362C-4998-9C8B-64FA6B60C499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767;p16">
                <a:extLst>
                  <a:ext uri="{FF2B5EF4-FFF2-40B4-BE49-F238E27FC236}">
                    <a16:creationId xmlns:a16="http://schemas.microsoft.com/office/drawing/2014/main" id="{9DF05512-532A-4D15-95D3-CFF20F718B06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8552;p14">
            <a:extLst>
              <a:ext uri="{FF2B5EF4-FFF2-40B4-BE49-F238E27FC236}">
                <a16:creationId xmlns:a16="http://schemas.microsoft.com/office/drawing/2014/main" id="{42C3D455-BB7E-4498-9FA8-08C2F53034A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chemeClr val="tx2"/>
          </a:solidFill>
        </p:grpSpPr>
        <p:sp>
          <p:nvSpPr>
            <p:cNvPr id="172" name="Google Shape;8553;p14">
              <a:extLst>
                <a:ext uri="{FF2B5EF4-FFF2-40B4-BE49-F238E27FC236}">
                  <a16:creationId xmlns:a16="http://schemas.microsoft.com/office/drawing/2014/main" id="{AE3ECF44-6805-4420-A6E9-9ADED316B21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554;p14">
              <a:extLst>
                <a:ext uri="{FF2B5EF4-FFF2-40B4-BE49-F238E27FC236}">
                  <a16:creationId xmlns:a16="http://schemas.microsoft.com/office/drawing/2014/main" id="{F2B0B06C-A6D7-4240-B287-2DDBEC4125C0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555;p14">
              <a:extLst>
                <a:ext uri="{FF2B5EF4-FFF2-40B4-BE49-F238E27FC236}">
                  <a16:creationId xmlns:a16="http://schemas.microsoft.com/office/drawing/2014/main" id="{08A3937C-5692-4FA0-AE3D-A2BCF3120742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9565;p16">
            <a:extLst>
              <a:ext uri="{FF2B5EF4-FFF2-40B4-BE49-F238E27FC236}">
                <a16:creationId xmlns:a16="http://schemas.microsoft.com/office/drawing/2014/main" id="{74FA15D7-69EC-4C10-8D32-51A6274FB5FB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76" name="Google Shape;9566;p16">
              <a:extLst>
                <a:ext uri="{FF2B5EF4-FFF2-40B4-BE49-F238E27FC236}">
                  <a16:creationId xmlns:a16="http://schemas.microsoft.com/office/drawing/2014/main" id="{7F7B54F9-09CF-4E57-8E16-AE2283B5AEF4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567;p16">
              <a:extLst>
                <a:ext uri="{FF2B5EF4-FFF2-40B4-BE49-F238E27FC236}">
                  <a16:creationId xmlns:a16="http://schemas.microsoft.com/office/drawing/2014/main" id="{43D029C1-6BBD-4DFC-A455-640178E1F4AF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568;p16">
              <a:extLst>
                <a:ext uri="{FF2B5EF4-FFF2-40B4-BE49-F238E27FC236}">
                  <a16:creationId xmlns:a16="http://schemas.microsoft.com/office/drawing/2014/main" id="{5CD34F86-88DA-4B80-824F-FD160BF7F40D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569;p16">
              <a:extLst>
                <a:ext uri="{FF2B5EF4-FFF2-40B4-BE49-F238E27FC236}">
                  <a16:creationId xmlns:a16="http://schemas.microsoft.com/office/drawing/2014/main" id="{E457EA61-C688-4A54-9307-F5B2094A0ACD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570;p16">
              <a:extLst>
                <a:ext uri="{FF2B5EF4-FFF2-40B4-BE49-F238E27FC236}">
                  <a16:creationId xmlns:a16="http://schemas.microsoft.com/office/drawing/2014/main" id="{D3704F4E-EEE5-4AEA-BB6F-4C31F115AA24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9481;p16">
            <a:extLst>
              <a:ext uri="{FF2B5EF4-FFF2-40B4-BE49-F238E27FC236}">
                <a16:creationId xmlns:a16="http://schemas.microsoft.com/office/drawing/2014/main" id="{25FBB2AB-47DD-45D7-9601-F1A74055BFA5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82" name="Google Shape;9482;p16">
              <a:extLst>
                <a:ext uri="{FF2B5EF4-FFF2-40B4-BE49-F238E27FC236}">
                  <a16:creationId xmlns:a16="http://schemas.microsoft.com/office/drawing/2014/main" id="{5501A6A4-14AF-4E56-982E-8F19A7560952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483;p16">
              <a:extLst>
                <a:ext uri="{FF2B5EF4-FFF2-40B4-BE49-F238E27FC236}">
                  <a16:creationId xmlns:a16="http://schemas.microsoft.com/office/drawing/2014/main" id="{856688D5-8D95-4D18-B52A-725880659FE9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484;p16">
              <a:extLst>
                <a:ext uri="{FF2B5EF4-FFF2-40B4-BE49-F238E27FC236}">
                  <a16:creationId xmlns:a16="http://schemas.microsoft.com/office/drawing/2014/main" id="{8FCCF5E7-605D-4022-A741-D289FFBAF7A8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9364;p16">
            <a:extLst>
              <a:ext uri="{FF2B5EF4-FFF2-40B4-BE49-F238E27FC236}">
                <a16:creationId xmlns:a16="http://schemas.microsoft.com/office/drawing/2014/main" id="{BEA8FA11-8974-4A39-8468-C7F6E2D9B603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86" name="Google Shape;9365;p16">
              <a:extLst>
                <a:ext uri="{FF2B5EF4-FFF2-40B4-BE49-F238E27FC236}">
                  <a16:creationId xmlns:a16="http://schemas.microsoft.com/office/drawing/2014/main" id="{56884B39-A290-47E7-B97E-715C36D39FAF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366;p16">
              <a:extLst>
                <a:ext uri="{FF2B5EF4-FFF2-40B4-BE49-F238E27FC236}">
                  <a16:creationId xmlns:a16="http://schemas.microsoft.com/office/drawing/2014/main" id="{2429CA61-CA78-4A39-88F9-731442730B2A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B7BDF69-A6E6-0945-7530-912DB9CEA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62" y="18727"/>
            <a:ext cx="4619625" cy="317182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8FF5B4E-FCA2-D94B-BC73-487A8952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84652"/>
              </p:ext>
            </p:extLst>
          </p:nvPr>
        </p:nvGraphicFramePr>
        <p:xfrm>
          <a:off x="5344265" y="3186549"/>
          <a:ext cx="4328546" cy="121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88">
                  <a:extLst>
                    <a:ext uri="{9D8B030D-6E8A-4147-A177-3AD203B41FA5}">
                      <a16:colId xmlns:a16="http://schemas.microsoft.com/office/drawing/2014/main" val="2984391761"/>
                    </a:ext>
                  </a:extLst>
                </a:gridCol>
                <a:gridCol w="2192358">
                  <a:extLst>
                    <a:ext uri="{9D8B030D-6E8A-4147-A177-3AD203B41FA5}">
                      <a16:colId xmlns:a16="http://schemas.microsoft.com/office/drawing/2014/main" val="971744690"/>
                    </a:ext>
                  </a:extLst>
                </a:gridCol>
              </a:tblGrid>
              <a:tr h="60515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ter" panose="02000503000000020004"/>
                        </a:rPr>
                        <a:t>Trần Minh Phúc</a:t>
                      </a:r>
                      <a:endParaRPr lang="vi-V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ter" panose="02000503000000020004"/>
                        </a:rPr>
                        <a:t>- 20521782</a:t>
                      </a:r>
                      <a:endParaRPr lang="vi-V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97655"/>
                  </a:ext>
                </a:extLst>
              </a:tr>
              <a:tr h="605154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ter" panose="02000503000000020004"/>
                        </a:rPr>
                        <a:t>Nguyễn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ter" panose="02000503000000020004"/>
                        </a:rPr>
                        <a:t> Thanh Phúc</a:t>
                      </a:r>
                      <a:endParaRPr lang="vi-V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ter" panose="02000503000000020004"/>
                        </a:rPr>
                        <a:t>- 20521769 </a:t>
                      </a:r>
                      <a:endParaRPr lang="vi-V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14512"/>
                  </a:ext>
                </a:extLst>
              </a:tr>
            </a:tbl>
          </a:graphicData>
        </a:graphic>
      </p:graphicFrame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262262CC-406D-5F13-DE74-15217B647C15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905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4" y="552450"/>
            <a:ext cx="6982236" cy="7155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TRAFFIC SIGN CLASSIFICATION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830209"/>
            <a:ext cx="2459540" cy="392482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" y="1696904"/>
            <a:ext cx="869950" cy="592890"/>
          </a:xfrm>
        </p:spPr>
        <p:txBody>
          <a:bodyPr/>
          <a:lstStyle/>
          <a:p>
            <a:r>
              <a:rPr lang="es-ES" dirty="0"/>
              <a:t>01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50697" y="1830209"/>
            <a:ext cx="2459538" cy="392482"/>
          </a:xfrm>
        </p:spPr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10419" y="1696904"/>
            <a:ext cx="881062" cy="592890"/>
          </a:xfrm>
        </p:spPr>
        <p:txBody>
          <a:bodyPr/>
          <a:lstStyle/>
          <a:p>
            <a:r>
              <a:rPr lang="es-ES"/>
              <a:t>03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876020" y="3165775"/>
            <a:ext cx="2459538" cy="392482"/>
          </a:xfrm>
        </p:spPr>
        <p:txBody>
          <a:bodyPr/>
          <a:lstStyle/>
          <a:p>
            <a:r>
              <a:rPr lang="en-US" dirty="0"/>
              <a:t>CNN</a:t>
            </a:r>
          </a:p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910417" y="3024114"/>
            <a:ext cx="881062" cy="592890"/>
          </a:xfrm>
        </p:spPr>
        <p:txBody>
          <a:bodyPr/>
          <a:lstStyle/>
          <a:p>
            <a:r>
              <a:rPr lang="es-ES"/>
              <a:t>04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87092" y="3161071"/>
            <a:ext cx="2459540" cy="39248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23900" y="3024114"/>
            <a:ext cx="869950" cy="592890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  <p:grpSp>
        <p:nvGrpSpPr>
          <p:cNvPr id="77" name="Google Shape;4579;p14">
            <a:extLst>
              <a:ext uri="{FF2B5EF4-FFF2-40B4-BE49-F238E27FC236}">
                <a16:creationId xmlns:a16="http://schemas.microsoft.com/office/drawing/2014/main" id="{FC389210-0901-4542-93A8-C985165ADAFB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78" name="Google Shape;4580;p14">
              <a:extLst>
                <a:ext uri="{FF2B5EF4-FFF2-40B4-BE49-F238E27FC236}">
                  <a16:creationId xmlns:a16="http://schemas.microsoft.com/office/drawing/2014/main" id="{B6A0312E-7984-46F9-A2F9-50EA8824790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4581;p14">
              <a:extLst>
                <a:ext uri="{FF2B5EF4-FFF2-40B4-BE49-F238E27FC236}">
                  <a16:creationId xmlns:a16="http://schemas.microsoft.com/office/drawing/2014/main" id="{057044D5-BB37-41B3-AB07-39ECDDF45B1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5573E8E8-5D11-4592-B8C0-C0B48017E069}"/>
              </a:ext>
            </a:extLst>
          </p:cNvPr>
          <p:cNvGrpSpPr/>
          <p:nvPr/>
        </p:nvGrpSpPr>
        <p:grpSpPr>
          <a:xfrm>
            <a:off x="2872041" y="5239956"/>
            <a:ext cx="528674" cy="528674"/>
            <a:chOff x="2872041" y="5239956"/>
            <a:chExt cx="528674" cy="528674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B239CC3-B6E1-4E53-BDBC-523F41ECA37E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2" name="Google Shape;8552;p14">
              <a:extLst>
                <a:ext uri="{FF2B5EF4-FFF2-40B4-BE49-F238E27FC236}">
                  <a16:creationId xmlns:a16="http://schemas.microsoft.com/office/drawing/2014/main" id="{A1CD4A7E-0196-4A3D-8097-64D3195C64E1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33" name="Google Shape;8553;p14">
                <a:extLst>
                  <a:ext uri="{FF2B5EF4-FFF2-40B4-BE49-F238E27FC236}">
                    <a16:creationId xmlns:a16="http://schemas.microsoft.com/office/drawing/2014/main" id="{5CFD5BAC-673D-49D8-BB77-CB6DB2D5B2D0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554;p14">
                <a:extLst>
                  <a:ext uri="{FF2B5EF4-FFF2-40B4-BE49-F238E27FC236}">
                    <a16:creationId xmlns:a16="http://schemas.microsoft.com/office/drawing/2014/main" id="{EF24A5DB-76E2-42E7-A81C-FB522F2C31F1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555;p14">
                <a:extLst>
                  <a:ext uri="{FF2B5EF4-FFF2-40B4-BE49-F238E27FC236}">
                    <a16:creationId xmlns:a16="http://schemas.microsoft.com/office/drawing/2014/main" id="{46777246-C595-4C9A-AFF5-F1653C9329CA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FD60EB2A-8410-4D34-A276-85EEAFC1C04E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BECC969B-66FA-48FE-863B-234838642994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8" name="Google Shape;9565;p16">
              <a:extLst>
                <a:ext uri="{FF2B5EF4-FFF2-40B4-BE49-F238E27FC236}">
                  <a16:creationId xmlns:a16="http://schemas.microsoft.com/office/drawing/2014/main" id="{65CCADEC-375C-435F-8C8A-6861B23335C4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39" name="Google Shape;9566;p16">
                <a:extLst>
                  <a:ext uri="{FF2B5EF4-FFF2-40B4-BE49-F238E27FC236}">
                    <a16:creationId xmlns:a16="http://schemas.microsoft.com/office/drawing/2014/main" id="{87947F6F-D980-41BF-8110-FA1219020B9C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567;p16">
                <a:extLst>
                  <a:ext uri="{FF2B5EF4-FFF2-40B4-BE49-F238E27FC236}">
                    <a16:creationId xmlns:a16="http://schemas.microsoft.com/office/drawing/2014/main" id="{2177AC22-4634-4DD4-838D-4A1BBD9AC954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568;p16">
                <a:extLst>
                  <a:ext uri="{FF2B5EF4-FFF2-40B4-BE49-F238E27FC236}">
                    <a16:creationId xmlns:a16="http://schemas.microsoft.com/office/drawing/2014/main" id="{EB1B5665-3FC1-4747-8E2F-7D718C63D1BD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569;p16">
                <a:extLst>
                  <a:ext uri="{FF2B5EF4-FFF2-40B4-BE49-F238E27FC236}">
                    <a16:creationId xmlns:a16="http://schemas.microsoft.com/office/drawing/2014/main" id="{8D6C4F45-B0AF-45F6-B64A-8CD4688226BF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570;p16">
                <a:extLst>
                  <a:ext uri="{FF2B5EF4-FFF2-40B4-BE49-F238E27FC236}">
                    <a16:creationId xmlns:a16="http://schemas.microsoft.com/office/drawing/2014/main" id="{64FDEA3D-652B-43C3-A2ED-FF98AF66DDE6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1DC8DF19-AB50-48AF-9B1A-2574551F1E3C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086B264E-A037-410D-A24D-9EF0FAC981C1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6" name="Google Shape;9481;p16">
              <a:extLst>
                <a:ext uri="{FF2B5EF4-FFF2-40B4-BE49-F238E27FC236}">
                  <a16:creationId xmlns:a16="http://schemas.microsoft.com/office/drawing/2014/main" id="{98FD8889-CB59-4D60-B997-EB01AF381106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47" name="Google Shape;9482;p16">
                <a:extLst>
                  <a:ext uri="{FF2B5EF4-FFF2-40B4-BE49-F238E27FC236}">
                    <a16:creationId xmlns:a16="http://schemas.microsoft.com/office/drawing/2014/main" id="{35DB0828-9817-426A-8DD9-581AA51C2AC0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483;p16">
                <a:extLst>
                  <a:ext uri="{FF2B5EF4-FFF2-40B4-BE49-F238E27FC236}">
                    <a16:creationId xmlns:a16="http://schemas.microsoft.com/office/drawing/2014/main" id="{7DA02674-BF37-49F0-86C4-F6966F3EE665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484;p16">
                <a:extLst>
                  <a:ext uri="{FF2B5EF4-FFF2-40B4-BE49-F238E27FC236}">
                    <a16:creationId xmlns:a16="http://schemas.microsoft.com/office/drawing/2014/main" id="{FA085C61-4072-4CC5-8DDE-0AA356D21222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5FB7DB9E-D386-49CE-9CFB-74991F5D25AF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AE54D24B-7A88-48CC-A535-D29EEB3007A5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2" name="Google Shape;9364;p16">
              <a:extLst>
                <a:ext uri="{FF2B5EF4-FFF2-40B4-BE49-F238E27FC236}">
                  <a16:creationId xmlns:a16="http://schemas.microsoft.com/office/drawing/2014/main" id="{7153FFA1-BF03-4F2F-8097-30F7CB3E724E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53" name="Google Shape;9365;p16">
                <a:extLst>
                  <a:ext uri="{FF2B5EF4-FFF2-40B4-BE49-F238E27FC236}">
                    <a16:creationId xmlns:a16="http://schemas.microsoft.com/office/drawing/2014/main" id="{6C0A3674-C736-49CC-BDF3-3B635ACF8159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366;p16">
                <a:extLst>
                  <a:ext uri="{FF2B5EF4-FFF2-40B4-BE49-F238E27FC236}">
                    <a16:creationId xmlns:a16="http://schemas.microsoft.com/office/drawing/2014/main" id="{79C24BB3-B839-4226-AD87-F0E4F01619B0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04D435F3-FBEB-49A7-BED3-94C5F73D55AC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B264585D-425F-4142-8B04-1E4D063D7BC4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7" name="Google Shape;9763;p16">
              <a:extLst>
                <a:ext uri="{FF2B5EF4-FFF2-40B4-BE49-F238E27FC236}">
                  <a16:creationId xmlns:a16="http://schemas.microsoft.com/office/drawing/2014/main" id="{37A78132-3E76-432E-9C92-0877DDFBBDFC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58" name="Google Shape;9764;p16">
                <a:extLst>
                  <a:ext uri="{FF2B5EF4-FFF2-40B4-BE49-F238E27FC236}">
                    <a16:creationId xmlns:a16="http://schemas.microsoft.com/office/drawing/2014/main" id="{C10C3F89-AC71-4057-AC05-95A68C6357B0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765;p16">
                <a:extLst>
                  <a:ext uri="{FF2B5EF4-FFF2-40B4-BE49-F238E27FC236}">
                    <a16:creationId xmlns:a16="http://schemas.microsoft.com/office/drawing/2014/main" id="{6AF493EC-24EA-4C99-8813-D43D3D6777E5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766;p16">
                <a:extLst>
                  <a:ext uri="{FF2B5EF4-FFF2-40B4-BE49-F238E27FC236}">
                    <a16:creationId xmlns:a16="http://schemas.microsoft.com/office/drawing/2014/main" id="{8AF5A6D9-1036-4D00-B5E3-4630807A1B4E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767;p16">
                <a:extLst>
                  <a:ext uri="{FF2B5EF4-FFF2-40B4-BE49-F238E27FC236}">
                    <a16:creationId xmlns:a16="http://schemas.microsoft.com/office/drawing/2014/main" id="{C248FF89-A465-466C-BF96-129A061FB713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oogle Shape;9763;p16">
            <a:extLst>
              <a:ext uri="{FF2B5EF4-FFF2-40B4-BE49-F238E27FC236}">
                <a16:creationId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Forma libre: forma 166">
            <a:extLst>
              <a:ext uri="{FF2B5EF4-FFF2-40B4-BE49-F238E27FC236}">
                <a16:creationId xmlns:a16="http://schemas.microsoft.com/office/drawing/2014/main" id="{9431FDFF-B430-4285-AB99-509D5853991B}"/>
              </a:ext>
            </a:extLst>
          </p:cNvPr>
          <p:cNvSpPr/>
          <p:nvPr/>
        </p:nvSpPr>
        <p:spPr>
          <a:xfrm>
            <a:off x="-7272448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5A0134C3-0A2D-45C1-9176-A8BC720DE2C4}"/>
              </a:ext>
            </a:extLst>
          </p:cNvPr>
          <p:cNvGrpSpPr/>
          <p:nvPr/>
        </p:nvGrpSpPr>
        <p:grpSpPr>
          <a:xfrm>
            <a:off x="1452060" y="4405696"/>
            <a:ext cx="534946" cy="534946"/>
            <a:chOff x="1452060" y="4405696"/>
            <a:chExt cx="534946" cy="534946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46794EA5-B8EC-4E90-870E-C4CCE616FCDC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oogle Shape;9763;p16">
              <a:extLst>
                <a:ext uri="{FF2B5EF4-FFF2-40B4-BE49-F238E27FC236}">
                  <a16:creationId xmlns:a16="http://schemas.microsoft.com/office/drawing/2014/main" id="{72478D78-621C-499C-822A-02C6F583B40E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71" name="Google Shape;9764;p16">
                <a:extLst>
                  <a:ext uri="{FF2B5EF4-FFF2-40B4-BE49-F238E27FC236}">
                    <a16:creationId xmlns:a16="http://schemas.microsoft.com/office/drawing/2014/main" id="{1A4ADF68-B6C1-44C5-91F6-F3E2689725F4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765;p16">
                <a:extLst>
                  <a:ext uri="{FF2B5EF4-FFF2-40B4-BE49-F238E27FC236}">
                    <a16:creationId xmlns:a16="http://schemas.microsoft.com/office/drawing/2014/main" id="{1F4ECDE7-14A4-4358-A7D5-2C19B8476737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66;p16">
                <a:extLst>
                  <a:ext uri="{FF2B5EF4-FFF2-40B4-BE49-F238E27FC236}">
                    <a16:creationId xmlns:a16="http://schemas.microsoft.com/office/drawing/2014/main" id="{376A89D5-4491-4FFE-9BC2-5A06BD5EC48C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767;p16">
                <a:extLst>
                  <a:ext uri="{FF2B5EF4-FFF2-40B4-BE49-F238E27FC236}">
                    <a16:creationId xmlns:a16="http://schemas.microsoft.com/office/drawing/2014/main" id="{59980AE5-68F7-48B3-97A3-A1E95E79DB66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8552;p14">
            <a:extLst>
              <a:ext uri="{FF2B5EF4-FFF2-40B4-BE49-F238E27FC236}">
                <a16:creationId xmlns:a16="http://schemas.microsoft.com/office/drawing/2014/main" id="{9DFAB4D0-53C2-4B2D-BF46-58190AB4617F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chemeClr val="tx2"/>
          </a:solidFill>
        </p:grpSpPr>
        <p:sp>
          <p:nvSpPr>
            <p:cNvPr id="176" name="Google Shape;8553;p14">
              <a:extLst>
                <a:ext uri="{FF2B5EF4-FFF2-40B4-BE49-F238E27FC236}">
                  <a16:creationId xmlns:a16="http://schemas.microsoft.com/office/drawing/2014/main" id="{A003CC09-12AA-40FE-A49E-48A7F6DCAE9C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554;p14">
              <a:extLst>
                <a:ext uri="{FF2B5EF4-FFF2-40B4-BE49-F238E27FC236}">
                  <a16:creationId xmlns:a16="http://schemas.microsoft.com/office/drawing/2014/main" id="{6A6F8E5A-9A75-4E4B-95FA-BC0B31C07281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555;p14">
              <a:extLst>
                <a:ext uri="{FF2B5EF4-FFF2-40B4-BE49-F238E27FC236}">
                  <a16:creationId xmlns:a16="http://schemas.microsoft.com/office/drawing/2014/main" id="{6B9503E6-71D2-41A7-96AA-4699EA236CC7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9565;p16">
            <a:extLst>
              <a:ext uri="{FF2B5EF4-FFF2-40B4-BE49-F238E27FC236}">
                <a16:creationId xmlns:a16="http://schemas.microsoft.com/office/drawing/2014/main" id="{7CF2C4D7-8695-4BC4-A976-89E671021B31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80" name="Google Shape;9566;p16">
              <a:extLst>
                <a:ext uri="{FF2B5EF4-FFF2-40B4-BE49-F238E27FC236}">
                  <a16:creationId xmlns:a16="http://schemas.microsoft.com/office/drawing/2014/main" id="{34BF8B0D-FAAD-4278-A34F-4EA7DE9693D8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567;p16">
              <a:extLst>
                <a:ext uri="{FF2B5EF4-FFF2-40B4-BE49-F238E27FC236}">
                  <a16:creationId xmlns:a16="http://schemas.microsoft.com/office/drawing/2014/main" id="{427EE97B-7917-4031-BF81-E435B0883A43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568;p16">
              <a:extLst>
                <a:ext uri="{FF2B5EF4-FFF2-40B4-BE49-F238E27FC236}">
                  <a16:creationId xmlns:a16="http://schemas.microsoft.com/office/drawing/2014/main" id="{7AACCB08-B54A-4E9C-A9EC-BEAAAC051AF8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569;p16">
              <a:extLst>
                <a:ext uri="{FF2B5EF4-FFF2-40B4-BE49-F238E27FC236}">
                  <a16:creationId xmlns:a16="http://schemas.microsoft.com/office/drawing/2014/main" id="{B20165CB-9838-401B-B9A3-07E7BB5EE931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570;p16">
              <a:extLst>
                <a:ext uri="{FF2B5EF4-FFF2-40B4-BE49-F238E27FC236}">
                  <a16:creationId xmlns:a16="http://schemas.microsoft.com/office/drawing/2014/main" id="{A81D7092-0E98-4520-9578-632D922F1AF9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9481;p16">
            <a:extLst>
              <a:ext uri="{FF2B5EF4-FFF2-40B4-BE49-F238E27FC236}">
                <a16:creationId xmlns:a16="http://schemas.microsoft.com/office/drawing/2014/main" id="{31A07A70-F532-4669-A090-841FA83C2B05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86" name="Google Shape;9482;p16">
              <a:extLst>
                <a:ext uri="{FF2B5EF4-FFF2-40B4-BE49-F238E27FC236}">
                  <a16:creationId xmlns:a16="http://schemas.microsoft.com/office/drawing/2014/main" id="{D5D30FBE-62F9-4253-9375-8BD8A3186FC7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483;p16">
              <a:extLst>
                <a:ext uri="{FF2B5EF4-FFF2-40B4-BE49-F238E27FC236}">
                  <a16:creationId xmlns:a16="http://schemas.microsoft.com/office/drawing/2014/main" id="{C1907655-C458-43DC-B61E-DDF3658C172E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484;p16">
              <a:extLst>
                <a:ext uri="{FF2B5EF4-FFF2-40B4-BE49-F238E27FC236}">
                  <a16:creationId xmlns:a16="http://schemas.microsoft.com/office/drawing/2014/main" id="{2038D97C-0EBF-4562-8AE0-2BFEE9E0CF41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9364;p16">
            <a:extLst>
              <a:ext uri="{FF2B5EF4-FFF2-40B4-BE49-F238E27FC236}">
                <a16:creationId xmlns:a16="http://schemas.microsoft.com/office/drawing/2014/main" id="{474C2D8F-18E0-4B68-B137-BCBEB4191FEF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90" name="Google Shape;9365;p16">
              <a:extLst>
                <a:ext uri="{FF2B5EF4-FFF2-40B4-BE49-F238E27FC236}">
                  <a16:creationId xmlns:a16="http://schemas.microsoft.com/office/drawing/2014/main" id="{2554EF5A-1C72-4B45-BFED-7965A5C1C3F7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366;p16">
              <a:extLst>
                <a:ext uri="{FF2B5EF4-FFF2-40B4-BE49-F238E27FC236}">
                  <a16:creationId xmlns:a16="http://schemas.microsoft.com/office/drawing/2014/main" id="{4FDDC978-0653-41F5-A444-77147A514212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4BDD-8A9F-A61D-CA59-6CD0149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7" grpId="0" build="p"/>
      <p:bldP spid="30" grpId="0" build="p"/>
      <p:bldP spid="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Applications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chemeClr val="bg2"/>
          </a:solidFill>
        </p:spPr>
        <p:txBody>
          <a:bodyPr anchor="ctr"/>
          <a:lstStyle/>
          <a:p>
            <a:r>
              <a:rPr lang="es-ES" dirty="0"/>
              <a:t>01</a:t>
            </a:r>
            <a:endParaRPr lang="en-US" dirty="0"/>
          </a:p>
        </p:txBody>
      </p:sp>
      <p:grpSp>
        <p:nvGrpSpPr>
          <p:cNvPr id="43" name="Google Shape;5803;p16">
            <a:extLst>
              <a:ext uri="{FF2B5EF4-FFF2-40B4-BE49-F238E27FC236}">
                <a16:creationId xmlns:a16="http://schemas.microsoft.com/office/drawing/2014/main" id="{88DCA3D4-4F52-4C28-887B-728971F254D5}"/>
              </a:ext>
            </a:extLst>
          </p:cNvPr>
          <p:cNvGrpSpPr/>
          <p:nvPr/>
        </p:nvGrpSpPr>
        <p:grpSpPr>
          <a:xfrm>
            <a:off x="209036" y="1508674"/>
            <a:ext cx="350079" cy="349134"/>
            <a:chOff x="2037825" y="3981825"/>
            <a:chExt cx="296175" cy="295375"/>
          </a:xfrm>
          <a:noFill/>
        </p:grpSpPr>
        <p:sp>
          <p:nvSpPr>
            <p:cNvPr id="44" name="Google Shape;5804;p16">
              <a:extLst>
                <a:ext uri="{FF2B5EF4-FFF2-40B4-BE49-F238E27FC236}">
                  <a16:creationId xmlns:a16="http://schemas.microsoft.com/office/drawing/2014/main" id="{20B13933-8685-4659-A2D1-52273CC61221}"/>
                </a:ext>
              </a:extLst>
            </p:cNvPr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Google Shape;5805;p16">
              <a:extLst>
                <a:ext uri="{FF2B5EF4-FFF2-40B4-BE49-F238E27FC236}">
                  <a16:creationId xmlns:a16="http://schemas.microsoft.com/office/drawing/2014/main" id="{FE6BA108-D984-4BA2-91B2-9A83E0444047}"/>
                </a:ext>
              </a:extLst>
            </p:cNvPr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Google Shape;5806;p16">
              <a:extLst>
                <a:ext uri="{FF2B5EF4-FFF2-40B4-BE49-F238E27FC236}">
                  <a16:creationId xmlns:a16="http://schemas.microsoft.com/office/drawing/2014/main" id="{DECC05F4-8D08-4CAF-BEF0-73FC99DA06A3}"/>
                </a:ext>
              </a:extLst>
            </p:cNvPr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oogle Shape;5572;p16">
            <a:extLst>
              <a:ext uri="{FF2B5EF4-FFF2-40B4-BE49-F238E27FC236}">
                <a16:creationId xmlns:a16="http://schemas.microsoft.com/office/drawing/2014/main" id="{341E463E-F21D-4249-9733-34BF9CA217A7}"/>
              </a:ext>
            </a:extLst>
          </p:cNvPr>
          <p:cNvGrpSpPr/>
          <p:nvPr/>
        </p:nvGrpSpPr>
        <p:grpSpPr>
          <a:xfrm>
            <a:off x="196462" y="2433943"/>
            <a:ext cx="352857" cy="347301"/>
            <a:chOff x="2404875" y="3592725"/>
            <a:chExt cx="298525" cy="293825"/>
          </a:xfrm>
          <a:solidFill>
            <a:schemeClr val="tx2"/>
          </a:solidFill>
        </p:grpSpPr>
        <p:sp>
          <p:nvSpPr>
            <p:cNvPr id="48" name="Google Shape;5573;p16">
              <a:extLst>
                <a:ext uri="{FF2B5EF4-FFF2-40B4-BE49-F238E27FC236}">
                  <a16:creationId xmlns:a16="http://schemas.microsoft.com/office/drawing/2014/main" id="{F9AEF088-D441-4F7B-A90E-7BA684F7F7E9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74;p16">
              <a:extLst>
                <a:ext uri="{FF2B5EF4-FFF2-40B4-BE49-F238E27FC236}">
                  <a16:creationId xmlns:a16="http://schemas.microsoft.com/office/drawing/2014/main" id="{1DE1E01A-5314-4EC1-89D5-6C1E772FA374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75;p16">
              <a:extLst>
                <a:ext uri="{FF2B5EF4-FFF2-40B4-BE49-F238E27FC236}">
                  <a16:creationId xmlns:a16="http://schemas.microsoft.com/office/drawing/2014/main" id="{24FB185F-D807-4F5E-8977-B526468E41B3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590;p16">
            <a:extLst>
              <a:ext uri="{FF2B5EF4-FFF2-40B4-BE49-F238E27FC236}">
                <a16:creationId xmlns:a16="http://schemas.microsoft.com/office/drawing/2014/main" id="{277E24A2-B44E-4969-8639-66DAAA5A197A}"/>
              </a:ext>
            </a:extLst>
          </p:cNvPr>
          <p:cNvGrpSpPr/>
          <p:nvPr/>
        </p:nvGrpSpPr>
        <p:grpSpPr>
          <a:xfrm>
            <a:off x="177860" y="3304006"/>
            <a:ext cx="352888" cy="349133"/>
            <a:chOff x="4263650" y="3963700"/>
            <a:chExt cx="298550" cy="295375"/>
          </a:xfrm>
          <a:solidFill>
            <a:schemeClr val="tx2"/>
          </a:solidFill>
        </p:grpSpPr>
        <p:sp>
          <p:nvSpPr>
            <p:cNvPr id="52" name="Google Shape;5591;p16">
              <a:extLst>
                <a:ext uri="{FF2B5EF4-FFF2-40B4-BE49-F238E27FC236}">
                  <a16:creationId xmlns:a16="http://schemas.microsoft.com/office/drawing/2014/main" id="{A5B0CFC2-4DFC-4B88-A44D-B84F7AAFF6A7}"/>
                </a:ext>
              </a:extLst>
            </p:cNvPr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92;p16">
              <a:extLst>
                <a:ext uri="{FF2B5EF4-FFF2-40B4-BE49-F238E27FC236}">
                  <a16:creationId xmlns:a16="http://schemas.microsoft.com/office/drawing/2014/main" id="{7610F623-ADF9-46D4-B0CE-3E6343272008}"/>
                </a:ext>
              </a:extLst>
            </p:cNvPr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93;p16">
              <a:extLst>
                <a:ext uri="{FF2B5EF4-FFF2-40B4-BE49-F238E27FC236}">
                  <a16:creationId xmlns:a16="http://schemas.microsoft.com/office/drawing/2014/main" id="{7F0C4152-09C9-4824-838F-B16E97C79148}"/>
                </a:ext>
              </a:extLst>
            </p:cNvPr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94;p16">
              <a:extLst>
                <a:ext uri="{FF2B5EF4-FFF2-40B4-BE49-F238E27FC236}">
                  <a16:creationId xmlns:a16="http://schemas.microsoft.com/office/drawing/2014/main" id="{85072D5A-3DD9-46A3-8852-021B45512FDC}"/>
                </a:ext>
              </a:extLst>
            </p:cNvPr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95;p16">
              <a:extLst>
                <a:ext uri="{FF2B5EF4-FFF2-40B4-BE49-F238E27FC236}">
                  <a16:creationId xmlns:a16="http://schemas.microsoft.com/office/drawing/2014/main" id="{4FAD32FD-750C-47CC-AF43-5AB6982A7AFF}"/>
                </a:ext>
              </a:extLst>
            </p:cNvPr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96;p16">
              <a:extLst>
                <a:ext uri="{FF2B5EF4-FFF2-40B4-BE49-F238E27FC236}">
                  <a16:creationId xmlns:a16="http://schemas.microsoft.com/office/drawing/2014/main" id="{A78F4739-9598-4758-A448-F9DD43972362}"/>
                </a:ext>
              </a:extLst>
            </p:cNvPr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97;p16">
              <a:extLst>
                <a:ext uri="{FF2B5EF4-FFF2-40B4-BE49-F238E27FC236}">
                  <a16:creationId xmlns:a16="http://schemas.microsoft.com/office/drawing/2014/main" id="{4E0F8AA5-3924-4236-994A-8CCAAC61E7D6}"/>
                </a:ext>
              </a:extLst>
            </p:cNvPr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70DE41BF-4948-4287-91A3-8D7C0E199093}"/>
              </a:ext>
            </a:extLst>
          </p:cNvPr>
          <p:cNvSpPr/>
          <p:nvPr/>
        </p:nvSpPr>
        <p:spPr>
          <a:xfrm>
            <a:off x="-5769799" y="9685136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77" name="Google Shape;5531;p16">
            <a:extLst>
              <a:ext uri="{FF2B5EF4-FFF2-40B4-BE49-F238E27FC236}">
                <a16:creationId xmlns:a16="http://schemas.microsoft.com/office/drawing/2014/main" id="{881FF31E-0417-B319-CCC3-A27C99CB7825}"/>
              </a:ext>
            </a:extLst>
          </p:cNvPr>
          <p:cNvGrpSpPr/>
          <p:nvPr/>
        </p:nvGrpSpPr>
        <p:grpSpPr>
          <a:xfrm>
            <a:off x="172752" y="4222051"/>
            <a:ext cx="366364" cy="367290"/>
            <a:chOff x="-61783350" y="3743950"/>
            <a:chExt cx="316650" cy="317450"/>
          </a:xfrm>
          <a:solidFill>
            <a:schemeClr val="tx2"/>
          </a:solidFill>
        </p:grpSpPr>
        <p:sp>
          <p:nvSpPr>
            <p:cNvPr id="78" name="Google Shape;5532;p16">
              <a:extLst>
                <a:ext uri="{FF2B5EF4-FFF2-40B4-BE49-F238E27FC236}">
                  <a16:creationId xmlns:a16="http://schemas.microsoft.com/office/drawing/2014/main" id="{0BF5EB35-D8D4-4CF4-1EA6-7C8EF589F07C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533;p16">
              <a:extLst>
                <a:ext uri="{FF2B5EF4-FFF2-40B4-BE49-F238E27FC236}">
                  <a16:creationId xmlns:a16="http://schemas.microsoft.com/office/drawing/2014/main" id="{25DB1414-777C-0ABA-9EF2-9119337BF54E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" name="Google Shape;8552;p14">
            <a:extLst>
              <a:ext uri="{FF2B5EF4-FFF2-40B4-BE49-F238E27FC236}">
                <a16:creationId xmlns:a16="http://schemas.microsoft.com/office/drawing/2014/main" id="{AA131243-FABC-3D16-B894-7FAC53741202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81" name="Google Shape;8553;p14">
              <a:extLst>
                <a:ext uri="{FF2B5EF4-FFF2-40B4-BE49-F238E27FC236}">
                  <a16:creationId xmlns:a16="http://schemas.microsoft.com/office/drawing/2014/main" id="{F221D6FE-98C3-307C-FB60-70C9069C34E9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54;p14">
              <a:extLst>
                <a:ext uri="{FF2B5EF4-FFF2-40B4-BE49-F238E27FC236}">
                  <a16:creationId xmlns:a16="http://schemas.microsoft.com/office/drawing/2014/main" id="{C9DBF261-0FC0-5DCC-2AD2-E091BBED913E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555;p14">
              <a:extLst>
                <a:ext uri="{FF2B5EF4-FFF2-40B4-BE49-F238E27FC236}">
                  <a16:creationId xmlns:a16="http://schemas.microsoft.com/office/drawing/2014/main" id="{A84A1FB0-84E8-A33A-C149-165938489A39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rupo 68">
            <a:extLst>
              <a:ext uri="{FF2B5EF4-FFF2-40B4-BE49-F238E27FC236}">
                <a16:creationId xmlns:a16="http://schemas.microsoft.com/office/drawing/2014/main" id="{AAE91753-A1B1-DD78-3671-11A15B50F899}"/>
              </a:ext>
            </a:extLst>
          </p:cNvPr>
          <p:cNvGrpSpPr/>
          <p:nvPr/>
        </p:nvGrpSpPr>
        <p:grpSpPr>
          <a:xfrm>
            <a:off x="2872041" y="4405696"/>
            <a:ext cx="528674" cy="528674"/>
            <a:chOff x="2872041" y="5239956"/>
            <a:chExt cx="528674" cy="528674"/>
          </a:xfrm>
        </p:grpSpPr>
        <p:sp>
          <p:nvSpPr>
            <p:cNvPr id="85" name="Elipse 69">
              <a:extLst>
                <a:ext uri="{FF2B5EF4-FFF2-40B4-BE49-F238E27FC236}">
                  <a16:creationId xmlns:a16="http://schemas.microsoft.com/office/drawing/2014/main" id="{120717B7-ECD8-5B83-0A56-F22F719F5029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6" name="Google Shape;8552;p14">
              <a:extLst>
                <a:ext uri="{FF2B5EF4-FFF2-40B4-BE49-F238E27FC236}">
                  <a16:creationId xmlns:a16="http://schemas.microsoft.com/office/drawing/2014/main" id="{2C3A5279-04DC-8F35-652F-121F47715B2E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87" name="Google Shape;8553;p14">
                <a:extLst>
                  <a:ext uri="{FF2B5EF4-FFF2-40B4-BE49-F238E27FC236}">
                    <a16:creationId xmlns:a16="http://schemas.microsoft.com/office/drawing/2014/main" id="{E71E59F1-3BD9-2481-8443-7FB5614600D8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554;p14">
                <a:extLst>
                  <a:ext uri="{FF2B5EF4-FFF2-40B4-BE49-F238E27FC236}">
                    <a16:creationId xmlns:a16="http://schemas.microsoft.com/office/drawing/2014/main" id="{0B8F6F5F-B2F3-C85E-151E-13DE565179EF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555;p14">
                <a:extLst>
                  <a:ext uri="{FF2B5EF4-FFF2-40B4-BE49-F238E27FC236}">
                    <a16:creationId xmlns:a16="http://schemas.microsoft.com/office/drawing/2014/main" id="{A65C069D-F717-038E-3B82-92C3EEA76976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rupo 74">
            <a:extLst>
              <a:ext uri="{FF2B5EF4-FFF2-40B4-BE49-F238E27FC236}">
                <a16:creationId xmlns:a16="http://schemas.microsoft.com/office/drawing/2014/main" id="{8A2DCE62-37A6-ECC1-6EFE-E16EDD268E94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91" name="Elipse 75">
              <a:extLst>
                <a:ext uri="{FF2B5EF4-FFF2-40B4-BE49-F238E27FC236}">
                  <a16:creationId xmlns:a16="http://schemas.microsoft.com/office/drawing/2014/main" id="{E1D73002-6CF0-1F82-5C91-6C93EE1C818D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2" name="Google Shape;9565;p16">
              <a:extLst>
                <a:ext uri="{FF2B5EF4-FFF2-40B4-BE49-F238E27FC236}">
                  <a16:creationId xmlns:a16="http://schemas.microsoft.com/office/drawing/2014/main" id="{2F07A16D-8B64-297B-251A-E7364016DBDF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93" name="Google Shape;9566;p16">
                <a:extLst>
                  <a:ext uri="{FF2B5EF4-FFF2-40B4-BE49-F238E27FC236}">
                    <a16:creationId xmlns:a16="http://schemas.microsoft.com/office/drawing/2014/main" id="{7618DF77-F6E0-7DA2-3FA8-64950088B7D9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567;p16">
                <a:extLst>
                  <a:ext uri="{FF2B5EF4-FFF2-40B4-BE49-F238E27FC236}">
                    <a16:creationId xmlns:a16="http://schemas.microsoft.com/office/drawing/2014/main" id="{ED83FADC-9E7A-26DD-EEB0-3E7857925354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68;p16">
                <a:extLst>
                  <a:ext uri="{FF2B5EF4-FFF2-40B4-BE49-F238E27FC236}">
                    <a16:creationId xmlns:a16="http://schemas.microsoft.com/office/drawing/2014/main" id="{1FBD1A86-5458-F176-3F34-2BFA8120674C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569;p16">
                <a:extLst>
                  <a:ext uri="{FF2B5EF4-FFF2-40B4-BE49-F238E27FC236}">
                    <a16:creationId xmlns:a16="http://schemas.microsoft.com/office/drawing/2014/main" id="{34E85A5E-B62F-50F4-8E53-953384A3EAB9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570;p16">
                <a:extLst>
                  <a:ext uri="{FF2B5EF4-FFF2-40B4-BE49-F238E27FC236}">
                    <a16:creationId xmlns:a16="http://schemas.microsoft.com/office/drawing/2014/main" id="{4955A47F-F80A-1F3E-A303-4E7B5CAF4B55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" name="Grupo 82">
            <a:extLst>
              <a:ext uri="{FF2B5EF4-FFF2-40B4-BE49-F238E27FC236}">
                <a16:creationId xmlns:a16="http://schemas.microsoft.com/office/drawing/2014/main" id="{DF690119-B6EE-F4FA-2871-3DF5D9B91D57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99" name="Elipse 83">
              <a:extLst>
                <a:ext uri="{FF2B5EF4-FFF2-40B4-BE49-F238E27FC236}">
                  <a16:creationId xmlns:a16="http://schemas.microsoft.com/office/drawing/2014/main" id="{D59BC05F-468E-8AFF-2F76-40A0B5DC5A54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0" name="Google Shape;9481;p16">
              <a:extLst>
                <a:ext uri="{FF2B5EF4-FFF2-40B4-BE49-F238E27FC236}">
                  <a16:creationId xmlns:a16="http://schemas.microsoft.com/office/drawing/2014/main" id="{5F9B7644-59B8-7EB6-5D65-8951418251DA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02" name="Google Shape;9482;p16">
                <a:extLst>
                  <a:ext uri="{FF2B5EF4-FFF2-40B4-BE49-F238E27FC236}">
                    <a16:creationId xmlns:a16="http://schemas.microsoft.com/office/drawing/2014/main" id="{760AA5E4-4740-EF5A-25D6-A829D18D3182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483;p16">
                <a:extLst>
                  <a:ext uri="{FF2B5EF4-FFF2-40B4-BE49-F238E27FC236}">
                    <a16:creationId xmlns:a16="http://schemas.microsoft.com/office/drawing/2014/main" id="{E9EE80D5-F5DB-F374-7AE6-2A38C9208229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484;p16">
                <a:extLst>
                  <a:ext uri="{FF2B5EF4-FFF2-40B4-BE49-F238E27FC236}">
                    <a16:creationId xmlns:a16="http://schemas.microsoft.com/office/drawing/2014/main" id="{5F6975C4-52F1-99E0-4815-55B9E517B7F5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rupo 88">
            <a:extLst>
              <a:ext uri="{FF2B5EF4-FFF2-40B4-BE49-F238E27FC236}">
                <a16:creationId xmlns:a16="http://schemas.microsoft.com/office/drawing/2014/main" id="{44674B22-0EEC-D4F9-369E-954C9DF3077E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06" name="Elipse 89">
              <a:extLst>
                <a:ext uri="{FF2B5EF4-FFF2-40B4-BE49-F238E27FC236}">
                  <a16:creationId xmlns:a16="http://schemas.microsoft.com/office/drawing/2014/main" id="{8F76580F-2171-833D-D763-75E75B81B888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7" name="Google Shape;9364;p16">
              <a:extLst>
                <a:ext uri="{FF2B5EF4-FFF2-40B4-BE49-F238E27FC236}">
                  <a16:creationId xmlns:a16="http://schemas.microsoft.com/office/drawing/2014/main" id="{748477D1-A048-FE3B-E112-7A7E321736A4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08" name="Google Shape;9365;p16">
                <a:extLst>
                  <a:ext uri="{FF2B5EF4-FFF2-40B4-BE49-F238E27FC236}">
                    <a16:creationId xmlns:a16="http://schemas.microsoft.com/office/drawing/2014/main" id="{A96B94AD-CD64-6510-8741-CEB06E01AE64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366;p16">
                <a:extLst>
                  <a:ext uri="{FF2B5EF4-FFF2-40B4-BE49-F238E27FC236}">
                    <a16:creationId xmlns:a16="http://schemas.microsoft.com/office/drawing/2014/main" id="{AE5B30AD-A884-7C62-9702-3F1ABE5202EA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rupo 93">
            <a:extLst>
              <a:ext uri="{FF2B5EF4-FFF2-40B4-BE49-F238E27FC236}">
                <a16:creationId xmlns:a16="http://schemas.microsoft.com/office/drawing/2014/main" id="{7BF184DA-31DB-01FE-E54C-140030FE5F7B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11" name="Elipse 94">
              <a:extLst>
                <a:ext uri="{FF2B5EF4-FFF2-40B4-BE49-F238E27FC236}">
                  <a16:creationId xmlns:a16="http://schemas.microsoft.com/office/drawing/2014/main" id="{6F1127F4-C675-5AC4-D4FF-A1A525E2DCD3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oogle Shape;9763;p16">
              <a:extLst>
                <a:ext uri="{FF2B5EF4-FFF2-40B4-BE49-F238E27FC236}">
                  <a16:creationId xmlns:a16="http://schemas.microsoft.com/office/drawing/2014/main" id="{0A930359-5CB6-2912-2F2A-875A80B2E4FA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13" name="Google Shape;9764;p16">
                <a:extLst>
                  <a:ext uri="{FF2B5EF4-FFF2-40B4-BE49-F238E27FC236}">
                    <a16:creationId xmlns:a16="http://schemas.microsoft.com/office/drawing/2014/main" id="{4FF8E72F-F275-B198-5605-47099BE787B1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765;p16">
                <a:extLst>
                  <a:ext uri="{FF2B5EF4-FFF2-40B4-BE49-F238E27FC236}">
                    <a16:creationId xmlns:a16="http://schemas.microsoft.com/office/drawing/2014/main" id="{CE86E4C8-D99D-FB6E-2070-8051BC68786B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766;p16">
                <a:extLst>
                  <a:ext uri="{FF2B5EF4-FFF2-40B4-BE49-F238E27FC236}">
                    <a16:creationId xmlns:a16="http://schemas.microsoft.com/office/drawing/2014/main" id="{428DCA1F-5E1F-E1B0-E8DB-04EB37026CDC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767;p16">
                <a:extLst>
                  <a:ext uri="{FF2B5EF4-FFF2-40B4-BE49-F238E27FC236}">
                    <a16:creationId xmlns:a16="http://schemas.microsoft.com/office/drawing/2014/main" id="{D58B0479-27E3-D7E9-8E6D-DEE837D9E244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Forma libre: forma 100">
            <a:extLst>
              <a:ext uri="{FF2B5EF4-FFF2-40B4-BE49-F238E27FC236}">
                <a16:creationId xmlns:a16="http://schemas.microsoft.com/office/drawing/2014/main" id="{57488213-C2BC-C108-A290-43E10740F991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18" name="Google Shape;9565;p16">
            <a:extLst>
              <a:ext uri="{FF2B5EF4-FFF2-40B4-BE49-F238E27FC236}">
                <a16:creationId xmlns:a16="http://schemas.microsoft.com/office/drawing/2014/main" id="{E2F4D8D4-6551-D1DE-3E81-892C930C83BC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19" name="Google Shape;9566;p16">
              <a:extLst>
                <a:ext uri="{FF2B5EF4-FFF2-40B4-BE49-F238E27FC236}">
                  <a16:creationId xmlns:a16="http://schemas.microsoft.com/office/drawing/2014/main" id="{066A3B94-8BD6-3C17-5C4B-913124DBE64D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67;p16">
              <a:extLst>
                <a:ext uri="{FF2B5EF4-FFF2-40B4-BE49-F238E27FC236}">
                  <a16:creationId xmlns:a16="http://schemas.microsoft.com/office/drawing/2014/main" id="{1B119DAE-A633-1780-194D-2B835BBBAD5E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68;p16">
              <a:extLst>
                <a:ext uri="{FF2B5EF4-FFF2-40B4-BE49-F238E27FC236}">
                  <a16:creationId xmlns:a16="http://schemas.microsoft.com/office/drawing/2014/main" id="{8DBC7FB0-EB84-B184-9428-A35A02548B4E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69;p16">
              <a:extLst>
                <a:ext uri="{FF2B5EF4-FFF2-40B4-BE49-F238E27FC236}">
                  <a16:creationId xmlns:a16="http://schemas.microsoft.com/office/drawing/2014/main" id="{541035E6-C521-1715-B143-38747EA35812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70;p16">
              <a:extLst>
                <a:ext uri="{FF2B5EF4-FFF2-40B4-BE49-F238E27FC236}">
                  <a16:creationId xmlns:a16="http://schemas.microsoft.com/office/drawing/2014/main" id="{4BB344A4-8F3F-CDB3-259C-7530AB5F6460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9481;p16">
            <a:extLst>
              <a:ext uri="{FF2B5EF4-FFF2-40B4-BE49-F238E27FC236}">
                <a16:creationId xmlns:a16="http://schemas.microsoft.com/office/drawing/2014/main" id="{5ED1C420-31CE-FFEA-6706-7CAC120C1919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25" name="Google Shape;9482;p16">
              <a:extLst>
                <a:ext uri="{FF2B5EF4-FFF2-40B4-BE49-F238E27FC236}">
                  <a16:creationId xmlns:a16="http://schemas.microsoft.com/office/drawing/2014/main" id="{41DA0CDA-CC74-CF9C-BF20-040F4B8676DF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483;p16">
              <a:extLst>
                <a:ext uri="{FF2B5EF4-FFF2-40B4-BE49-F238E27FC236}">
                  <a16:creationId xmlns:a16="http://schemas.microsoft.com/office/drawing/2014/main" id="{7F94DE30-712D-3151-6697-C7777ACD54C3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484;p16">
              <a:extLst>
                <a:ext uri="{FF2B5EF4-FFF2-40B4-BE49-F238E27FC236}">
                  <a16:creationId xmlns:a16="http://schemas.microsoft.com/office/drawing/2014/main" id="{E0DD5440-04D7-3447-BEF4-54C93A376EB5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9364;p16">
            <a:extLst>
              <a:ext uri="{FF2B5EF4-FFF2-40B4-BE49-F238E27FC236}">
                <a16:creationId xmlns:a16="http://schemas.microsoft.com/office/drawing/2014/main" id="{1B2FC20C-FEE1-33B4-2ECF-75BE30A13130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29" name="Google Shape;9365;p16">
              <a:extLst>
                <a:ext uri="{FF2B5EF4-FFF2-40B4-BE49-F238E27FC236}">
                  <a16:creationId xmlns:a16="http://schemas.microsoft.com/office/drawing/2014/main" id="{8A0932D6-EF53-37E4-B089-EF5C75CE5E4C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366;p16">
              <a:extLst>
                <a:ext uri="{FF2B5EF4-FFF2-40B4-BE49-F238E27FC236}">
                  <a16:creationId xmlns:a16="http://schemas.microsoft.com/office/drawing/2014/main" id="{DE4D5D3F-AFD2-8BBE-FBD0-EE63FC3F942B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9763;p16">
            <a:extLst>
              <a:ext uri="{FF2B5EF4-FFF2-40B4-BE49-F238E27FC236}">
                <a16:creationId xmlns:a16="http://schemas.microsoft.com/office/drawing/2014/main" id="{22EEADDF-5EC9-6442-74C1-C95B5D67F958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32" name="Google Shape;9764;p16">
              <a:extLst>
                <a:ext uri="{FF2B5EF4-FFF2-40B4-BE49-F238E27FC236}">
                  <a16:creationId xmlns:a16="http://schemas.microsoft.com/office/drawing/2014/main" id="{F90A2090-CA83-095D-1E36-588968ECB840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765;p16">
              <a:extLst>
                <a:ext uri="{FF2B5EF4-FFF2-40B4-BE49-F238E27FC236}">
                  <a16:creationId xmlns:a16="http://schemas.microsoft.com/office/drawing/2014/main" id="{56574ECA-4ED5-C6BD-1762-39C0DEBEA0AF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766;p16">
              <a:extLst>
                <a:ext uri="{FF2B5EF4-FFF2-40B4-BE49-F238E27FC236}">
                  <a16:creationId xmlns:a16="http://schemas.microsoft.com/office/drawing/2014/main" id="{913FDFC9-030F-8EF1-ACD5-92D5ECAF09F7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767;p16">
              <a:extLst>
                <a:ext uri="{FF2B5EF4-FFF2-40B4-BE49-F238E27FC236}">
                  <a16:creationId xmlns:a16="http://schemas.microsoft.com/office/drawing/2014/main" id="{79626458-6477-34D6-E23B-2F414055E7FE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6B00DAE1-B2EB-F5A6-8D36-CA09F692B2D4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4FB6AF2-5E2A-4613-B5F3-CDCF25BCEC27}"/>
              </a:ext>
            </a:extLst>
          </p:cNvPr>
          <p:cNvSpPr/>
          <p:nvPr/>
        </p:nvSpPr>
        <p:spPr>
          <a:xfrm>
            <a:off x="972807" y="1466473"/>
            <a:ext cx="4448280" cy="2661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4946095" cy="715566"/>
          </a:xfrm>
        </p:spPr>
        <p:txBody>
          <a:bodyPr>
            <a:normAutofit/>
          </a:bodyPr>
          <a:lstStyle/>
          <a:p>
            <a:r>
              <a:rPr lang="en-US" dirty="0"/>
              <a:t>Automatic car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3904" y="1579128"/>
            <a:ext cx="4139739" cy="2556309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Xe </a:t>
            </a:r>
            <a:r>
              <a:rPr lang="en-US" sz="2400" dirty="0" err="1"/>
              <a:t>chạy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lái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Tesla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Audi, Mercedes-Benz, 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D4A0A2-5DFE-2A14-D5F9-C7B96175EBF5}"/>
              </a:ext>
            </a:extLst>
          </p:cNvPr>
          <p:cNvSpPr/>
          <p:nvPr/>
        </p:nvSpPr>
        <p:spPr>
          <a:xfrm>
            <a:off x="5564729" y="0"/>
            <a:ext cx="2045203" cy="2572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90511E-A3BC-6F19-E2A4-E301F9DE2680}"/>
              </a:ext>
            </a:extLst>
          </p:cNvPr>
          <p:cNvSpPr/>
          <p:nvPr/>
        </p:nvSpPr>
        <p:spPr>
          <a:xfrm>
            <a:off x="7026451" y="2094209"/>
            <a:ext cx="2045203" cy="2572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oogle Shape;5531;p16">
            <a:extLst>
              <a:ext uri="{FF2B5EF4-FFF2-40B4-BE49-F238E27FC236}">
                <a16:creationId xmlns:a16="http://schemas.microsoft.com/office/drawing/2014/main" id="{E0C0D1F8-E8E1-E231-76AE-C99AC5F1EB8A}"/>
              </a:ext>
            </a:extLst>
          </p:cNvPr>
          <p:cNvGrpSpPr/>
          <p:nvPr/>
        </p:nvGrpSpPr>
        <p:grpSpPr>
          <a:xfrm>
            <a:off x="172752" y="4222051"/>
            <a:ext cx="366364" cy="367290"/>
            <a:chOff x="-61783350" y="3743950"/>
            <a:chExt cx="316650" cy="317450"/>
          </a:xfrm>
          <a:solidFill>
            <a:schemeClr val="tx2"/>
          </a:solidFill>
        </p:grpSpPr>
        <p:sp>
          <p:nvSpPr>
            <p:cNvPr id="64" name="Google Shape;5532;p16">
              <a:extLst>
                <a:ext uri="{FF2B5EF4-FFF2-40B4-BE49-F238E27FC236}">
                  <a16:creationId xmlns:a16="http://schemas.microsoft.com/office/drawing/2014/main" id="{D1F01600-B0CC-0599-6BCF-0DCE500AA957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33;p16">
              <a:extLst>
                <a:ext uri="{FF2B5EF4-FFF2-40B4-BE49-F238E27FC236}">
                  <a16:creationId xmlns:a16="http://schemas.microsoft.com/office/drawing/2014/main" id="{9CD36D0D-7D43-0355-6F9D-758BD2A4E754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" name="Google Shape;8552;p14">
            <a:extLst>
              <a:ext uri="{FF2B5EF4-FFF2-40B4-BE49-F238E27FC236}">
                <a16:creationId xmlns:a16="http://schemas.microsoft.com/office/drawing/2014/main" id="{4486B5E8-16E6-0340-747E-ACE42B02C175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7" name="Google Shape;8553;p14">
              <a:extLst>
                <a:ext uri="{FF2B5EF4-FFF2-40B4-BE49-F238E27FC236}">
                  <a16:creationId xmlns:a16="http://schemas.microsoft.com/office/drawing/2014/main" id="{EEFDEA3C-55EC-2878-A6D1-3517D758AF0F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554;p14">
              <a:extLst>
                <a:ext uri="{FF2B5EF4-FFF2-40B4-BE49-F238E27FC236}">
                  <a16:creationId xmlns:a16="http://schemas.microsoft.com/office/drawing/2014/main" id="{846134BF-03DA-2A25-FCD9-765821367F01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555;p14">
              <a:extLst>
                <a:ext uri="{FF2B5EF4-FFF2-40B4-BE49-F238E27FC236}">
                  <a16:creationId xmlns:a16="http://schemas.microsoft.com/office/drawing/2014/main" id="{4E4CB105-0AC7-E622-C3D2-2DAC55655CF1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rupo 68">
            <a:extLst>
              <a:ext uri="{FF2B5EF4-FFF2-40B4-BE49-F238E27FC236}">
                <a16:creationId xmlns:a16="http://schemas.microsoft.com/office/drawing/2014/main" id="{3EE84ECB-85D5-A266-5163-0D0DBCE2264F}"/>
              </a:ext>
            </a:extLst>
          </p:cNvPr>
          <p:cNvGrpSpPr/>
          <p:nvPr/>
        </p:nvGrpSpPr>
        <p:grpSpPr>
          <a:xfrm>
            <a:off x="2872041" y="4405696"/>
            <a:ext cx="528674" cy="528674"/>
            <a:chOff x="2872041" y="5239956"/>
            <a:chExt cx="528674" cy="528674"/>
          </a:xfrm>
        </p:grpSpPr>
        <p:sp>
          <p:nvSpPr>
            <p:cNvPr id="71" name="Elipse 69">
              <a:extLst>
                <a:ext uri="{FF2B5EF4-FFF2-40B4-BE49-F238E27FC236}">
                  <a16:creationId xmlns:a16="http://schemas.microsoft.com/office/drawing/2014/main" id="{BD5D3726-D9EC-AE27-89D9-0FCE0637660B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2" name="Google Shape;8552;p14">
              <a:extLst>
                <a:ext uri="{FF2B5EF4-FFF2-40B4-BE49-F238E27FC236}">
                  <a16:creationId xmlns:a16="http://schemas.microsoft.com/office/drawing/2014/main" id="{597506B5-FB4A-2348-6EFB-14AE9B1D0CE2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3" name="Google Shape;8553;p14">
                <a:extLst>
                  <a:ext uri="{FF2B5EF4-FFF2-40B4-BE49-F238E27FC236}">
                    <a16:creationId xmlns:a16="http://schemas.microsoft.com/office/drawing/2014/main" id="{10CF5F4E-0BED-E651-2EBD-327D46961702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554;p14">
                <a:extLst>
                  <a:ext uri="{FF2B5EF4-FFF2-40B4-BE49-F238E27FC236}">
                    <a16:creationId xmlns:a16="http://schemas.microsoft.com/office/drawing/2014/main" id="{E4D3C773-67B3-8A53-0A94-C8F4B9A01CB6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555;p14">
                <a:extLst>
                  <a:ext uri="{FF2B5EF4-FFF2-40B4-BE49-F238E27FC236}">
                    <a16:creationId xmlns:a16="http://schemas.microsoft.com/office/drawing/2014/main" id="{3F0B7CA2-D0B5-C6B8-43DD-3DB6EC80CF3E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" name="Grupo 74">
            <a:extLst>
              <a:ext uri="{FF2B5EF4-FFF2-40B4-BE49-F238E27FC236}">
                <a16:creationId xmlns:a16="http://schemas.microsoft.com/office/drawing/2014/main" id="{CE4D6E96-396F-F7B0-4908-D3C6119CAE42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77" name="Elipse 75">
              <a:extLst>
                <a:ext uri="{FF2B5EF4-FFF2-40B4-BE49-F238E27FC236}">
                  <a16:creationId xmlns:a16="http://schemas.microsoft.com/office/drawing/2014/main" id="{8D1D796F-32E6-A7B7-4D78-B0828440A50D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8" name="Google Shape;9565;p16">
              <a:extLst>
                <a:ext uri="{FF2B5EF4-FFF2-40B4-BE49-F238E27FC236}">
                  <a16:creationId xmlns:a16="http://schemas.microsoft.com/office/drawing/2014/main" id="{3DC8BCA3-F480-7877-F30A-7EFE25CC3DF8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79" name="Google Shape;9566;p16">
                <a:extLst>
                  <a:ext uri="{FF2B5EF4-FFF2-40B4-BE49-F238E27FC236}">
                    <a16:creationId xmlns:a16="http://schemas.microsoft.com/office/drawing/2014/main" id="{9C7E55FE-54BD-5B1C-5D22-85B1E9E1B85A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567;p16">
                <a:extLst>
                  <a:ext uri="{FF2B5EF4-FFF2-40B4-BE49-F238E27FC236}">
                    <a16:creationId xmlns:a16="http://schemas.microsoft.com/office/drawing/2014/main" id="{E06F9080-FE43-E7E3-7A66-A0215591C40E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568;p16">
                <a:extLst>
                  <a:ext uri="{FF2B5EF4-FFF2-40B4-BE49-F238E27FC236}">
                    <a16:creationId xmlns:a16="http://schemas.microsoft.com/office/drawing/2014/main" id="{D651E3B3-CBBB-27D7-4244-5C54B44F7EC9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569;p16">
                <a:extLst>
                  <a:ext uri="{FF2B5EF4-FFF2-40B4-BE49-F238E27FC236}">
                    <a16:creationId xmlns:a16="http://schemas.microsoft.com/office/drawing/2014/main" id="{08C4B873-2484-92DF-2C4C-0E6300F950C4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570;p16">
                <a:extLst>
                  <a:ext uri="{FF2B5EF4-FFF2-40B4-BE49-F238E27FC236}">
                    <a16:creationId xmlns:a16="http://schemas.microsoft.com/office/drawing/2014/main" id="{E77A7A8F-2AF6-73CC-77DD-AC08EDD98C56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rupo 82">
            <a:extLst>
              <a:ext uri="{FF2B5EF4-FFF2-40B4-BE49-F238E27FC236}">
                <a16:creationId xmlns:a16="http://schemas.microsoft.com/office/drawing/2014/main" id="{2F33BFE0-8AEA-F81A-5FD6-910BF282808F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85" name="Elipse 83">
              <a:extLst>
                <a:ext uri="{FF2B5EF4-FFF2-40B4-BE49-F238E27FC236}">
                  <a16:creationId xmlns:a16="http://schemas.microsoft.com/office/drawing/2014/main" id="{8540637A-43BB-019C-4CEE-56463E366744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6" name="Google Shape;9481;p16">
              <a:extLst>
                <a:ext uri="{FF2B5EF4-FFF2-40B4-BE49-F238E27FC236}">
                  <a16:creationId xmlns:a16="http://schemas.microsoft.com/office/drawing/2014/main" id="{72070462-E648-F8F0-B12E-885C532D5212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87" name="Google Shape;9482;p16">
                <a:extLst>
                  <a:ext uri="{FF2B5EF4-FFF2-40B4-BE49-F238E27FC236}">
                    <a16:creationId xmlns:a16="http://schemas.microsoft.com/office/drawing/2014/main" id="{92BB463D-3DC8-3A66-D3BA-093D2F722723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483;p16">
                <a:extLst>
                  <a:ext uri="{FF2B5EF4-FFF2-40B4-BE49-F238E27FC236}">
                    <a16:creationId xmlns:a16="http://schemas.microsoft.com/office/drawing/2014/main" id="{FD4AC5E1-F921-4DA3-BCEB-8E01D155433C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484;p16">
                <a:extLst>
                  <a:ext uri="{FF2B5EF4-FFF2-40B4-BE49-F238E27FC236}">
                    <a16:creationId xmlns:a16="http://schemas.microsoft.com/office/drawing/2014/main" id="{B22C4351-F0F5-10CF-FE1E-9D98B6DF9DF0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rupo 88">
            <a:extLst>
              <a:ext uri="{FF2B5EF4-FFF2-40B4-BE49-F238E27FC236}">
                <a16:creationId xmlns:a16="http://schemas.microsoft.com/office/drawing/2014/main" id="{12056E91-89B3-8CAA-71C9-2F8A09DEC31A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91" name="Elipse 89">
              <a:extLst>
                <a:ext uri="{FF2B5EF4-FFF2-40B4-BE49-F238E27FC236}">
                  <a16:creationId xmlns:a16="http://schemas.microsoft.com/office/drawing/2014/main" id="{24A2009D-1788-C193-8FF5-1BC7552C4208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2" name="Google Shape;9364;p16">
              <a:extLst>
                <a:ext uri="{FF2B5EF4-FFF2-40B4-BE49-F238E27FC236}">
                  <a16:creationId xmlns:a16="http://schemas.microsoft.com/office/drawing/2014/main" id="{C288C8E7-65DA-AFEB-E62F-9BE2F0D24F37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93" name="Google Shape;9365;p16">
                <a:extLst>
                  <a:ext uri="{FF2B5EF4-FFF2-40B4-BE49-F238E27FC236}">
                    <a16:creationId xmlns:a16="http://schemas.microsoft.com/office/drawing/2014/main" id="{8C321447-5432-2CD3-2BD7-AD1EA68A0471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366;p16">
                <a:extLst>
                  <a:ext uri="{FF2B5EF4-FFF2-40B4-BE49-F238E27FC236}">
                    <a16:creationId xmlns:a16="http://schemas.microsoft.com/office/drawing/2014/main" id="{CC2A0C95-B382-C7DA-70DA-BCDB6314808C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" name="Grupo 93">
            <a:extLst>
              <a:ext uri="{FF2B5EF4-FFF2-40B4-BE49-F238E27FC236}">
                <a16:creationId xmlns:a16="http://schemas.microsoft.com/office/drawing/2014/main" id="{0C706F0C-7D2A-3313-7A2F-07D62357E7CC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96" name="Elipse 94">
              <a:extLst>
                <a:ext uri="{FF2B5EF4-FFF2-40B4-BE49-F238E27FC236}">
                  <a16:creationId xmlns:a16="http://schemas.microsoft.com/office/drawing/2014/main" id="{6ACCD7DA-4C8D-6998-C2FB-0E4E46FD8B47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7" name="Google Shape;9763;p16">
              <a:extLst>
                <a:ext uri="{FF2B5EF4-FFF2-40B4-BE49-F238E27FC236}">
                  <a16:creationId xmlns:a16="http://schemas.microsoft.com/office/drawing/2014/main" id="{E1AD4F8A-2933-0CFA-3235-93987CD2449C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98" name="Google Shape;9764;p16">
                <a:extLst>
                  <a:ext uri="{FF2B5EF4-FFF2-40B4-BE49-F238E27FC236}">
                    <a16:creationId xmlns:a16="http://schemas.microsoft.com/office/drawing/2014/main" id="{EF08C3E6-2B37-9F08-51D1-8BBD16BB5052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765;p16">
                <a:extLst>
                  <a:ext uri="{FF2B5EF4-FFF2-40B4-BE49-F238E27FC236}">
                    <a16:creationId xmlns:a16="http://schemas.microsoft.com/office/drawing/2014/main" id="{18A897C2-FEAE-56EF-D404-6DD0A676A7F4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766;p16">
                <a:extLst>
                  <a:ext uri="{FF2B5EF4-FFF2-40B4-BE49-F238E27FC236}">
                    <a16:creationId xmlns:a16="http://schemas.microsoft.com/office/drawing/2014/main" id="{1F816E7D-892C-E59C-0B1F-00D66E17958C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67;p16">
                <a:extLst>
                  <a:ext uri="{FF2B5EF4-FFF2-40B4-BE49-F238E27FC236}">
                    <a16:creationId xmlns:a16="http://schemas.microsoft.com/office/drawing/2014/main" id="{F232A518-03FC-4A32-BF53-5099C31596CB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Forma libre: forma 100">
            <a:extLst>
              <a:ext uri="{FF2B5EF4-FFF2-40B4-BE49-F238E27FC236}">
                <a16:creationId xmlns:a16="http://schemas.microsoft.com/office/drawing/2014/main" id="{AA0BEDD9-5E72-0F19-F428-5A38440ABD9A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03" name="Google Shape;9565;p16">
            <a:extLst>
              <a:ext uri="{FF2B5EF4-FFF2-40B4-BE49-F238E27FC236}">
                <a16:creationId xmlns:a16="http://schemas.microsoft.com/office/drawing/2014/main" id="{6553D17A-33C6-E512-FDE9-AFF49A851884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04" name="Google Shape;9566;p16">
              <a:extLst>
                <a:ext uri="{FF2B5EF4-FFF2-40B4-BE49-F238E27FC236}">
                  <a16:creationId xmlns:a16="http://schemas.microsoft.com/office/drawing/2014/main" id="{BEDCF2E3-F458-DFE7-B4E8-727DD7713944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7;p16">
              <a:extLst>
                <a:ext uri="{FF2B5EF4-FFF2-40B4-BE49-F238E27FC236}">
                  <a16:creationId xmlns:a16="http://schemas.microsoft.com/office/drawing/2014/main" id="{50EA6008-A685-F3FF-764B-3F39FD06FE05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68;p16">
              <a:extLst>
                <a:ext uri="{FF2B5EF4-FFF2-40B4-BE49-F238E27FC236}">
                  <a16:creationId xmlns:a16="http://schemas.microsoft.com/office/drawing/2014/main" id="{77014A79-545A-39D1-C4B9-0F1E49BB1A7D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69;p16">
              <a:extLst>
                <a:ext uri="{FF2B5EF4-FFF2-40B4-BE49-F238E27FC236}">
                  <a16:creationId xmlns:a16="http://schemas.microsoft.com/office/drawing/2014/main" id="{54E29249-8F36-E6C0-E203-2EE5A9B4FCD1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0;p16">
              <a:extLst>
                <a:ext uri="{FF2B5EF4-FFF2-40B4-BE49-F238E27FC236}">
                  <a16:creationId xmlns:a16="http://schemas.microsoft.com/office/drawing/2014/main" id="{8D661035-DDF5-C764-A011-76BF024078C3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481;p16">
            <a:extLst>
              <a:ext uri="{FF2B5EF4-FFF2-40B4-BE49-F238E27FC236}">
                <a16:creationId xmlns:a16="http://schemas.microsoft.com/office/drawing/2014/main" id="{86FC4CCC-ED0F-61D9-DB7D-7D6819D6FA05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10" name="Google Shape;9482;p16">
              <a:extLst>
                <a:ext uri="{FF2B5EF4-FFF2-40B4-BE49-F238E27FC236}">
                  <a16:creationId xmlns:a16="http://schemas.microsoft.com/office/drawing/2014/main" id="{6EDEEBD4-7107-103F-EFFF-0C74B025C929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83;p16">
              <a:extLst>
                <a:ext uri="{FF2B5EF4-FFF2-40B4-BE49-F238E27FC236}">
                  <a16:creationId xmlns:a16="http://schemas.microsoft.com/office/drawing/2014/main" id="{6788606B-EED1-69A5-5EE3-497DC945AF77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84;p16">
              <a:extLst>
                <a:ext uri="{FF2B5EF4-FFF2-40B4-BE49-F238E27FC236}">
                  <a16:creationId xmlns:a16="http://schemas.microsoft.com/office/drawing/2014/main" id="{78B5DE1F-5D6A-D852-0F4E-023A613A8F60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9364;p16">
            <a:extLst>
              <a:ext uri="{FF2B5EF4-FFF2-40B4-BE49-F238E27FC236}">
                <a16:creationId xmlns:a16="http://schemas.microsoft.com/office/drawing/2014/main" id="{CB2B2B5B-7DEE-CE09-6A60-3DC998C363E7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14" name="Google Shape;9365;p16">
              <a:extLst>
                <a:ext uri="{FF2B5EF4-FFF2-40B4-BE49-F238E27FC236}">
                  <a16:creationId xmlns:a16="http://schemas.microsoft.com/office/drawing/2014/main" id="{905BCBFB-BA9A-DFBC-58EC-D002DA4A4D82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366;p16">
              <a:extLst>
                <a:ext uri="{FF2B5EF4-FFF2-40B4-BE49-F238E27FC236}">
                  <a16:creationId xmlns:a16="http://schemas.microsoft.com/office/drawing/2014/main" id="{92F4FBE1-2DEF-CACF-BF09-B133CF63ABD8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9763;p16">
            <a:extLst>
              <a:ext uri="{FF2B5EF4-FFF2-40B4-BE49-F238E27FC236}">
                <a16:creationId xmlns:a16="http://schemas.microsoft.com/office/drawing/2014/main" id="{14DB23C1-D5EE-26A5-C29B-973F9A5C2834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17" name="Google Shape;9764;p16">
              <a:extLst>
                <a:ext uri="{FF2B5EF4-FFF2-40B4-BE49-F238E27FC236}">
                  <a16:creationId xmlns:a16="http://schemas.microsoft.com/office/drawing/2014/main" id="{6BC7481E-DDC1-184B-2298-74FFAAF507EB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65;p16">
              <a:extLst>
                <a:ext uri="{FF2B5EF4-FFF2-40B4-BE49-F238E27FC236}">
                  <a16:creationId xmlns:a16="http://schemas.microsoft.com/office/drawing/2014/main" id="{5E162C91-B67A-ECB7-23A5-9579CCFC3947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66;p16">
              <a:extLst>
                <a:ext uri="{FF2B5EF4-FFF2-40B4-BE49-F238E27FC236}">
                  <a16:creationId xmlns:a16="http://schemas.microsoft.com/office/drawing/2014/main" id="{1AB44AC7-C57C-3EB6-72CA-E0988A6163D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67;p16">
              <a:extLst>
                <a:ext uri="{FF2B5EF4-FFF2-40B4-BE49-F238E27FC236}">
                  <a16:creationId xmlns:a16="http://schemas.microsoft.com/office/drawing/2014/main" id="{58604587-4CFA-D206-40FE-2656F8393FEC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463456B4-F265-6540-0A59-8A3CACA82847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A082B3E-7F62-4DED-8558-C0532521E211}"/>
              </a:ext>
            </a:extLst>
          </p:cNvPr>
          <p:cNvSpPr/>
          <p:nvPr/>
        </p:nvSpPr>
        <p:spPr>
          <a:xfrm>
            <a:off x="2793276" y="1369221"/>
            <a:ext cx="4659977" cy="1278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3FC43A-572E-4035-AF43-7CA10C27B526}"/>
              </a:ext>
            </a:extLst>
          </p:cNvPr>
          <p:cNvSpPr/>
          <p:nvPr/>
        </p:nvSpPr>
        <p:spPr>
          <a:xfrm>
            <a:off x="1690745" y="2872041"/>
            <a:ext cx="4659977" cy="1275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a92737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1451" y="1883933"/>
            <a:ext cx="4205722" cy="591377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BBEF93-D50B-4E13-A351-80C17A44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0076" y="3332202"/>
            <a:ext cx="4205722" cy="591377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552450"/>
            <a:ext cx="7161212" cy="715566"/>
          </a:xfrm>
        </p:spPr>
        <p:txBody>
          <a:bodyPr/>
          <a:lstStyle/>
          <a:p>
            <a:r>
              <a:rPr lang="en-US" dirty="0"/>
              <a:t>Mission and vision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5F0E29-6517-42E3-8EB1-B4A2DA9B21F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1451" y="1476702"/>
            <a:ext cx="4205722" cy="392482"/>
          </a:xfrm>
        </p:spPr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D0B07A-C354-4D61-A3CD-09769E59B27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40076" y="2924971"/>
            <a:ext cx="4205722" cy="392482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6CF5544-4AF3-45FA-9048-18B53C67D953}"/>
              </a:ext>
            </a:extLst>
          </p:cNvPr>
          <p:cNvSpPr/>
          <p:nvPr/>
        </p:nvSpPr>
        <p:spPr>
          <a:xfrm>
            <a:off x="1690745" y="1544512"/>
            <a:ext cx="927949" cy="9279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8F85F6-9E9E-4B71-8E19-FDCA1BD8158C}"/>
              </a:ext>
            </a:extLst>
          </p:cNvPr>
          <p:cNvSpPr/>
          <p:nvPr/>
        </p:nvSpPr>
        <p:spPr>
          <a:xfrm>
            <a:off x="6521034" y="3045818"/>
            <a:ext cx="927949" cy="9279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Google Shape;8299;p14">
            <a:extLst>
              <a:ext uri="{FF2B5EF4-FFF2-40B4-BE49-F238E27FC236}">
                <a16:creationId xmlns:a16="http://schemas.microsoft.com/office/drawing/2014/main" id="{43EB8827-320D-4861-8825-B3F2FD64C76C}"/>
              </a:ext>
            </a:extLst>
          </p:cNvPr>
          <p:cNvSpPr/>
          <p:nvPr/>
        </p:nvSpPr>
        <p:spPr>
          <a:xfrm>
            <a:off x="1852915" y="1706977"/>
            <a:ext cx="603608" cy="603018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9349;p16">
            <a:extLst>
              <a:ext uri="{FF2B5EF4-FFF2-40B4-BE49-F238E27FC236}">
                <a16:creationId xmlns:a16="http://schemas.microsoft.com/office/drawing/2014/main" id="{21C9B115-FF7E-4583-936C-F114AB545854}"/>
              </a:ext>
            </a:extLst>
          </p:cNvPr>
          <p:cNvGrpSpPr/>
          <p:nvPr/>
        </p:nvGrpSpPr>
        <p:grpSpPr>
          <a:xfrm>
            <a:off x="6711358" y="3317875"/>
            <a:ext cx="547300" cy="383424"/>
            <a:chOff x="4048787" y="2977019"/>
            <a:chExt cx="283488" cy="198604"/>
          </a:xfrm>
          <a:solidFill>
            <a:schemeClr val="tx2"/>
          </a:solidFill>
        </p:grpSpPr>
        <p:sp>
          <p:nvSpPr>
            <p:cNvPr id="84" name="Google Shape;9350;p16">
              <a:extLst>
                <a:ext uri="{FF2B5EF4-FFF2-40B4-BE49-F238E27FC236}">
                  <a16:creationId xmlns:a16="http://schemas.microsoft.com/office/drawing/2014/main" id="{9AF108A8-B922-4E03-9D88-2AB5940D1672}"/>
                </a:ext>
              </a:extLst>
            </p:cNvPr>
            <p:cNvSpPr/>
            <p:nvPr/>
          </p:nvSpPr>
          <p:spPr>
            <a:xfrm>
              <a:off x="4277659" y="3015880"/>
              <a:ext cx="25048" cy="19128"/>
            </a:xfrm>
            <a:custGeom>
              <a:avLst/>
              <a:gdLst/>
              <a:ahLst/>
              <a:cxnLst/>
              <a:rect l="l" t="t" r="r" b="b"/>
              <a:pathLst>
                <a:path w="787" h="601" extrusionOk="0">
                  <a:moveTo>
                    <a:pt x="157" y="1"/>
                  </a:moveTo>
                  <a:cubicBezTo>
                    <a:pt x="113" y="1"/>
                    <a:pt x="70" y="22"/>
                    <a:pt x="49" y="65"/>
                  </a:cubicBezTo>
                  <a:cubicBezTo>
                    <a:pt x="1" y="125"/>
                    <a:pt x="13" y="220"/>
                    <a:pt x="84" y="256"/>
                  </a:cubicBezTo>
                  <a:cubicBezTo>
                    <a:pt x="239" y="363"/>
                    <a:pt x="382" y="470"/>
                    <a:pt x="549" y="577"/>
                  </a:cubicBezTo>
                  <a:cubicBezTo>
                    <a:pt x="584" y="589"/>
                    <a:pt x="608" y="601"/>
                    <a:pt x="620" y="601"/>
                  </a:cubicBezTo>
                  <a:cubicBezTo>
                    <a:pt x="668" y="601"/>
                    <a:pt x="715" y="589"/>
                    <a:pt x="739" y="541"/>
                  </a:cubicBezTo>
                  <a:cubicBezTo>
                    <a:pt x="787" y="482"/>
                    <a:pt x="775" y="398"/>
                    <a:pt x="703" y="351"/>
                  </a:cubicBezTo>
                  <a:cubicBezTo>
                    <a:pt x="537" y="232"/>
                    <a:pt x="382" y="125"/>
                    <a:pt x="239" y="29"/>
                  </a:cubicBezTo>
                  <a:cubicBezTo>
                    <a:pt x="215" y="10"/>
                    <a:pt x="186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51;p16">
              <a:extLst>
                <a:ext uri="{FF2B5EF4-FFF2-40B4-BE49-F238E27FC236}">
                  <a16:creationId xmlns:a16="http://schemas.microsoft.com/office/drawing/2014/main" id="{7A43756C-4DB8-465D-8936-8F2959E3C69C}"/>
                </a:ext>
              </a:extLst>
            </p:cNvPr>
            <p:cNvSpPr/>
            <p:nvPr/>
          </p:nvSpPr>
          <p:spPr>
            <a:xfrm>
              <a:off x="4101462" y="2977019"/>
              <a:ext cx="165630" cy="42458"/>
            </a:xfrm>
            <a:custGeom>
              <a:avLst/>
              <a:gdLst/>
              <a:ahLst/>
              <a:cxnLst/>
              <a:rect l="l" t="t" r="r" b="b"/>
              <a:pathLst>
                <a:path w="5204" h="1334" extrusionOk="0">
                  <a:moveTo>
                    <a:pt x="2810" y="0"/>
                  </a:moveTo>
                  <a:cubicBezTo>
                    <a:pt x="2132" y="0"/>
                    <a:pt x="1239" y="357"/>
                    <a:pt x="84" y="1084"/>
                  </a:cubicBezTo>
                  <a:cubicBezTo>
                    <a:pt x="24" y="1119"/>
                    <a:pt x="1" y="1215"/>
                    <a:pt x="48" y="1274"/>
                  </a:cubicBezTo>
                  <a:cubicBezTo>
                    <a:pt x="72" y="1322"/>
                    <a:pt x="120" y="1334"/>
                    <a:pt x="167" y="1334"/>
                  </a:cubicBezTo>
                  <a:cubicBezTo>
                    <a:pt x="191" y="1334"/>
                    <a:pt x="203" y="1334"/>
                    <a:pt x="239" y="1322"/>
                  </a:cubicBezTo>
                  <a:cubicBezTo>
                    <a:pt x="1334" y="619"/>
                    <a:pt x="2167" y="274"/>
                    <a:pt x="2798" y="274"/>
                  </a:cubicBezTo>
                  <a:cubicBezTo>
                    <a:pt x="3346" y="274"/>
                    <a:pt x="4061" y="524"/>
                    <a:pt x="4965" y="1060"/>
                  </a:cubicBezTo>
                  <a:cubicBezTo>
                    <a:pt x="4987" y="1077"/>
                    <a:pt x="5014" y="1085"/>
                    <a:pt x="5041" y="1085"/>
                  </a:cubicBezTo>
                  <a:cubicBezTo>
                    <a:pt x="5088" y="1085"/>
                    <a:pt x="5138" y="1062"/>
                    <a:pt x="5168" y="1024"/>
                  </a:cubicBezTo>
                  <a:cubicBezTo>
                    <a:pt x="5204" y="953"/>
                    <a:pt x="5180" y="869"/>
                    <a:pt x="5120" y="834"/>
                  </a:cubicBezTo>
                  <a:cubicBezTo>
                    <a:pt x="4168" y="262"/>
                    <a:pt x="3406" y="0"/>
                    <a:pt x="2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352;p16">
              <a:extLst>
                <a:ext uri="{FF2B5EF4-FFF2-40B4-BE49-F238E27FC236}">
                  <a16:creationId xmlns:a16="http://schemas.microsoft.com/office/drawing/2014/main" id="{79493417-DA69-4273-A81F-6510868FC279}"/>
                </a:ext>
              </a:extLst>
            </p:cNvPr>
            <p:cNvSpPr/>
            <p:nvPr/>
          </p:nvSpPr>
          <p:spPr>
            <a:xfrm>
              <a:off x="4048787" y="3000508"/>
              <a:ext cx="283488" cy="175115"/>
            </a:xfrm>
            <a:custGeom>
              <a:avLst/>
              <a:gdLst/>
              <a:ahLst/>
              <a:cxnLst/>
              <a:rect l="l" t="t" r="r" b="b"/>
              <a:pathLst>
                <a:path w="8907" h="5502" extrusionOk="0">
                  <a:moveTo>
                    <a:pt x="4453" y="286"/>
                  </a:moveTo>
                  <a:cubicBezTo>
                    <a:pt x="5596" y="286"/>
                    <a:pt x="7894" y="2072"/>
                    <a:pt x="8561" y="2620"/>
                  </a:cubicBezTo>
                  <a:cubicBezTo>
                    <a:pt x="8609" y="2655"/>
                    <a:pt x="8621" y="2691"/>
                    <a:pt x="8621" y="2751"/>
                  </a:cubicBezTo>
                  <a:cubicBezTo>
                    <a:pt x="8621" y="2810"/>
                    <a:pt x="8609" y="2858"/>
                    <a:pt x="8561" y="2894"/>
                  </a:cubicBezTo>
                  <a:cubicBezTo>
                    <a:pt x="7894" y="3441"/>
                    <a:pt x="5596" y="5227"/>
                    <a:pt x="4453" y="5227"/>
                  </a:cubicBezTo>
                  <a:cubicBezTo>
                    <a:pt x="3310" y="5227"/>
                    <a:pt x="1013" y="3441"/>
                    <a:pt x="346" y="2894"/>
                  </a:cubicBezTo>
                  <a:cubicBezTo>
                    <a:pt x="298" y="2858"/>
                    <a:pt x="286" y="2810"/>
                    <a:pt x="286" y="2751"/>
                  </a:cubicBezTo>
                  <a:cubicBezTo>
                    <a:pt x="286" y="2691"/>
                    <a:pt x="310" y="2655"/>
                    <a:pt x="346" y="2620"/>
                  </a:cubicBezTo>
                  <a:cubicBezTo>
                    <a:pt x="1013" y="2072"/>
                    <a:pt x="3310" y="286"/>
                    <a:pt x="4453" y="286"/>
                  </a:cubicBezTo>
                  <a:close/>
                  <a:moveTo>
                    <a:pt x="4453" y="0"/>
                  </a:moveTo>
                  <a:cubicBezTo>
                    <a:pt x="3251" y="0"/>
                    <a:pt x="1060" y="1679"/>
                    <a:pt x="167" y="2405"/>
                  </a:cubicBezTo>
                  <a:cubicBezTo>
                    <a:pt x="60" y="2501"/>
                    <a:pt x="1" y="2620"/>
                    <a:pt x="1" y="2751"/>
                  </a:cubicBezTo>
                  <a:cubicBezTo>
                    <a:pt x="1" y="2882"/>
                    <a:pt x="60" y="3025"/>
                    <a:pt x="167" y="3096"/>
                  </a:cubicBezTo>
                  <a:cubicBezTo>
                    <a:pt x="1060" y="3822"/>
                    <a:pt x="3251" y="5501"/>
                    <a:pt x="4453" y="5501"/>
                  </a:cubicBezTo>
                  <a:cubicBezTo>
                    <a:pt x="5656" y="5501"/>
                    <a:pt x="7847" y="3822"/>
                    <a:pt x="8740" y="3096"/>
                  </a:cubicBezTo>
                  <a:cubicBezTo>
                    <a:pt x="8847" y="3001"/>
                    <a:pt x="8906" y="2882"/>
                    <a:pt x="8906" y="2751"/>
                  </a:cubicBezTo>
                  <a:cubicBezTo>
                    <a:pt x="8906" y="2620"/>
                    <a:pt x="8847" y="2501"/>
                    <a:pt x="8740" y="2405"/>
                  </a:cubicBezTo>
                  <a:cubicBezTo>
                    <a:pt x="7847" y="1679"/>
                    <a:pt x="5656" y="0"/>
                    <a:pt x="4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353;p16">
              <a:extLst>
                <a:ext uri="{FF2B5EF4-FFF2-40B4-BE49-F238E27FC236}">
                  <a16:creationId xmlns:a16="http://schemas.microsoft.com/office/drawing/2014/main" id="{E9A66E66-04EE-4EDF-A2AF-2BBDD59B4460}"/>
                </a:ext>
              </a:extLst>
            </p:cNvPr>
            <p:cNvSpPr/>
            <p:nvPr/>
          </p:nvSpPr>
          <p:spPr>
            <a:xfrm>
              <a:off x="4126478" y="3024347"/>
              <a:ext cx="129220" cy="127437"/>
            </a:xfrm>
            <a:custGeom>
              <a:avLst/>
              <a:gdLst/>
              <a:ahLst/>
              <a:cxnLst/>
              <a:rect l="l" t="t" r="r" b="b"/>
              <a:pathLst>
                <a:path w="4060" h="4004" extrusionOk="0">
                  <a:moveTo>
                    <a:pt x="2016" y="0"/>
                  </a:moveTo>
                  <a:cubicBezTo>
                    <a:pt x="1995" y="0"/>
                    <a:pt x="1974" y="1"/>
                    <a:pt x="1953" y="1"/>
                  </a:cubicBezTo>
                  <a:cubicBezTo>
                    <a:pt x="893" y="25"/>
                    <a:pt x="48" y="894"/>
                    <a:pt x="12" y="1930"/>
                  </a:cubicBezTo>
                  <a:cubicBezTo>
                    <a:pt x="0" y="2454"/>
                    <a:pt x="179" y="2942"/>
                    <a:pt x="512" y="3299"/>
                  </a:cubicBezTo>
                  <a:cubicBezTo>
                    <a:pt x="542" y="3329"/>
                    <a:pt x="578" y="3344"/>
                    <a:pt x="613" y="3344"/>
                  </a:cubicBezTo>
                  <a:cubicBezTo>
                    <a:pt x="649" y="3344"/>
                    <a:pt x="685" y="3329"/>
                    <a:pt x="715" y="3299"/>
                  </a:cubicBezTo>
                  <a:cubicBezTo>
                    <a:pt x="762" y="3252"/>
                    <a:pt x="774" y="3169"/>
                    <a:pt x="715" y="3109"/>
                  </a:cubicBezTo>
                  <a:cubicBezTo>
                    <a:pt x="429" y="2776"/>
                    <a:pt x="286" y="2359"/>
                    <a:pt x="298" y="1906"/>
                  </a:cubicBezTo>
                  <a:cubicBezTo>
                    <a:pt x="346" y="1025"/>
                    <a:pt x="1060" y="299"/>
                    <a:pt x="1941" y="263"/>
                  </a:cubicBezTo>
                  <a:cubicBezTo>
                    <a:pt x="1969" y="262"/>
                    <a:pt x="1996" y="261"/>
                    <a:pt x="2024" y="261"/>
                  </a:cubicBezTo>
                  <a:cubicBezTo>
                    <a:pt x="2975" y="261"/>
                    <a:pt x="3762" y="1053"/>
                    <a:pt x="3739" y="2026"/>
                  </a:cubicBezTo>
                  <a:cubicBezTo>
                    <a:pt x="3727" y="2930"/>
                    <a:pt x="2977" y="3692"/>
                    <a:pt x="2072" y="3716"/>
                  </a:cubicBezTo>
                  <a:cubicBezTo>
                    <a:pt x="2050" y="3717"/>
                    <a:pt x="2027" y="3717"/>
                    <a:pt x="2005" y="3717"/>
                  </a:cubicBezTo>
                  <a:cubicBezTo>
                    <a:pt x="1717" y="3717"/>
                    <a:pt x="1423" y="3646"/>
                    <a:pt x="1191" y="3514"/>
                  </a:cubicBezTo>
                  <a:cubicBezTo>
                    <a:pt x="1167" y="3500"/>
                    <a:pt x="1144" y="3493"/>
                    <a:pt x="1121" y="3493"/>
                  </a:cubicBezTo>
                  <a:cubicBezTo>
                    <a:pt x="1086" y="3493"/>
                    <a:pt x="1053" y="3509"/>
                    <a:pt x="1024" y="3538"/>
                  </a:cubicBezTo>
                  <a:cubicBezTo>
                    <a:pt x="965" y="3597"/>
                    <a:pt x="989" y="3716"/>
                    <a:pt x="1060" y="3764"/>
                  </a:cubicBezTo>
                  <a:cubicBezTo>
                    <a:pt x="1339" y="3920"/>
                    <a:pt x="1660" y="4003"/>
                    <a:pt x="1993" y="4003"/>
                  </a:cubicBezTo>
                  <a:cubicBezTo>
                    <a:pt x="2015" y="4003"/>
                    <a:pt x="2038" y="4003"/>
                    <a:pt x="2060" y="4002"/>
                  </a:cubicBezTo>
                  <a:cubicBezTo>
                    <a:pt x="3108" y="3966"/>
                    <a:pt x="3989" y="3121"/>
                    <a:pt x="4025" y="2061"/>
                  </a:cubicBezTo>
                  <a:cubicBezTo>
                    <a:pt x="4060" y="939"/>
                    <a:pt x="3142" y="0"/>
                    <a:pt x="20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354;p16">
              <a:extLst>
                <a:ext uri="{FF2B5EF4-FFF2-40B4-BE49-F238E27FC236}">
                  <a16:creationId xmlns:a16="http://schemas.microsoft.com/office/drawing/2014/main" id="{D5C9CD53-7DF4-4FD6-9B99-FD89AC991A1F}"/>
                </a:ext>
              </a:extLst>
            </p:cNvPr>
            <p:cNvSpPr/>
            <p:nvPr/>
          </p:nvSpPr>
          <p:spPr>
            <a:xfrm>
              <a:off x="4156778" y="3054678"/>
              <a:ext cx="68238" cy="68270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32" y="977"/>
                    <a:pt x="2073" y="918"/>
                    <a:pt x="2001" y="918"/>
                  </a:cubicBezTo>
                  <a:cubicBezTo>
                    <a:pt x="1918" y="918"/>
                    <a:pt x="1858" y="977"/>
                    <a:pt x="1858" y="1049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49"/>
                  </a:cubicBezTo>
                  <a:cubicBezTo>
                    <a:pt x="287" y="620"/>
                    <a:pt x="644" y="263"/>
                    <a:pt x="1072" y="263"/>
                  </a:cubicBezTo>
                  <a:cubicBezTo>
                    <a:pt x="1144" y="263"/>
                    <a:pt x="1203" y="203"/>
                    <a:pt x="1203" y="132"/>
                  </a:cubicBezTo>
                  <a:cubicBezTo>
                    <a:pt x="1203" y="60"/>
                    <a:pt x="1144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355;p16">
              <a:extLst>
                <a:ext uri="{FF2B5EF4-FFF2-40B4-BE49-F238E27FC236}">
                  <a16:creationId xmlns:a16="http://schemas.microsoft.com/office/drawing/2014/main" id="{1AE969AE-C2F3-436D-B1FC-A86F133924AB}"/>
                </a:ext>
              </a:extLst>
            </p:cNvPr>
            <p:cNvSpPr/>
            <p:nvPr/>
          </p:nvSpPr>
          <p:spPr>
            <a:xfrm>
              <a:off x="4198090" y="3060375"/>
              <a:ext cx="20879" cy="2087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1"/>
                    <a:pt x="143" y="655"/>
                    <a:pt x="322" y="655"/>
                  </a:cubicBezTo>
                  <a:cubicBezTo>
                    <a:pt x="501" y="655"/>
                    <a:pt x="655" y="501"/>
                    <a:pt x="655" y="322"/>
                  </a:cubicBezTo>
                  <a:cubicBezTo>
                    <a:pt x="655" y="143"/>
                    <a:pt x="501" y="1"/>
                    <a:pt x="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5531;p16">
            <a:extLst>
              <a:ext uri="{FF2B5EF4-FFF2-40B4-BE49-F238E27FC236}">
                <a16:creationId xmlns:a16="http://schemas.microsoft.com/office/drawing/2014/main" id="{CA4351F8-2A60-0D0F-2607-3F53D53BDFE3}"/>
              </a:ext>
            </a:extLst>
          </p:cNvPr>
          <p:cNvGrpSpPr/>
          <p:nvPr/>
        </p:nvGrpSpPr>
        <p:grpSpPr>
          <a:xfrm>
            <a:off x="172752" y="4222051"/>
            <a:ext cx="366364" cy="367290"/>
            <a:chOff x="-61783350" y="3743950"/>
            <a:chExt cx="316650" cy="317450"/>
          </a:xfrm>
          <a:solidFill>
            <a:schemeClr val="tx2"/>
          </a:solidFill>
        </p:grpSpPr>
        <p:sp>
          <p:nvSpPr>
            <p:cNvPr id="196" name="Google Shape;5532;p16">
              <a:extLst>
                <a:ext uri="{FF2B5EF4-FFF2-40B4-BE49-F238E27FC236}">
                  <a16:creationId xmlns:a16="http://schemas.microsoft.com/office/drawing/2014/main" id="{7C0EEE99-4346-8A06-BDE3-23299851124F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533;p16">
              <a:extLst>
                <a:ext uri="{FF2B5EF4-FFF2-40B4-BE49-F238E27FC236}">
                  <a16:creationId xmlns:a16="http://schemas.microsoft.com/office/drawing/2014/main" id="{B36FD293-59DD-E625-0B43-9B34B53DD8D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8" name="Google Shape;8552;p14">
            <a:extLst>
              <a:ext uri="{FF2B5EF4-FFF2-40B4-BE49-F238E27FC236}">
                <a16:creationId xmlns:a16="http://schemas.microsoft.com/office/drawing/2014/main" id="{87112303-1EFE-9706-F2F1-638399B68C3F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199" name="Google Shape;8553;p14">
              <a:extLst>
                <a:ext uri="{FF2B5EF4-FFF2-40B4-BE49-F238E27FC236}">
                  <a16:creationId xmlns:a16="http://schemas.microsoft.com/office/drawing/2014/main" id="{DCF9D652-C5C3-6037-3C3F-371E584DAC1F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554;p14">
              <a:extLst>
                <a:ext uri="{FF2B5EF4-FFF2-40B4-BE49-F238E27FC236}">
                  <a16:creationId xmlns:a16="http://schemas.microsoft.com/office/drawing/2014/main" id="{E81F4080-12D7-4925-4553-8A32170AEF69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555;p14">
              <a:extLst>
                <a:ext uri="{FF2B5EF4-FFF2-40B4-BE49-F238E27FC236}">
                  <a16:creationId xmlns:a16="http://schemas.microsoft.com/office/drawing/2014/main" id="{470B3275-23F6-802A-D153-650C7F1A2B04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rupo 68">
            <a:extLst>
              <a:ext uri="{FF2B5EF4-FFF2-40B4-BE49-F238E27FC236}">
                <a16:creationId xmlns:a16="http://schemas.microsoft.com/office/drawing/2014/main" id="{621ABF8D-02ED-D71F-4AB4-58F37D641C87}"/>
              </a:ext>
            </a:extLst>
          </p:cNvPr>
          <p:cNvGrpSpPr/>
          <p:nvPr/>
        </p:nvGrpSpPr>
        <p:grpSpPr>
          <a:xfrm>
            <a:off x="2872041" y="4405696"/>
            <a:ext cx="528674" cy="528674"/>
            <a:chOff x="2872041" y="5239956"/>
            <a:chExt cx="528674" cy="528674"/>
          </a:xfrm>
        </p:grpSpPr>
        <p:sp>
          <p:nvSpPr>
            <p:cNvPr id="203" name="Elipse 69">
              <a:extLst>
                <a:ext uri="{FF2B5EF4-FFF2-40B4-BE49-F238E27FC236}">
                  <a16:creationId xmlns:a16="http://schemas.microsoft.com/office/drawing/2014/main" id="{B1E66983-6066-BB70-C2C4-1A64254AAAF3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4" name="Google Shape;8552;p14">
              <a:extLst>
                <a:ext uri="{FF2B5EF4-FFF2-40B4-BE49-F238E27FC236}">
                  <a16:creationId xmlns:a16="http://schemas.microsoft.com/office/drawing/2014/main" id="{9ADCAE1B-1749-0DFE-8B49-3CCC0B8837B4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205" name="Google Shape;8553;p14">
                <a:extLst>
                  <a:ext uri="{FF2B5EF4-FFF2-40B4-BE49-F238E27FC236}">
                    <a16:creationId xmlns:a16="http://schemas.microsoft.com/office/drawing/2014/main" id="{BFEFA0DD-7E0E-79D2-29C7-81147B7EE4F0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8554;p14">
                <a:extLst>
                  <a:ext uri="{FF2B5EF4-FFF2-40B4-BE49-F238E27FC236}">
                    <a16:creationId xmlns:a16="http://schemas.microsoft.com/office/drawing/2014/main" id="{B1033E5F-F8C6-49A3-C300-0CBBB8D09B96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8555;p14">
                <a:extLst>
                  <a:ext uri="{FF2B5EF4-FFF2-40B4-BE49-F238E27FC236}">
                    <a16:creationId xmlns:a16="http://schemas.microsoft.com/office/drawing/2014/main" id="{6D9F4959-38CE-D1D8-C594-88FEB9571D52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rupo 74">
            <a:extLst>
              <a:ext uri="{FF2B5EF4-FFF2-40B4-BE49-F238E27FC236}">
                <a16:creationId xmlns:a16="http://schemas.microsoft.com/office/drawing/2014/main" id="{DA6728FB-FD16-0842-81F0-63626FADB8C2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209" name="Elipse 75">
              <a:extLst>
                <a:ext uri="{FF2B5EF4-FFF2-40B4-BE49-F238E27FC236}">
                  <a16:creationId xmlns:a16="http://schemas.microsoft.com/office/drawing/2014/main" id="{9E32B1D0-B2FC-8B4D-18D3-DFC4EE22EFC6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0" name="Google Shape;9565;p16">
              <a:extLst>
                <a:ext uri="{FF2B5EF4-FFF2-40B4-BE49-F238E27FC236}">
                  <a16:creationId xmlns:a16="http://schemas.microsoft.com/office/drawing/2014/main" id="{360C8E40-636E-408E-B68A-B8ECA3B30600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211" name="Google Shape;9566;p16">
                <a:extLst>
                  <a:ext uri="{FF2B5EF4-FFF2-40B4-BE49-F238E27FC236}">
                    <a16:creationId xmlns:a16="http://schemas.microsoft.com/office/drawing/2014/main" id="{3F5344E7-A204-C0E1-AEB0-CC3A8E032114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9567;p16">
                <a:extLst>
                  <a:ext uri="{FF2B5EF4-FFF2-40B4-BE49-F238E27FC236}">
                    <a16:creationId xmlns:a16="http://schemas.microsoft.com/office/drawing/2014/main" id="{335F7058-682F-E5E4-B648-E64C1FAABA1E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9568;p16">
                <a:extLst>
                  <a:ext uri="{FF2B5EF4-FFF2-40B4-BE49-F238E27FC236}">
                    <a16:creationId xmlns:a16="http://schemas.microsoft.com/office/drawing/2014/main" id="{C0D1EEE1-C349-ACBD-3AEF-EA63ED6BE926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569;p16">
                <a:extLst>
                  <a:ext uri="{FF2B5EF4-FFF2-40B4-BE49-F238E27FC236}">
                    <a16:creationId xmlns:a16="http://schemas.microsoft.com/office/drawing/2014/main" id="{44A44C87-37AE-771B-FBCD-272E618C8AA5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9570;p16">
                <a:extLst>
                  <a:ext uri="{FF2B5EF4-FFF2-40B4-BE49-F238E27FC236}">
                    <a16:creationId xmlns:a16="http://schemas.microsoft.com/office/drawing/2014/main" id="{96F8E340-45D3-2660-9F2B-E1A159FC72BD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" name="Grupo 82">
            <a:extLst>
              <a:ext uri="{FF2B5EF4-FFF2-40B4-BE49-F238E27FC236}">
                <a16:creationId xmlns:a16="http://schemas.microsoft.com/office/drawing/2014/main" id="{5E3B55BF-EDAF-6F74-AC15-8C30CC337C47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217" name="Elipse 83">
              <a:extLst>
                <a:ext uri="{FF2B5EF4-FFF2-40B4-BE49-F238E27FC236}">
                  <a16:creationId xmlns:a16="http://schemas.microsoft.com/office/drawing/2014/main" id="{A987CC01-CAC7-7B32-CF2E-A7F170DABEF4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8" name="Google Shape;9481;p16">
              <a:extLst>
                <a:ext uri="{FF2B5EF4-FFF2-40B4-BE49-F238E27FC236}">
                  <a16:creationId xmlns:a16="http://schemas.microsoft.com/office/drawing/2014/main" id="{50EE8B76-F059-72DC-CFC6-BAA070DC88CF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219" name="Google Shape;9482;p16">
                <a:extLst>
                  <a:ext uri="{FF2B5EF4-FFF2-40B4-BE49-F238E27FC236}">
                    <a16:creationId xmlns:a16="http://schemas.microsoft.com/office/drawing/2014/main" id="{3D87488B-0AC1-7436-6CC5-386637488FB1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483;p16">
                <a:extLst>
                  <a:ext uri="{FF2B5EF4-FFF2-40B4-BE49-F238E27FC236}">
                    <a16:creationId xmlns:a16="http://schemas.microsoft.com/office/drawing/2014/main" id="{53E9BC6F-1627-8877-E9DA-7C15AEE90496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484;p16">
                <a:extLst>
                  <a:ext uri="{FF2B5EF4-FFF2-40B4-BE49-F238E27FC236}">
                    <a16:creationId xmlns:a16="http://schemas.microsoft.com/office/drawing/2014/main" id="{83758BF5-6A54-8D56-6B97-0EA5B785F0BC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rupo 88">
            <a:extLst>
              <a:ext uri="{FF2B5EF4-FFF2-40B4-BE49-F238E27FC236}">
                <a16:creationId xmlns:a16="http://schemas.microsoft.com/office/drawing/2014/main" id="{6F33C423-A891-F64F-1C06-9B2F9B23FF85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223" name="Elipse 89">
              <a:extLst>
                <a:ext uri="{FF2B5EF4-FFF2-40B4-BE49-F238E27FC236}">
                  <a16:creationId xmlns:a16="http://schemas.microsoft.com/office/drawing/2014/main" id="{A2FC45E4-559A-D671-307D-93C3767FA79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4" name="Google Shape;9364;p16">
              <a:extLst>
                <a:ext uri="{FF2B5EF4-FFF2-40B4-BE49-F238E27FC236}">
                  <a16:creationId xmlns:a16="http://schemas.microsoft.com/office/drawing/2014/main" id="{1D339743-8D36-1EB4-EC4E-BD9C8D461A29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225" name="Google Shape;9365;p16">
                <a:extLst>
                  <a:ext uri="{FF2B5EF4-FFF2-40B4-BE49-F238E27FC236}">
                    <a16:creationId xmlns:a16="http://schemas.microsoft.com/office/drawing/2014/main" id="{BD9112FC-8D1D-5AD5-F8A7-90BA094CED1A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366;p16">
                <a:extLst>
                  <a:ext uri="{FF2B5EF4-FFF2-40B4-BE49-F238E27FC236}">
                    <a16:creationId xmlns:a16="http://schemas.microsoft.com/office/drawing/2014/main" id="{E70346D7-1136-F182-CD5C-3274B4A2AAFC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" name="Grupo 93">
            <a:extLst>
              <a:ext uri="{FF2B5EF4-FFF2-40B4-BE49-F238E27FC236}">
                <a16:creationId xmlns:a16="http://schemas.microsoft.com/office/drawing/2014/main" id="{52DEC46E-A723-432D-83B8-343F476D2576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228" name="Elipse 94">
              <a:extLst>
                <a:ext uri="{FF2B5EF4-FFF2-40B4-BE49-F238E27FC236}">
                  <a16:creationId xmlns:a16="http://schemas.microsoft.com/office/drawing/2014/main" id="{EE29B25E-B291-476A-0C64-B967BFB21677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9" name="Google Shape;9763;p16">
              <a:extLst>
                <a:ext uri="{FF2B5EF4-FFF2-40B4-BE49-F238E27FC236}">
                  <a16:creationId xmlns:a16="http://schemas.microsoft.com/office/drawing/2014/main" id="{E189A754-B5F3-5B85-C5A0-AF6178FA1B83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230" name="Google Shape;9764;p16">
                <a:extLst>
                  <a:ext uri="{FF2B5EF4-FFF2-40B4-BE49-F238E27FC236}">
                    <a16:creationId xmlns:a16="http://schemas.microsoft.com/office/drawing/2014/main" id="{6869F8FF-857C-EAAD-E124-DF306764A767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765;p16">
                <a:extLst>
                  <a:ext uri="{FF2B5EF4-FFF2-40B4-BE49-F238E27FC236}">
                    <a16:creationId xmlns:a16="http://schemas.microsoft.com/office/drawing/2014/main" id="{C205E36C-045D-C6FB-41C3-32F27028F384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766;p16">
                <a:extLst>
                  <a:ext uri="{FF2B5EF4-FFF2-40B4-BE49-F238E27FC236}">
                    <a16:creationId xmlns:a16="http://schemas.microsoft.com/office/drawing/2014/main" id="{AABEA795-0E2B-8493-F510-C555A39ABFD7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767;p16">
                <a:extLst>
                  <a:ext uri="{FF2B5EF4-FFF2-40B4-BE49-F238E27FC236}">
                    <a16:creationId xmlns:a16="http://schemas.microsoft.com/office/drawing/2014/main" id="{1CCA838B-53E3-3135-4839-37085FF986B9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4" name="Forma libre: forma 100">
            <a:extLst>
              <a:ext uri="{FF2B5EF4-FFF2-40B4-BE49-F238E27FC236}">
                <a16:creationId xmlns:a16="http://schemas.microsoft.com/office/drawing/2014/main" id="{FBE6D442-574E-CD60-0394-A0D2A629A1C9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235" name="Google Shape;9565;p16">
            <a:extLst>
              <a:ext uri="{FF2B5EF4-FFF2-40B4-BE49-F238E27FC236}">
                <a16:creationId xmlns:a16="http://schemas.microsoft.com/office/drawing/2014/main" id="{AE9AAC56-3B5A-4078-6E6A-175481ECA996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236" name="Google Shape;9566;p16">
              <a:extLst>
                <a:ext uri="{FF2B5EF4-FFF2-40B4-BE49-F238E27FC236}">
                  <a16:creationId xmlns:a16="http://schemas.microsoft.com/office/drawing/2014/main" id="{C98F295D-8CEA-0889-CE7A-6089958AFD51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567;p16">
              <a:extLst>
                <a:ext uri="{FF2B5EF4-FFF2-40B4-BE49-F238E27FC236}">
                  <a16:creationId xmlns:a16="http://schemas.microsoft.com/office/drawing/2014/main" id="{C604C8D2-B767-0919-714A-C1A847B0B6AD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568;p16">
              <a:extLst>
                <a:ext uri="{FF2B5EF4-FFF2-40B4-BE49-F238E27FC236}">
                  <a16:creationId xmlns:a16="http://schemas.microsoft.com/office/drawing/2014/main" id="{E0E7F37B-E0EB-96C6-FC4E-B6B1AAC57096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569;p16">
              <a:extLst>
                <a:ext uri="{FF2B5EF4-FFF2-40B4-BE49-F238E27FC236}">
                  <a16:creationId xmlns:a16="http://schemas.microsoft.com/office/drawing/2014/main" id="{C07B1DCE-9676-6EF8-CCA4-9B224E513D87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570;p16">
              <a:extLst>
                <a:ext uri="{FF2B5EF4-FFF2-40B4-BE49-F238E27FC236}">
                  <a16:creationId xmlns:a16="http://schemas.microsoft.com/office/drawing/2014/main" id="{E20A5A39-7121-01E3-B681-E784A5907ADE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9481;p16">
            <a:extLst>
              <a:ext uri="{FF2B5EF4-FFF2-40B4-BE49-F238E27FC236}">
                <a16:creationId xmlns:a16="http://schemas.microsoft.com/office/drawing/2014/main" id="{6B3376C0-F70D-B709-7C6C-5B1F013199B9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242" name="Google Shape;9482;p16">
              <a:extLst>
                <a:ext uri="{FF2B5EF4-FFF2-40B4-BE49-F238E27FC236}">
                  <a16:creationId xmlns:a16="http://schemas.microsoft.com/office/drawing/2014/main" id="{83F5E953-C686-FDE9-D460-64ADCAC7F74D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483;p16">
              <a:extLst>
                <a:ext uri="{FF2B5EF4-FFF2-40B4-BE49-F238E27FC236}">
                  <a16:creationId xmlns:a16="http://schemas.microsoft.com/office/drawing/2014/main" id="{FA97C4C5-C0F4-90EF-8152-007C4ECCC22E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484;p16">
              <a:extLst>
                <a:ext uri="{FF2B5EF4-FFF2-40B4-BE49-F238E27FC236}">
                  <a16:creationId xmlns:a16="http://schemas.microsoft.com/office/drawing/2014/main" id="{C34F86F1-0BC7-A4A2-09C7-75EA8D1E5EDD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9364;p16">
            <a:extLst>
              <a:ext uri="{FF2B5EF4-FFF2-40B4-BE49-F238E27FC236}">
                <a16:creationId xmlns:a16="http://schemas.microsoft.com/office/drawing/2014/main" id="{78AD999D-86D6-C39B-D4BD-2F0AD590FAFC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246" name="Google Shape;9365;p16">
              <a:extLst>
                <a:ext uri="{FF2B5EF4-FFF2-40B4-BE49-F238E27FC236}">
                  <a16:creationId xmlns:a16="http://schemas.microsoft.com/office/drawing/2014/main" id="{FE4BF767-D0D4-0E27-CA95-380D7D21E844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6;p16">
              <a:extLst>
                <a:ext uri="{FF2B5EF4-FFF2-40B4-BE49-F238E27FC236}">
                  <a16:creationId xmlns:a16="http://schemas.microsoft.com/office/drawing/2014/main" id="{882734A7-A538-B6FF-2C7E-0078035C3B78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763;p16">
            <a:extLst>
              <a:ext uri="{FF2B5EF4-FFF2-40B4-BE49-F238E27FC236}">
                <a16:creationId xmlns:a16="http://schemas.microsoft.com/office/drawing/2014/main" id="{935E9C47-7EDA-1AA9-8089-F4A551E43A0C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249" name="Google Shape;9764;p16">
              <a:extLst>
                <a:ext uri="{FF2B5EF4-FFF2-40B4-BE49-F238E27FC236}">
                  <a16:creationId xmlns:a16="http://schemas.microsoft.com/office/drawing/2014/main" id="{875F8284-5002-F47D-46AF-58AE5859329D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765;p16">
              <a:extLst>
                <a:ext uri="{FF2B5EF4-FFF2-40B4-BE49-F238E27FC236}">
                  <a16:creationId xmlns:a16="http://schemas.microsoft.com/office/drawing/2014/main" id="{B82BE902-5558-6060-CCB7-9D0D5CF39814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766;p16">
              <a:extLst>
                <a:ext uri="{FF2B5EF4-FFF2-40B4-BE49-F238E27FC236}">
                  <a16:creationId xmlns:a16="http://schemas.microsoft.com/office/drawing/2014/main" id="{B1463B8B-7B3C-4E6A-9CEB-42CB5088896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767;p16">
              <a:extLst>
                <a:ext uri="{FF2B5EF4-FFF2-40B4-BE49-F238E27FC236}">
                  <a16:creationId xmlns:a16="http://schemas.microsoft.com/office/drawing/2014/main" id="{5E29A3F8-055E-F5C5-679A-58915EB8A5A0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CFDF9655-6958-DF74-F42D-7A0E178EB4F6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ángulo 7">
            <a:extLst>
              <a:ext uri="{FF2B5EF4-FFF2-40B4-BE49-F238E27FC236}">
                <a16:creationId xmlns:a16="http://schemas.microsoft.com/office/drawing/2014/main" id="{BB675040-1E9C-5804-DC8E-6EF9C14345CA}"/>
              </a:ext>
            </a:extLst>
          </p:cNvPr>
          <p:cNvSpPr/>
          <p:nvPr/>
        </p:nvSpPr>
        <p:spPr>
          <a:xfrm>
            <a:off x="1892525" y="1143813"/>
            <a:ext cx="4778164" cy="227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 err="1">
                <a:solidFill>
                  <a:schemeClr val="accent1"/>
                </a:solidFill>
                <a:cs typeface="Rubik"/>
              </a:rPr>
              <a:t>Dataset</a:t>
            </a:r>
            <a:endParaRPr lang="es-ES" sz="5000" b="1" dirty="0">
              <a:solidFill>
                <a:schemeClr val="accent1"/>
              </a:solidFill>
              <a:cs typeface="Rubik"/>
            </a:endParaRPr>
          </a:p>
        </p:txBody>
      </p:sp>
      <p:sp>
        <p:nvSpPr>
          <p:cNvPr id="132" name="Text Placeholder 7">
            <a:extLst>
              <a:ext uri="{FF2B5EF4-FFF2-40B4-BE49-F238E27FC236}">
                <a16:creationId xmlns:a16="http://schemas.microsoft.com/office/drawing/2014/main" id="{F1341563-C3EB-894B-6B9E-E1E05D12BAA2}"/>
              </a:ext>
            </a:extLst>
          </p:cNvPr>
          <p:cNvSpPr txBox="1">
            <a:spLocks/>
          </p:cNvSpPr>
          <p:nvPr/>
        </p:nvSpPr>
        <p:spPr>
          <a:xfrm>
            <a:off x="1259255" y="617212"/>
            <a:ext cx="1185106" cy="1053202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cs typeface="Rubik"/>
              </a:rPr>
              <a:t>02</a:t>
            </a:r>
          </a:p>
        </p:txBody>
      </p:sp>
      <p:grpSp>
        <p:nvGrpSpPr>
          <p:cNvPr id="191" name="Grupo 11">
            <a:extLst>
              <a:ext uri="{FF2B5EF4-FFF2-40B4-BE49-F238E27FC236}">
                <a16:creationId xmlns:a16="http://schemas.microsoft.com/office/drawing/2014/main" id="{52333ABA-9BF3-7EBE-F064-30C4C21BA3B9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192" name="Elipse 12">
              <a:extLst>
                <a:ext uri="{FF2B5EF4-FFF2-40B4-BE49-F238E27FC236}">
                  <a16:creationId xmlns:a16="http://schemas.microsoft.com/office/drawing/2014/main" id="{35B6CFB4-B669-6496-6D59-E4D45F1F4C3C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3" name="Google Shape;8552;p14">
              <a:extLst>
                <a:ext uri="{FF2B5EF4-FFF2-40B4-BE49-F238E27FC236}">
                  <a16:creationId xmlns:a16="http://schemas.microsoft.com/office/drawing/2014/main" id="{337281E3-5A93-357C-8E65-C80CD5441B98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94" name="Google Shape;8553;p14">
                <a:extLst>
                  <a:ext uri="{FF2B5EF4-FFF2-40B4-BE49-F238E27FC236}">
                    <a16:creationId xmlns:a16="http://schemas.microsoft.com/office/drawing/2014/main" id="{E0AF2CBB-ADBE-18C6-0A13-5DB3ADA62886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8554;p14">
                <a:extLst>
                  <a:ext uri="{FF2B5EF4-FFF2-40B4-BE49-F238E27FC236}">
                    <a16:creationId xmlns:a16="http://schemas.microsoft.com/office/drawing/2014/main" id="{96718D69-3BB3-5327-9AA1-11DA6ECC52C2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555;p14">
                <a:extLst>
                  <a:ext uri="{FF2B5EF4-FFF2-40B4-BE49-F238E27FC236}">
                    <a16:creationId xmlns:a16="http://schemas.microsoft.com/office/drawing/2014/main" id="{93EEF2EC-0552-F85B-B986-96C6E638CB5B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" name="Grupo 31">
            <a:extLst>
              <a:ext uri="{FF2B5EF4-FFF2-40B4-BE49-F238E27FC236}">
                <a16:creationId xmlns:a16="http://schemas.microsoft.com/office/drawing/2014/main" id="{F03A9C44-12AC-AEB4-957F-D09B9CC4D07F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98" name="Elipse 32">
              <a:extLst>
                <a:ext uri="{FF2B5EF4-FFF2-40B4-BE49-F238E27FC236}">
                  <a16:creationId xmlns:a16="http://schemas.microsoft.com/office/drawing/2014/main" id="{63F4E781-CC5E-6E03-DF7A-C542C9AEC89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9" name="Google Shape;9364;p16">
              <a:extLst>
                <a:ext uri="{FF2B5EF4-FFF2-40B4-BE49-F238E27FC236}">
                  <a16:creationId xmlns:a16="http://schemas.microsoft.com/office/drawing/2014/main" id="{58563376-0617-A797-4B42-1273C30C193E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200" name="Google Shape;9365;p16">
                <a:extLst>
                  <a:ext uri="{FF2B5EF4-FFF2-40B4-BE49-F238E27FC236}">
                    <a16:creationId xmlns:a16="http://schemas.microsoft.com/office/drawing/2014/main" id="{DF940364-6BF9-B123-7226-8B1BD6340AFB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9366;p16">
                <a:extLst>
                  <a:ext uri="{FF2B5EF4-FFF2-40B4-BE49-F238E27FC236}">
                    <a16:creationId xmlns:a16="http://schemas.microsoft.com/office/drawing/2014/main" id="{54087F7B-876B-ECDC-64AA-CF0897A52910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" name="Grupo 36">
            <a:extLst>
              <a:ext uri="{FF2B5EF4-FFF2-40B4-BE49-F238E27FC236}">
                <a16:creationId xmlns:a16="http://schemas.microsoft.com/office/drawing/2014/main" id="{7BC18C4F-8962-7B30-F428-3CC228EFEA52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203" name="Elipse 37">
              <a:extLst>
                <a:ext uri="{FF2B5EF4-FFF2-40B4-BE49-F238E27FC236}">
                  <a16:creationId xmlns:a16="http://schemas.microsoft.com/office/drawing/2014/main" id="{FE18D6DC-9C05-2487-ADD4-39567CABBA47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4" name="Google Shape;9763;p16">
              <a:extLst>
                <a:ext uri="{FF2B5EF4-FFF2-40B4-BE49-F238E27FC236}">
                  <a16:creationId xmlns:a16="http://schemas.microsoft.com/office/drawing/2014/main" id="{DE1E9057-6AA8-75F2-B036-621D7DB668C2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205" name="Google Shape;9764;p16">
                <a:extLst>
                  <a:ext uri="{FF2B5EF4-FFF2-40B4-BE49-F238E27FC236}">
                    <a16:creationId xmlns:a16="http://schemas.microsoft.com/office/drawing/2014/main" id="{C66B7BCC-E039-A8BA-42BA-92EE85F849C0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9765;p16">
                <a:extLst>
                  <a:ext uri="{FF2B5EF4-FFF2-40B4-BE49-F238E27FC236}">
                    <a16:creationId xmlns:a16="http://schemas.microsoft.com/office/drawing/2014/main" id="{6C198A50-6F80-A461-71EA-5B8D92FE61A5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9766;p16">
                <a:extLst>
                  <a:ext uri="{FF2B5EF4-FFF2-40B4-BE49-F238E27FC236}">
                    <a16:creationId xmlns:a16="http://schemas.microsoft.com/office/drawing/2014/main" id="{8DB3AF63-CE39-F0C7-357F-B7FC4A12CA8C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767;p16">
                <a:extLst>
                  <a:ext uri="{FF2B5EF4-FFF2-40B4-BE49-F238E27FC236}">
                    <a16:creationId xmlns:a16="http://schemas.microsoft.com/office/drawing/2014/main" id="{61E2DFEA-ADE1-BDC5-9F9D-F3642A1C60BB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Forma libre: forma 43">
            <a:extLst>
              <a:ext uri="{FF2B5EF4-FFF2-40B4-BE49-F238E27FC236}">
                <a16:creationId xmlns:a16="http://schemas.microsoft.com/office/drawing/2014/main" id="{B6CF8CB2-6497-29F4-B662-FCCB370E5DB4}"/>
              </a:ext>
            </a:extLst>
          </p:cNvPr>
          <p:cNvSpPr/>
          <p:nvPr/>
        </p:nvSpPr>
        <p:spPr>
          <a:xfrm>
            <a:off x="-4494463" y="470074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210" name="Google Shape;8552;p14">
            <a:extLst>
              <a:ext uri="{FF2B5EF4-FFF2-40B4-BE49-F238E27FC236}">
                <a16:creationId xmlns:a16="http://schemas.microsoft.com/office/drawing/2014/main" id="{489F7629-2813-565C-6420-5A9BA3421E63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211" name="Google Shape;8553;p14">
              <a:extLst>
                <a:ext uri="{FF2B5EF4-FFF2-40B4-BE49-F238E27FC236}">
                  <a16:creationId xmlns:a16="http://schemas.microsoft.com/office/drawing/2014/main" id="{2A271A9C-179C-9D42-75FF-453C9BC4AA36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554;p14">
              <a:extLst>
                <a:ext uri="{FF2B5EF4-FFF2-40B4-BE49-F238E27FC236}">
                  <a16:creationId xmlns:a16="http://schemas.microsoft.com/office/drawing/2014/main" id="{1D970E52-E932-3F4C-C3FA-BFEBE85ECA75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555;p14">
              <a:extLst>
                <a:ext uri="{FF2B5EF4-FFF2-40B4-BE49-F238E27FC236}">
                  <a16:creationId xmlns:a16="http://schemas.microsoft.com/office/drawing/2014/main" id="{61B105BF-09FC-65DE-9986-905BD2AD382F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9364;p16">
            <a:extLst>
              <a:ext uri="{FF2B5EF4-FFF2-40B4-BE49-F238E27FC236}">
                <a16:creationId xmlns:a16="http://schemas.microsoft.com/office/drawing/2014/main" id="{869F02EE-7822-F59F-9BCE-A7F6050EE770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215" name="Google Shape;9365;p16">
              <a:extLst>
                <a:ext uri="{FF2B5EF4-FFF2-40B4-BE49-F238E27FC236}">
                  <a16:creationId xmlns:a16="http://schemas.microsoft.com/office/drawing/2014/main" id="{2605253B-A4CE-8966-E7DA-509BF31FBCCE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366;p16">
              <a:extLst>
                <a:ext uri="{FF2B5EF4-FFF2-40B4-BE49-F238E27FC236}">
                  <a16:creationId xmlns:a16="http://schemas.microsoft.com/office/drawing/2014/main" id="{0FA364BC-2E5F-4F4A-83BA-90BBAA1D0E6B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9763;p16">
            <a:extLst>
              <a:ext uri="{FF2B5EF4-FFF2-40B4-BE49-F238E27FC236}">
                <a16:creationId xmlns:a16="http://schemas.microsoft.com/office/drawing/2014/main" id="{F6BB1EAB-EFDE-D9BA-0608-B87A96077819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218" name="Google Shape;9764;p16">
              <a:extLst>
                <a:ext uri="{FF2B5EF4-FFF2-40B4-BE49-F238E27FC236}">
                  <a16:creationId xmlns:a16="http://schemas.microsoft.com/office/drawing/2014/main" id="{5CD90D2D-26ED-5870-5E7F-4383C41A4311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765;p16">
              <a:extLst>
                <a:ext uri="{FF2B5EF4-FFF2-40B4-BE49-F238E27FC236}">
                  <a16:creationId xmlns:a16="http://schemas.microsoft.com/office/drawing/2014/main" id="{176A6B89-330B-0A5A-CCD7-084EDF0194D5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766;p16">
              <a:extLst>
                <a:ext uri="{FF2B5EF4-FFF2-40B4-BE49-F238E27FC236}">
                  <a16:creationId xmlns:a16="http://schemas.microsoft.com/office/drawing/2014/main" id="{A77A5299-A395-87AC-F269-A39CE16A135D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767;p16">
              <a:extLst>
                <a:ext uri="{FF2B5EF4-FFF2-40B4-BE49-F238E27FC236}">
                  <a16:creationId xmlns:a16="http://schemas.microsoft.com/office/drawing/2014/main" id="{F4168E6C-ADC5-8DBE-4797-D5A358FA427C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9481;p16">
            <a:extLst>
              <a:ext uri="{FF2B5EF4-FFF2-40B4-BE49-F238E27FC236}">
                <a16:creationId xmlns:a16="http://schemas.microsoft.com/office/drawing/2014/main" id="{331191B6-2F5F-54AD-6E61-062018E9356F}"/>
              </a:ext>
            </a:extLst>
          </p:cNvPr>
          <p:cNvGrpSpPr/>
          <p:nvPr/>
        </p:nvGrpSpPr>
        <p:grpSpPr>
          <a:xfrm>
            <a:off x="5914088" y="4763696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223" name="Google Shape;9482;p16">
              <a:extLst>
                <a:ext uri="{FF2B5EF4-FFF2-40B4-BE49-F238E27FC236}">
                  <a16:creationId xmlns:a16="http://schemas.microsoft.com/office/drawing/2014/main" id="{21B8710A-2229-DFE9-5810-EC63601C6583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483;p16">
              <a:extLst>
                <a:ext uri="{FF2B5EF4-FFF2-40B4-BE49-F238E27FC236}">
                  <a16:creationId xmlns:a16="http://schemas.microsoft.com/office/drawing/2014/main" id="{641BC0EA-DACF-633E-14BD-026F85867446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484;p16">
              <a:extLst>
                <a:ext uri="{FF2B5EF4-FFF2-40B4-BE49-F238E27FC236}">
                  <a16:creationId xmlns:a16="http://schemas.microsoft.com/office/drawing/2014/main" id="{E2DEB546-32EB-75B0-9481-FB71D9FCA88E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rupo 17">
            <a:extLst>
              <a:ext uri="{FF2B5EF4-FFF2-40B4-BE49-F238E27FC236}">
                <a16:creationId xmlns:a16="http://schemas.microsoft.com/office/drawing/2014/main" id="{70204BDD-CE72-1546-09AE-9E666B2AFDD4}"/>
              </a:ext>
            </a:extLst>
          </p:cNvPr>
          <p:cNvGrpSpPr/>
          <p:nvPr/>
        </p:nvGrpSpPr>
        <p:grpSpPr>
          <a:xfrm>
            <a:off x="4258613" y="4449784"/>
            <a:ext cx="528674" cy="528674"/>
            <a:chOff x="4286781" y="5239956"/>
            <a:chExt cx="528674" cy="528674"/>
          </a:xfrm>
        </p:grpSpPr>
        <p:sp>
          <p:nvSpPr>
            <p:cNvPr id="227" name="Elipse 18">
              <a:extLst>
                <a:ext uri="{FF2B5EF4-FFF2-40B4-BE49-F238E27FC236}">
                  <a16:creationId xmlns:a16="http://schemas.microsoft.com/office/drawing/2014/main" id="{53F674CC-832B-B300-5E8C-1C64429E5028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8" name="Google Shape;9565;p16">
              <a:extLst>
                <a:ext uri="{FF2B5EF4-FFF2-40B4-BE49-F238E27FC236}">
                  <a16:creationId xmlns:a16="http://schemas.microsoft.com/office/drawing/2014/main" id="{FD905C9E-2C1A-1C6C-9255-A4875C7DDD2B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229" name="Google Shape;9566;p16">
                <a:extLst>
                  <a:ext uri="{FF2B5EF4-FFF2-40B4-BE49-F238E27FC236}">
                    <a16:creationId xmlns:a16="http://schemas.microsoft.com/office/drawing/2014/main" id="{FC7F62FF-3D47-351A-E2DE-165EACA45EBE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567;p16">
                <a:extLst>
                  <a:ext uri="{FF2B5EF4-FFF2-40B4-BE49-F238E27FC236}">
                    <a16:creationId xmlns:a16="http://schemas.microsoft.com/office/drawing/2014/main" id="{CC1B7AD2-09DB-3B24-8648-6F11C99E39CC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568;p16">
                <a:extLst>
                  <a:ext uri="{FF2B5EF4-FFF2-40B4-BE49-F238E27FC236}">
                    <a16:creationId xmlns:a16="http://schemas.microsoft.com/office/drawing/2014/main" id="{991C7087-BB4F-FBB4-FD49-78A77080AAE0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569;p16">
                <a:extLst>
                  <a:ext uri="{FF2B5EF4-FFF2-40B4-BE49-F238E27FC236}">
                    <a16:creationId xmlns:a16="http://schemas.microsoft.com/office/drawing/2014/main" id="{299339A2-8FA1-EA73-E84C-CADDA6FEBE9D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570;p16">
                <a:extLst>
                  <a:ext uri="{FF2B5EF4-FFF2-40B4-BE49-F238E27FC236}">
                    <a16:creationId xmlns:a16="http://schemas.microsoft.com/office/drawing/2014/main" id="{98F13A38-C117-11FB-CCA2-58D2748B8E16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E3A0497D-89DC-2B92-968D-007830231A07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156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ángulo 7">
            <a:extLst>
              <a:ext uri="{FF2B5EF4-FFF2-40B4-BE49-F238E27FC236}">
                <a16:creationId xmlns:a16="http://schemas.microsoft.com/office/drawing/2014/main" id="{BB675040-1E9C-5804-DC8E-6EF9C14345CA}"/>
              </a:ext>
            </a:extLst>
          </p:cNvPr>
          <p:cNvSpPr/>
          <p:nvPr/>
        </p:nvSpPr>
        <p:spPr>
          <a:xfrm>
            <a:off x="409860" y="269939"/>
            <a:ext cx="4377427" cy="949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 err="1">
                <a:solidFill>
                  <a:schemeClr val="accent1"/>
                </a:solidFill>
                <a:cs typeface="Rubik"/>
              </a:rPr>
              <a:t>Dataset</a:t>
            </a:r>
            <a:endParaRPr lang="es-ES" sz="5000" b="1" dirty="0">
              <a:solidFill>
                <a:schemeClr val="accent1"/>
              </a:solidFill>
              <a:cs typeface="Rubik"/>
            </a:endParaRPr>
          </a:p>
        </p:txBody>
      </p:sp>
      <p:grpSp>
        <p:nvGrpSpPr>
          <p:cNvPr id="191" name="Grupo 11">
            <a:extLst>
              <a:ext uri="{FF2B5EF4-FFF2-40B4-BE49-F238E27FC236}">
                <a16:creationId xmlns:a16="http://schemas.microsoft.com/office/drawing/2014/main" id="{52333ABA-9BF3-7EBE-F064-30C4C21BA3B9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192" name="Elipse 12">
              <a:extLst>
                <a:ext uri="{FF2B5EF4-FFF2-40B4-BE49-F238E27FC236}">
                  <a16:creationId xmlns:a16="http://schemas.microsoft.com/office/drawing/2014/main" id="{35B6CFB4-B669-6496-6D59-E4D45F1F4C3C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3" name="Google Shape;8552;p14">
              <a:extLst>
                <a:ext uri="{FF2B5EF4-FFF2-40B4-BE49-F238E27FC236}">
                  <a16:creationId xmlns:a16="http://schemas.microsoft.com/office/drawing/2014/main" id="{337281E3-5A93-357C-8E65-C80CD5441B98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94" name="Google Shape;8553;p14">
                <a:extLst>
                  <a:ext uri="{FF2B5EF4-FFF2-40B4-BE49-F238E27FC236}">
                    <a16:creationId xmlns:a16="http://schemas.microsoft.com/office/drawing/2014/main" id="{E0AF2CBB-ADBE-18C6-0A13-5DB3ADA62886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8554;p14">
                <a:extLst>
                  <a:ext uri="{FF2B5EF4-FFF2-40B4-BE49-F238E27FC236}">
                    <a16:creationId xmlns:a16="http://schemas.microsoft.com/office/drawing/2014/main" id="{96718D69-3BB3-5327-9AA1-11DA6ECC52C2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555;p14">
                <a:extLst>
                  <a:ext uri="{FF2B5EF4-FFF2-40B4-BE49-F238E27FC236}">
                    <a16:creationId xmlns:a16="http://schemas.microsoft.com/office/drawing/2014/main" id="{93EEF2EC-0552-F85B-B986-96C6E638CB5B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" name="Grupo 31">
            <a:extLst>
              <a:ext uri="{FF2B5EF4-FFF2-40B4-BE49-F238E27FC236}">
                <a16:creationId xmlns:a16="http://schemas.microsoft.com/office/drawing/2014/main" id="{F03A9C44-12AC-AEB4-957F-D09B9CC4D07F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98" name="Elipse 32">
              <a:extLst>
                <a:ext uri="{FF2B5EF4-FFF2-40B4-BE49-F238E27FC236}">
                  <a16:creationId xmlns:a16="http://schemas.microsoft.com/office/drawing/2014/main" id="{63F4E781-CC5E-6E03-DF7A-C542C9AEC89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9" name="Google Shape;9364;p16">
              <a:extLst>
                <a:ext uri="{FF2B5EF4-FFF2-40B4-BE49-F238E27FC236}">
                  <a16:creationId xmlns:a16="http://schemas.microsoft.com/office/drawing/2014/main" id="{58563376-0617-A797-4B42-1273C30C193E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200" name="Google Shape;9365;p16">
                <a:extLst>
                  <a:ext uri="{FF2B5EF4-FFF2-40B4-BE49-F238E27FC236}">
                    <a16:creationId xmlns:a16="http://schemas.microsoft.com/office/drawing/2014/main" id="{DF940364-6BF9-B123-7226-8B1BD6340AFB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9366;p16">
                <a:extLst>
                  <a:ext uri="{FF2B5EF4-FFF2-40B4-BE49-F238E27FC236}">
                    <a16:creationId xmlns:a16="http://schemas.microsoft.com/office/drawing/2014/main" id="{54087F7B-876B-ECDC-64AA-CF0897A52910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" name="Grupo 36">
            <a:extLst>
              <a:ext uri="{FF2B5EF4-FFF2-40B4-BE49-F238E27FC236}">
                <a16:creationId xmlns:a16="http://schemas.microsoft.com/office/drawing/2014/main" id="{7BC18C4F-8962-7B30-F428-3CC228EFEA52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203" name="Elipse 37">
              <a:extLst>
                <a:ext uri="{FF2B5EF4-FFF2-40B4-BE49-F238E27FC236}">
                  <a16:creationId xmlns:a16="http://schemas.microsoft.com/office/drawing/2014/main" id="{FE18D6DC-9C05-2487-ADD4-39567CABBA47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4" name="Google Shape;9763;p16">
              <a:extLst>
                <a:ext uri="{FF2B5EF4-FFF2-40B4-BE49-F238E27FC236}">
                  <a16:creationId xmlns:a16="http://schemas.microsoft.com/office/drawing/2014/main" id="{DE1E9057-6AA8-75F2-B036-621D7DB668C2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205" name="Google Shape;9764;p16">
                <a:extLst>
                  <a:ext uri="{FF2B5EF4-FFF2-40B4-BE49-F238E27FC236}">
                    <a16:creationId xmlns:a16="http://schemas.microsoft.com/office/drawing/2014/main" id="{C66B7BCC-E039-A8BA-42BA-92EE85F849C0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9765;p16">
                <a:extLst>
                  <a:ext uri="{FF2B5EF4-FFF2-40B4-BE49-F238E27FC236}">
                    <a16:creationId xmlns:a16="http://schemas.microsoft.com/office/drawing/2014/main" id="{6C198A50-6F80-A461-71EA-5B8D92FE61A5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9766;p16">
                <a:extLst>
                  <a:ext uri="{FF2B5EF4-FFF2-40B4-BE49-F238E27FC236}">
                    <a16:creationId xmlns:a16="http://schemas.microsoft.com/office/drawing/2014/main" id="{8DB3AF63-CE39-F0C7-357F-B7FC4A12CA8C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767;p16">
                <a:extLst>
                  <a:ext uri="{FF2B5EF4-FFF2-40B4-BE49-F238E27FC236}">
                    <a16:creationId xmlns:a16="http://schemas.microsoft.com/office/drawing/2014/main" id="{61E2DFEA-ADE1-BDC5-9F9D-F3642A1C60BB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Forma libre: forma 43">
            <a:extLst>
              <a:ext uri="{FF2B5EF4-FFF2-40B4-BE49-F238E27FC236}">
                <a16:creationId xmlns:a16="http://schemas.microsoft.com/office/drawing/2014/main" id="{B6CF8CB2-6497-29F4-B662-FCCB370E5DB4}"/>
              </a:ext>
            </a:extLst>
          </p:cNvPr>
          <p:cNvSpPr/>
          <p:nvPr/>
        </p:nvSpPr>
        <p:spPr>
          <a:xfrm>
            <a:off x="-4494463" y="470074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210" name="Google Shape;8552;p14">
            <a:extLst>
              <a:ext uri="{FF2B5EF4-FFF2-40B4-BE49-F238E27FC236}">
                <a16:creationId xmlns:a16="http://schemas.microsoft.com/office/drawing/2014/main" id="{489F7629-2813-565C-6420-5A9BA3421E63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211" name="Google Shape;8553;p14">
              <a:extLst>
                <a:ext uri="{FF2B5EF4-FFF2-40B4-BE49-F238E27FC236}">
                  <a16:creationId xmlns:a16="http://schemas.microsoft.com/office/drawing/2014/main" id="{2A271A9C-179C-9D42-75FF-453C9BC4AA36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554;p14">
              <a:extLst>
                <a:ext uri="{FF2B5EF4-FFF2-40B4-BE49-F238E27FC236}">
                  <a16:creationId xmlns:a16="http://schemas.microsoft.com/office/drawing/2014/main" id="{1D970E52-E932-3F4C-C3FA-BFEBE85ECA75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555;p14">
              <a:extLst>
                <a:ext uri="{FF2B5EF4-FFF2-40B4-BE49-F238E27FC236}">
                  <a16:creationId xmlns:a16="http://schemas.microsoft.com/office/drawing/2014/main" id="{61B105BF-09FC-65DE-9986-905BD2AD382F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9364;p16">
            <a:extLst>
              <a:ext uri="{FF2B5EF4-FFF2-40B4-BE49-F238E27FC236}">
                <a16:creationId xmlns:a16="http://schemas.microsoft.com/office/drawing/2014/main" id="{869F02EE-7822-F59F-9BCE-A7F6050EE770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215" name="Google Shape;9365;p16">
              <a:extLst>
                <a:ext uri="{FF2B5EF4-FFF2-40B4-BE49-F238E27FC236}">
                  <a16:creationId xmlns:a16="http://schemas.microsoft.com/office/drawing/2014/main" id="{2605253B-A4CE-8966-E7DA-509BF31FBCCE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366;p16">
              <a:extLst>
                <a:ext uri="{FF2B5EF4-FFF2-40B4-BE49-F238E27FC236}">
                  <a16:creationId xmlns:a16="http://schemas.microsoft.com/office/drawing/2014/main" id="{0FA364BC-2E5F-4F4A-83BA-90BBAA1D0E6B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9763;p16">
            <a:extLst>
              <a:ext uri="{FF2B5EF4-FFF2-40B4-BE49-F238E27FC236}">
                <a16:creationId xmlns:a16="http://schemas.microsoft.com/office/drawing/2014/main" id="{F6BB1EAB-EFDE-D9BA-0608-B87A96077819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218" name="Google Shape;9764;p16">
              <a:extLst>
                <a:ext uri="{FF2B5EF4-FFF2-40B4-BE49-F238E27FC236}">
                  <a16:creationId xmlns:a16="http://schemas.microsoft.com/office/drawing/2014/main" id="{5CD90D2D-26ED-5870-5E7F-4383C41A4311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765;p16">
              <a:extLst>
                <a:ext uri="{FF2B5EF4-FFF2-40B4-BE49-F238E27FC236}">
                  <a16:creationId xmlns:a16="http://schemas.microsoft.com/office/drawing/2014/main" id="{176A6B89-330B-0A5A-CCD7-084EDF0194D5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766;p16">
              <a:extLst>
                <a:ext uri="{FF2B5EF4-FFF2-40B4-BE49-F238E27FC236}">
                  <a16:creationId xmlns:a16="http://schemas.microsoft.com/office/drawing/2014/main" id="{A77A5299-A395-87AC-F269-A39CE16A135D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767;p16">
              <a:extLst>
                <a:ext uri="{FF2B5EF4-FFF2-40B4-BE49-F238E27FC236}">
                  <a16:creationId xmlns:a16="http://schemas.microsoft.com/office/drawing/2014/main" id="{F4168E6C-ADC5-8DBE-4797-D5A358FA427C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9481;p16">
            <a:extLst>
              <a:ext uri="{FF2B5EF4-FFF2-40B4-BE49-F238E27FC236}">
                <a16:creationId xmlns:a16="http://schemas.microsoft.com/office/drawing/2014/main" id="{331191B6-2F5F-54AD-6E61-062018E9356F}"/>
              </a:ext>
            </a:extLst>
          </p:cNvPr>
          <p:cNvGrpSpPr/>
          <p:nvPr/>
        </p:nvGrpSpPr>
        <p:grpSpPr>
          <a:xfrm>
            <a:off x="5914088" y="4763696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223" name="Google Shape;9482;p16">
              <a:extLst>
                <a:ext uri="{FF2B5EF4-FFF2-40B4-BE49-F238E27FC236}">
                  <a16:creationId xmlns:a16="http://schemas.microsoft.com/office/drawing/2014/main" id="{21B8710A-2229-DFE9-5810-EC63601C6583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483;p16">
              <a:extLst>
                <a:ext uri="{FF2B5EF4-FFF2-40B4-BE49-F238E27FC236}">
                  <a16:creationId xmlns:a16="http://schemas.microsoft.com/office/drawing/2014/main" id="{641BC0EA-DACF-633E-14BD-026F85867446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484;p16">
              <a:extLst>
                <a:ext uri="{FF2B5EF4-FFF2-40B4-BE49-F238E27FC236}">
                  <a16:creationId xmlns:a16="http://schemas.microsoft.com/office/drawing/2014/main" id="{E2DEB546-32EB-75B0-9481-FB71D9FCA88E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rupo 17">
            <a:extLst>
              <a:ext uri="{FF2B5EF4-FFF2-40B4-BE49-F238E27FC236}">
                <a16:creationId xmlns:a16="http://schemas.microsoft.com/office/drawing/2014/main" id="{70204BDD-CE72-1546-09AE-9E666B2AFDD4}"/>
              </a:ext>
            </a:extLst>
          </p:cNvPr>
          <p:cNvGrpSpPr/>
          <p:nvPr/>
        </p:nvGrpSpPr>
        <p:grpSpPr>
          <a:xfrm>
            <a:off x="4258613" y="4449784"/>
            <a:ext cx="528674" cy="528674"/>
            <a:chOff x="4286781" y="5239956"/>
            <a:chExt cx="528674" cy="528674"/>
          </a:xfrm>
        </p:grpSpPr>
        <p:sp>
          <p:nvSpPr>
            <p:cNvPr id="227" name="Elipse 18">
              <a:extLst>
                <a:ext uri="{FF2B5EF4-FFF2-40B4-BE49-F238E27FC236}">
                  <a16:creationId xmlns:a16="http://schemas.microsoft.com/office/drawing/2014/main" id="{53F674CC-832B-B300-5E8C-1C64429E5028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8" name="Google Shape;9565;p16">
              <a:extLst>
                <a:ext uri="{FF2B5EF4-FFF2-40B4-BE49-F238E27FC236}">
                  <a16:creationId xmlns:a16="http://schemas.microsoft.com/office/drawing/2014/main" id="{FD905C9E-2C1A-1C6C-9255-A4875C7DDD2B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229" name="Google Shape;9566;p16">
                <a:extLst>
                  <a:ext uri="{FF2B5EF4-FFF2-40B4-BE49-F238E27FC236}">
                    <a16:creationId xmlns:a16="http://schemas.microsoft.com/office/drawing/2014/main" id="{FC7F62FF-3D47-351A-E2DE-165EACA45EBE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567;p16">
                <a:extLst>
                  <a:ext uri="{FF2B5EF4-FFF2-40B4-BE49-F238E27FC236}">
                    <a16:creationId xmlns:a16="http://schemas.microsoft.com/office/drawing/2014/main" id="{CC1B7AD2-09DB-3B24-8648-6F11C99E39CC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568;p16">
                <a:extLst>
                  <a:ext uri="{FF2B5EF4-FFF2-40B4-BE49-F238E27FC236}">
                    <a16:creationId xmlns:a16="http://schemas.microsoft.com/office/drawing/2014/main" id="{991C7087-BB4F-FBB4-FD49-78A77080AAE0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569;p16">
                <a:extLst>
                  <a:ext uri="{FF2B5EF4-FFF2-40B4-BE49-F238E27FC236}">
                    <a16:creationId xmlns:a16="http://schemas.microsoft.com/office/drawing/2014/main" id="{299339A2-8FA1-EA73-E84C-CADDA6FEBE9D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570;p16">
                <a:extLst>
                  <a:ext uri="{FF2B5EF4-FFF2-40B4-BE49-F238E27FC236}">
                    <a16:creationId xmlns:a16="http://schemas.microsoft.com/office/drawing/2014/main" id="{98F13A38-C117-11FB-CCA2-58D2748B8E16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3DCDDF22-BB4F-7D00-FFAE-D0020428A944}"/>
              </a:ext>
            </a:extLst>
          </p:cNvPr>
          <p:cNvSpPr/>
          <p:nvPr/>
        </p:nvSpPr>
        <p:spPr>
          <a:xfrm>
            <a:off x="1169828" y="1523704"/>
            <a:ext cx="6644083" cy="1906130"/>
          </a:xfrm>
          <a:prstGeom prst="roundRect">
            <a:avLst>
              <a:gd name="adj" fmla="val 7971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64AA531-8CF6-01FF-0D87-A4D3CD914B72}"/>
              </a:ext>
            </a:extLst>
          </p:cNvPr>
          <p:cNvSpPr txBox="1"/>
          <p:nvPr/>
        </p:nvSpPr>
        <p:spPr>
          <a:xfrm>
            <a:off x="1724062" y="3603904"/>
            <a:ext cx="564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Bộ dữ liệu có hơn 30000 ảnh với 43 loại biển báo.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1430A3D5-CA33-9DB3-7279-8CCCEDCF2FB1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102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743757E-5DCC-172A-DADB-BD831A3E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58" y="2571749"/>
            <a:ext cx="1528938" cy="1345465"/>
          </a:xfrm>
          <a:prstGeom prst="rect">
            <a:avLst/>
          </a:prstGeom>
        </p:spPr>
      </p:pic>
      <p:pic>
        <p:nvPicPr>
          <p:cNvPr id="12" name="Picture 11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57837C2A-CAAD-04C3-ED07-110274A3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58" y="573857"/>
            <a:ext cx="1345465" cy="1345465"/>
          </a:xfrm>
          <a:prstGeom prst="rect">
            <a:avLst/>
          </a:prstGeom>
        </p:spPr>
      </p:pic>
      <p:pic>
        <p:nvPicPr>
          <p:cNvPr id="16" name="Picture 15" descr="A yellow tri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81D97D1-8B48-CD95-5A93-28563184D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4" y="645925"/>
            <a:ext cx="1443000" cy="12698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E5938-28CA-2E0A-2DA3-716D9E249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9" y="2571750"/>
            <a:ext cx="1388024" cy="1388024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3FF28E-93B0-CE0A-507F-D3598CC5D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62" y="445509"/>
            <a:ext cx="4864174" cy="385164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EA61CE-5446-A335-D0E7-A1EFB380759A}"/>
              </a:ext>
            </a:extLst>
          </p:cNvPr>
          <p:cNvSpPr txBox="1">
            <a:spLocks/>
          </p:cNvSpPr>
          <p:nvPr/>
        </p:nvSpPr>
        <p:spPr>
          <a:xfrm>
            <a:off x="6305550" y="4628438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grpSp>
        <p:nvGrpSpPr>
          <p:cNvPr id="58" name="Grupo 11">
            <a:extLst>
              <a:ext uri="{FF2B5EF4-FFF2-40B4-BE49-F238E27FC236}">
                <a16:creationId xmlns:a16="http://schemas.microsoft.com/office/drawing/2014/main" id="{51C456FF-C3BE-96A6-8A97-82963E163C05}"/>
              </a:ext>
            </a:extLst>
          </p:cNvPr>
          <p:cNvGrpSpPr/>
          <p:nvPr/>
        </p:nvGrpSpPr>
        <p:grpSpPr>
          <a:xfrm>
            <a:off x="2872041" y="5273445"/>
            <a:ext cx="528674" cy="528674"/>
            <a:chOff x="2872041" y="5239956"/>
            <a:chExt cx="528674" cy="528674"/>
          </a:xfrm>
        </p:grpSpPr>
        <p:sp>
          <p:nvSpPr>
            <p:cNvPr id="59" name="Elipse 12">
              <a:extLst>
                <a:ext uri="{FF2B5EF4-FFF2-40B4-BE49-F238E27FC236}">
                  <a16:creationId xmlns:a16="http://schemas.microsoft.com/office/drawing/2014/main" id="{1E8AEBFB-BEC5-C600-9F55-31B06D1D5ADB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0" name="Google Shape;8552;p14">
              <a:extLst>
                <a:ext uri="{FF2B5EF4-FFF2-40B4-BE49-F238E27FC236}">
                  <a16:creationId xmlns:a16="http://schemas.microsoft.com/office/drawing/2014/main" id="{8FF2EF27-4970-43AA-05DF-2A3D8EC2FCE8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61" name="Google Shape;8553;p14">
                <a:extLst>
                  <a:ext uri="{FF2B5EF4-FFF2-40B4-BE49-F238E27FC236}">
                    <a16:creationId xmlns:a16="http://schemas.microsoft.com/office/drawing/2014/main" id="{96A873BC-CEBE-371D-3983-A9BB99A72CFA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554;p14">
                <a:extLst>
                  <a:ext uri="{FF2B5EF4-FFF2-40B4-BE49-F238E27FC236}">
                    <a16:creationId xmlns:a16="http://schemas.microsoft.com/office/drawing/2014/main" id="{4A739DF2-BE5F-A871-27CD-19B6132DC7A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555;p14">
                <a:extLst>
                  <a:ext uri="{FF2B5EF4-FFF2-40B4-BE49-F238E27FC236}">
                    <a16:creationId xmlns:a16="http://schemas.microsoft.com/office/drawing/2014/main" id="{264E3F5B-3E2C-3926-57B2-EC8FE769F80A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rupo 31">
            <a:extLst>
              <a:ext uri="{FF2B5EF4-FFF2-40B4-BE49-F238E27FC236}">
                <a16:creationId xmlns:a16="http://schemas.microsoft.com/office/drawing/2014/main" id="{09A10B51-AB29-7C9C-87EF-2F86657412BE}"/>
              </a:ext>
            </a:extLst>
          </p:cNvPr>
          <p:cNvGrpSpPr/>
          <p:nvPr/>
        </p:nvGrpSpPr>
        <p:grpSpPr>
          <a:xfrm>
            <a:off x="7159237" y="5242454"/>
            <a:ext cx="546290" cy="546290"/>
            <a:chOff x="7159237" y="5228879"/>
            <a:chExt cx="546290" cy="546290"/>
          </a:xfrm>
        </p:grpSpPr>
        <p:sp>
          <p:nvSpPr>
            <p:cNvPr id="65" name="Elipse 32">
              <a:extLst>
                <a:ext uri="{FF2B5EF4-FFF2-40B4-BE49-F238E27FC236}">
                  <a16:creationId xmlns:a16="http://schemas.microsoft.com/office/drawing/2014/main" id="{15E4F15D-77F6-B253-4803-EFC950C0AB7F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6" name="Google Shape;9364;p16">
              <a:extLst>
                <a:ext uri="{FF2B5EF4-FFF2-40B4-BE49-F238E27FC236}">
                  <a16:creationId xmlns:a16="http://schemas.microsoft.com/office/drawing/2014/main" id="{95E4D079-9E9C-1E46-FAF7-AC3664640993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67" name="Google Shape;9365;p16">
                <a:extLst>
                  <a:ext uri="{FF2B5EF4-FFF2-40B4-BE49-F238E27FC236}">
                    <a16:creationId xmlns:a16="http://schemas.microsoft.com/office/drawing/2014/main" id="{B96A980A-1C05-B580-3025-1116D7C54D23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366;p16">
                <a:extLst>
                  <a:ext uri="{FF2B5EF4-FFF2-40B4-BE49-F238E27FC236}">
                    <a16:creationId xmlns:a16="http://schemas.microsoft.com/office/drawing/2014/main" id="{B658626F-8656-2D7C-416E-78F593B824EB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rupo 36">
            <a:extLst>
              <a:ext uri="{FF2B5EF4-FFF2-40B4-BE49-F238E27FC236}">
                <a16:creationId xmlns:a16="http://schemas.microsoft.com/office/drawing/2014/main" id="{2BF200CE-5788-BE74-B165-5131468D5B69}"/>
              </a:ext>
            </a:extLst>
          </p:cNvPr>
          <p:cNvGrpSpPr/>
          <p:nvPr/>
        </p:nvGrpSpPr>
        <p:grpSpPr>
          <a:xfrm>
            <a:off x="1452060" y="5293861"/>
            <a:ext cx="534946" cy="534946"/>
            <a:chOff x="1452060" y="4405696"/>
            <a:chExt cx="534946" cy="534946"/>
          </a:xfrm>
        </p:grpSpPr>
        <p:sp>
          <p:nvSpPr>
            <p:cNvPr id="70" name="Elipse 37">
              <a:extLst>
                <a:ext uri="{FF2B5EF4-FFF2-40B4-BE49-F238E27FC236}">
                  <a16:creationId xmlns:a16="http://schemas.microsoft.com/office/drawing/2014/main" id="{5FE1E3AE-6EFA-8EB3-7D63-163847FAC5E6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1" name="Google Shape;9763;p16">
              <a:extLst>
                <a:ext uri="{FF2B5EF4-FFF2-40B4-BE49-F238E27FC236}">
                  <a16:creationId xmlns:a16="http://schemas.microsoft.com/office/drawing/2014/main" id="{CC2EE7DD-9D01-9CE1-C720-B9C0A10CCCBD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72" name="Google Shape;9764;p16">
                <a:extLst>
                  <a:ext uri="{FF2B5EF4-FFF2-40B4-BE49-F238E27FC236}">
                    <a16:creationId xmlns:a16="http://schemas.microsoft.com/office/drawing/2014/main" id="{276DAEF4-0082-F0A0-AB9F-8824906D6DAF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765;p16">
                <a:extLst>
                  <a:ext uri="{FF2B5EF4-FFF2-40B4-BE49-F238E27FC236}">
                    <a16:creationId xmlns:a16="http://schemas.microsoft.com/office/drawing/2014/main" id="{5DAAA405-943A-0F89-C264-1E54BD6F81CB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766;p16">
                <a:extLst>
                  <a:ext uri="{FF2B5EF4-FFF2-40B4-BE49-F238E27FC236}">
                    <a16:creationId xmlns:a16="http://schemas.microsoft.com/office/drawing/2014/main" id="{F1A1AE0A-363E-E439-A7E1-BC1A666AA6DC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767;p16">
                <a:extLst>
                  <a:ext uri="{FF2B5EF4-FFF2-40B4-BE49-F238E27FC236}">
                    <a16:creationId xmlns:a16="http://schemas.microsoft.com/office/drawing/2014/main" id="{87556C78-FF6C-BFE6-FEEA-52D1B2FE1BD6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" name="Forma libre: forma 43">
            <a:extLst>
              <a:ext uri="{FF2B5EF4-FFF2-40B4-BE49-F238E27FC236}">
                <a16:creationId xmlns:a16="http://schemas.microsoft.com/office/drawing/2014/main" id="{E58C0D01-5431-B530-49E7-9D3A03A68B64}"/>
              </a:ext>
            </a:extLst>
          </p:cNvPr>
          <p:cNvSpPr/>
          <p:nvPr/>
        </p:nvSpPr>
        <p:spPr>
          <a:xfrm>
            <a:off x="-4494463" y="4714316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77" name="Google Shape;8552;p14">
            <a:extLst>
              <a:ext uri="{FF2B5EF4-FFF2-40B4-BE49-F238E27FC236}">
                <a16:creationId xmlns:a16="http://schemas.microsoft.com/office/drawing/2014/main" id="{CE677D49-79C8-19DF-1562-22E9732E0CC8}"/>
              </a:ext>
            </a:extLst>
          </p:cNvPr>
          <p:cNvGrpSpPr/>
          <p:nvPr/>
        </p:nvGrpSpPr>
        <p:grpSpPr>
          <a:xfrm>
            <a:off x="2958661" y="4754448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78" name="Google Shape;8553;p14">
              <a:extLst>
                <a:ext uri="{FF2B5EF4-FFF2-40B4-BE49-F238E27FC236}">
                  <a16:creationId xmlns:a16="http://schemas.microsoft.com/office/drawing/2014/main" id="{ED2A5C2C-0094-E2C7-4C85-643A01B9B90B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554;p14">
              <a:extLst>
                <a:ext uri="{FF2B5EF4-FFF2-40B4-BE49-F238E27FC236}">
                  <a16:creationId xmlns:a16="http://schemas.microsoft.com/office/drawing/2014/main" id="{F2F2D7C0-6E1A-4A58-70C9-D6A7BBAC709B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555;p14">
              <a:extLst>
                <a:ext uri="{FF2B5EF4-FFF2-40B4-BE49-F238E27FC236}">
                  <a16:creationId xmlns:a16="http://schemas.microsoft.com/office/drawing/2014/main" id="{D711F8A1-8117-964C-6B70-5E59D4435B7A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9364;p16">
            <a:extLst>
              <a:ext uri="{FF2B5EF4-FFF2-40B4-BE49-F238E27FC236}">
                <a16:creationId xmlns:a16="http://schemas.microsoft.com/office/drawing/2014/main" id="{B6407882-E45B-C6D5-C43D-2C5607C5EA09}"/>
              </a:ext>
            </a:extLst>
          </p:cNvPr>
          <p:cNvGrpSpPr/>
          <p:nvPr/>
        </p:nvGrpSpPr>
        <p:grpSpPr>
          <a:xfrm>
            <a:off x="7254833" y="4754615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82" name="Google Shape;9365;p16">
              <a:extLst>
                <a:ext uri="{FF2B5EF4-FFF2-40B4-BE49-F238E27FC236}">
                  <a16:creationId xmlns:a16="http://schemas.microsoft.com/office/drawing/2014/main" id="{0E58FA81-2963-9B38-CB1F-7B2A43F3AC20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66;p16">
              <a:extLst>
                <a:ext uri="{FF2B5EF4-FFF2-40B4-BE49-F238E27FC236}">
                  <a16:creationId xmlns:a16="http://schemas.microsoft.com/office/drawing/2014/main" id="{82C0E2E8-7B06-68C0-2049-493D39F73F75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9763;p16">
            <a:extLst>
              <a:ext uri="{FF2B5EF4-FFF2-40B4-BE49-F238E27FC236}">
                <a16:creationId xmlns:a16="http://schemas.microsoft.com/office/drawing/2014/main" id="{510F54A2-185A-CE9A-5325-B8151DF55F57}"/>
              </a:ext>
            </a:extLst>
          </p:cNvPr>
          <p:cNvGrpSpPr/>
          <p:nvPr/>
        </p:nvGrpSpPr>
        <p:grpSpPr>
          <a:xfrm>
            <a:off x="1587258" y="4755744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85" name="Google Shape;9764;p16">
              <a:extLst>
                <a:ext uri="{FF2B5EF4-FFF2-40B4-BE49-F238E27FC236}">
                  <a16:creationId xmlns:a16="http://schemas.microsoft.com/office/drawing/2014/main" id="{E8844D9E-5ED3-964B-1996-713EEE3C6AFD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765;p16">
              <a:extLst>
                <a:ext uri="{FF2B5EF4-FFF2-40B4-BE49-F238E27FC236}">
                  <a16:creationId xmlns:a16="http://schemas.microsoft.com/office/drawing/2014/main" id="{84DA124E-7BA8-C95E-2979-1EE7CF75217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766;p16">
              <a:extLst>
                <a:ext uri="{FF2B5EF4-FFF2-40B4-BE49-F238E27FC236}">
                  <a16:creationId xmlns:a16="http://schemas.microsoft.com/office/drawing/2014/main" id="{5B95E013-76B3-1BA4-46B4-FF45AD6FB808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767;p16">
              <a:extLst>
                <a:ext uri="{FF2B5EF4-FFF2-40B4-BE49-F238E27FC236}">
                  <a16:creationId xmlns:a16="http://schemas.microsoft.com/office/drawing/2014/main" id="{2193520C-599A-4739-05CC-6DE97BC24E07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9481;p16">
            <a:extLst>
              <a:ext uri="{FF2B5EF4-FFF2-40B4-BE49-F238E27FC236}">
                <a16:creationId xmlns:a16="http://schemas.microsoft.com/office/drawing/2014/main" id="{3D23CF20-4E30-9BFC-F77E-B1971D1CA1DB}"/>
              </a:ext>
            </a:extLst>
          </p:cNvPr>
          <p:cNvGrpSpPr/>
          <p:nvPr/>
        </p:nvGrpSpPr>
        <p:grpSpPr>
          <a:xfrm>
            <a:off x="5914088" y="477727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90" name="Google Shape;9482;p16">
              <a:extLst>
                <a:ext uri="{FF2B5EF4-FFF2-40B4-BE49-F238E27FC236}">
                  <a16:creationId xmlns:a16="http://schemas.microsoft.com/office/drawing/2014/main" id="{F35259FF-BAB1-F32E-D5D1-DC19E792836C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83;p16">
              <a:extLst>
                <a:ext uri="{FF2B5EF4-FFF2-40B4-BE49-F238E27FC236}">
                  <a16:creationId xmlns:a16="http://schemas.microsoft.com/office/drawing/2014/main" id="{B627A6F7-794E-3559-20BB-F677B700528D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84;p16">
              <a:extLst>
                <a:ext uri="{FF2B5EF4-FFF2-40B4-BE49-F238E27FC236}">
                  <a16:creationId xmlns:a16="http://schemas.microsoft.com/office/drawing/2014/main" id="{B938689E-C549-5065-FB04-2995B3C7694F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rupo 17">
            <a:extLst>
              <a:ext uri="{FF2B5EF4-FFF2-40B4-BE49-F238E27FC236}">
                <a16:creationId xmlns:a16="http://schemas.microsoft.com/office/drawing/2014/main" id="{DDDE61C8-6E97-8252-1DCB-4C3B6672EC46}"/>
              </a:ext>
            </a:extLst>
          </p:cNvPr>
          <p:cNvGrpSpPr/>
          <p:nvPr/>
        </p:nvGrpSpPr>
        <p:grpSpPr>
          <a:xfrm>
            <a:off x="4258613" y="4463359"/>
            <a:ext cx="528674" cy="528674"/>
            <a:chOff x="4286781" y="5239956"/>
            <a:chExt cx="528674" cy="528674"/>
          </a:xfrm>
        </p:grpSpPr>
        <p:sp>
          <p:nvSpPr>
            <p:cNvPr id="94" name="Elipse 18">
              <a:extLst>
                <a:ext uri="{FF2B5EF4-FFF2-40B4-BE49-F238E27FC236}">
                  <a16:creationId xmlns:a16="http://schemas.microsoft.com/office/drawing/2014/main" id="{D4840170-255E-E85E-1C3D-96B4E1FB2075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5" name="Google Shape;9565;p16">
              <a:extLst>
                <a:ext uri="{FF2B5EF4-FFF2-40B4-BE49-F238E27FC236}">
                  <a16:creationId xmlns:a16="http://schemas.microsoft.com/office/drawing/2014/main" id="{ED7E507A-8BE5-564C-5485-11E9FF207109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96" name="Google Shape;9566;p16">
                <a:extLst>
                  <a:ext uri="{FF2B5EF4-FFF2-40B4-BE49-F238E27FC236}">
                    <a16:creationId xmlns:a16="http://schemas.microsoft.com/office/drawing/2014/main" id="{F601DF9C-F8AE-90D3-1D91-6CB3307C4F87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567;p16">
                <a:extLst>
                  <a:ext uri="{FF2B5EF4-FFF2-40B4-BE49-F238E27FC236}">
                    <a16:creationId xmlns:a16="http://schemas.microsoft.com/office/drawing/2014/main" id="{E33E5CA3-FD39-0245-81F2-C9C4B5EC2D40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568;p16">
                <a:extLst>
                  <a:ext uri="{FF2B5EF4-FFF2-40B4-BE49-F238E27FC236}">
                    <a16:creationId xmlns:a16="http://schemas.microsoft.com/office/drawing/2014/main" id="{93B52504-317B-B8E1-84F9-D48B58738606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569;p16">
                <a:extLst>
                  <a:ext uri="{FF2B5EF4-FFF2-40B4-BE49-F238E27FC236}">
                    <a16:creationId xmlns:a16="http://schemas.microsoft.com/office/drawing/2014/main" id="{C485A06C-F8FE-6F38-A18D-777045B55682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570;p16">
                <a:extLst>
                  <a:ext uri="{FF2B5EF4-FFF2-40B4-BE49-F238E27FC236}">
                    <a16:creationId xmlns:a16="http://schemas.microsoft.com/office/drawing/2014/main" id="{40ABCD09-3623-8057-506B-E0E2B7AB9F91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Slide Number Placeholder 5">
            <a:extLst>
              <a:ext uri="{FF2B5EF4-FFF2-40B4-BE49-F238E27FC236}">
                <a16:creationId xmlns:a16="http://schemas.microsoft.com/office/drawing/2014/main" id="{BD5248B7-3581-DDD0-1C1C-BEADEF0C5D72}"/>
              </a:ext>
            </a:extLst>
          </p:cNvPr>
          <p:cNvSpPr txBox="1">
            <a:spLocks/>
          </p:cNvSpPr>
          <p:nvPr/>
        </p:nvSpPr>
        <p:spPr>
          <a:xfrm>
            <a:off x="6457950" y="4780838"/>
            <a:ext cx="19621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2972517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Interactive Corporate Interface for Business by Slidesgo">
  <a:themeElements>
    <a:clrScheme name="Custom 5">
      <a:dk1>
        <a:sysClr val="windowText" lastClr="000000"/>
      </a:dk1>
      <a:lt1>
        <a:sysClr val="window" lastClr="FFFFFF"/>
      </a:lt1>
      <a:dk2>
        <a:srgbClr val="93B9AD"/>
      </a:dk2>
      <a:lt2>
        <a:srgbClr val="D63E50"/>
      </a:lt2>
      <a:accent1>
        <a:srgbClr val="6262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63E50"/>
      </a:hlink>
      <a:folHlink>
        <a:srgbClr val="D63E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6797</TotalTime>
  <Words>221</Words>
  <Application>Microsoft Office PowerPoint</Application>
  <PresentationFormat>On-screen Show (16:9)</PresentationFormat>
  <Paragraphs>104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</vt:lpstr>
      <vt:lpstr>Open Sans</vt:lpstr>
      <vt:lpstr>Rubik</vt:lpstr>
      <vt:lpstr>Interactive Corporate Interface for Business by Slidesgo</vt:lpstr>
      <vt:lpstr>Interactive Corporate Interface for Business</vt:lpstr>
      <vt:lpstr>TRAFFIC  SIGN CLASSIFICATION</vt:lpstr>
      <vt:lpstr>TRAFFIC SIGN CLASSIFICATION</vt:lpstr>
      <vt:lpstr>Applications</vt:lpstr>
      <vt:lpstr>Automatic car</vt:lpstr>
      <vt:lpstr>Mission and vision</vt:lpstr>
      <vt:lpstr>PowerPoint Presentation</vt:lpstr>
      <vt:lpstr>PowerPoint Presentation</vt:lpstr>
      <vt:lpstr>PowerPoint Presentation</vt:lpstr>
      <vt:lpstr>k-Nearest 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Corporate Interface for Business</dc:title>
  <cp:lastModifiedBy>Phúc Trần</cp:lastModifiedBy>
  <cp:revision>9</cp:revision>
  <dcterms:created xsi:type="dcterms:W3CDTF">2021-10-12T08:06:43Z</dcterms:created>
  <dcterms:modified xsi:type="dcterms:W3CDTF">2022-06-14T06:37:56Z</dcterms:modified>
</cp:coreProperties>
</file>