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F166-E63D-4223-9F3B-5B6A0F5212E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8457-7924-4976-B3C6-187D0C12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5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F166-E63D-4223-9F3B-5B6A0F5212E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8457-7924-4976-B3C6-187D0C12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9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F166-E63D-4223-9F3B-5B6A0F5212E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8457-7924-4976-B3C6-187D0C12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8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F166-E63D-4223-9F3B-5B6A0F5212E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8457-7924-4976-B3C6-187D0C12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F166-E63D-4223-9F3B-5B6A0F5212E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8457-7924-4976-B3C6-187D0C12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F166-E63D-4223-9F3B-5B6A0F5212E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8457-7924-4976-B3C6-187D0C12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7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F166-E63D-4223-9F3B-5B6A0F5212E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8457-7924-4976-B3C6-187D0C12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F166-E63D-4223-9F3B-5B6A0F5212E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8457-7924-4976-B3C6-187D0C12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2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F166-E63D-4223-9F3B-5B6A0F5212E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8457-7924-4976-B3C6-187D0C12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6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F166-E63D-4223-9F3B-5B6A0F5212E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8457-7924-4976-B3C6-187D0C12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F166-E63D-4223-9F3B-5B6A0F5212E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18457-7924-4976-B3C6-187D0C12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5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5F166-E63D-4223-9F3B-5B6A0F5212E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18457-7924-4976-B3C6-187D0C12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lh6.googleusercontent.com/apcqIQIrQfAJg4KR5jj9DNklJIJaxj3o6eVjCV7Gjw39mw7a3WpIa0oM9kpDRjljROvHICG32m-RmMl3TApavKJSp4L5YAvBTIywIq0svOvBC--5Xgs19V-IXGxeXWW1xA=w128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07" y="365124"/>
            <a:ext cx="10701793" cy="617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341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2024-01-11T01:19:27Z</dcterms:created>
  <dcterms:modified xsi:type="dcterms:W3CDTF">2024-01-11T01:20:18Z</dcterms:modified>
</cp:coreProperties>
</file>