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21"/>
  </p:notesMasterIdLst>
  <p:sldIdLst>
    <p:sldId id="256" r:id="rId2"/>
    <p:sldId id="258" r:id="rId3"/>
    <p:sldId id="259" r:id="rId4"/>
    <p:sldId id="260" r:id="rId5"/>
    <p:sldId id="261" r:id="rId6"/>
    <p:sldId id="281" r:id="rId7"/>
    <p:sldId id="263" r:id="rId8"/>
    <p:sldId id="283" r:id="rId9"/>
    <p:sldId id="265" r:id="rId10"/>
    <p:sldId id="284" r:id="rId11"/>
    <p:sldId id="285" r:id="rId12"/>
    <p:sldId id="267" r:id="rId13"/>
    <p:sldId id="269" r:id="rId14"/>
    <p:sldId id="286" r:id="rId15"/>
    <p:sldId id="287" r:id="rId16"/>
    <p:sldId id="288" r:id="rId17"/>
    <p:sldId id="289" r:id="rId18"/>
    <p:sldId id="282" r:id="rId19"/>
    <p:sldId id="276" r:id="rId20"/>
  </p:sldIdLst>
  <p:sldSz cx="12192000" cy="6858000"/>
  <p:notesSz cx="6858000" cy="9144000"/>
  <p:embeddedFontLst>
    <p:embeddedFont>
      <p:font typeface="Barlow Condensed" panose="020B0604020202020204" charset="0"/>
      <p:regular r:id="rId22"/>
      <p:bold r:id="rId23"/>
      <p:italic r:id="rId24"/>
      <p:boldItalic r:id="rId25"/>
    </p:embeddedFont>
    <p:embeddedFont>
      <p:font typeface="Griffy" panose="020B0604020202020204" charset="0"/>
      <p:regular r:id="rId26"/>
    </p:embeddedFont>
    <p:embeddedFont>
      <p:font typeface="Calibri" panose="020F0502020204030204" pitchFamily="34" charset="0"/>
      <p:regular r:id="rId27"/>
      <p:bold r:id="rId28"/>
      <p:italic r:id="rId29"/>
      <p:boldItalic r:id="rId30"/>
    </p:embeddedFont>
    <p:embeddedFont>
      <p:font typeface="Abril Fatface" panose="020B0604020202020204" charset="0"/>
      <p:regular r:id="rId31"/>
    </p:embeddedFont>
    <p:embeddedFont>
      <p:font typeface="Segoe UI Variable Small Semibol" pitchFamily="2" charset="0"/>
      <p:bold r:id="rId32"/>
    </p:embeddedFont>
    <p:embeddedFont>
      <p:font typeface="Ubuntu Condensed" panose="020B0604020202020204" charset="0"/>
      <p:regular r:id="rId33"/>
    </p:embeddedFont>
    <p:embeddedFont>
      <p:font typeface="Catamaran" panose="020B0604020202020204" charset="0"/>
      <p:regular r:id="rId34"/>
      <p:bold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tableStyles" Target="tableStyles.xml"/><Relationship Id="rId21" Type="http://schemas.openxmlformats.org/officeDocument/2006/relationships/notesMaster" Target="notesMasters/notesMaster1.xml"/><Relationship Id="rId34"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dirty="0"/>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ldrich"/>
        <a:ea typeface="Aldrich"/>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6"/>
        <p:cNvGrpSpPr/>
        <p:nvPr/>
      </p:nvGrpSpPr>
      <p:grpSpPr>
        <a:xfrm>
          <a:off x="0" y="0"/>
          <a:ext cx="0" cy="0"/>
          <a:chOff x="0" y="0"/>
          <a:chExt cx="0" cy="0"/>
        </a:xfrm>
      </p:grpSpPr>
      <p:sp>
        <p:nvSpPr>
          <p:cNvPr id="2827" name="Google Shape;2827;ga073618e6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8" name="Google Shape;2828;ga073618e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5"/>
        <p:cNvGrpSpPr/>
        <p:nvPr/>
      </p:nvGrpSpPr>
      <p:grpSpPr>
        <a:xfrm>
          <a:off x="0" y="0"/>
          <a:ext cx="0" cy="0"/>
          <a:chOff x="0" y="0"/>
          <a:chExt cx="0" cy="0"/>
        </a:xfrm>
      </p:grpSpPr>
      <p:sp>
        <p:nvSpPr>
          <p:cNvPr id="3036" name="Google Shape;3036;ga073618e60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7" name="Google Shape;3037;ga073618e60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4"/>
        <p:cNvGrpSpPr/>
        <p:nvPr/>
      </p:nvGrpSpPr>
      <p:grpSpPr>
        <a:xfrm>
          <a:off x="0" y="0"/>
          <a:ext cx="0" cy="0"/>
          <a:chOff x="0" y="0"/>
          <a:chExt cx="0" cy="0"/>
        </a:xfrm>
      </p:grpSpPr>
      <p:sp>
        <p:nvSpPr>
          <p:cNvPr id="3165" name="Google Shape;3165;ga073618e60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6" name="Google Shape;3166;ga073618e60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3"/>
        <p:cNvGrpSpPr/>
        <p:nvPr/>
      </p:nvGrpSpPr>
      <p:grpSpPr>
        <a:xfrm>
          <a:off x="0" y="0"/>
          <a:ext cx="0" cy="0"/>
          <a:chOff x="0" y="0"/>
          <a:chExt cx="0" cy="0"/>
        </a:xfrm>
      </p:grpSpPr>
      <p:sp>
        <p:nvSpPr>
          <p:cNvPr id="2884" name="Google Shape;2884;ga073618e60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5" name="Google Shape;2885;ga073618e60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336313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8"/>
        <p:cNvGrpSpPr/>
        <p:nvPr/>
      </p:nvGrpSpPr>
      <p:grpSpPr>
        <a:xfrm>
          <a:off x="0" y="0"/>
          <a:ext cx="0" cy="0"/>
          <a:chOff x="0" y="0"/>
          <a:chExt cx="0" cy="0"/>
        </a:xfrm>
      </p:grpSpPr>
      <p:sp>
        <p:nvSpPr>
          <p:cNvPr id="3559" name="Google Shape;3559;ga073618e60_0_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0" name="Google Shape;3560;ga073618e60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9"/>
        <p:cNvGrpSpPr/>
        <p:nvPr/>
      </p:nvGrpSpPr>
      <p:grpSpPr>
        <a:xfrm>
          <a:off x="0" y="0"/>
          <a:ext cx="0" cy="0"/>
          <a:chOff x="0" y="0"/>
          <a:chExt cx="0" cy="0"/>
        </a:xfrm>
      </p:grpSpPr>
      <p:sp>
        <p:nvSpPr>
          <p:cNvPr id="2840" name="Google Shape;2840;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1" name="Google Shape;2841;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5"/>
        <p:cNvGrpSpPr/>
        <p:nvPr/>
      </p:nvGrpSpPr>
      <p:grpSpPr>
        <a:xfrm>
          <a:off x="0" y="0"/>
          <a:ext cx="0" cy="0"/>
          <a:chOff x="0" y="0"/>
          <a:chExt cx="0" cy="0"/>
        </a:xfrm>
      </p:grpSpPr>
      <p:sp>
        <p:nvSpPr>
          <p:cNvPr id="2846" name="Google Shape;2846;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7" name="Google Shape;2847;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2"/>
        <p:cNvGrpSpPr/>
        <p:nvPr/>
      </p:nvGrpSpPr>
      <p:grpSpPr>
        <a:xfrm>
          <a:off x="0" y="0"/>
          <a:ext cx="0" cy="0"/>
          <a:chOff x="0" y="0"/>
          <a:chExt cx="0" cy="0"/>
        </a:xfrm>
      </p:grpSpPr>
      <p:sp>
        <p:nvSpPr>
          <p:cNvPr id="2853" name="Google Shape;2853;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4" name="Google Shape;2854;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8"/>
        <p:cNvGrpSpPr/>
        <p:nvPr/>
      </p:nvGrpSpPr>
      <p:grpSpPr>
        <a:xfrm>
          <a:off x="0" y="0"/>
          <a:ext cx="0" cy="0"/>
          <a:chOff x="0" y="0"/>
          <a:chExt cx="0" cy="0"/>
        </a:xfrm>
      </p:grpSpPr>
      <p:sp>
        <p:nvSpPr>
          <p:cNvPr id="2859" name="Google Shape;2859;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0" name="Google Shape;2860;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2"/>
        <p:cNvGrpSpPr/>
        <p:nvPr/>
      </p:nvGrpSpPr>
      <p:grpSpPr>
        <a:xfrm>
          <a:off x="0" y="0"/>
          <a:ext cx="0" cy="0"/>
          <a:chOff x="0" y="0"/>
          <a:chExt cx="0" cy="0"/>
        </a:xfrm>
      </p:grpSpPr>
      <p:sp>
        <p:nvSpPr>
          <p:cNvPr id="2873" name="Google Shape;2873;ga073618e60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4" name="Google Shape;2874;ga073618e60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5"/>
        <p:cNvGrpSpPr/>
        <p:nvPr/>
      </p:nvGrpSpPr>
      <p:grpSpPr>
        <a:xfrm>
          <a:off x="0" y="0"/>
          <a:ext cx="0" cy="0"/>
          <a:chOff x="0" y="0"/>
          <a:chExt cx="0" cy="0"/>
        </a:xfrm>
      </p:grpSpPr>
      <p:sp>
        <p:nvSpPr>
          <p:cNvPr id="2866" name="Google Shape;2866;ga073618e60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7" name="Google Shape;2867;ga073618e60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173087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9"/>
        <p:cNvGrpSpPr/>
        <p:nvPr/>
      </p:nvGrpSpPr>
      <p:grpSpPr>
        <a:xfrm>
          <a:off x="0" y="0"/>
          <a:ext cx="0" cy="0"/>
          <a:chOff x="0" y="0"/>
          <a:chExt cx="0" cy="0"/>
        </a:xfrm>
      </p:grpSpPr>
      <p:sp>
        <p:nvSpPr>
          <p:cNvPr id="2890" name="Google Shape;2890;ga073618e60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1" name="Google Shape;2891;ga073618e60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0"/>
        <p:cNvGrpSpPr/>
        <p:nvPr/>
      </p:nvGrpSpPr>
      <p:grpSpPr>
        <a:xfrm>
          <a:off x="0" y="0"/>
          <a:ext cx="0" cy="0"/>
          <a:chOff x="0" y="0"/>
          <a:chExt cx="0" cy="0"/>
        </a:xfrm>
      </p:grpSpPr>
      <p:sp>
        <p:nvSpPr>
          <p:cNvPr id="3031" name="Google Shape;3031;ga073618e60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2" name="Google Shape;3032;ga073618e60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80391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 name="Shape 10"/>
        <p:cNvGrpSpPr/>
        <p:nvPr/>
      </p:nvGrpSpPr>
      <p:grpSpPr>
        <a:xfrm>
          <a:off x="0" y="0"/>
          <a:ext cx="0" cy="0"/>
          <a:chOff x="0" y="0"/>
          <a:chExt cx="0" cy="0"/>
        </a:xfrm>
      </p:grpSpPr>
      <p:sp>
        <p:nvSpPr>
          <p:cNvPr id="242" name="Google Shape;242;p2"/>
          <p:cNvSpPr/>
          <p:nvPr/>
        </p:nvSpPr>
        <p:spPr>
          <a:xfrm flipH="1">
            <a:off x="7970527" y="5305068"/>
            <a:ext cx="1399800" cy="1346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89" name="Group 288">
            <a:extLst>
              <a:ext uri="{FF2B5EF4-FFF2-40B4-BE49-F238E27FC236}">
                <a16:creationId xmlns:a16="http://schemas.microsoft.com/office/drawing/2014/main" id="{41004561-A98D-43B8-BFBE-CC5EA0088FAD}"/>
              </a:ext>
            </a:extLst>
          </p:cNvPr>
          <p:cNvGrpSpPr/>
          <p:nvPr userDrawn="1"/>
        </p:nvGrpSpPr>
        <p:grpSpPr>
          <a:xfrm>
            <a:off x="7961224" y="5345502"/>
            <a:ext cx="1397080" cy="1162408"/>
            <a:chOff x="3210946" y="234733"/>
            <a:chExt cx="1560780" cy="1298611"/>
          </a:xfrm>
        </p:grpSpPr>
        <p:cxnSp>
          <p:nvCxnSpPr>
            <p:cNvPr id="290" name="Straight Connector 289">
              <a:extLst>
                <a:ext uri="{FF2B5EF4-FFF2-40B4-BE49-F238E27FC236}">
                  <a16:creationId xmlns:a16="http://schemas.microsoft.com/office/drawing/2014/main" id="{4D098F5B-58C1-4AE9-975D-0B6A2753867F}"/>
                </a:ext>
              </a:extLst>
            </p:cNvPr>
            <p:cNvCxnSpPr>
              <a:cxnSpLocks/>
            </p:cNvCxnSpPr>
            <p:nvPr/>
          </p:nvCxnSpPr>
          <p:spPr>
            <a:xfrm rot="5400000">
              <a:off x="3991336" y="752954"/>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104F874D-ABEE-449A-88F1-F2BBD70E919F}"/>
                </a:ext>
              </a:extLst>
            </p:cNvPr>
            <p:cNvCxnSpPr>
              <a:cxnSpLocks/>
            </p:cNvCxnSpPr>
            <p:nvPr/>
          </p:nvCxnSpPr>
          <p:spPr>
            <a:xfrm rot="5400000">
              <a:off x="3991336" y="567439"/>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09F360BE-6D83-4DF7-A369-88ED25725AA4}"/>
                </a:ext>
              </a:extLst>
            </p:cNvPr>
            <p:cNvCxnSpPr>
              <a:cxnSpLocks/>
            </p:cNvCxnSpPr>
            <p:nvPr/>
          </p:nvCxnSpPr>
          <p:spPr>
            <a:xfrm rot="5400000">
              <a:off x="3991336" y="381923"/>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069890FF-BF5D-47E2-A43C-9A1ADE3FC388}"/>
                </a:ext>
              </a:extLst>
            </p:cNvPr>
            <p:cNvCxnSpPr>
              <a:cxnSpLocks/>
            </p:cNvCxnSpPr>
            <p:nvPr/>
          </p:nvCxnSpPr>
          <p:spPr>
            <a:xfrm rot="5400000">
              <a:off x="3991336" y="19640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6EDA1555-0D04-451B-AC25-4CE7B5189E80}"/>
                </a:ext>
              </a:extLst>
            </p:cNvPr>
            <p:cNvCxnSpPr>
              <a:cxnSpLocks/>
            </p:cNvCxnSpPr>
            <p:nvPr/>
          </p:nvCxnSpPr>
          <p:spPr>
            <a:xfrm rot="5400000">
              <a:off x="3991336" y="1089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4CF889AD-85D5-4C38-A646-5AFA05433DE3}"/>
                </a:ext>
              </a:extLst>
            </p:cNvPr>
            <p:cNvCxnSpPr>
              <a:cxnSpLocks/>
            </p:cNvCxnSpPr>
            <p:nvPr/>
          </p:nvCxnSpPr>
          <p:spPr>
            <a:xfrm rot="5400000">
              <a:off x="3991336" y="-174625"/>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4EE3C5AA-881C-4873-8089-57C6A4B4B974}"/>
                </a:ext>
              </a:extLst>
            </p:cNvPr>
            <p:cNvCxnSpPr>
              <a:cxnSpLocks/>
            </p:cNvCxnSpPr>
            <p:nvPr/>
          </p:nvCxnSpPr>
          <p:spPr>
            <a:xfrm rot="5400000">
              <a:off x="3991336" y="-36014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EBFD38A3-D844-4BCD-84E9-DDAAF62ECB21}"/>
                </a:ext>
              </a:extLst>
            </p:cNvPr>
            <p:cNvCxnSpPr>
              <a:cxnSpLocks/>
            </p:cNvCxnSpPr>
            <p:nvPr/>
          </p:nvCxnSpPr>
          <p:spPr>
            <a:xfrm rot="5400000">
              <a:off x="3991336" y="-54565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42" name="Google Shape;142;p2"/>
          <p:cNvSpPr/>
          <p:nvPr/>
        </p:nvSpPr>
        <p:spPr>
          <a:xfrm>
            <a:off x="2819209" y="194512"/>
            <a:ext cx="1399800" cy="1346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72" name="Group 271">
            <a:extLst>
              <a:ext uri="{FF2B5EF4-FFF2-40B4-BE49-F238E27FC236}">
                <a16:creationId xmlns:a16="http://schemas.microsoft.com/office/drawing/2014/main" id="{9F5D8860-E4D4-4E6E-B272-FA8E827CEC2E}"/>
              </a:ext>
            </a:extLst>
          </p:cNvPr>
          <p:cNvGrpSpPr/>
          <p:nvPr userDrawn="1"/>
        </p:nvGrpSpPr>
        <p:grpSpPr>
          <a:xfrm>
            <a:off x="2822756" y="198407"/>
            <a:ext cx="1397080" cy="1162409"/>
            <a:chOff x="3210946" y="234733"/>
            <a:chExt cx="1560780" cy="1298611"/>
          </a:xfrm>
        </p:grpSpPr>
        <p:cxnSp>
          <p:nvCxnSpPr>
            <p:cNvPr id="273" name="Straight Connector 272">
              <a:extLst>
                <a:ext uri="{FF2B5EF4-FFF2-40B4-BE49-F238E27FC236}">
                  <a16:creationId xmlns:a16="http://schemas.microsoft.com/office/drawing/2014/main" id="{38FC039D-4C40-4E42-A9D0-13E5A5A03978}"/>
                </a:ext>
              </a:extLst>
            </p:cNvPr>
            <p:cNvCxnSpPr>
              <a:cxnSpLocks/>
            </p:cNvCxnSpPr>
            <p:nvPr/>
          </p:nvCxnSpPr>
          <p:spPr>
            <a:xfrm rot="5400000">
              <a:off x="3991336" y="752954"/>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3AC40006-CC30-41E8-97F1-D697BBFD95A0}"/>
                </a:ext>
              </a:extLst>
            </p:cNvPr>
            <p:cNvCxnSpPr>
              <a:cxnSpLocks/>
            </p:cNvCxnSpPr>
            <p:nvPr/>
          </p:nvCxnSpPr>
          <p:spPr>
            <a:xfrm rot="5400000">
              <a:off x="3991336" y="567439"/>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D6105058-318E-48A5-AB36-5D843DDB50DA}"/>
                </a:ext>
              </a:extLst>
            </p:cNvPr>
            <p:cNvCxnSpPr>
              <a:cxnSpLocks/>
            </p:cNvCxnSpPr>
            <p:nvPr/>
          </p:nvCxnSpPr>
          <p:spPr>
            <a:xfrm rot="5400000">
              <a:off x="3991336" y="381923"/>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7928DFDE-38F4-42C4-9B51-508392038F87}"/>
                </a:ext>
              </a:extLst>
            </p:cNvPr>
            <p:cNvCxnSpPr>
              <a:cxnSpLocks/>
            </p:cNvCxnSpPr>
            <p:nvPr/>
          </p:nvCxnSpPr>
          <p:spPr>
            <a:xfrm rot="5400000">
              <a:off x="3991336" y="19640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D4C2C30F-3489-4B56-BD74-B156437BD932}"/>
                </a:ext>
              </a:extLst>
            </p:cNvPr>
            <p:cNvCxnSpPr>
              <a:cxnSpLocks/>
            </p:cNvCxnSpPr>
            <p:nvPr/>
          </p:nvCxnSpPr>
          <p:spPr>
            <a:xfrm rot="5400000">
              <a:off x="3991336" y="1089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2A2FD579-8076-495E-9829-BA58342DEE8C}"/>
                </a:ext>
              </a:extLst>
            </p:cNvPr>
            <p:cNvCxnSpPr>
              <a:cxnSpLocks/>
            </p:cNvCxnSpPr>
            <p:nvPr/>
          </p:nvCxnSpPr>
          <p:spPr>
            <a:xfrm rot="5400000">
              <a:off x="3991336" y="-174625"/>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2A1FA65A-2B9E-4F22-8354-425F8DFB2752}"/>
                </a:ext>
              </a:extLst>
            </p:cNvPr>
            <p:cNvCxnSpPr>
              <a:cxnSpLocks/>
            </p:cNvCxnSpPr>
            <p:nvPr/>
          </p:nvCxnSpPr>
          <p:spPr>
            <a:xfrm rot="5400000">
              <a:off x="3991336" y="-36014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B0DD4E6A-3B3C-44E2-B828-C7AB4275163E}"/>
                </a:ext>
              </a:extLst>
            </p:cNvPr>
            <p:cNvCxnSpPr>
              <a:cxnSpLocks/>
            </p:cNvCxnSpPr>
            <p:nvPr/>
          </p:nvCxnSpPr>
          <p:spPr>
            <a:xfrm rot="5400000">
              <a:off x="3991336" y="-54565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1" name="Google Shape;11;p2"/>
          <p:cNvSpPr txBox="1">
            <a:spLocks noGrp="1"/>
          </p:cNvSpPr>
          <p:nvPr>
            <p:ph type="title"/>
          </p:nvPr>
        </p:nvSpPr>
        <p:spPr>
          <a:xfrm>
            <a:off x="2980950" y="2765175"/>
            <a:ext cx="7493100" cy="2272500"/>
          </a:xfrm>
          <a:prstGeom prst="rect">
            <a:avLst/>
          </a:prstGeom>
        </p:spPr>
        <p:txBody>
          <a:bodyPr spcFirstLastPara="1" wrap="square" lIns="121900" tIns="121900" rIns="121900" bIns="121900" anchor="ctr" anchorCtr="0">
            <a:noAutofit/>
          </a:bodyPr>
          <a:lstStyle>
            <a:lvl1pPr lvl="0" algn="r">
              <a:spcBef>
                <a:spcPts val="0"/>
              </a:spcBef>
              <a:spcAft>
                <a:spcPts val="0"/>
              </a:spcAft>
              <a:buSzPts val="7500"/>
              <a:buNone/>
              <a:defRPr sz="7500">
                <a:latin typeface="Aldrich"/>
                <a:cs typeface="Arial" panose="020B0604020202020204" pitchFamily="34" charset="0"/>
              </a:defRPr>
            </a:lvl1pPr>
            <a:lvl2pPr lvl="1" algn="r">
              <a:spcBef>
                <a:spcPts val="0"/>
              </a:spcBef>
              <a:spcAft>
                <a:spcPts val="0"/>
              </a:spcAft>
              <a:buClr>
                <a:schemeClr val="accent1"/>
              </a:buClr>
              <a:buSzPts val="7500"/>
              <a:buNone/>
              <a:defRPr sz="7500">
                <a:solidFill>
                  <a:schemeClr val="accent1"/>
                </a:solidFill>
              </a:defRPr>
            </a:lvl2pPr>
            <a:lvl3pPr lvl="2" algn="r">
              <a:spcBef>
                <a:spcPts val="0"/>
              </a:spcBef>
              <a:spcAft>
                <a:spcPts val="0"/>
              </a:spcAft>
              <a:buClr>
                <a:schemeClr val="accent1"/>
              </a:buClr>
              <a:buSzPts val="7500"/>
              <a:buNone/>
              <a:defRPr sz="7500">
                <a:solidFill>
                  <a:schemeClr val="accent1"/>
                </a:solidFill>
              </a:defRPr>
            </a:lvl3pPr>
            <a:lvl4pPr lvl="3" algn="r">
              <a:spcBef>
                <a:spcPts val="0"/>
              </a:spcBef>
              <a:spcAft>
                <a:spcPts val="0"/>
              </a:spcAft>
              <a:buClr>
                <a:schemeClr val="accent1"/>
              </a:buClr>
              <a:buSzPts val="7500"/>
              <a:buNone/>
              <a:defRPr sz="7500">
                <a:solidFill>
                  <a:schemeClr val="accent1"/>
                </a:solidFill>
              </a:defRPr>
            </a:lvl4pPr>
            <a:lvl5pPr lvl="4" algn="r">
              <a:spcBef>
                <a:spcPts val="0"/>
              </a:spcBef>
              <a:spcAft>
                <a:spcPts val="0"/>
              </a:spcAft>
              <a:buClr>
                <a:schemeClr val="accent1"/>
              </a:buClr>
              <a:buSzPts val="7500"/>
              <a:buNone/>
              <a:defRPr sz="7500">
                <a:solidFill>
                  <a:schemeClr val="accent1"/>
                </a:solidFill>
              </a:defRPr>
            </a:lvl5pPr>
            <a:lvl6pPr lvl="5" algn="r">
              <a:spcBef>
                <a:spcPts val="0"/>
              </a:spcBef>
              <a:spcAft>
                <a:spcPts val="0"/>
              </a:spcAft>
              <a:buClr>
                <a:schemeClr val="accent1"/>
              </a:buClr>
              <a:buSzPts val="7500"/>
              <a:buNone/>
              <a:defRPr sz="7500">
                <a:solidFill>
                  <a:schemeClr val="accent1"/>
                </a:solidFill>
              </a:defRPr>
            </a:lvl6pPr>
            <a:lvl7pPr lvl="6" algn="r">
              <a:spcBef>
                <a:spcPts val="0"/>
              </a:spcBef>
              <a:spcAft>
                <a:spcPts val="0"/>
              </a:spcAft>
              <a:buClr>
                <a:schemeClr val="accent1"/>
              </a:buClr>
              <a:buSzPts val="7500"/>
              <a:buNone/>
              <a:defRPr sz="7500">
                <a:solidFill>
                  <a:schemeClr val="accent1"/>
                </a:solidFill>
              </a:defRPr>
            </a:lvl7pPr>
            <a:lvl8pPr lvl="7" algn="r">
              <a:spcBef>
                <a:spcPts val="0"/>
              </a:spcBef>
              <a:spcAft>
                <a:spcPts val="0"/>
              </a:spcAft>
              <a:buClr>
                <a:schemeClr val="accent1"/>
              </a:buClr>
              <a:buSzPts val="7500"/>
              <a:buNone/>
              <a:defRPr sz="7500">
                <a:solidFill>
                  <a:schemeClr val="accent1"/>
                </a:solidFill>
              </a:defRPr>
            </a:lvl8pPr>
            <a:lvl9pPr lvl="8" algn="r">
              <a:spcBef>
                <a:spcPts val="0"/>
              </a:spcBef>
              <a:spcAft>
                <a:spcPts val="0"/>
              </a:spcAft>
              <a:buClr>
                <a:schemeClr val="accent1"/>
              </a:buClr>
              <a:buSzPts val="7500"/>
              <a:buNone/>
              <a:defRPr sz="7500">
                <a:solidFill>
                  <a:schemeClr val="accent1"/>
                </a:solidFill>
              </a:defRPr>
            </a:lvl9pPr>
          </a:lstStyle>
          <a:p>
            <a:endParaRPr dirty="0"/>
          </a:p>
        </p:txBody>
      </p:sp>
      <p:sp>
        <p:nvSpPr>
          <p:cNvPr id="12" name="Google Shape;12;p2"/>
          <p:cNvSpPr txBox="1">
            <a:spLocks noGrp="1"/>
          </p:cNvSpPr>
          <p:nvPr>
            <p:ph type="subTitle" idx="1"/>
          </p:nvPr>
        </p:nvSpPr>
        <p:spPr>
          <a:xfrm>
            <a:off x="404450" y="5877900"/>
            <a:ext cx="5138100" cy="574200"/>
          </a:xfrm>
          <a:prstGeom prst="rect">
            <a:avLst/>
          </a:prstGeom>
        </p:spPr>
        <p:txBody>
          <a:bodyPr spcFirstLastPara="1" wrap="square" lIns="121900" tIns="121900" rIns="121900" bIns="121900" anchor="ctr" anchorCtr="0">
            <a:noAutofit/>
          </a:bodyPr>
          <a:lstStyle>
            <a:lvl1pPr lvl="0">
              <a:lnSpc>
                <a:spcPct val="100000"/>
              </a:lnSpc>
              <a:spcBef>
                <a:spcPts val="0"/>
              </a:spcBef>
              <a:spcAft>
                <a:spcPts val="0"/>
              </a:spcAft>
              <a:buSzPts val="1900"/>
              <a:buNone/>
              <a:defRPr>
                <a:latin typeface="Aldrich"/>
                <a:cs typeface="Arial" panose="020B0604020202020204" pitchFamily="34" charset="0"/>
              </a:defRPr>
            </a:lvl1pPr>
            <a:lvl2pPr lvl="1">
              <a:lnSpc>
                <a:spcPct val="100000"/>
              </a:lnSpc>
              <a:spcBef>
                <a:spcPts val="0"/>
              </a:spcBef>
              <a:spcAft>
                <a:spcPts val="0"/>
              </a:spcAft>
              <a:buSzPts val="1900"/>
              <a:buNone/>
              <a:defRPr/>
            </a:lvl2pPr>
            <a:lvl3pPr lvl="2">
              <a:lnSpc>
                <a:spcPct val="100000"/>
              </a:lnSpc>
              <a:spcBef>
                <a:spcPts val="0"/>
              </a:spcBef>
              <a:spcAft>
                <a:spcPts val="0"/>
              </a:spcAft>
              <a:buSzPts val="1900"/>
              <a:buNone/>
              <a:defRPr/>
            </a:lvl3pPr>
            <a:lvl4pPr lvl="3">
              <a:lnSpc>
                <a:spcPct val="100000"/>
              </a:lnSpc>
              <a:spcBef>
                <a:spcPts val="0"/>
              </a:spcBef>
              <a:spcAft>
                <a:spcPts val="0"/>
              </a:spcAft>
              <a:buSzPts val="1900"/>
              <a:buNone/>
              <a:defRPr/>
            </a:lvl4pPr>
            <a:lvl5pPr lvl="4">
              <a:lnSpc>
                <a:spcPct val="100000"/>
              </a:lnSpc>
              <a:spcBef>
                <a:spcPts val="0"/>
              </a:spcBef>
              <a:spcAft>
                <a:spcPts val="0"/>
              </a:spcAft>
              <a:buSzPts val="1900"/>
              <a:buNone/>
              <a:defRPr/>
            </a:lvl5pPr>
            <a:lvl6pPr lvl="5">
              <a:lnSpc>
                <a:spcPct val="100000"/>
              </a:lnSpc>
              <a:spcBef>
                <a:spcPts val="0"/>
              </a:spcBef>
              <a:spcAft>
                <a:spcPts val="0"/>
              </a:spcAft>
              <a:buSzPts val="1900"/>
              <a:buNone/>
              <a:defRPr/>
            </a:lvl6pPr>
            <a:lvl7pPr lvl="6">
              <a:lnSpc>
                <a:spcPct val="100000"/>
              </a:lnSpc>
              <a:spcBef>
                <a:spcPts val="0"/>
              </a:spcBef>
              <a:spcAft>
                <a:spcPts val="0"/>
              </a:spcAft>
              <a:buSzPts val="1900"/>
              <a:buNone/>
              <a:defRPr/>
            </a:lvl7pPr>
            <a:lvl8pPr lvl="7">
              <a:lnSpc>
                <a:spcPct val="100000"/>
              </a:lnSpc>
              <a:spcBef>
                <a:spcPts val="0"/>
              </a:spcBef>
              <a:spcAft>
                <a:spcPts val="0"/>
              </a:spcAft>
              <a:buSzPts val="1900"/>
              <a:buNone/>
              <a:defRPr/>
            </a:lvl8pPr>
            <a:lvl9pPr lvl="8">
              <a:lnSpc>
                <a:spcPct val="100000"/>
              </a:lnSpc>
              <a:spcBef>
                <a:spcPts val="0"/>
              </a:spcBef>
              <a:spcAft>
                <a:spcPts val="0"/>
              </a:spcAft>
              <a:buSzPts val="1900"/>
              <a:buNone/>
              <a:defRPr/>
            </a:lvl9pPr>
          </a:lstStyle>
          <a:p>
            <a:endParaRPr dirty="0"/>
          </a:p>
        </p:txBody>
      </p:sp>
      <p:grpSp>
        <p:nvGrpSpPr>
          <p:cNvPr id="13" name="Google Shape;13;p2"/>
          <p:cNvGrpSpPr/>
          <p:nvPr/>
        </p:nvGrpSpPr>
        <p:grpSpPr>
          <a:xfrm>
            <a:off x="4241572" y="1538291"/>
            <a:ext cx="1294532" cy="1294532"/>
            <a:chOff x="4761550" y="1708047"/>
            <a:chExt cx="1516200" cy="1516200"/>
          </a:xfrm>
        </p:grpSpPr>
        <p:sp>
          <p:nvSpPr>
            <p:cNvPr id="14" name="Google Shape;14;p2"/>
            <p:cNvSpPr/>
            <p:nvPr/>
          </p:nvSpPr>
          <p:spPr>
            <a:xfrm rot="2700000">
              <a:off x="4983592" y="1930089"/>
              <a:ext cx="1072115" cy="107211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 name="Google Shape;15;p2"/>
            <p:cNvSpPr/>
            <p:nvPr/>
          </p:nvSpPr>
          <p:spPr>
            <a:xfrm rot="2700000">
              <a:off x="5109598" y="2055962"/>
              <a:ext cx="820102" cy="820102"/>
            </a:xfrm>
            <a:prstGeom prst="rect">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6" name="Google Shape;16;p2"/>
          <p:cNvGrpSpPr/>
          <p:nvPr/>
        </p:nvGrpSpPr>
        <p:grpSpPr>
          <a:xfrm>
            <a:off x="3576178" y="887886"/>
            <a:ext cx="2629409" cy="2629409"/>
            <a:chOff x="6547473" y="2211197"/>
            <a:chExt cx="2916381" cy="2916381"/>
          </a:xfrm>
        </p:grpSpPr>
        <p:grpSp>
          <p:nvGrpSpPr>
            <p:cNvPr id="17" name="Google Shape;17;p2"/>
            <p:cNvGrpSpPr/>
            <p:nvPr/>
          </p:nvGrpSpPr>
          <p:grpSpPr>
            <a:xfrm rot="899960">
              <a:off x="7271820" y="2930231"/>
              <a:ext cx="1491855" cy="1453757"/>
              <a:chOff x="6081577" y="2538982"/>
              <a:chExt cx="1491900" cy="1453800"/>
            </a:xfrm>
          </p:grpSpPr>
          <p:cxnSp>
            <p:nvCxnSpPr>
              <p:cNvPr id="18" name="Google Shape;18;p2"/>
              <p:cNvCxnSpPr/>
              <p:nvPr/>
            </p:nvCxnSpPr>
            <p:spPr>
              <a:xfrm rot="10800000">
                <a:off x="6081577" y="3265931"/>
                <a:ext cx="1491900" cy="0"/>
              </a:xfrm>
              <a:prstGeom prst="straightConnector1">
                <a:avLst/>
              </a:prstGeom>
              <a:noFill/>
              <a:ln w="9525" cap="flat" cmpd="sng">
                <a:solidFill>
                  <a:schemeClr val="accent3"/>
                </a:solidFill>
                <a:prstDash val="solid"/>
                <a:miter lim="800000"/>
                <a:headEnd type="none" w="sm" len="sm"/>
                <a:tailEnd type="none" w="sm" len="sm"/>
              </a:ln>
            </p:spPr>
          </p:cxnSp>
          <p:cxnSp>
            <p:nvCxnSpPr>
              <p:cNvPr id="19" name="Google Shape;19;p2"/>
              <p:cNvCxnSpPr/>
              <p:nvPr/>
            </p:nvCxnSpPr>
            <p:spPr>
              <a:xfrm>
                <a:off x="6827464" y="2538982"/>
                <a:ext cx="0" cy="1453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20" name="Google Shape;20;p2"/>
            <p:cNvGrpSpPr/>
            <p:nvPr/>
          </p:nvGrpSpPr>
          <p:grpSpPr>
            <a:xfrm>
              <a:off x="7271901" y="2930406"/>
              <a:ext cx="1491900" cy="1453800"/>
              <a:chOff x="6081577" y="2538982"/>
              <a:chExt cx="1491900" cy="1453800"/>
            </a:xfrm>
          </p:grpSpPr>
          <p:cxnSp>
            <p:nvCxnSpPr>
              <p:cNvPr id="21" name="Google Shape;21;p2"/>
              <p:cNvCxnSpPr/>
              <p:nvPr/>
            </p:nvCxnSpPr>
            <p:spPr>
              <a:xfrm rot="10800000">
                <a:off x="6081577" y="3265931"/>
                <a:ext cx="1491900" cy="0"/>
              </a:xfrm>
              <a:prstGeom prst="straightConnector1">
                <a:avLst/>
              </a:prstGeom>
              <a:noFill/>
              <a:ln w="9525" cap="flat" cmpd="sng">
                <a:solidFill>
                  <a:schemeClr val="accent3"/>
                </a:solidFill>
                <a:prstDash val="solid"/>
                <a:miter lim="800000"/>
                <a:headEnd type="none" w="sm" len="sm"/>
                <a:tailEnd type="none" w="sm" len="sm"/>
              </a:ln>
            </p:spPr>
          </p:cxnSp>
          <p:cxnSp>
            <p:nvCxnSpPr>
              <p:cNvPr id="22" name="Google Shape;22;p2"/>
              <p:cNvCxnSpPr/>
              <p:nvPr/>
            </p:nvCxnSpPr>
            <p:spPr>
              <a:xfrm>
                <a:off x="6827464" y="2538982"/>
                <a:ext cx="0" cy="1453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23" name="Google Shape;23;p2"/>
            <p:cNvGrpSpPr/>
            <p:nvPr/>
          </p:nvGrpSpPr>
          <p:grpSpPr>
            <a:xfrm rot="1800044">
              <a:off x="7166144" y="2821397"/>
              <a:ext cx="1648764" cy="1669163"/>
              <a:chOff x="5978957" y="2443756"/>
              <a:chExt cx="1648800" cy="1669200"/>
            </a:xfrm>
          </p:grpSpPr>
          <p:cxnSp>
            <p:nvCxnSpPr>
              <p:cNvPr id="24" name="Google Shape;24;p2"/>
              <p:cNvCxnSpPr/>
              <p:nvPr/>
            </p:nvCxnSpPr>
            <p:spPr>
              <a:xfrm rot="8999899">
                <a:off x="6089394" y="2853709"/>
                <a:ext cx="1427927" cy="824442"/>
              </a:xfrm>
              <a:prstGeom prst="straightConnector1">
                <a:avLst/>
              </a:prstGeom>
              <a:noFill/>
              <a:ln w="9525" cap="flat" cmpd="sng">
                <a:solidFill>
                  <a:schemeClr val="accent3"/>
                </a:solidFill>
                <a:prstDash val="solid"/>
                <a:miter lim="800000"/>
                <a:headEnd type="none" w="sm" len="sm"/>
                <a:tailEnd type="none" w="sm" len="sm"/>
              </a:ln>
            </p:spPr>
          </p:cxnSp>
          <p:cxnSp>
            <p:nvCxnSpPr>
              <p:cNvPr id="25" name="Google Shape;25;p2"/>
              <p:cNvCxnSpPr/>
              <p:nvPr/>
            </p:nvCxnSpPr>
            <p:spPr>
              <a:xfrm rot="-1800175" flipH="1">
                <a:off x="6410202" y="2555593"/>
                <a:ext cx="834527" cy="1445527"/>
              </a:xfrm>
              <a:prstGeom prst="straightConnector1">
                <a:avLst/>
              </a:prstGeom>
              <a:noFill/>
              <a:ln w="9525" cap="flat" cmpd="sng">
                <a:solidFill>
                  <a:schemeClr val="accent3"/>
                </a:solidFill>
                <a:prstDash val="solid"/>
                <a:miter lim="800000"/>
                <a:headEnd type="none" w="sm" len="sm"/>
                <a:tailEnd type="none" w="sm" len="sm"/>
              </a:ln>
            </p:spPr>
          </p:cxnSp>
        </p:grpSp>
        <p:grpSp>
          <p:nvGrpSpPr>
            <p:cNvPr id="26" name="Google Shape;26;p2"/>
            <p:cNvGrpSpPr/>
            <p:nvPr/>
          </p:nvGrpSpPr>
          <p:grpSpPr>
            <a:xfrm rot="2700000">
              <a:off x="6974573" y="2638285"/>
              <a:ext cx="2062180" cy="2062205"/>
              <a:chOff x="5796364" y="2251931"/>
              <a:chExt cx="2062200" cy="2062225"/>
            </a:xfrm>
          </p:grpSpPr>
          <p:cxnSp>
            <p:nvCxnSpPr>
              <p:cNvPr id="27" name="Google Shape;27;p2"/>
              <p:cNvCxnSpPr/>
              <p:nvPr/>
            </p:nvCxnSpPr>
            <p:spPr>
              <a:xfrm rot="8100000">
                <a:off x="6103839" y="2548925"/>
                <a:ext cx="1434013" cy="1434013"/>
              </a:xfrm>
              <a:prstGeom prst="straightConnector1">
                <a:avLst/>
              </a:prstGeom>
              <a:noFill/>
              <a:ln w="9525" cap="flat" cmpd="sng">
                <a:solidFill>
                  <a:schemeClr val="accent3"/>
                </a:solidFill>
                <a:prstDash val="solid"/>
                <a:miter lim="800000"/>
                <a:headEnd type="none" w="sm" len="sm"/>
                <a:tailEnd type="none" w="sm" len="sm"/>
              </a:ln>
            </p:spPr>
          </p:cxnSp>
          <p:cxnSp>
            <p:nvCxnSpPr>
              <p:cNvPr id="28" name="Google Shape;28;p2"/>
              <p:cNvCxnSpPr/>
              <p:nvPr/>
            </p:nvCxnSpPr>
            <p:spPr>
              <a:xfrm rot="-2700000" flipH="1">
                <a:off x="6098366" y="2553958"/>
                <a:ext cx="1458196" cy="1458196"/>
              </a:xfrm>
              <a:prstGeom prst="straightConnector1">
                <a:avLst/>
              </a:prstGeom>
              <a:noFill/>
              <a:ln w="9525" cap="flat" cmpd="sng">
                <a:solidFill>
                  <a:schemeClr val="accent3"/>
                </a:solidFill>
                <a:prstDash val="solid"/>
                <a:miter lim="800000"/>
                <a:headEnd type="none" w="sm" len="sm"/>
                <a:tailEnd type="none" w="sm" len="sm"/>
              </a:ln>
            </p:spPr>
          </p:cxnSp>
        </p:grpSp>
        <p:grpSp>
          <p:nvGrpSpPr>
            <p:cNvPr id="29" name="Google Shape;29;p2"/>
            <p:cNvGrpSpPr/>
            <p:nvPr/>
          </p:nvGrpSpPr>
          <p:grpSpPr>
            <a:xfrm rot="3599956">
              <a:off x="7187348" y="2846628"/>
              <a:ext cx="1681463" cy="1619064"/>
              <a:chOff x="5990934" y="2447030"/>
              <a:chExt cx="1681500" cy="1619100"/>
            </a:xfrm>
          </p:grpSpPr>
          <p:cxnSp>
            <p:nvCxnSpPr>
              <p:cNvPr id="30" name="Google Shape;30;p2"/>
              <p:cNvCxnSpPr/>
              <p:nvPr/>
            </p:nvCxnSpPr>
            <p:spPr>
              <a:xfrm rot="7199757">
                <a:off x="6411332" y="2537791"/>
                <a:ext cx="840703" cy="1456281"/>
              </a:xfrm>
              <a:prstGeom prst="straightConnector1">
                <a:avLst/>
              </a:prstGeom>
              <a:noFill/>
              <a:ln w="9525" cap="flat" cmpd="sng">
                <a:solidFill>
                  <a:schemeClr val="accent3"/>
                </a:solidFill>
                <a:prstDash val="solid"/>
                <a:miter lim="800000"/>
                <a:headEnd type="none" w="sm" len="sm"/>
                <a:tailEnd type="none" w="sm" len="sm"/>
              </a:ln>
            </p:spPr>
          </p:cxnSp>
          <p:cxnSp>
            <p:nvCxnSpPr>
              <p:cNvPr id="31" name="Google Shape;31;p2"/>
              <p:cNvCxnSpPr/>
              <p:nvPr/>
            </p:nvCxnSpPr>
            <p:spPr>
              <a:xfrm rot="-3600073" flipH="1">
                <a:off x="6126340" y="2851820"/>
                <a:ext cx="1402251" cy="809520"/>
              </a:xfrm>
              <a:prstGeom prst="straightConnector1">
                <a:avLst/>
              </a:prstGeom>
              <a:noFill/>
              <a:ln w="9525" cap="flat" cmpd="sng">
                <a:solidFill>
                  <a:schemeClr val="accent3"/>
                </a:solidFill>
                <a:prstDash val="solid"/>
                <a:miter lim="800000"/>
                <a:headEnd type="none" w="sm" len="sm"/>
                <a:tailEnd type="none" w="sm" len="sm"/>
              </a:ln>
            </p:spPr>
          </p:cxnSp>
        </p:grpSp>
        <p:grpSp>
          <p:nvGrpSpPr>
            <p:cNvPr id="32" name="Google Shape;32;p2"/>
            <p:cNvGrpSpPr/>
            <p:nvPr/>
          </p:nvGrpSpPr>
          <p:grpSpPr>
            <a:xfrm rot="4500040">
              <a:off x="7271878" y="2930287"/>
              <a:ext cx="1491855" cy="1453757"/>
              <a:chOff x="6081577" y="2538982"/>
              <a:chExt cx="1491900" cy="1453800"/>
            </a:xfrm>
          </p:grpSpPr>
          <p:cxnSp>
            <p:nvCxnSpPr>
              <p:cNvPr id="33" name="Google Shape;33;p2"/>
              <p:cNvCxnSpPr/>
              <p:nvPr/>
            </p:nvCxnSpPr>
            <p:spPr>
              <a:xfrm rot="10800000">
                <a:off x="6081577" y="3265931"/>
                <a:ext cx="1491900" cy="0"/>
              </a:xfrm>
              <a:prstGeom prst="straightConnector1">
                <a:avLst/>
              </a:prstGeom>
              <a:noFill/>
              <a:ln w="9525" cap="flat" cmpd="sng">
                <a:solidFill>
                  <a:schemeClr val="accent3"/>
                </a:solidFill>
                <a:prstDash val="solid"/>
                <a:miter lim="800000"/>
                <a:headEnd type="none" w="sm" len="sm"/>
                <a:tailEnd type="none" w="sm" len="sm"/>
              </a:ln>
            </p:spPr>
          </p:cxnSp>
          <p:cxnSp>
            <p:nvCxnSpPr>
              <p:cNvPr id="34" name="Google Shape;34;p2"/>
              <p:cNvCxnSpPr/>
              <p:nvPr/>
            </p:nvCxnSpPr>
            <p:spPr>
              <a:xfrm>
                <a:off x="6827464" y="2538982"/>
                <a:ext cx="0" cy="1453800"/>
              </a:xfrm>
              <a:prstGeom prst="straightConnector1">
                <a:avLst/>
              </a:prstGeom>
              <a:noFill/>
              <a:ln w="9525" cap="flat" cmpd="sng">
                <a:solidFill>
                  <a:schemeClr val="accent3"/>
                </a:solidFill>
                <a:prstDash val="solid"/>
                <a:miter lim="800000"/>
                <a:headEnd type="none" w="sm" len="sm"/>
                <a:tailEnd type="none" w="sm" len="sm"/>
              </a:ln>
            </p:spPr>
          </p:cxnSp>
        </p:grpSp>
      </p:grpSp>
      <p:sp>
        <p:nvSpPr>
          <p:cNvPr id="35" name="Google Shape;35;p2"/>
          <p:cNvSpPr/>
          <p:nvPr/>
        </p:nvSpPr>
        <p:spPr>
          <a:xfrm rot="5400000">
            <a:off x="5734474" y="363874"/>
            <a:ext cx="1012800" cy="10128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6" name="Google Shape;36;p2"/>
          <p:cNvSpPr/>
          <p:nvPr/>
        </p:nvSpPr>
        <p:spPr>
          <a:xfrm rot="5400000">
            <a:off x="5903199" y="532649"/>
            <a:ext cx="675300" cy="6753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7" name="Google Shape;37;p2"/>
          <p:cNvSpPr/>
          <p:nvPr/>
        </p:nvSpPr>
        <p:spPr>
          <a:xfrm rot="5400000" flipH="1">
            <a:off x="5734474" y="365171"/>
            <a:ext cx="1012800" cy="10128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8" name="Google Shape;38;p2"/>
          <p:cNvSpPr/>
          <p:nvPr/>
        </p:nvSpPr>
        <p:spPr>
          <a:xfrm>
            <a:off x="141653" y="4893343"/>
            <a:ext cx="1350000" cy="642300"/>
          </a:xfrm>
          <a:prstGeom prst="triangl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9" name="Google Shape;39;p2"/>
          <p:cNvSpPr/>
          <p:nvPr/>
        </p:nvSpPr>
        <p:spPr>
          <a:xfrm rot="-5400000" flipH="1">
            <a:off x="145205" y="4187537"/>
            <a:ext cx="1350000" cy="13500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40" name="Google Shape;40;p2"/>
          <p:cNvSpPr/>
          <p:nvPr/>
        </p:nvSpPr>
        <p:spPr>
          <a:xfrm rot="-5400000" flipH="1">
            <a:off x="482755" y="4525088"/>
            <a:ext cx="675300" cy="6753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41" name="Google Shape;41;p2"/>
          <p:cNvSpPr/>
          <p:nvPr/>
        </p:nvSpPr>
        <p:spPr>
          <a:xfrm rot="-5400000" flipH="1">
            <a:off x="651530" y="4693863"/>
            <a:ext cx="337500" cy="3375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42" name="Google Shape;42;p2"/>
          <p:cNvSpPr/>
          <p:nvPr/>
        </p:nvSpPr>
        <p:spPr>
          <a:xfrm rot="-5400000" flipH="1">
            <a:off x="313980" y="4356313"/>
            <a:ext cx="1012800" cy="10128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43" name="Google Shape;43;p2"/>
          <p:cNvGrpSpPr/>
          <p:nvPr/>
        </p:nvGrpSpPr>
        <p:grpSpPr>
          <a:xfrm>
            <a:off x="1646424" y="2180813"/>
            <a:ext cx="1005581" cy="675118"/>
            <a:chOff x="10624861" y="3933984"/>
            <a:chExt cx="1115330" cy="748800"/>
          </a:xfrm>
        </p:grpSpPr>
        <p:cxnSp>
          <p:nvCxnSpPr>
            <p:cNvPr id="44" name="Google Shape;44;p2"/>
            <p:cNvCxnSpPr/>
            <p:nvPr/>
          </p:nvCxnSpPr>
          <p:spPr>
            <a:xfrm>
              <a:off x="10996637"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45" name="Google Shape;45;p2"/>
            <p:cNvCxnSpPr/>
            <p:nvPr/>
          </p:nvCxnSpPr>
          <p:spPr>
            <a:xfrm>
              <a:off x="10810749"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46" name="Google Shape;46;p2"/>
            <p:cNvCxnSpPr/>
            <p:nvPr/>
          </p:nvCxnSpPr>
          <p:spPr>
            <a:xfrm>
              <a:off x="1062486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47" name="Google Shape;47;p2"/>
            <p:cNvCxnSpPr/>
            <p:nvPr/>
          </p:nvCxnSpPr>
          <p:spPr>
            <a:xfrm>
              <a:off x="1155430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48" name="Google Shape;48;p2"/>
            <p:cNvCxnSpPr/>
            <p:nvPr/>
          </p:nvCxnSpPr>
          <p:spPr>
            <a:xfrm>
              <a:off x="11368413"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49" name="Google Shape;49;p2"/>
            <p:cNvCxnSpPr/>
            <p:nvPr/>
          </p:nvCxnSpPr>
          <p:spPr>
            <a:xfrm>
              <a:off x="11182525"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50" name="Google Shape;50;p2"/>
            <p:cNvCxnSpPr/>
            <p:nvPr/>
          </p:nvCxnSpPr>
          <p:spPr>
            <a:xfrm>
              <a:off x="11740191" y="3933984"/>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51" name="Google Shape;51;p2"/>
          <p:cNvSpPr/>
          <p:nvPr/>
        </p:nvSpPr>
        <p:spPr>
          <a:xfrm rot="-5400000" flipH="1">
            <a:off x="1504298" y="2844311"/>
            <a:ext cx="1319100" cy="1353900"/>
          </a:xfrm>
          <a:prstGeom prst="teardrop">
            <a:avLst>
              <a:gd name="adj" fmla="val 100000"/>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2" name="Google Shape;52;p2"/>
          <p:cNvSpPr/>
          <p:nvPr/>
        </p:nvSpPr>
        <p:spPr>
          <a:xfrm>
            <a:off x="130063" y="184180"/>
            <a:ext cx="675300" cy="675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3" name="Google Shape;53;p2"/>
          <p:cNvSpPr/>
          <p:nvPr/>
        </p:nvSpPr>
        <p:spPr>
          <a:xfrm>
            <a:off x="141220" y="184801"/>
            <a:ext cx="1327200" cy="1327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54" name="Google Shape;54;p2"/>
          <p:cNvGrpSpPr/>
          <p:nvPr/>
        </p:nvGrpSpPr>
        <p:grpSpPr>
          <a:xfrm>
            <a:off x="130280" y="850164"/>
            <a:ext cx="666771" cy="675118"/>
            <a:chOff x="8943245" y="2438859"/>
            <a:chExt cx="739541" cy="748800"/>
          </a:xfrm>
        </p:grpSpPr>
        <p:cxnSp>
          <p:nvCxnSpPr>
            <p:cNvPr id="55" name="Google Shape;55;p2"/>
            <p:cNvCxnSpPr/>
            <p:nvPr/>
          </p:nvCxnSpPr>
          <p:spPr>
            <a:xfrm>
              <a:off x="8943245"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56" name="Google Shape;56;p2"/>
            <p:cNvCxnSpPr/>
            <p:nvPr/>
          </p:nvCxnSpPr>
          <p:spPr>
            <a:xfrm>
              <a:off x="968278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57" name="Google Shape;57;p2"/>
            <p:cNvCxnSpPr/>
            <p:nvPr/>
          </p:nvCxnSpPr>
          <p:spPr>
            <a:xfrm>
              <a:off x="9497903"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58" name="Google Shape;58;p2"/>
            <p:cNvCxnSpPr/>
            <p:nvPr/>
          </p:nvCxnSpPr>
          <p:spPr>
            <a:xfrm>
              <a:off x="931301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59" name="Google Shape;59;p2"/>
            <p:cNvCxnSpPr/>
            <p:nvPr/>
          </p:nvCxnSpPr>
          <p:spPr>
            <a:xfrm>
              <a:off x="9128131" y="2438859"/>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60" name="Google Shape;60;p2"/>
          <p:cNvSpPr/>
          <p:nvPr/>
        </p:nvSpPr>
        <p:spPr>
          <a:xfrm>
            <a:off x="267671" y="352160"/>
            <a:ext cx="989400" cy="989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1" name="Google Shape;61;p2"/>
          <p:cNvSpPr/>
          <p:nvPr/>
        </p:nvSpPr>
        <p:spPr>
          <a:xfrm>
            <a:off x="444845" y="529335"/>
            <a:ext cx="634800" cy="6348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2" name="Google Shape;62;p2"/>
          <p:cNvSpPr/>
          <p:nvPr/>
        </p:nvSpPr>
        <p:spPr>
          <a:xfrm>
            <a:off x="606108" y="690598"/>
            <a:ext cx="312300" cy="3123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3" name="Google Shape;63;p2"/>
          <p:cNvSpPr/>
          <p:nvPr/>
        </p:nvSpPr>
        <p:spPr>
          <a:xfrm>
            <a:off x="1473692" y="184180"/>
            <a:ext cx="675300" cy="675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4" name="Google Shape;64;p2"/>
          <p:cNvSpPr/>
          <p:nvPr/>
        </p:nvSpPr>
        <p:spPr>
          <a:xfrm>
            <a:off x="1472246" y="859611"/>
            <a:ext cx="675300" cy="675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65" name="Google Shape;65;p2"/>
          <p:cNvGrpSpPr/>
          <p:nvPr/>
        </p:nvGrpSpPr>
        <p:grpSpPr>
          <a:xfrm>
            <a:off x="1649316" y="848718"/>
            <a:ext cx="333386" cy="675118"/>
            <a:chOff x="10628069" y="2437255"/>
            <a:chExt cx="369772" cy="748800"/>
          </a:xfrm>
        </p:grpSpPr>
        <p:cxnSp>
          <p:nvCxnSpPr>
            <p:cNvPr id="66" name="Google Shape;66;p2"/>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67" name="Google Shape;67;p2"/>
            <p:cNvCxnSpPr/>
            <p:nvPr/>
          </p:nvCxnSpPr>
          <p:spPr>
            <a:xfrm>
              <a:off x="10812955"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68" name="Google Shape;68;p2"/>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69" name="Google Shape;69;p2"/>
          <p:cNvSpPr/>
          <p:nvPr/>
        </p:nvSpPr>
        <p:spPr>
          <a:xfrm>
            <a:off x="1637331" y="350712"/>
            <a:ext cx="357600" cy="357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0" name="Google Shape;70;p2"/>
          <p:cNvSpPr/>
          <p:nvPr/>
        </p:nvSpPr>
        <p:spPr>
          <a:xfrm>
            <a:off x="1723387" y="436767"/>
            <a:ext cx="185100" cy="1851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1" name="Google Shape;71;p2"/>
          <p:cNvSpPr/>
          <p:nvPr/>
        </p:nvSpPr>
        <p:spPr>
          <a:xfrm rot="5400000">
            <a:off x="2150804" y="861371"/>
            <a:ext cx="675300" cy="675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6" name="Google Shape;76;p2"/>
          <p:cNvSpPr/>
          <p:nvPr/>
        </p:nvSpPr>
        <p:spPr>
          <a:xfrm>
            <a:off x="2170302" y="206805"/>
            <a:ext cx="634800" cy="634800"/>
          </a:xfrm>
          <a:prstGeom prst="ellipse">
            <a:avLst/>
          </a:prstGeom>
          <a:no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7" name="Google Shape;77;p2"/>
          <p:cNvSpPr/>
          <p:nvPr/>
        </p:nvSpPr>
        <p:spPr>
          <a:xfrm>
            <a:off x="2304083" y="340588"/>
            <a:ext cx="357600" cy="3576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8" name="Google Shape;78;p2"/>
          <p:cNvSpPr/>
          <p:nvPr/>
        </p:nvSpPr>
        <p:spPr>
          <a:xfrm>
            <a:off x="2390139" y="426643"/>
            <a:ext cx="185100" cy="1851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9" name="Google Shape;79;p2"/>
          <p:cNvSpPr/>
          <p:nvPr/>
        </p:nvSpPr>
        <p:spPr>
          <a:xfrm rot="-5400000">
            <a:off x="139773" y="1528128"/>
            <a:ext cx="1327200" cy="13272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0" name="Google Shape;80;p2"/>
          <p:cNvSpPr/>
          <p:nvPr/>
        </p:nvSpPr>
        <p:spPr>
          <a:xfrm rot="-5400000">
            <a:off x="302999" y="1691601"/>
            <a:ext cx="1000500" cy="1000500"/>
          </a:xfrm>
          <a:prstGeom prst="arc">
            <a:avLst>
              <a:gd name="adj1" fmla="val 16200000"/>
              <a:gd name="adj2" fmla="val 5467200"/>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1" name="Google Shape;81;p2"/>
          <p:cNvSpPr/>
          <p:nvPr/>
        </p:nvSpPr>
        <p:spPr>
          <a:xfrm rot="-5400000">
            <a:off x="455586" y="1844115"/>
            <a:ext cx="695400" cy="6954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2" name="Google Shape;82;p2"/>
          <p:cNvSpPr/>
          <p:nvPr/>
        </p:nvSpPr>
        <p:spPr>
          <a:xfrm rot="-5400000">
            <a:off x="636376" y="2018287"/>
            <a:ext cx="354900" cy="354900"/>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3" name="Google Shape;83;p2"/>
          <p:cNvSpPr/>
          <p:nvPr/>
        </p:nvSpPr>
        <p:spPr>
          <a:xfrm rot="-5400000" flipH="1">
            <a:off x="138327" y="1518310"/>
            <a:ext cx="1327200" cy="1327200"/>
          </a:xfrm>
          <a:prstGeom prst="arc">
            <a:avLst>
              <a:gd name="adj1" fmla="val 16200000"/>
              <a:gd name="adj2" fmla="val 3799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4" name="Google Shape;84;p2"/>
          <p:cNvSpPr/>
          <p:nvPr/>
        </p:nvSpPr>
        <p:spPr>
          <a:xfrm rot="5400000">
            <a:off x="145252" y="1518310"/>
            <a:ext cx="1327200" cy="1327200"/>
          </a:xfrm>
          <a:prstGeom prst="arc">
            <a:avLst>
              <a:gd name="adj1" fmla="val 16200000"/>
              <a:gd name="adj2" fmla="val 3799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5" name="Google Shape;85;p2"/>
          <p:cNvSpPr/>
          <p:nvPr/>
        </p:nvSpPr>
        <p:spPr>
          <a:xfrm rot="-5400000" flipH="1">
            <a:off x="462819" y="1825444"/>
            <a:ext cx="695400" cy="6954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6" name="Google Shape;86;p2"/>
          <p:cNvSpPr/>
          <p:nvPr/>
        </p:nvSpPr>
        <p:spPr>
          <a:xfrm rot="-5400000" flipH="1">
            <a:off x="634929" y="1990839"/>
            <a:ext cx="354900" cy="354900"/>
          </a:xfrm>
          <a:prstGeom prst="arc">
            <a:avLst>
              <a:gd name="adj1" fmla="val 16200000"/>
              <a:gd name="adj2" fmla="val 54672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87" name="Google Shape;87;p2"/>
          <p:cNvGrpSpPr/>
          <p:nvPr/>
        </p:nvGrpSpPr>
        <p:grpSpPr>
          <a:xfrm>
            <a:off x="1647870" y="1522721"/>
            <a:ext cx="1005582" cy="675118"/>
            <a:chOff x="10626465" y="3184818"/>
            <a:chExt cx="1115330" cy="748800"/>
          </a:xfrm>
        </p:grpSpPr>
        <p:cxnSp>
          <p:nvCxnSpPr>
            <p:cNvPr id="88" name="Google Shape;88;p2"/>
            <p:cNvCxnSpPr/>
            <p:nvPr/>
          </p:nvCxnSpPr>
          <p:spPr>
            <a:xfrm>
              <a:off x="10998241"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89" name="Google Shape;89;p2"/>
            <p:cNvCxnSpPr/>
            <p:nvPr/>
          </p:nvCxnSpPr>
          <p:spPr>
            <a:xfrm>
              <a:off x="10812353"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90" name="Google Shape;90;p2"/>
            <p:cNvCxnSpPr/>
            <p:nvPr/>
          </p:nvCxnSpPr>
          <p:spPr>
            <a:xfrm>
              <a:off x="1062646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91" name="Google Shape;91;p2"/>
            <p:cNvCxnSpPr/>
            <p:nvPr/>
          </p:nvCxnSpPr>
          <p:spPr>
            <a:xfrm>
              <a:off x="1155590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92" name="Google Shape;92;p2"/>
            <p:cNvCxnSpPr/>
            <p:nvPr/>
          </p:nvCxnSpPr>
          <p:spPr>
            <a:xfrm>
              <a:off x="11370017"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93" name="Google Shape;93;p2"/>
            <p:cNvCxnSpPr/>
            <p:nvPr/>
          </p:nvCxnSpPr>
          <p:spPr>
            <a:xfrm>
              <a:off x="11184129"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94" name="Google Shape;94;p2"/>
            <p:cNvCxnSpPr/>
            <p:nvPr/>
          </p:nvCxnSpPr>
          <p:spPr>
            <a:xfrm>
              <a:off x="11741795" y="3184818"/>
              <a:ext cx="0" cy="748800"/>
            </a:xfrm>
            <a:prstGeom prst="straightConnector1">
              <a:avLst/>
            </a:prstGeom>
            <a:noFill/>
            <a:ln w="9525" cap="flat" cmpd="sng">
              <a:solidFill>
                <a:schemeClr val="accent1"/>
              </a:solidFill>
              <a:prstDash val="solid"/>
              <a:miter lim="800000"/>
              <a:headEnd type="none" w="sm" len="sm"/>
              <a:tailEnd type="none" w="sm" len="sm"/>
            </a:ln>
          </p:spPr>
        </p:cxnSp>
      </p:grpSp>
      <p:sp>
        <p:nvSpPr>
          <p:cNvPr id="95" name="Google Shape;95;p2"/>
          <p:cNvSpPr/>
          <p:nvPr/>
        </p:nvSpPr>
        <p:spPr>
          <a:xfrm>
            <a:off x="1465220" y="1541035"/>
            <a:ext cx="685800" cy="659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6" name="Google Shape;96;p2"/>
          <p:cNvSpPr/>
          <p:nvPr/>
        </p:nvSpPr>
        <p:spPr>
          <a:xfrm rot="-5400000">
            <a:off x="2157823" y="1527956"/>
            <a:ext cx="685800" cy="659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97" name="Google Shape;97;p2"/>
          <p:cNvGrpSpPr/>
          <p:nvPr/>
        </p:nvGrpSpPr>
        <p:grpSpPr>
          <a:xfrm rot="10800000">
            <a:off x="1463590" y="2199016"/>
            <a:ext cx="1365252" cy="685667"/>
            <a:chOff x="10576560" y="3328633"/>
            <a:chExt cx="1514255" cy="760500"/>
          </a:xfrm>
        </p:grpSpPr>
        <p:sp>
          <p:nvSpPr>
            <p:cNvPr id="98" name="Google Shape;98;p2"/>
            <p:cNvSpPr/>
            <p:nvPr/>
          </p:nvSpPr>
          <p:spPr>
            <a:xfrm>
              <a:off x="10576560" y="335761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9" name="Google Shape;99;p2"/>
            <p:cNvSpPr/>
            <p:nvPr/>
          </p:nvSpPr>
          <p:spPr>
            <a:xfrm rot="-5400000">
              <a:off x="11344865" y="334318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00" name="Google Shape;100;p2"/>
          <p:cNvSpPr/>
          <p:nvPr/>
        </p:nvSpPr>
        <p:spPr>
          <a:xfrm rot="2700000">
            <a:off x="1912214" y="1959878"/>
            <a:ext cx="487904" cy="487904"/>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1" name="Google Shape;101;p2"/>
          <p:cNvSpPr/>
          <p:nvPr/>
        </p:nvSpPr>
        <p:spPr>
          <a:xfrm>
            <a:off x="1972877" y="2022656"/>
            <a:ext cx="357600" cy="3576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2" name="Google Shape;102;p2"/>
          <p:cNvSpPr/>
          <p:nvPr/>
        </p:nvSpPr>
        <p:spPr>
          <a:xfrm>
            <a:off x="2059022" y="2108802"/>
            <a:ext cx="185100" cy="1851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3" name="Google Shape;103;p2"/>
          <p:cNvSpPr/>
          <p:nvPr/>
        </p:nvSpPr>
        <p:spPr>
          <a:xfrm rot="10800000">
            <a:off x="133665" y="2864717"/>
            <a:ext cx="1327200" cy="1327200"/>
          </a:xfrm>
          <a:prstGeom prst="arc">
            <a:avLst>
              <a:gd name="adj1" fmla="val 16200000"/>
              <a:gd name="adj2" fmla="val 125862"/>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04" name="Google Shape;104;p2"/>
          <p:cNvSpPr/>
          <p:nvPr/>
        </p:nvSpPr>
        <p:spPr>
          <a:xfrm>
            <a:off x="818493" y="3516688"/>
            <a:ext cx="675300" cy="675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05" name="Google Shape;105;p2"/>
          <p:cNvGrpSpPr/>
          <p:nvPr/>
        </p:nvGrpSpPr>
        <p:grpSpPr>
          <a:xfrm rot="10800000">
            <a:off x="130068" y="2850048"/>
            <a:ext cx="1365252" cy="685667"/>
            <a:chOff x="10576560" y="3328633"/>
            <a:chExt cx="1514255" cy="760500"/>
          </a:xfrm>
        </p:grpSpPr>
        <p:sp>
          <p:nvSpPr>
            <p:cNvPr id="106" name="Google Shape;106;p2"/>
            <p:cNvSpPr/>
            <p:nvPr/>
          </p:nvSpPr>
          <p:spPr>
            <a:xfrm>
              <a:off x="10576560" y="335761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7" name="Google Shape;107;p2"/>
            <p:cNvSpPr/>
            <p:nvPr/>
          </p:nvSpPr>
          <p:spPr>
            <a:xfrm rot="-5400000">
              <a:off x="11344865" y="334318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08" name="Google Shape;108;p2"/>
          <p:cNvSpPr/>
          <p:nvPr/>
        </p:nvSpPr>
        <p:spPr>
          <a:xfrm rot="-5400000" flipH="1">
            <a:off x="474371" y="3153354"/>
            <a:ext cx="695400" cy="695400"/>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09" name="Google Shape;109;p2"/>
          <p:cNvSpPr/>
          <p:nvPr/>
        </p:nvSpPr>
        <p:spPr>
          <a:xfrm rot="-5400000">
            <a:off x="472925" y="3151775"/>
            <a:ext cx="695400" cy="6954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110" name="Google Shape;110;p2"/>
          <p:cNvGrpSpPr/>
          <p:nvPr/>
        </p:nvGrpSpPr>
        <p:grpSpPr>
          <a:xfrm>
            <a:off x="548466" y="3224854"/>
            <a:ext cx="530682" cy="530682"/>
            <a:chOff x="9392653" y="5061283"/>
            <a:chExt cx="588600" cy="588600"/>
          </a:xfrm>
        </p:grpSpPr>
        <p:sp>
          <p:nvSpPr>
            <p:cNvPr id="111" name="Google Shape;111;p2"/>
            <p:cNvSpPr/>
            <p:nvPr/>
          </p:nvSpPr>
          <p:spPr>
            <a:xfrm>
              <a:off x="9392653" y="5061283"/>
              <a:ext cx="588600" cy="588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2" name="Google Shape;112;p2"/>
            <p:cNvSpPr/>
            <p:nvPr/>
          </p:nvSpPr>
          <p:spPr>
            <a:xfrm>
              <a:off x="9508479" y="5177109"/>
              <a:ext cx="357000" cy="3570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3" name="Google Shape;113;p2"/>
            <p:cNvSpPr/>
            <p:nvPr/>
          </p:nvSpPr>
          <p:spPr>
            <a:xfrm>
              <a:off x="9608742" y="5277372"/>
              <a:ext cx="156600" cy="156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14" name="Google Shape;114;p2"/>
          <p:cNvSpPr/>
          <p:nvPr/>
        </p:nvSpPr>
        <p:spPr>
          <a:xfrm rot="-5400000">
            <a:off x="1663555" y="3038310"/>
            <a:ext cx="1000500" cy="1000500"/>
          </a:xfrm>
          <a:prstGeom prst="arc">
            <a:avLst>
              <a:gd name="adj1" fmla="val 16200000"/>
              <a:gd name="adj2" fmla="val 10690623"/>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15" name="Google Shape;115;p2"/>
          <p:cNvSpPr/>
          <p:nvPr/>
        </p:nvSpPr>
        <p:spPr>
          <a:xfrm rot="-5400000">
            <a:off x="1816142" y="3190822"/>
            <a:ext cx="695400" cy="695400"/>
          </a:xfrm>
          <a:prstGeom prst="arc">
            <a:avLst>
              <a:gd name="adj1" fmla="val 16200000"/>
              <a:gd name="adj2" fmla="val 10869229"/>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16" name="Google Shape;116;p2"/>
          <p:cNvSpPr/>
          <p:nvPr/>
        </p:nvSpPr>
        <p:spPr>
          <a:xfrm>
            <a:off x="2172247" y="2874522"/>
            <a:ext cx="675300" cy="675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7" name="Google Shape;117;p2"/>
          <p:cNvSpPr/>
          <p:nvPr/>
        </p:nvSpPr>
        <p:spPr>
          <a:xfrm>
            <a:off x="2045178" y="3406972"/>
            <a:ext cx="257700" cy="2577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18" name="Google Shape;118;p2"/>
          <p:cNvGrpSpPr/>
          <p:nvPr/>
        </p:nvGrpSpPr>
        <p:grpSpPr>
          <a:xfrm>
            <a:off x="1624554" y="3717938"/>
            <a:ext cx="375562" cy="48686"/>
            <a:chOff x="10578164" y="275923"/>
            <a:chExt cx="416551" cy="54000"/>
          </a:xfrm>
        </p:grpSpPr>
        <p:sp>
          <p:nvSpPr>
            <p:cNvPr id="119" name="Google Shape;119;p2"/>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0" name="Google Shape;120;p2"/>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1" name="Google Shape;121;p2"/>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22" name="Google Shape;122;p2"/>
          <p:cNvGrpSpPr/>
          <p:nvPr/>
        </p:nvGrpSpPr>
        <p:grpSpPr>
          <a:xfrm>
            <a:off x="1624554" y="3856062"/>
            <a:ext cx="375562" cy="48686"/>
            <a:chOff x="10578164" y="275923"/>
            <a:chExt cx="416551" cy="54000"/>
          </a:xfrm>
        </p:grpSpPr>
        <p:sp>
          <p:nvSpPr>
            <p:cNvPr id="123" name="Google Shape;123;p2"/>
            <p:cNvSpPr/>
            <p:nvPr/>
          </p:nvSpPr>
          <p:spPr>
            <a:xfrm>
              <a:off x="10578164"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4" name="Google Shape;124;p2"/>
            <p:cNvSpPr/>
            <p:nvPr/>
          </p:nvSpPr>
          <p:spPr>
            <a:xfrm>
              <a:off x="10759440"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5" name="Google Shape;125;p2"/>
            <p:cNvSpPr/>
            <p:nvPr/>
          </p:nvSpPr>
          <p:spPr>
            <a:xfrm>
              <a:off x="10940715"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26" name="Google Shape;126;p2"/>
          <p:cNvGrpSpPr/>
          <p:nvPr/>
        </p:nvGrpSpPr>
        <p:grpSpPr>
          <a:xfrm>
            <a:off x="1624554" y="3994185"/>
            <a:ext cx="375562" cy="48686"/>
            <a:chOff x="10578164" y="275923"/>
            <a:chExt cx="416551" cy="54000"/>
          </a:xfrm>
        </p:grpSpPr>
        <p:sp>
          <p:nvSpPr>
            <p:cNvPr id="127" name="Google Shape;127;p2"/>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8" name="Google Shape;128;p2"/>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9" name="Google Shape;129;p2"/>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30" name="Google Shape;130;p2"/>
          <p:cNvGrpSpPr/>
          <p:nvPr/>
        </p:nvGrpSpPr>
        <p:grpSpPr>
          <a:xfrm>
            <a:off x="2317340" y="3056971"/>
            <a:ext cx="375562" cy="48686"/>
            <a:chOff x="10578164" y="275923"/>
            <a:chExt cx="416551" cy="54000"/>
          </a:xfrm>
        </p:grpSpPr>
        <p:sp>
          <p:nvSpPr>
            <p:cNvPr id="131" name="Google Shape;131;p2"/>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2" name="Google Shape;132;p2"/>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3" name="Google Shape;133;p2"/>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34" name="Google Shape;134;p2"/>
          <p:cNvGrpSpPr/>
          <p:nvPr/>
        </p:nvGrpSpPr>
        <p:grpSpPr>
          <a:xfrm>
            <a:off x="2317340" y="3195094"/>
            <a:ext cx="375562" cy="48686"/>
            <a:chOff x="10578164" y="275923"/>
            <a:chExt cx="416551" cy="54000"/>
          </a:xfrm>
        </p:grpSpPr>
        <p:sp>
          <p:nvSpPr>
            <p:cNvPr id="135" name="Google Shape;135;p2"/>
            <p:cNvSpPr/>
            <p:nvPr/>
          </p:nvSpPr>
          <p:spPr>
            <a:xfrm>
              <a:off x="10578164"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6" name="Google Shape;136;p2"/>
            <p:cNvSpPr/>
            <p:nvPr/>
          </p:nvSpPr>
          <p:spPr>
            <a:xfrm>
              <a:off x="10759440"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7" name="Google Shape;137;p2"/>
            <p:cNvSpPr/>
            <p:nvPr/>
          </p:nvSpPr>
          <p:spPr>
            <a:xfrm>
              <a:off x="10940715"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38" name="Google Shape;138;p2"/>
          <p:cNvGrpSpPr/>
          <p:nvPr/>
        </p:nvGrpSpPr>
        <p:grpSpPr>
          <a:xfrm>
            <a:off x="2317340" y="3333218"/>
            <a:ext cx="375562" cy="48686"/>
            <a:chOff x="10578164" y="275923"/>
            <a:chExt cx="416551" cy="54000"/>
          </a:xfrm>
        </p:grpSpPr>
        <p:sp>
          <p:nvSpPr>
            <p:cNvPr id="139" name="Google Shape;139;p2"/>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0" name="Google Shape;140;p2"/>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1" name="Google Shape;141;p2"/>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52" name="Google Shape;152;p2"/>
          <p:cNvGrpSpPr/>
          <p:nvPr/>
        </p:nvGrpSpPr>
        <p:grpSpPr>
          <a:xfrm rot="-59870">
            <a:off x="2839696" y="180442"/>
            <a:ext cx="1382695" cy="1382610"/>
            <a:chOff x="3247624" y="213651"/>
            <a:chExt cx="1533709" cy="1533614"/>
          </a:xfrm>
        </p:grpSpPr>
        <p:sp>
          <p:nvSpPr>
            <p:cNvPr id="153" name="Google Shape;153;p2"/>
            <p:cNvSpPr/>
            <p:nvPr/>
          </p:nvSpPr>
          <p:spPr>
            <a:xfrm rot="-2642172" flipH="1">
              <a:off x="3472138" y="438179"/>
              <a:ext cx="1084572" cy="1084572"/>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54" name="Google Shape;154;p2"/>
            <p:cNvSpPr/>
            <p:nvPr/>
          </p:nvSpPr>
          <p:spPr>
            <a:xfrm rot="8157828" flipH="1">
              <a:off x="3472247" y="438165"/>
              <a:ext cx="1084572" cy="1084572"/>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sp>
        <p:nvSpPr>
          <p:cNvPr id="155" name="Google Shape;155;p2"/>
          <p:cNvSpPr/>
          <p:nvPr/>
        </p:nvSpPr>
        <p:spPr>
          <a:xfrm>
            <a:off x="3213766" y="554180"/>
            <a:ext cx="634800" cy="6348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6" name="Google Shape;156;p2"/>
          <p:cNvSpPr/>
          <p:nvPr/>
        </p:nvSpPr>
        <p:spPr>
          <a:xfrm>
            <a:off x="3370329" y="710744"/>
            <a:ext cx="321900" cy="3219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7" name="Google Shape;157;p2"/>
          <p:cNvSpPr/>
          <p:nvPr/>
        </p:nvSpPr>
        <p:spPr>
          <a:xfrm>
            <a:off x="4227637" y="200090"/>
            <a:ext cx="675300" cy="675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8" name="Google Shape;158;p2"/>
          <p:cNvSpPr/>
          <p:nvPr/>
        </p:nvSpPr>
        <p:spPr>
          <a:xfrm rot="5400000">
            <a:off x="4227560" y="868603"/>
            <a:ext cx="675300" cy="675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59" name="Google Shape;159;p2"/>
          <p:cNvGrpSpPr/>
          <p:nvPr/>
        </p:nvGrpSpPr>
        <p:grpSpPr>
          <a:xfrm rot="5400000">
            <a:off x="4390940" y="188811"/>
            <a:ext cx="348510" cy="675118"/>
            <a:chOff x="10628069" y="2437255"/>
            <a:chExt cx="369772" cy="748800"/>
          </a:xfrm>
        </p:grpSpPr>
        <p:cxnSp>
          <p:nvCxnSpPr>
            <p:cNvPr id="160" name="Google Shape;160;p2"/>
            <p:cNvCxnSpPr/>
            <p:nvPr/>
          </p:nvCxnSpPr>
          <p:spPr>
            <a:xfrm>
              <a:off x="10997841" y="2437255"/>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61" name="Google Shape;161;p2"/>
            <p:cNvCxnSpPr/>
            <p:nvPr/>
          </p:nvCxnSpPr>
          <p:spPr>
            <a:xfrm>
              <a:off x="10812955"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62" name="Google Shape;162;p2"/>
            <p:cNvCxnSpPr/>
            <p:nvPr/>
          </p:nvCxnSpPr>
          <p:spPr>
            <a:xfrm>
              <a:off x="10628069" y="2437255"/>
              <a:ext cx="0" cy="748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163" name="Google Shape;163;p2"/>
          <p:cNvGrpSpPr/>
          <p:nvPr/>
        </p:nvGrpSpPr>
        <p:grpSpPr>
          <a:xfrm rot="5400000">
            <a:off x="4397056" y="863429"/>
            <a:ext cx="333386" cy="675118"/>
            <a:chOff x="10628069" y="2437255"/>
            <a:chExt cx="369772" cy="748800"/>
          </a:xfrm>
        </p:grpSpPr>
        <p:cxnSp>
          <p:nvCxnSpPr>
            <p:cNvPr id="164" name="Google Shape;164;p2"/>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165" name="Google Shape;165;p2"/>
            <p:cNvCxnSpPr/>
            <p:nvPr/>
          </p:nvCxnSpPr>
          <p:spPr>
            <a:xfrm>
              <a:off x="10812955" y="2437255"/>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166" name="Google Shape;166;p2"/>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167" name="Google Shape;167;p2"/>
          <p:cNvSpPr/>
          <p:nvPr/>
        </p:nvSpPr>
        <p:spPr>
          <a:xfrm rot="10800000" flipH="1">
            <a:off x="4224174" y="198017"/>
            <a:ext cx="1345500" cy="1345500"/>
          </a:xfrm>
          <a:prstGeom prst="arc">
            <a:avLst>
              <a:gd name="adj1" fmla="val 16200000"/>
              <a:gd name="adj2" fmla="val 5378577"/>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68" name="Google Shape;168;p2"/>
          <p:cNvSpPr/>
          <p:nvPr/>
        </p:nvSpPr>
        <p:spPr>
          <a:xfrm>
            <a:off x="2980960" y="1701574"/>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9" name="Google Shape;169;p2"/>
          <p:cNvSpPr/>
          <p:nvPr/>
        </p:nvSpPr>
        <p:spPr>
          <a:xfrm>
            <a:off x="3155483" y="1701574"/>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0" name="Google Shape;170;p2"/>
          <p:cNvSpPr/>
          <p:nvPr/>
        </p:nvSpPr>
        <p:spPr>
          <a:xfrm>
            <a:off x="3330005" y="1701574"/>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1" name="Google Shape;171;p2"/>
          <p:cNvSpPr/>
          <p:nvPr/>
        </p:nvSpPr>
        <p:spPr>
          <a:xfrm>
            <a:off x="2980960" y="1839697"/>
            <a:ext cx="48900" cy="489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2" name="Google Shape;172;p2"/>
          <p:cNvSpPr/>
          <p:nvPr/>
        </p:nvSpPr>
        <p:spPr>
          <a:xfrm>
            <a:off x="3155483" y="1839697"/>
            <a:ext cx="48900" cy="489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3" name="Google Shape;173;p2"/>
          <p:cNvSpPr/>
          <p:nvPr/>
        </p:nvSpPr>
        <p:spPr>
          <a:xfrm>
            <a:off x="3330005" y="1839697"/>
            <a:ext cx="48900" cy="489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4" name="Google Shape;174;p2"/>
          <p:cNvSpPr/>
          <p:nvPr/>
        </p:nvSpPr>
        <p:spPr>
          <a:xfrm>
            <a:off x="2980960" y="1977821"/>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5" name="Google Shape;175;p2"/>
          <p:cNvSpPr/>
          <p:nvPr/>
        </p:nvSpPr>
        <p:spPr>
          <a:xfrm>
            <a:off x="3155483" y="1977821"/>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6" name="Google Shape;176;p2"/>
          <p:cNvSpPr/>
          <p:nvPr/>
        </p:nvSpPr>
        <p:spPr>
          <a:xfrm>
            <a:off x="3330005" y="1977821"/>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7" name="Google Shape;177;p2"/>
          <p:cNvSpPr/>
          <p:nvPr/>
        </p:nvSpPr>
        <p:spPr>
          <a:xfrm>
            <a:off x="3679050" y="1701574"/>
            <a:ext cx="48900" cy="489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8" name="Google Shape;178;p2"/>
          <p:cNvSpPr/>
          <p:nvPr/>
        </p:nvSpPr>
        <p:spPr>
          <a:xfrm>
            <a:off x="3853573" y="1701574"/>
            <a:ext cx="48900" cy="489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9" name="Google Shape;179;p2"/>
          <p:cNvSpPr/>
          <p:nvPr/>
        </p:nvSpPr>
        <p:spPr>
          <a:xfrm>
            <a:off x="4028094" y="1701574"/>
            <a:ext cx="48900" cy="489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0" name="Google Shape;180;p2"/>
          <p:cNvSpPr/>
          <p:nvPr/>
        </p:nvSpPr>
        <p:spPr>
          <a:xfrm>
            <a:off x="3679050" y="1839697"/>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1" name="Google Shape;181;p2"/>
          <p:cNvSpPr/>
          <p:nvPr/>
        </p:nvSpPr>
        <p:spPr>
          <a:xfrm>
            <a:off x="3853573" y="1839697"/>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2" name="Google Shape;182;p2"/>
          <p:cNvSpPr/>
          <p:nvPr/>
        </p:nvSpPr>
        <p:spPr>
          <a:xfrm>
            <a:off x="4028094" y="1839697"/>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3" name="Google Shape;183;p2"/>
          <p:cNvSpPr/>
          <p:nvPr/>
        </p:nvSpPr>
        <p:spPr>
          <a:xfrm>
            <a:off x="3679050" y="1977821"/>
            <a:ext cx="48900" cy="489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4" name="Google Shape;184;p2"/>
          <p:cNvSpPr/>
          <p:nvPr/>
        </p:nvSpPr>
        <p:spPr>
          <a:xfrm>
            <a:off x="3853573" y="1977821"/>
            <a:ext cx="48900" cy="489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5" name="Google Shape;185;p2"/>
          <p:cNvSpPr/>
          <p:nvPr/>
        </p:nvSpPr>
        <p:spPr>
          <a:xfrm>
            <a:off x="4028094" y="1977821"/>
            <a:ext cx="48900" cy="489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6" name="Google Shape;186;p2"/>
          <p:cNvSpPr/>
          <p:nvPr/>
        </p:nvSpPr>
        <p:spPr>
          <a:xfrm>
            <a:off x="3504528" y="1690003"/>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7" name="Google Shape;187;p2"/>
          <p:cNvSpPr/>
          <p:nvPr/>
        </p:nvSpPr>
        <p:spPr>
          <a:xfrm>
            <a:off x="3504528" y="1853436"/>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8" name="Google Shape;188;p2"/>
          <p:cNvSpPr/>
          <p:nvPr/>
        </p:nvSpPr>
        <p:spPr>
          <a:xfrm>
            <a:off x="3504528" y="1999514"/>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89" name="Google Shape;189;p2"/>
          <p:cNvGrpSpPr/>
          <p:nvPr/>
        </p:nvGrpSpPr>
        <p:grpSpPr>
          <a:xfrm rot="5400000">
            <a:off x="2883082" y="2143066"/>
            <a:ext cx="663186" cy="770815"/>
            <a:chOff x="10628069" y="2437255"/>
            <a:chExt cx="369772" cy="748800"/>
          </a:xfrm>
        </p:grpSpPr>
        <p:cxnSp>
          <p:nvCxnSpPr>
            <p:cNvPr id="190" name="Google Shape;190;p2"/>
            <p:cNvCxnSpPr/>
            <p:nvPr/>
          </p:nvCxnSpPr>
          <p:spPr>
            <a:xfrm>
              <a:off x="10997841"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91" name="Google Shape;191;p2"/>
            <p:cNvCxnSpPr/>
            <p:nvPr/>
          </p:nvCxnSpPr>
          <p:spPr>
            <a:xfrm>
              <a:off x="10812955" y="2437255"/>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92" name="Google Shape;192;p2"/>
            <p:cNvCxnSpPr/>
            <p:nvPr/>
          </p:nvCxnSpPr>
          <p:spPr>
            <a:xfrm>
              <a:off x="10628069" y="2437255"/>
              <a:ext cx="0" cy="748800"/>
            </a:xfrm>
            <a:prstGeom prst="straightConnector1">
              <a:avLst/>
            </a:prstGeom>
            <a:noFill/>
            <a:ln w="9525" cap="flat" cmpd="sng">
              <a:solidFill>
                <a:schemeClr val="accent1"/>
              </a:solidFill>
              <a:prstDash val="solid"/>
              <a:miter lim="800000"/>
              <a:headEnd type="none" w="sm" len="sm"/>
              <a:tailEnd type="none" w="sm" len="sm"/>
            </a:ln>
          </p:spPr>
        </p:cxnSp>
      </p:grpSp>
      <p:sp>
        <p:nvSpPr>
          <p:cNvPr id="193" name="Google Shape;193;p2"/>
          <p:cNvSpPr/>
          <p:nvPr/>
        </p:nvSpPr>
        <p:spPr>
          <a:xfrm rot="5400000">
            <a:off x="3523203" y="2194876"/>
            <a:ext cx="675300" cy="675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4" name="Google Shape;194;p2"/>
          <p:cNvSpPr/>
          <p:nvPr/>
        </p:nvSpPr>
        <p:spPr>
          <a:xfrm>
            <a:off x="3704689" y="2376285"/>
            <a:ext cx="312300" cy="3123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5" name="Google Shape;195;p2"/>
          <p:cNvSpPr/>
          <p:nvPr/>
        </p:nvSpPr>
        <p:spPr>
          <a:xfrm>
            <a:off x="140208" y="4223697"/>
            <a:ext cx="675300" cy="6753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6" name="Google Shape;196;p2"/>
          <p:cNvSpPr/>
          <p:nvPr/>
        </p:nvSpPr>
        <p:spPr>
          <a:xfrm rot="-5400000">
            <a:off x="828655" y="4207918"/>
            <a:ext cx="675300" cy="6753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97" name="Google Shape;197;p2"/>
          <p:cNvGrpSpPr/>
          <p:nvPr/>
        </p:nvGrpSpPr>
        <p:grpSpPr>
          <a:xfrm>
            <a:off x="311640" y="4212632"/>
            <a:ext cx="1017961" cy="675118"/>
            <a:chOff x="10624861" y="3933984"/>
            <a:chExt cx="1115330" cy="748800"/>
          </a:xfrm>
        </p:grpSpPr>
        <p:cxnSp>
          <p:nvCxnSpPr>
            <p:cNvPr id="198" name="Google Shape;198;p2"/>
            <p:cNvCxnSpPr/>
            <p:nvPr/>
          </p:nvCxnSpPr>
          <p:spPr>
            <a:xfrm>
              <a:off x="10996637"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99" name="Google Shape;199;p2"/>
            <p:cNvCxnSpPr/>
            <p:nvPr/>
          </p:nvCxnSpPr>
          <p:spPr>
            <a:xfrm>
              <a:off x="10810749"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00" name="Google Shape;200;p2"/>
            <p:cNvCxnSpPr/>
            <p:nvPr/>
          </p:nvCxnSpPr>
          <p:spPr>
            <a:xfrm>
              <a:off x="1062486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01" name="Google Shape;201;p2"/>
            <p:cNvCxnSpPr/>
            <p:nvPr/>
          </p:nvCxnSpPr>
          <p:spPr>
            <a:xfrm>
              <a:off x="1155430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02" name="Google Shape;202;p2"/>
            <p:cNvCxnSpPr/>
            <p:nvPr/>
          </p:nvCxnSpPr>
          <p:spPr>
            <a:xfrm>
              <a:off x="11368413"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03" name="Google Shape;203;p2"/>
            <p:cNvCxnSpPr/>
            <p:nvPr/>
          </p:nvCxnSpPr>
          <p:spPr>
            <a:xfrm>
              <a:off x="11182525"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04" name="Google Shape;204;p2"/>
            <p:cNvCxnSpPr/>
            <p:nvPr/>
          </p:nvCxnSpPr>
          <p:spPr>
            <a:xfrm>
              <a:off x="11740191" y="3933984"/>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205" name="Google Shape;205;p2"/>
          <p:cNvSpPr/>
          <p:nvPr/>
        </p:nvSpPr>
        <p:spPr>
          <a:xfrm rot="5400000">
            <a:off x="5593915" y="202749"/>
            <a:ext cx="1327200" cy="1327200"/>
          </a:xfrm>
          <a:prstGeom prst="arc">
            <a:avLst>
              <a:gd name="adj1" fmla="val 16200000"/>
              <a:gd name="adj2" fmla="val 125862"/>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206" name="Google Shape;206;p2"/>
          <p:cNvGrpSpPr/>
          <p:nvPr/>
        </p:nvGrpSpPr>
        <p:grpSpPr>
          <a:xfrm rot="-5400000" flipH="1">
            <a:off x="4395734" y="360537"/>
            <a:ext cx="1012677" cy="1012677"/>
            <a:chOff x="6214949" y="2511699"/>
            <a:chExt cx="1123200" cy="1123200"/>
          </a:xfrm>
        </p:grpSpPr>
        <p:sp>
          <p:nvSpPr>
            <p:cNvPr id="207" name="Google Shape;207;p2"/>
            <p:cNvSpPr/>
            <p:nvPr/>
          </p:nvSpPr>
          <p:spPr>
            <a:xfrm rot="-5400000" flipH="1">
              <a:off x="6402149" y="2698899"/>
              <a:ext cx="748800" cy="7488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08" name="Google Shape;208;p2"/>
            <p:cNvSpPr/>
            <p:nvPr/>
          </p:nvSpPr>
          <p:spPr>
            <a:xfrm rot="-5400000" flipH="1">
              <a:off x="6589349" y="2886099"/>
              <a:ext cx="374400" cy="3744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09" name="Google Shape;209;p2"/>
            <p:cNvSpPr/>
            <p:nvPr/>
          </p:nvSpPr>
          <p:spPr>
            <a:xfrm rot="-5400000" flipH="1">
              <a:off x="6214949" y="2511699"/>
              <a:ext cx="1123200" cy="1123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latin typeface="Calibri"/>
                  <a:ea typeface="Calibri"/>
                  <a:cs typeface="Calibri"/>
                  <a:sym typeface="Calibri"/>
                </a:rPr>
                <a:t>		</a:t>
              </a:r>
              <a:endParaRPr sz="1800" b="0" i="0" u="none" strike="noStrike" cap="none">
                <a:solidFill>
                  <a:srgbClr val="000000"/>
                </a:solidFill>
                <a:latin typeface="Calibri"/>
                <a:ea typeface="Calibri"/>
                <a:cs typeface="Calibri"/>
                <a:sym typeface="Calibri"/>
              </a:endParaRPr>
            </a:p>
          </p:txBody>
        </p:sp>
      </p:grpSp>
      <p:sp>
        <p:nvSpPr>
          <p:cNvPr id="210" name="Google Shape;210;p2"/>
          <p:cNvSpPr/>
          <p:nvPr/>
        </p:nvSpPr>
        <p:spPr>
          <a:xfrm rot="5400000" flipH="1">
            <a:off x="5571112" y="196746"/>
            <a:ext cx="1350000" cy="13500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11" name="Google Shape;211;p2"/>
          <p:cNvSpPr/>
          <p:nvPr/>
        </p:nvSpPr>
        <p:spPr>
          <a:xfrm rot="5400000" flipH="1">
            <a:off x="5903199" y="533896"/>
            <a:ext cx="675300" cy="6753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12" name="Google Shape;212;p2"/>
          <p:cNvSpPr/>
          <p:nvPr/>
        </p:nvSpPr>
        <p:spPr>
          <a:xfrm rot="5400000" flipH="1">
            <a:off x="6072224" y="702921"/>
            <a:ext cx="337500" cy="3375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14" name="Google Shape;214;p2"/>
          <p:cNvSpPr/>
          <p:nvPr/>
        </p:nvSpPr>
        <p:spPr>
          <a:xfrm>
            <a:off x="4732463" y="2029267"/>
            <a:ext cx="312300" cy="3123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5" name="Google Shape;215;p2"/>
          <p:cNvSpPr/>
          <p:nvPr/>
        </p:nvSpPr>
        <p:spPr>
          <a:xfrm flipH="1">
            <a:off x="11384173" y="5294736"/>
            <a:ext cx="675300" cy="675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6" name="Google Shape;216;p2"/>
          <p:cNvSpPr/>
          <p:nvPr/>
        </p:nvSpPr>
        <p:spPr>
          <a:xfrm flipH="1">
            <a:off x="10721116" y="5295357"/>
            <a:ext cx="1327200" cy="1327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217" name="Google Shape;217;p2"/>
          <p:cNvGrpSpPr/>
          <p:nvPr/>
        </p:nvGrpSpPr>
        <p:grpSpPr>
          <a:xfrm flipH="1">
            <a:off x="11392486" y="5960720"/>
            <a:ext cx="666771" cy="675118"/>
            <a:chOff x="8943245" y="2438859"/>
            <a:chExt cx="739541" cy="748800"/>
          </a:xfrm>
        </p:grpSpPr>
        <p:cxnSp>
          <p:nvCxnSpPr>
            <p:cNvPr id="218" name="Google Shape;218;p2"/>
            <p:cNvCxnSpPr/>
            <p:nvPr/>
          </p:nvCxnSpPr>
          <p:spPr>
            <a:xfrm>
              <a:off x="8943245"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19" name="Google Shape;219;p2"/>
            <p:cNvCxnSpPr/>
            <p:nvPr/>
          </p:nvCxnSpPr>
          <p:spPr>
            <a:xfrm>
              <a:off x="968278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20" name="Google Shape;220;p2"/>
            <p:cNvCxnSpPr/>
            <p:nvPr/>
          </p:nvCxnSpPr>
          <p:spPr>
            <a:xfrm>
              <a:off x="9497903"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21" name="Google Shape;221;p2"/>
            <p:cNvCxnSpPr/>
            <p:nvPr/>
          </p:nvCxnSpPr>
          <p:spPr>
            <a:xfrm>
              <a:off x="931301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22" name="Google Shape;222;p2"/>
            <p:cNvCxnSpPr/>
            <p:nvPr/>
          </p:nvCxnSpPr>
          <p:spPr>
            <a:xfrm>
              <a:off x="9128131" y="2438859"/>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223" name="Google Shape;223;p2"/>
          <p:cNvSpPr/>
          <p:nvPr/>
        </p:nvSpPr>
        <p:spPr>
          <a:xfrm flipH="1">
            <a:off x="10932465" y="5462716"/>
            <a:ext cx="989400" cy="989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24" name="Google Shape;224;p2"/>
          <p:cNvSpPr/>
          <p:nvPr/>
        </p:nvSpPr>
        <p:spPr>
          <a:xfrm flipH="1">
            <a:off x="11110191" y="5639891"/>
            <a:ext cx="634500" cy="6345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25" name="Google Shape;225;p2"/>
          <p:cNvSpPr/>
          <p:nvPr/>
        </p:nvSpPr>
        <p:spPr>
          <a:xfrm flipH="1">
            <a:off x="11270828" y="5801154"/>
            <a:ext cx="312600" cy="312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26" name="Google Shape;226;p2"/>
          <p:cNvSpPr/>
          <p:nvPr/>
        </p:nvSpPr>
        <p:spPr>
          <a:xfrm flipH="1">
            <a:off x="10040544" y="5294736"/>
            <a:ext cx="675300" cy="675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27" name="Google Shape;227;p2"/>
          <p:cNvSpPr/>
          <p:nvPr/>
        </p:nvSpPr>
        <p:spPr>
          <a:xfrm flipH="1">
            <a:off x="10041990" y="5970167"/>
            <a:ext cx="675300" cy="675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28" name="Google Shape;228;p2"/>
          <p:cNvGrpSpPr/>
          <p:nvPr/>
        </p:nvGrpSpPr>
        <p:grpSpPr>
          <a:xfrm flipH="1">
            <a:off x="10206833" y="5959274"/>
            <a:ext cx="333386" cy="675118"/>
            <a:chOff x="10628069" y="2437255"/>
            <a:chExt cx="369772" cy="748800"/>
          </a:xfrm>
        </p:grpSpPr>
        <p:cxnSp>
          <p:nvCxnSpPr>
            <p:cNvPr id="229" name="Google Shape;229;p2"/>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230" name="Google Shape;230;p2"/>
            <p:cNvCxnSpPr/>
            <p:nvPr/>
          </p:nvCxnSpPr>
          <p:spPr>
            <a:xfrm>
              <a:off x="10812955"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231" name="Google Shape;231;p2"/>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232" name="Google Shape;232;p2"/>
          <p:cNvSpPr/>
          <p:nvPr/>
        </p:nvSpPr>
        <p:spPr>
          <a:xfrm flipH="1">
            <a:off x="10194605" y="5461268"/>
            <a:ext cx="357600" cy="357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3" name="Google Shape;233;p2"/>
          <p:cNvSpPr/>
          <p:nvPr/>
        </p:nvSpPr>
        <p:spPr>
          <a:xfrm flipH="1">
            <a:off x="10281049" y="5547323"/>
            <a:ext cx="185100" cy="1851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4" name="Google Shape;234;p2"/>
          <p:cNvSpPr/>
          <p:nvPr/>
        </p:nvSpPr>
        <p:spPr>
          <a:xfrm rot="-5400000" flipH="1">
            <a:off x="9363432" y="5971927"/>
            <a:ext cx="675300" cy="675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9" name="Google Shape;239;p2"/>
          <p:cNvSpPr/>
          <p:nvPr/>
        </p:nvSpPr>
        <p:spPr>
          <a:xfrm flipH="1">
            <a:off x="9384734" y="5317361"/>
            <a:ext cx="634500" cy="634500"/>
          </a:xfrm>
          <a:prstGeom prst="ellipse">
            <a:avLst/>
          </a:prstGeom>
          <a:no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0" name="Google Shape;240;p2"/>
          <p:cNvSpPr/>
          <p:nvPr/>
        </p:nvSpPr>
        <p:spPr>
          <a:xfrm flipH="1">
            <a:off x="9527852" y="5451144"/>
            <a:ext cx="357600" cy="3576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1" name="Google Shape;241;p2"/>
          <p:cNvSpPr/>
          <p:nvPr/>
        </p:nvSpPr>
        <p:spPr>
          <a:xfrm flipH="1">
            <a:off x="9614297" y="5537199"/>
            <a:ext cx="185100" cy="1851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52" name="Google Shape;252;p2"/>
          <p:cNvGrpSpPr/>
          <p:nvPr/>
        </p:nvGrpSpPr>
        <p:grpSpPr>
          <a:xfrm rot="59870" flipH="1">
            <a:off x="7967145" y="5290998"/>
            <a:ext cx="1382695" cy="1382610"/>
            <a:chOff x="3247624" y="213651"/>
            <a:chExt cx="1533709" cy="1533614"/>
          </a:xfrm>
        </p:grpSpPr>
        <p:sp>
          <p:nvSpPr>
            <p:cNvPr id="253" name="Google Shape;253;p2"/>
            <p:cNvSpPr/>
            <p:nvPr/>
          </p:nvSpPr>
          <p:spPr>
            <a:xfrm rot="-2642172" flipH="1">
              <a:off x="3472138" y="438179"/>
              <a:ext cx="1084572" cy="1084572"/>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54" name="Google Shape;254;p2"/>
            <p:cNvSpPr/>
            <p:nvPr/>
          </p:nvSpPr>
          <p:spPr>
            <a:xfrm rot="8157828" flipH="1">
              <a:off x="3472247" y="438165"/>
              <a:ext cx="1084572" cy="1084572"/>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sp>
        <p:nvSpPr>
          <p:cNvPr id="255" name="Google Shape;255;p2"/>
          <p:cNvSpPr/>
          <p:nvPr/>
        </p:nvSpPr>
        <p:spPr>
          <a:xfrm flipH="1">
            <a:off x="8341270" y="5664736"/>
            <a:ext cx="634500" cy="6345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6" name="Google Shape;256;p2"/>
          <p:cNvSpPr/>
          <p:nvPr/>
        </p:nvSpPr>
        <p:spPr>
          <a:xfrm flipH="1">
            <a:off x="8497306" y="5821300"/>
            <a:ext cx="321900" cy="3219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7" name="Google Shape;257;p2"/>
          <p:cNvSpPr/>
          <p:nvPr/>
        </p:nvSpPr>
        <p:spPr>
          <a:xfrm flipH="1">
            <a:off x="11378724" y="3952721"/>
            <a:ext cx="675300" cy="675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8" name="Google Shape;258;p2"/>
          <p:cNvSpPr/>
          <p:nvPr/>
        </p:nvSpPr>
        <p:spPr>
          <a:xfrm rot="-5400000" flipH="1">
            <a:off x="11378800" y="4621234"/>
            <a:ext cx="675300" cy="675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59" name="Google Shape;259;p2"/>
          <p:cNvGrpSpPr/>
          <p:nvPr/>
        </p:nvGrpSpPr>
        <p:grpSpPr>
          <a:xfrm rot="-5400000" flipH="1">
            <a:off x="11542211" y="3941442"/>
            <a:ext cx="348510" cy="675118"/>
            <a:chOff x="10628069" y="2437255"/>
            <a:chExt cx="369772" cy="748800"/>
          </a:xfrm>
        </p:grpSpPr>
        <p:cxnSp>
          <p:nvCxnSpPr>
            <p:cNvPr id="260" name="Google Shape;260;p2"/>
            <p:cNvCxnSpPr/>
            <p:nvPr/>
          </p:nvCxnSpPr>
          <p:spPr>
            <a:xfrm>
              <a:off x="10997841" y="2437255"/>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61" name="Google Shape;261;p2"/>
            <p:cNvCxnSpPr/>
            <p:nvPr/>
          </p:nvCxnSpPr>
          <p:spPr>
            <a:xfrm>
              <a:off x="10812955"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62" name="Google Shape;262;p2"/>
            <p:cNvCxnSpPr/>
            <p:nvPr/>
          </p:nvCxnSpPr>
          <p:spPr>
            <a:xfrm>
              <a:off x="10628069" y="2437255"/>
              <a:ext cx="0" cy="748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263" name="Google Shape;263;p2"/>
          <p:cNvGrpSpPr/>
          <p:nvPr/>
        </p:nvGrpSpPr>
        <p:grpSpPr>
          <a:xfrm rot="-5400000" flipH="1">
            <a:off x="11551219" y="4616060"/>
            <a:ext cx="333386" cy="675118"/>
            <a:chOff x="10628069" y="2437255"/>
            <a:chExt cx="369772" cy="748800"/>
          </a:xfrm>
        </p:grpSpPr>
        <p:cxnSp>
          <p:nvCxnSpPr>
            <p:cNvPr id="264" name="Google Shape;264;p2"/>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265" name="Google Shape;265;p2"/>
            <p:cNvCxnSpPr/>
            <p:nvPr/>
          </p:nvCxnSpPr>
          <p:spPr>
            <a:xfrm>
              <a:off x="10812955" y="2437255"/>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266" name="Google Shape;266;p2"/>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267" name="Google Shape;267;p2"/>
          <p:cNvSpPr/>
          <p:nvPr/>
        </p:nvSpPr>
        <p:spPr>
          <a:xfrm rot="10800000">
            <a:off x="10711987" y="3950648"/>
            <a:ext cx="1345500" cy="1345500"/>
          </a:xfrm>
          <a:prstGeom prst="arc">
            <a:avLst>
              <a:gd name="adj1" fmla="val 16200000"/>
              <a:gd name="adj2" fmla="val 5378577"/>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268" name="Google Shape;268;p2"/>
          <p:cNvGrpSpPr/>
          <p:nvPr/>
        </p:nvGrpSpPr>
        <p:grpSpPr>
          <a:xfrm rot="5400000">
            <a:off x="10873249" y="4113168"/>
            <a:ext cx="1012677" cy="1012677"/>
            <a:chOff x="6214949" y="2511699"/>
            <a:chExt cx="1123200" cy="1123200"/>
          </a:xfrm>
        </p:grpSpPr>
        <p:sp>
          <p:nvSpPr>
            <p:cNvPr id="269" name="Google Shape;269;p2"/>
            <p:cNvSpPr/>
            <p:nvPr/>
          </p:nvSpPr>
          <p:spPr>
            <a:xfrm rot="-5400000" flipH="1">
              <a:off x="6402149" y="2698899"/>
              <a:ext cx="748800" cy="7488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70" name="Google Shape;270;p2"/>
            <p:cNvSpPr/>
            <p:nvPr/>
          </p:nvSpPr>
          <p:spPr>
            <a:xfrm rot="-5400000" flipH="1">
              <a:off x="6589349" y="2886099"/>
              <a:ext cx="374400" cy="3744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71" name="Google Shape;271;p2"/>
            <p:cNvSpPr/>
            <p:nvPr/>
          </p:nvSpPr>
          <p:spPr>
            <a:xfrm rot="-5400000" flipH="1">
              <a:off x="6214949" y="2511699"/>
              <a:ext cx="1123200" cy="1123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latin typeface="Calibri"/>
                  <a:ea typeface="Calibri"/>
                  <a:cs typeface="Calibri"/>
                  <a:sym typeface="Calibri"/>
                </a:rPr>
                <a:t>		</a:t>
              </a:r>
              <a:endParaRPr sz="1800" b="0" i="0" u="none" strike="noStrike" cap="none">
                <a:solidFill>
                  <a:srgbClr val="000000"/>
                </a:solidFill>
                <a:latin typeface="Calibri"/>
                <a:ea typeface="Calibri"/>
                <a:cs typeface="Calibri"/>
                <a:sym typeface="Calibri"/>
              </a:endParaRPr>
            </a:p>
          </p:txBody>
        </p:sp>
      </p:grpSp>
      <p:grpSp>
        <p:nvGrpSpPr>
          <p:cNvPr id="281" name="Group 280">
            <a:extLst>
              <a:ext uri="{FF2B5EF4-FFF2-40B4-BE49-F238E27FC236}">
                <a16:creationId xmlns:a16="http://schemas.microsoft.com/office/drawing/2014/main" id="{00DDF874-4EFF-4E16-A16B-6D676D102E3B}"/>
              </a:ext>
            </a:extLst>
          </p:cNvPr>
          <p:cNvGrpSpPr/>
          <p:nvPr userDrawn="1"/>
        </p:nvGrpSpPr>
        <p:grpSpPr>
          <a:xfrm>
            <a:off x="2146008" y="1026543"/>
            <a:ext cx="674830" cy="309999"/>
            <a:chOff x="11184673" y="2647468"/>
            <a:chExt cx="748937" cy="369772"/>
          </a:xfrm>
        </p:grpSpPr>
        <p:cxnSp>
          <p:nvCxnSpPr>
            <p:cNvPr id="282" name="Straight Connector 281">
              <a:extLst>
                <a:ext uri="{FF2B5EF4-FFF2-40B4-BE49-F238E27FC236}">
                  <a16:creationId xmlns:a16="http://schemas.microsoft.com/office/drawing/2014/main" id="{6ABBA264-1ACA-46AC-BF83-F91B0A88A7D9}"/>
                </a:ext>
              </a:extLst>
            </p:cNvPr>
            <p:cNvCxnSpPr>
              <a:cxnSpLocks/>
            </p:cNvCxnSpPr>
            <p:nvPr/>
          </p:nvCxnSpPr>
          <p:spPr>
            <a:xfrm rot="5400000">
              <a:off x="11559142" y="2642771"/>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611CFFC0-DFC9-440D-8C6C-C408BEE039FC}"/>
                </a:ext>
              </a:extLst>
            </p:cNvPr>
            <p:cNvCxnSpPr>
              <a:cxnSpLocks/>
            </p:cNvCxnSpPr>
            <p:nvPr/>
          </p:nvCxnSpPr>
          <p:spPr>
            <a:xfrm rot="5400000">
              <a:off x="11559142" y="2457885"/>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3BD0C294-F18F-4D04-BD23-A66146B0B9DD}"/>
                </a:ext>
              </a:extLst>
            </p:cNvPr>
            <p:cNvCxnSpPr>
              <a:cxnSpLocks/>
            </p:cNvCxnSpPr>
            <p:nvPr/>
          </p:nvCxnSpPr>
          <p:spPr>
            <a:xfrm rot="5400000">
              <a:off x="11559142" y="2272999"/>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285" name="Group 284">
            <a:extLst>
              <a:ext uri="{FF2B5EF4-FFF2-40B4-BE49-F238E27FC236}">
                <a16:creationId xmlns:a16="http://schemas.microsoft.com/office/drawing/2014/main" id="{6E61112D-A970-4039-ACD3-A7CDFBBD8183}"/>
              </a:ext>
            </a:extLst>
          </p:cNvPr>
          <p:cNvGrpSpPr/>
          <p:nvPr userDrawn="1"/>
        </p:nvGrpSpPr>
        <p:grpSpPr>
          <a:xfrm>
            <a:off x="9372069" y="6159187"/>
            <a:ext cx="677705" cy="341702"/>
            <a:chOff x="11184673" y="2647468"/>
            <a:chExt cx="748937" cy="369772"/>
          </a:xfrm>
        </p:grpSpPr>
        <p:cxnSp>
          <p:nvCxnSpPr>
            <p:cNvPr id="286" name="Straight Connector 285">
              <a:extLst>
                <a:ext uri="{FF2B5EF4-FFF2-40B4-BE49-F238E27FC236}">
                  <a16:creationId xmlns:a16="http://schemas.microsoft.com/office/drawing/2014/main" id="{DEC619B7-527F-4F2C-8F1F-ED3FAA9F103E}"/>
                </a:ext>
              </a:extLst>
            </p:cNvPr>
            <p:cNvCxnSpPr>
              <a:cxnSpLocks/>
            </p:cNvCxnSpPr>
            <p:nvPr/>
          </p:nvCxnSpPr>
          <p:spPr>
            <a:xfrm rot="5400000">
              <a:off x="11559142" y="2642771"/>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BD658BFB-982A-4DFB-908C-1D2BA2DA578B}"/>
                </a:ext>
              </a:extLst>
            </p:cNvPr>
            <p:cNvCxnSpPr>
              <a:cxnSpLocks/>
            </p:cNvCxnSpPr>
            <p:nvPr/>
          </p:nvCxnSpPr>
          <p:spPr>
            <a:xfrm rot="5400000">
              <a:off x="11559142" y="2457885"/>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C3A53511-F541-4D0A-B96B-718A290BC213}"/>
                </a:ext>
              </a:extLst>
            </p:cNvPr>
            <p:cNvCxnSpPr>
              <a:cxnSpLocks/>
            </p:cNvCxnSpPr>
            <p:nvPr/>
          </p:nvCxnSpPr>
          <p:spPr>
            <a:xfrm rot="5400000">
              <a:off x="11559142" y="2272999"/>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016 Title and text left">
  <p:cSld name="CUSTOM_15">
    <p:spTree>
      <p:nvGrpSpPr>
        <p:cNvPr id="1" name="Shape 1952"/>
        <p:cNvGrpSpPr/>
        <p:nvPr/>
      </p:nvGrpSpPr>
      <p:grpSpPr>
        <a:xfrm>
          <a:off x="0" y="0"/>
          <a:ext cx="0" cy="0"/>
          <a:chOff x="0" y="0"/>
          <a:chExt cx="0" cy="0"/>
        </a:xfrm>
      </p:grpSpPr>
      <p:sp>
        <p:nvSpPr>
          <p:cNvPr id="2025" name="Google Shape;2025;p19"/>
          <p:cNvSpPr/>
          <p:nvPr/>
        </p:nvSpPr>
        <p:spPr>
          <a:xfrm>
            <a:off x="1897111" y="158672"/>
            <a:ext cx="904200" cy="8700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32" name="Group 231">
            <a:extLst>
              <a:ext uri="{FF2B5EF4-FFF2-40B4-BE49-F238E27FC236}">
                <a16:creationId xmlns:a16="http://schemas.microsoft.com/office/drawing/2014/main" id="{CBBD7D17-8BF9-4A20-B05A-A8191B2C07FD}"/>
              </a:ext>
            </a:extLst>
          </p:cNvPr>
          <p:cNvGrpSpPr/>
          <p:nvPr userDrawn="1"/>
        </p:nvGrpSpPr>
        <p:grpSpPr>
          <a:xfrm flipV="1">
            <a:off x="1895791" y="161027"/>
            <a:ext cx="915397" cy="770626"/>
            <a:chOff x="3210946" y="234733"/>
            <a:chExt cx="1560780" cy="1298611"/>
          </a:xfrm>
        </p:grpSpPr>
        <p:cxnSp>
          <p:nvCxnSpPr>
            <p:cNvPr id="233" name="Straight Connector 232">
              <a:extLst>
                <a:ext uri="{FF2B5EF4-FFF2-40B4-BE49-F238E27FC236}">
                  <a16:creationId xmlns:a16="http://schemas.microsoft.com/office/drawing/2014/main" id="{881844B1-852A-4B5D-90A6-EE90AB1DDBEE}"/>
                </a:ext>
              </a:extLst>
            </p:cNvPr>
            <p:cNvCxnSpPr>
              <a:cxnSpLocks/>
            </p:cNvCxnSpPr>
            <p:nvPr/>
          </p:nvCxnSpPr>
          <p:spPr>
            <a:xfrm rot="5400000">
              <a:off x="3991336" y="752954"/>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F1A0A0B7-AB87-422E-98AB-C8B0C75866A9}"/>
                </a:ext>
              </a:extLst>
            </p:cNvPr>
            <p:cNvCxnSpPr>
              <a:cxnSpLocks/>
            </p:cNvCxnSpPr>
            <p:nvPr/>
          </p:nvCxnSpPr>
          <p:spPr>
            <a:xfrm rot="5400000">
              <a:off x="3991336" y="567439"/>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B0C19F1B-715A-4F2D-A0BE-A8258F54ADE2}"/>
                </a:ext>
              </a:extLst>
            </p:cNvPr>
            <p:cNvCxnSpPr>
              <a:cxnSpLocks/>
            </p:cNvCxnSpPr>
            <p:nvPr/>
          </p:nvCxnSpPr>
          <p:spPr>
            <a:xfrm rot="5400000">
              <a:off x="3991336" y="381923"/>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4E8B9E45-D301-4609-A5EE-F5C8A951E4DC}"/>
                </a:ext>
              </a:extLst>
            </p:cNvPr>
            <p:cNvCxnSpPr>
              <a:cxnSpLocks/>
            </p:cNvCxnSpPr>
            <p:nvPr/>
          </p:nvCxnSpPr>
          <p:spPr>
            <a:xfrm rot="5400000">
              <a:off x="3991336" y="19640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29C75746-8782-4823-BC5B-382E820CB628}"/>
                </a:ext>
              </a:extLst>
            </p:cNvPr>
            <p:cNvCxnSpPr>
              <a:cxnSpLocks/>
            </p:cNvCxnSpPr>
            <p:nvPr/>
          </p:nvCxnSpPr>
          <p:spPr>
            <a:xfrm rot="5400000">
              <a:off x="3991336" y="1089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0BAF8F0D-9C24-4320-8AFE-62F79EBF7BFF}"/>
                </a:ext>
              </a:extLst>
            </p:cNvPr>
            <p:cNvCxnSpPr>
              <a:cxnSpLocks/>
            </p:cNvCxnSpPr>
            <p:nvPr/>
          </p:nvCxnSpPr>
          <p:spPr>
            <a:xfrm rot="5400000">
              <a:off x="3991336" y="-174625"/>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A22E11AB-87A1-4598-8834-EE7EFBE4F4BB}"/>
                </a:ext>
              </a:extLst>
            </p:cNvPr>
            <p:cNvCxnSpPr>
              <a:cxnSpLocks/>
            </p:cNvCxnSpPr>
            <p:nvPr/>
          </p:nvCxnSpPr>
          <p:spPr>
            <a:xfrm rot="5400000">
              <a:off x="3991336" y="-36014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F8B9B6CF-11D2-47F9-B058-FF8324AE3B75}"/>
                </a:ext>
              </a:extLst>
            </p:cNvPr>
            <p:cNvCxnSpPr>
              <a:cxnSpLocks/>
            </p:cNvCxnSpPr>
            <p:nvPr/>
          </p:nvCxnSpPr>
          <p:spPr>
            <a:xfrm rot="5400000">
              <a:off x="3991336" y="-54565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109" name="Google Shape;2109;p19"/>
          <p:cNvSpPr/>
          <p:nvPr/>
        </p:nvSpPr>
        <p:spPr>
          <a:xfrm rot="10800000">
            <a:off x="10182913" y="5794463"/>
            <a:ext cx="939900" cy="9042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15" name="Group 214">
            <a:extLst>
              <a:ext uri="{FF2B5EF4-FFF2-40B4-BE49-F238E27FC236}">
                <a16:creationId xmlns:a16="http://schemas.microsoft.com/office/drawing/2014/main" id="{3E1A157D-18FB-4E16-88A2-E546A87D61C6}"/>
              </a:ext>
            </a:extLst>
          </p:cNvPr>
          <p:cNvGrpSpPr/>
          <p:nvPr userDrawn="1"/>
        </p:nvGrpSpPr>
        <p:grpSpPr>
          <a:xfrm flipV="1">
            <a:off x="10171397" y="5900467"/>
            <a:ext cx="952963" cy="802251"/>
            <a:chOff x="3210946" y="234733"/>
            <a:chExt cx="1560780" cy="1298611"/>
          </a:xfrm>
        </p:grpSpPr>
        <p:cxnSp>
          <p:nvCxnSpPr>
            <p:cNvPr id="216" name="Straight Connector 215">
              <a:extLst>
                <a:ext uri="{FF2B5EF4-FFF2-40B4-BE49-F238E27FC236}">
                  <a16:creationId xmlns:a16="http://schemas.microsoft.com/office/drawing/2014/main" id="{D3582854-30D7-412A-9351-7197E972C464}"/>
                </a:ext>
              </a:extLst>
            </p:cNvPr>
            <p:cNvCxnSpPr>
              <a:cxnSpLocks/>
            </p:cNvCxnSpPr>
            <p:nvPr/>
          </p:nvCxnSpPr>
          <p:spPr>
            <a:xfrm rot="5400000">
              <a:off x="3991336" y="752954"/>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034144BB-BB9D-4050-8D34-B861B49BAF26}"/>
                </a:ext>
              </a:extLst>
            </p:cNvPr>
            <p:cNvCxnSpPr>
              <a:cxnSpLocks/>
            </p:cNvCxnSpPr>
            <p:nvPr/>
          </p:nvCxnSpPr>
          <p:spPr>
            <a:xfrm rot="5400000">
              <a:off x="3991336" y="567439"/>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BDBBBC6B-B5C1-45A2-8689-A310669F35EA}"/>
                </a:ext>
              </a:extLst>
            </p:cNvPr>
            <p:cNvCxnSpPr>
              <a:cxnSpLocks/>
            </p:cNvCxnSpPr>
            <p:nvPr/>
          </p:nvCxnSpPr>
          <p:spPr>
            <a:xfrm rot="5400000">
              <a:off x="3991336" y="381923"/>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1A152ACB-5426-42EC-8D55-E63436E7EE45}"/>
                </a:ext>
              </a:extLst>
            </p:cNvPr>
            <p:cNvCxnSpPr>
              <a:cxnSpLocks/>
            </p:cNvCxnSpPr>
            <p:nvPr/>
          </p:nvCxnSpPr>
          <p:spPr>
            <a:xfrm rot="5400000">
              <a:off x="3991336" y="19640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71FF8E4D-1F55-467F-9091-956CF9C6F4B1}"/>
                </a:ext>
              </a:extLst>
            </p:cNvPr>
            <p:cNvCxnSpPr>
              <a:cxnSpLocks/>
            </p:cNvCxnSpPr>
            <p:nvPr/>
          </p:nvCxnSpPr>
          <p:spPr>
            <a:xfrm rot="5400000">
              <a:off x="3991336" y="1089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A9581B88-AD56-4693-9B2F-F742350D02F0}"/>
                </a:ext>
              </a:extLst>
            </p:cNvPr>
            <p:cNvCxnSpPr>
              <a:cxnSpLocks/>
            </p:cNvCxnSpPr>
            <p:nvPr/>
          </p:nvCxnSpPr>
          <p:spPr>
            <a:xfrm rot="5400000">
              <a:off x="3991336" y="-174625"/>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B1299105-8422-4E6A-90EC-F046CF4874F2}"/>
                </a:ext>
              </a:extLst>
            </p:cNvPr>
            <p:cNvCxnSpPr>
              <a:cxnSpLocks/>
            </p:cNvCxnSpPr>
            <p:nvPr/>
          </p:nvCxnSpPr>
          <p:spPr>
            <a:xfrm rot="5400000">
              <a:off x="3991336" y="-36014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A011874D-5A07-400F-AD98-E7506F933032}"/>
                </a:ext>
              </a:extLst>
            </p:cNvPr>
            <p:cNvCxnSpPr>
              <a:cxnSpLocks/>
            </p:cNvCxnSpPr>
            <p:nvPr/>
          </p:nvCxnSpPr>
          <p:spPr>
            <a:xfrm rot="5400000">
              <a:off x="3991336" y="-54565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953" name="Google Shape;1953;p19"/>
          <p:cNvSpPr txBox="1">
            <a:spLocks noGrp="1"/>
          </p:cNvSpPr>
          <p:nvPr>
            <p:ph type="title"/>
          </p:nvPr>
        </p:nvSpPr>
        <p:spPr>
          <a:xfrm>
            <a:off x="1808220" y="4827125"/>
            <a:ext cx="8575800" cy="5574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atin typeface="Aldrich"/>
                <a:cs typeface="Arial" panose="020B0604020202020204" pitchFamily="34" charset="0"/>
              </a:defRPr>
            </a:lvl1pPr>
            <a:lvl2pPr lvl="1"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dirty="0"/>
          </a:p>
        </p:txBody>
      </p:sp>
      <p:sp>
        <p:nvSpPr>
          <p:cNvPr id="1954" name="Google Shape;1954;p19"/>
          <p:cNvSpPr txBox="1">
            <a:spLocks noGrp="1"/>
          </p:cNvSpPr>
          <p:nvPr>
            <p:ph type="body" idx="1"/>
          </p:nvPr>
        </p:nvSpPr>
        <p:spPr>
          <a:xfrm>
            <a:off x="1807989" y="5647280"/>
            <a:ext cx="8575800" cy="936900"/>
          </a:xfrm>
          <a:prstGeom prst="rect">
            <a:avLst/>
          </a:prstGeom>
        </p:spPr>
        <p:txBody>
          <a:bodyPr spcFirstLastPara="1" wrap="square" lIns="121900" tIns="121900" rIns="121900" bIns="121900" anchor="t" anchorCtr="0">
            <a:noAutofit/>
          </a:bodyPr>
          <a:lstStyle>
            <a:lvl1pPr marL="457200" lvl="0" indent="-317500" algn="ctr">
              <a:spcBef>
                <a:spcPts val="0"/>
              </a:spcBef>
              <a:spcAft>
                <a:spcPts val="0"/>
              </a:spcAft>
              <a:buSzPts val="1400"/>
              <a:buChar char="●"/>
              <a:defRPr sz="1400">
                <a:latin typeface="Aldrich"/>
                <a:cs typeface="Arial" panose="020B0604020202020204" pitchFamily="34" charset="0"/>
              </a:defRPr>
            </a:lvl1pPr>
            <a:lvl2pPr marL="914400" lvl="1" indent="-317500" algn="ctr">
              <a:spcBef>
                <a:spcPts val="2100"/>
              </a:spcBef>
              <a:spcAft>
                <a:spcPts val="0"/>
              </a:spcAft>
              <a:buSzPts val="1400"/>
              <a:buChar char="○"/>
              <a:defRPr sz="1400"/>
            </a:lvl2pPr>
            <a:lvl3pPr marL="1371600" lvl="2" indent="-317500" algn="ctr">
              <a:spcBef>
                <a:spcPts val="2100"/>
              </a:spcBef>
              <a:spcAft>
                <a:spcPts val="0"/>
              </a:spcAft>
              <a:buSzPts val="1400"/>
              <a:buChar char="■"/>
              <a:defRPr sz="1400"/>
            </a:lvl3pPr>
            <a:lvl4pPr marL="1828800" lvl="3" indent="-317500" algn="ctr">
              <a:spcBef>
                <a:spcPts val="2100"/>
              </a:spcBef>
              <a:spcAft>
                <a:spcPts val="0"/>
              </a:spcAft>
              <a:buSzPts val="1400"/>
              <a:buChar char="●"/>
              <a:defRPr sz="1400"/>
            </a:lvl4pPr>
            <a:lvl5pPr marL="2286000" lvl="4" indent="-317500" algn="ctr">
              <a:spcBef>
                <a:spcPts val="2100"/>
              </a:spcBef>
              <a:spcAft>
                <a:spcPts val="0"/>
              </a:spcAft>
              <a:buSzPts val="1400"/>
              <a:buChar char="○"/>
              <a:defRPr sz="1400"/>
            </a:lvl5pPr>
            <a:lvl6pPr marL="2743200" lvl="5" indent="-317500" algn="ctr">
              <a:spcBef>
                <a:spcPts val="2100"/>
              </a:spcBef>
              <a:spcAft>
                <a:spcPts val="0"/>
              </a:spcAft>
              <a:buSzPts val="1400"/>
              <a:buChar char="■"/>
              <a:defRPr sz="1400"/>
            </a:lvl6pPr>
            <a:lvl7pPr marL="3200400" lvl="6" indent="-317500" algn="ctr">
              <a:spcBef>
                <a:spcPts val="2100"/>
              </a:spcBef>
              <a:spcAft>
                <a:spcPts val="0"/>
              </a:spcAft>
              <a:buSzPts val="1400"/>
              <a:buChar char="●"/>
              <a:defRPr sz="1400"/>
            </a:lvl7pPr>
            <a:lvl8pPr marL="3657600" lvl="7" indent="-317500" algn="ctr">
              <a:spcBef>
                <a:spcPts val="2100"/>
              </a:spcBef>
              <a:spcAft>
                <a:spcPts val="0"/>
              </a:spcAft>
              <a:buSzPts val="1400"/>
              <a:buChar char="○"/>
              <a:defRPr sz="1400"/>
            </a:lvl8pPr>
            <a:lvl9pPr marL="4114800" lvl="8" indent="-317500" algn="ctr">
              <a:spcBef>
                <a:spcPts val="2100"/>
              </a:spcBef>
              <a:spcAft>
                <a:spcPts val="2100"/>
              </a:spcAft>
              <a:buSzPts val="1400"/>
              <a:buChar char="■"/>
              <a:defRPr sz="1400"/>
            </a:lvl9pPr>
          </a:lstStyle>
          <a:p>
            <a:endParaRPr dirty="0"/>
          </a:p>
        </p:txBody>
      </p:sp>
      <p:grpSp>
        <p:nvGrpSpPr>
          <p:cNvPr id="1955" name="Google Shape;1955;p19"/>
          <p:cNvGrpSpPr/>
          <p:nvPr/>
        </p:nvGrpSpPr>
        <p:grpSpPr>
          <a:xfrm>
            <a:off x="1139427" y="1441965"/>
            <a:ext cx="649680" cy="436176"/>
            <a:chOff x="10624861" y="3933984"/>
            <a:chExt cx="1115330" cy="748800"/>
          </a:xfrm>
        </p:grpSpPr>
        <p:cxnSp>
          <p:nvCxnSpPr>
            <p:cNvPr id="1956" name="Google Shape;1956;p19"/>
            <p:cNvCxnSpPr/>
            <p:nvPr/>
          </p:nvCxnSpPr>
          <p:spPr>
            <a:xfrm>
              <a:off x="10996637"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957" name="Google Shape;1957;p19"/>
            <p:cNvCxnSpPr/>
            <p:nvPr/>
          </p:nvCxnSpPr>
          <p:spPr>
            <a:xfrm>
              <a:off x="10810749"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958" name="Google Shape;1958;p19"/>
            <p:cNvCxnSpPr/>
            <p:nvPr/>
          </p:nvCxnSpPr>
          <p:spPr>
            <a:xfrm>
              <a:off x="1062486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959" name="Google Shape;1959;p19"/>
            <p:cNvCxnSpPr/>
            <p:nvPr/>
          </p:nvCxnSpPr>
          <p:spPr>
            <a:xfrm>
              <a:off x="1155430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960" name="Google Shape;1960;p19"/>
            <p:cNvCxnSpPr/>
            <p:nvPr/>
          </p:nvCxnSpPr>
          <p:spPr>
            <a:xfrm>
              <a:off x="11368413"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961" name="Google Shape;1961;p19"/>
            <p:cNvCxnSpPr/>
            <p:nvPr/>
          </p:nvCxnSpPr>
          <p:spPr>
            <a:xfrm>
              <a:off x="11182525"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962" name="Google Shape;1962;p19"/>
            <p:cNvCxnSpPr/>
            <p:nvPr/>
          </p:nvCxnSpPr>
          <p:spPr>
            <a:xfrm>
              <a:off x="11740191" y="3933984"/>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1963" name="Google Shape;1963;p19"/>
          <p:cNvSpPr/>
          <p:nvPr/>
        </p:nvSpPr>
        <p:spPr>
          <a:xfrm>
            <a:off x="159730" y="151997"/>
            <a:ext cx="436200" cy="4362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64" name="Google Shape;1964;p19"/>
          <p:cNvSpPr/>
          <p:nvPr/>
        </p:nvSpPr>
        <p:spPr>
          <a:xfrm>
            <a:off x="166939" y="152398"/>
            <a:ext cx="857400" cy="8574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1965" name="Google Shape;1965;p19"/>
          <p:cNvGrpSpPr/>
          <p:nvPr/>
        </p:nvGrpSpPr>
        <p:grpSpPr>
          <a:xfrm>
            <a:off x="159886" y="582268"/>
            <a:ext cx="430783" cy="436176"/>
            <a:chOff x="8943245" y="2438859"/>
            <a:chExt cx="739541" cy="748800"/>
          </a:xfrm>
        </p:grpSpPr>
        <p:cxnSp>
          <p:nvCxnSpPr>
            <p:cNvPr id="1966" name="Google Shape;1966;p19"/>
            <p:cNvCxnSpPr/>
            <p:nvPr/>
          </p:nvCxnSpPr>
          <p:spPr>
            <a:xfrm>
              <a:off x="8943245"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967" name="Google Shape;1967;p19"/>
            <p:cNvCxnSpPr/>
            <p:nvPr/>
          </p:nvCxnSpPr>
          <p:spPr>
            <a:xfrm>
              <a:off x="968278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968" name="Google Shape;1968;p19"/>
            <p:cNvCxnSpPr/>
            <p:nvPr/>
          </p:nvCxnSpPr>
          <p:spPr>
            <a:xfrm>
              <a:off x="9497903"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969" name="Google Shape;1969;p19"/>
            <p:cNvCxnSpPr/>
            <p:nvPr/>
          </p:nvCxnSpPr>
          <p:spPr>
            <a:xfrm>
              <a:off x="931301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970" name="Google Shape;1970;p19"/>
            <p:cNvCxnSpPr/>
            <p:nvPr/>
          </p:nvCxnSpPr>
          <p:spPr>
            <a:xfrm>
              <a:off x="9128131" y="2438859"/>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1971" name="Google Shape;1971;p19"/>
          <p:cNvSpPr/>
          <p:nvPr/>
        </p:nvSpPr>
        <p:spPr>
          <a:xfrm>
            <a:off x="248635" y="260525"/>
            <a:ext cx="639300" cy="6393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72" name="Google Shape;1972;p19"/>
          <p:cNvSpPr/>
          <p:nvPr/>
        </p:nvSpPr>
        <p:spPr>
          <a:xfrm>
            <a:off x="363102" y="374993"/>
            <a:ext cx="410100" cy="4101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73" name="Google Shape;1973;p19"/>
          <p:cNvSpPr/>
          <p:nvPr/>
        </p:nvSpPr>
        <p:spPr>
          <a:xfrm>
            <a:off x="467289" y="479181"/>
            <a:ext cx="201900" cy="2019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74" name="Google Shape;1974;p19"/>
          <p:cNvSpPr/>
          <p:nvPr/>
        </p:nvSpPr>
        <p:spPr>
          <a:xfrm>
            <a:off x="1027811" y="151997"/>
            <a:ext cx="436200" cy="4362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75" name="Google Shape;1975;p19"/>
          <p:cNvSpPr/>
          <p:nvPr/>
        </p:nvSpPr>
        <p:spPr>
          <a:xfrm>
            <a:off x="1026877" y="588377"/>
            <a:ext cx="436200" cy="4362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976" name="Google Shape;1976;p19"/>
          <p:cNvGrpSpPr/>
          <p:nvPr/>
        </p:nvGrpSpPr>
        <p:grpSpPr>
          <a:xfrm>
            <a:off x="1141296" y="581334"/>
            <a:ext cx="215392" cy="436176"/>
            <a:chOff x="10628069" y="2437255"/>
            <a:chExt cx="369772" cy="748800"/>
          </a:xfrm>
        </p:grpSpPr>
        <p:cxnSp>
          <p:nvCxnSpPr>
            <p:cNvPr id="1977" name="Google Shape;1977;p19"/>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1978" name="Google Shape;1978;p19"/>
            <p:cNvCxnSpPr/>
            <p:nvPr/>
          </p:nvCxnSpPr>
          <p:spPr>
            <a:xfrm>
              <a:off x="10812955"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1979" name="Google Shape;1979;p19"/>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1980" name="Google Shape;1980;p19"/>
          <p:cNvSpPr/>
          <p:nvPr/>
        </p:nvSpPr>
        <p:spPr>
          <a:xfrm>
            <a:off x="1133534" y="259589"/>
            <a:ext cx="231000" cy="2310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81" name="Google Shape;1981;p19"/>
          <p:cNvSpPr/>
          <p:nvPr/>
        </p:nvSpPr>
        <p:spPr>
          <a:xfrm>
            <a:off x="1189132" y="315187"/>
            <a:ext cx="119700" cy="1197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82" name="Google Shape;1982;p19"/>
          <p:cNvSpPr/>
          <p:nvPr/>
        </p:nvSpPr>
        <p:spPr>
          <a:xfrm rot="5400000">
            <a:off x="1465366" y="589514"/>
            <a:ext cx="436200" cy="4362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87" name="Google Shape;1987;p19"/>
          <p:cNvSpPr/>
          <p:nvPr/>
        </p:nvSpPr>
        <p:spPr>
          <a:xfrm>
            <a:off x="1477871" y="166614"/>
            <a:ext cx="410100" cy="410100"/>
          </a:xfrm>
          <a:prstGeom prst="ellipse">
            <a:avLst/>
          </a:prstGeom>
          <a:no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88" name="Google Shape;1988;p19"/>
          <p:cNvSpPr/>
          <p:nvPr/>
        </p:nvSpPr>
        <p:spPr>
          <a:xfrm>
            <a:off x="1564303" y="253048"/>
            <a:ext cx="231000" cy="231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89" name="Google Shape;1989;p19"/>
          <p:cNvSpPr/>
          <p:nvPr/>
        </p:nvSpPr>
        <p:spPr>
          <a:xfrm>
            <a:off x="1619901" y="308646"/>
            <a:ext cx="119700" cy="1197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90" name="Google Shape;1990;p19"/>
          <p:cNvSpPr/>
          <p:nvPr/>
        </p:nvSpPr>
        <p:spPr>
          <a:xfrm rot="-5400000">
            <a:off x="166004" y="1020361"/>
            <a:ext cx="857400" cy="8574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991" name="Google Shape;1991;p19"/>
          <p:cNvSpPr/>
          <p:nvPr/>
        </p:nvSpPr>
        <p:spPr>
          <a:xfrm rot="-5400000">
            <a:off x="271459" y="1125804"/>
            <a:ext cx="646500" cy="646500"/>
          </a:xfrm>
          <a:prstGeom prst="arc">
            <a:avLst>
              <a:gd name="adj1" fmla="val 16200000"/>
              <a:gd name="adj2" fmla="val 5467200"/>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992" name="Google Shape;1992;p19"/>
          <p:cNvSpPr/>
          <p:nvPr/>
        </p:nvSpPr>
        <p:spPr>
          <a:xfrm rot="-5400000">
            <a:off x="370042" y="1224622"/>
            <a:ext cx="449100" cy="4491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993" name="Google Shape;1993;p19"/>
          <p:cNvSpPr/>
          <p:nvPr/>
        </p:nvSpPr>
        <p:spPr>
          <a:xfrm rot="-5400000">
            <a:off x="486844" y="1337062"/>
            <a:ext cx="229200" cy="229200"/>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994" name="Google Shape;1994;p19"/>
          <p:cNvSpPr/>
          <p:nvPr/>
        </p:nvSpPr>
        <p:spPr>
          <a:xfrm rot="-5400000" flipH="1">
            <a:off x="165069" y="1013946"/>
            <a:ext cx="857400" cy="857400"/>
          </a:xfrm>
          <a:prstGeom prst="arc">
            <a:avLst>
              <a:gd name="adj1" fmla="val 16200000"/>
              <a:gd name="adj2" fmla="val 3799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995" name="Google Shape;1995;p19"/>
          <p:cNvSpPr/>
          <p:nvPr/>
        </p:nvSpPr>
        <p:spPr>
          <a:xfrm rot="5400000">
            <a:off x="169610" y="1013946"/>
            <a:ext cx="857400" cy="857400"/>
          </a:xfrm>
          <a:prstGeom prst="arc">
            <a:avLst>
              <a:gd name="adj1" fmla="val 16200000"/>
              <a:gd name="adj2" fmla="val 3799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996" name="Google Shape;1996;p19"/>
          <p:cNvSpPr/>
          <p:nvPr/>
        </p:nvSpPr>
        <p:spPr>
          <a:xfrm rot="-5400000" flipH="1">
            <a:off x="374714" y="1212378"/>
            <a:ext cx="449100" cy="4491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997" name="Google Shape;1997;p19"/>
          <p:cNvSpPr/>
          <p:nvPr/>
        </p:nvSpPr>
        <p:spPr>
          <a:xfrm rot="-5400000" flipH="1">
            <a:off x="485910" y="1319235"/>
            <a:ext cx="229200" cy="229200"/>
          </a:xfrm>
          <a:prstGeom prst="arc">
            <a:avLst>
              <a:gd name="adj1" fmla="val 16200000"/>
              <a:gd name="adj2" fmla="val 54672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1998" name="Google Shape;1998;p19"/>
          <p:cNvGrpSpPr/>
          <p:nvPr/>
        </p:nvGrpSpPr>
        <p:grpSpPr>
          <a:xfrm>
            <a:off x="1140361" y="1016789"/>
            <a:ext cx="649680" cy="436176"/>
            <a:chOff x="10626465" y="3184818"/>
            <a:chExt cx="1115330" cy="748800"/>
          </a:xfrm>
        </p:grpSpPr>
        <p:cxnSp>
          <p:nvCxnSpPr>
            <p:cNvPr id="1999" name="Google Shape;1999;p19"/>
            <p:cNvCxnSpPr/>
            <p:nvPr/>
          </p:nvCxnSpPr>
          <p:spPr>
            <a:xfrm>
              <a:off x="10998241"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000" name="Google Shape;2000;p19"/>
            <p:cNvCxnSpPr/>
            <p:nvPr/>
          </p:nvCxnSpPr>
          <p:spPr>
            <a:xfrm>
              <a:off x="10812353"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001" name="Google Shape;2001;p19"/>
            <p:cNvCxnSpPr/>
            <p:nvPr/>
          </p:nvCxnSpPr>
          <p:spPr>
            <a:xfrm>
              <a:off x="1062646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002" name="Google Shape;2002;p19"/>
            <p:cNvCxnSpPr/>
            <p:nvPr/>
          </p:nvCxnSpPr>
          <p:spPr>
            <a:xfrm>
              <a:off x="1155590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003" name="Google Shape;2003;p19"/>
            <p:cNvCxnSpPr/>
            <p:nvPr/>
          </p:nvCxnSpPr>
          <p:spPr>
            <a:xfrm>
              <a:off x="11370017"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004" name="Google Shape;2004;p19"/>
            <p:cNvCxnSpPr/>
            <p:nvPr/>
          </p:nvCxnSpPr>
          <p:spPr>
            <a:xfrm>
              <a:off x="11184129"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005" name="Google Shape;2005;p19"/>
            <p:cNvCxnSpPr/>
            <p:nvPr/>
          </p:nvCxnSpPr>
          <p:spPr>
            <a:xfrm>
              <a:off x="11741795" y="3184818"/>
              <a:ext cx="0" cy="748800"/>
            </a:xfrm>
            <a:prstGeom prst="straightConnector1">
              <a:avLst/>
            </a:prstGeom>
            <a:noFill/>
            <a:ln w="9525" cap="flat" cmpd="sng">
              <a:solidFill>
                <a:schemeClr val="accent1"/>
              </a:solidFill>
              <a:prstDash val="solid"/>
              <a:miter lim="800000"/>
              <a:headEnd type="none" w="sm" len="sm"/>
              <a:tailEnd type="none" w="sm" len="sm"/>
            </a:ln>
          </p:spPr>
        </p:cxnSp>
      </p:grpSp>
      <p:sp>
        <p:nvSpPr>
          <p:cNvPr id="2006" name="Google Shape;2006;p19"/>
          <p:cNvSpPr/>
          <p:nvPr/>
        </p:nvSpPr>
        <p:spPr>
          <a:xfrm>
            <a:off x="1022338" y="1028628"/>
            <a:ext cx="443100" cy="4260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07" name="Google Shape;2007;p19"/>
          <p:cNvSpPr/>
          <p:nvPr/>
        </p:nvSpPr>
        <p:spPr>
          <a:xfrm rot="-5400000">
            <a:off x="1469787" y="1020179"/>
            <a:ext cx="443100" cy="4260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008" name="Google Shape;2008;p19"/>
          <p:cNvGrpSpPr/>
          <p:nvPr/>
        </p:nvGrpSpPr>
        <p:grpSpPr>
          <a:xfrm rot="10800000">
            <a:off x="1021263" y="1453742"/>
            <a:ext cx="882053" cy="442991"/>
            <a:chOff x="10576560" y="3328633"/>
            <a:chExt cx="1514255" cy="760500"/>
          </a:xfrm>
        </p:grpSpPr>
        <p:sp>
          <p:nvSpPr>
            <p:cNvPr id="2009" name="Google Shape;2009;p19"/>
            <p:cNvSpPr/>
            <p:nvPr/>
          </p:nvSpPr>
          <p:spPr>
            <a:xfrm>
              <a:off x="10576560" y="335761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10" name="Google Shape;2010;p19"/>
            <p:cNvSpPr/>
            <p:nvPr/>
          </p:nvSpPr>
          <p:spPr>
            <a:xfrm rot="-5400000">
              <a:off x="11344865" y="334318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011" name="Google Shape;2011;p19"/>
          <p:cNvSpPr/>
          <p:nvPr/>
        </p:nvSpPr>
        <p:spPr>
          <a:xfrm rot="2700000">
            <a:off x="1311124" y="1299234"/>
            <a:ext cx="315228" cy="31522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12" name="Google Shape;2012;p19"/>
          <p:cNvSpPr/>
          <p:nvPr/>
        </p:nvSpPr>
        <p:spPr>
          <a:xfrm>
            <a:off x="1350320" y="1339792"/>
            <a:ext cx="231000" cy="231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13" name="Google Shape;2013;p19"/>
          <p:cNvSpPr/>
          <p:nvPr/>
        </p:nvSpPr>
        <p:spPr>
          <a:xfrm>
            <a:off x="1405976" y="1395449"/>
            <a:ext cx="119700" cy="1197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14" name="Google Shape;2014;p19"/>
          <p:cNvSpPr/>
          <p:nvPr/>
        </p:nvSpPr>
        <p:spPr>
          <a:xfrm rot="10800000">
            <a:off x="162124" y="1883899"/>
            <a:ext cx="857400" cy="857400"/>
          </a:xfrm>
          <a:prstGeom prst="arc">
            <a:avLst>
              <a:gd name="adj1" fmla="val 16200000"/>
              <a:gd name="adj2" fmla="val 125862"/>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015" name="Google Shape;2015;p19"/>
          <p:cNvSpPr/>
          <p:nvPr/>
        </p:nvSpPr>
        <p:spPr>
          <a:xfrm>
            <a:off x="604505" y="2305050"/>
            <a:ext cx="436200" cy="4362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016" name="Google Shape;2016;p19"/>
          <p:cNvGrpSpPr/>
          <p:nvPr/>
        </p:nvGrpSpPr>
        <p:grpSpPr>
          <a:xfrm rot="10800000">
            <a:off x="159712" y="1874358"/>
            <a:ext cx="882053" cy="442991"/>
            <a:chOff x="10576560" y="3328633"/>
            <a:chExt cx="1514255" cy="760500"/>
          </a:xfrm>
        </p:grpSpPr>
        <p:sp>
          <p:nvSpPr>
            <p:cNvPr id="2017" name="Google Shape;2017;p19"/>
            <p:cNvSpPr/>
            <p:nvPr/>
          </p:nvSpPr>
          <p:spPr>
            <a:xfrm>
              <a:off x="10576560" y="335761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18" name="Google Shape;2018;p19"/>
            <p:cNvSpPr/>
            <p:nvPr/>
          </p:nvSpPr>
          <p:spPr>
            <a:xfrm rot="-5400000">
              <a:off x="11344865" y="334318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019" name="Google Shape;2019;p19"/>
          <p:cNvSpPr/>
          <p:nvPr/>
        </p:nvSpPr>
        <p:spPr>
          <a:xfrm rot="-5400000" flipH="1">
            <a:off x="382178" y="2070308"/>
            <a:ext cx="449100" cy="449100"/>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020" name="Google Shape;2020;p19"/>
          <p:cNvSpPr/>
          <p:nvPr/>
        </p:nvSpPr>
        <p:spPr>
          <a:xfrm rot="-5400000">
            <a:off x="381244" y="2069470"/>
            <a:ext cx="449100" cy="4491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2021" name="Google Shape;2021;p19"/>
          <p:cNvGrpSpPr/>
          <p:nvPr/>
        </p:nvGrpSpPr>
        <p:grpSpPr>
          <a:xfrm>
            <a:off x="430065" y="2116492"/>
            <a:ext cx="342860" cy="342859"/>
            <a:chOff x="9392653" y="5061283"/>
            <a:chExt cx="588600" cy="588600"/>
          </a:xfrm>
        </p:grpSpPr>
        <p:sp>
          <p:nvSpPr>
            <p:cNvPr id="2022" name="Google Shape;2022;p19"/>
            <p:cNvSpPr/>
            <p:nvPr/>
          </p:nvSpPr>
          <p:spPr>
            <a:xfrm>
              <a:off x="9392653" y="5061283"/>
              <a:ext cx="588600" cy="588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23" name="Google Shape;2023;p19"/>
            <p:cNvSpPr/>
            <p:nvPr/>
          </p:nvSpPr>
          <p:spPr>
            <a:xfrm>
              <a:off x="9508479" y="5177109"/>
              <a:ext cx="357000" cy="3570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24" name="Google Shape;2024;p19"/>
            <p:cNvSpPr/>
            <p:nvPr/>
          </p:nvSpPr>
          <p:spPr>
            <a:xfrm>
              <a:off x="9608742" y="5277372"/>
              <a:ext cx="156600" cy="156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035" name="Google Shape;2035;p19"/>
          <p:cNvGrpSpPr/>
          <p:nvPr/>
        </p:nvGrpSpPr>
        <p:grpSpPr>
          <a:xfrm rot="-59612">
            <a:off x="1910406" y="149763"/>
            <a:ext cx="893366" cy="893311"/>
            <a:chOff x="3247624" y="213651"/>
            <a:chExt cx="1533709" cy="1533614"/>
          </a:xfrm>
        </p:grpSpPr>
        <p:sp>
          <p:nvSpPr>
            <p:cNvPr id="2036" name="Google Shape;2036;p19"/>
            <p:cNvSpPr/>
            <p:nvPr/>
          </p:nvSpPr>
          <p:spPr>
            <a:xfrm rot="-2642172" flipH="1">
              <a:off x="3472138" y="438179"/>
              <a:ext cx="1084572" cy="1084572"/>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037" name="Google Shape;2037;p19"/>
            <p:cNvSpPr/>
            <p:nvPr/>
          </p:nvSpPr>
          <p:spPr>
            <a:xfrm rot="8157828" flipH="1">
              <a:off x="3472247" y="438165"/>
              <a:ext cx="1084572" cy="1084572"/>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sp>
        <p:nvSpPr>
          <p:cNvPr id="2038" name="Google Shape;2038;p19"/>
          <p:cNvSpPr/>
          <p:nvPr/>
        </p:nvSpPr>
        <p:spPr>
          <a:xfrm>
            <a:off x="2152024" y="391045"/>
            <a:ext cx="410100" cy="4101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39" name="Google Shape;2039;p19"/>
          <p:cNvSpPr/>
          <p:nvPr/>
        </p:nvSpPr>
        <p:spPr>
          <a:xfrm>
            <a:off x="2253175" y="492197"/>
            <a:ext cx="207900" cy="2079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040" name="Google Shape;2040;p19"/>
          <p:cNvGrpSpPr/>
          <p:nvPr/>
        </p:nvGrpSpPr>
        <p:grpSpPr>
          <a:xfrm rot="10800000">
            <a:off x="11235976" y="4911721"/>
            <a:ext cx="675221" cy="453324"/>
            <a:chOff x="10624861" y="3933984"/>
            <a:chExt cx="1115330" cy="748800"/>
          </a:xfrm>
        </p:grpSpPr>
        <p:cxnSp>
          <p:nvCxnSpPr>
            <p:cNvPr id="2041" name="Google Shape;2041;p19"/>
            <p:cNvCxnSpPr/>
            <p:nvPr/>
          </p:nvCxnSpPr>
          <p:spPr>
            <a:xfrm>
              <a:off x="10996637"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042" name="Google Shape;2042;p19"/>
            <p:cNvCxnSpPr/>
            <p:nvPr/>
          </p:nvCxnSpPr>
          <p:spPr>
            <a:xfrm>
              <a:off x="10810749"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043" name="Google Shape;2043;p19"/>
            <p:cNvCxnSpPr/>
            <p:nvPr/>
          </p:nvCxnSpPr>
          <p:spPr>
            <a:xfrm>
              <a:off x="1062486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044" name="Google Shape;2044;p19"/>
            <p:cNvCxnSpPr/>
            <p:nvPr/>
          </p:nvCxnSpPr>
          <p:spPr>
            <a:xfrm>
              <a:off x="1155430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045" name="Google Shape;2045;p19"/>
            <p:cNvCxnSpPr/>
            <p:nvPr/>
          </p:nvCxnSpPr>
          <p:spPr>
            <a:xfrm>
              <a:off x="11368413"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046" name="Google Shape;2046;p19"/>
            <p:cNvCxnSpPr/>
            <p:nvPr/>
          </p:nvCxnSpPr>
          <p:spPr>
            <a:xfrm>
              <a:off x="11182525"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047" name="Google Shape;2047;p19"/>
            <p:cNvCxnSpPr/>
            <p:nvPr/>
          </p:nvCxnSpPr>
          <p:spPr>
            <a:xfrm>
              <a:off x="11740191" y="3933984"/>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2048" name="Google Shape;2048;p19"/>
          <p:cNvSpPr/>
          <p:nvPr/>
        </p:nvSpPr>
        <p:spPr>
          <a:xfrm rot="5400000" flipH="1">
            <a:off x="11128664" y="4016816"/>
            <a:ext cx="885900" cy="909300"/>
          </a:xfrm>
          <a:prstGeom prst="teardrop">
            <a:avLst>
              <a:gd name="adj" fmla="val 100000"/>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49" name="Google Shape;2049;p19"/>
          <p:cNvSpPr/>
          <p:nvPr/>
        </p:nvSpPr>
        <p:spPr>
          <a:xfrm rot="10800000">
            <a:off x="11572802" y="6252001"/>
            <a:ext cx="453600" cy="4536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50" name="Google Shape;2050;p19"/>
          <p:cNvSpPr/>
          <p:nvPr/>
        </p:nvSpPr>
        <p:spPr>
          <a:xfrm rot="10800000">
            <a:off x="11573773" y="5798411"/>
            <a:ext cx="453600" cy="4536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051" name="Google Shape;2051;p19"/>
          <p:cNvGrpSpPr/>
          <p:nvPr/>
        </p:nvGrpSpPr>
        <p:grpSpPr>
          <a:xfrm rot="10800000">
            <a:off x="11685395" y="5806185"/>
            <a:ext cx="223860" cy="453324"/>
            <a:chOff x="10628069" y="2437255"/>
            <a:chExt cx="369772" cy="748800"/>
          </a:xfrm>
        </p:grpSpPr>
        <p:cxnSp>
          <p:nvCxnSpPr>
            <p:cNvPr id="2052" name="Google Shape;2052;p19"/>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2053" name="Google Shape;2053;p19"/>
            <p:cNvCxnSpPr/>
            <p:nvPr/>
          </p:nvCxnSpPr>
          <p:spPr>
            <a:xfrm>
              <a:off x="10812955"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2054" name="Google Shape;2054;p19"/>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2055" name="Google Shape;2055;p19"/>
          <p:cNvSpPr/>
          <p:nvPr/>
        </p:nvSpPr>
        <p:spPr>
          <a:xfrm rot="10800000">
            <a:off x="11676509" y="6353766"/>
            <a:ext cx="240000" cy="2400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56" name="Google Shape;2056;p19"/>
          <p:cNvSpPr/>
          <p:nvPr/>
        </p:nvSpPr>
        <p:spPr>
          <a:xfrm rot="10800000">
            <a:off x="11734518" y="6411775"/>
            <a:ext cx="124200" cy="1242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57" name="Google Shape;2057;p19"/>
          <p:cNvSpPr/>
          <p:nvPr/>
        </p:nvSpPr>
        <p:spPr>
          <a:xfrm rot="-5400000">
            <a:off x="11118182" y="5797230"/>
            <a:ext cx="453600" cy="4536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62" name="Google Shape;2062;p19"/>
          <p:cNvSpPr/>
          <p:nvPr/>
        </p:nvSpPr>
        <p:spPr>
          <a:xfrm rot="10800000">
            <a:off x="11132289" y="6264107"/>
            <a:ext cx="426300" cy="426300"/>
          </a:xfrm>
          <a:prstGeom prst="ellipse">
            <a:avLst/>
          </a:prstGeom>
          <a:no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63" name="Google Shape;2063;p19"/>
          <p:cNvSpPr/>
          <p:nvPr/>
        </p:nvSpPr>
        <p:spPr>
          <a:xfrm rot="10800000">
            <a:off x="11228748" y="6360565"/>
            <a:ext cx="240000" cy="240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64" name="Google Shape;2064;p19"/>
          <p:cNvSpPr/>
          <p:nvPr/>
        </p:nvSpPr>
        <p:spPr>
          <a:xfrm rot="10800000">
            <a:off x="11286757" y="6418574"/>
            <a:ext cx="124200" cy="1242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065" name="Google Shape;2065;p19"/>
          <p:cNvGrpSpPr/>
          <p:nvPr/>
        </p:nvGrpSpPr>
        <p:grpSpPr>
          <a:xfrm rot="10800000">
            <a:off x="11235004" y="5353611"/>
            <a:ext cx="675221" cy="453324"/>
            <a:chOff x="10626465" y="3184818"/>
            <a:chExt cx="1115330" cy="748800"/>
          </a:xfrm>
        </p:grpSpPr>
        <p:cxnSp>
          <p:nvCxnSpPr>
            <p:cNvPr id="2066" name="Google Shape;2066;p19"/>
            <p:cNvCxnSpPr/>
            <p:nvPr/>
          </p:nvCxnSpPr>
          <p:spPr>
            <a:xfrm>
              <a:off x="10998241"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067" name="Google Shape;2067;p19"/>
            <p:cNvCxnSpPr/>
            <p:nvPr/>
          </p:nvCxnSpPr>
          <p:spPr>
            <a:xfrm>
              <a:off x="10812353"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068" name="Google Shape;2068;p19"/>
            <p:cNvCxnSpPr/>
            <p:nvPr/>
          </p:nvCxnSpPr>
          <p:spPr>
            <a:xfrm>
              <a:off x="1062646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069" name="Google Shape;2069;p19"/>
            <p:cNvCxnSpPr/>
            <p:nvPr/>
          </p:nvCxnSpPr>
          <p:spPr>
            <a:xfrm>
              <a:off x="1155590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070" name="Google Shape;2070;p19"/>
            <p:cNvCxnSpPr/>
            <p:nvPr/>
          </p:nvCxnSpPr>
          <p:spPr>
            <a:xfrm>
              <a:off x="11370017"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071" name="Google Shape;2071;p19"/>
            <p:cNvCxnSpPr/>
            <p:nvPr/>
          </p:nvCxnSpPr>
          <p:spPr>
            <a:xfrm>
              <a:off x="11184129"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072" name="Google Shape;2072;p19"/>
            <p:cNvCxnSpPr/>
            <p:nvPr/>
          </p:nvCxnSpPr>
          <p:spPr>
            <a:xfrm>
              <a:off x="11741795" y="3184818"/>
              <a:ext cx="0" cy="748800"/>
            </a:xfrm>
            <a:prstGeom prst="straightConnector1">
              <a:avLst/>
            </a:prstGeom>
            <a:noFill/>
            <a:ln w="9525" cap="flat" cmpd="sng">
              <a:solidFill>
                <a:schemeClr val="accent1"/>
              </a:solidFill>
              <a:prstDash val="solid"/>
              <a:miter lim="800000"/>
              <a:headEnd type="none" w="sm" len="sm"/>
              <a:tailEnd type="none" w="sm" len="sm"/>
            </a:ln>
          </p:spPr>
        </p:cxnSp>
      </p:grpSp>
      <p:sp>
        <p:nvSpPr>
          <p:cNvPr id="2073" name="Google Shape;2073;p19"/>
          <p:cNvSpPr/>
          <p:nvPr/>
        </p:nvSpPr>
        <p:spPr>
          <a:xfrm rot="10800000">
            <a:off x="11571591" y="5351598"/>
            <a:ext cx="460500" cy="4428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74" name="Google Shape;2074;p19"/>
          <p:cNvSpPr/>
          <p:nvPr/>
        </p:nvSpPr>
        <p:spPr>
          <a:xfrm rot="5400000">
            <a:off x="11106455" y="5360342"/>
            <a:ext cx="460500" cy="4428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075" name="Google Shape;2075;p19"/>
          <p:cNvGrpSpPr/>
          <p:nvPr/>
        </p:nvGrpSpPr>
        <p:grpSpPr>
          <a:xfrm>
            <a:off x="11115553" y="4891815"/>
            <a:ext cx="916730" cy="460407"/>
            <a:chOff x="10576560" y="3328633"/>
            <a:chExt cx="1514255" cy="760500"/>
          </a:xfrm>
        </p:grpSpPr>
        <p:sp>
          <p:nvSpPr>
            <p:cNvPr id="2076" name="Google Shape;2076;p19"/>
            <p:cNvSpPr/>
            <p:nvPr/>
          </p:nvSpPr>
          <p:spPr>
            <a:xfrm>
              <a:off x="10576560" y="335761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77" name="Google Shape;2077;p19"/>
            <p:cNvSpPr/>
            <p:nvPr/>
          </p:nvSpPr>
          <p:spPr>
            <a:xfrm rot="-5400000">
              <a:off x="11344865" y="334318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078" name="Google Shape;2078;p19"/>
          <p:cNvSpPr/>
          <p:nvPr/>
        </p:nvSpPr>
        <p:spPr>
          <a:xfrm rot="-8100000">
            <a:off x="11404317" y="5185615"/>
            <a:ext cx="327532" cy="327532"/>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79" name="Google Shape;2079;p19"/>
          <p:cNvSpPr/>
          <p:nvPr/>
        </p:nvSpPr>
        <p:spPr>
          <a:xfrm rot="10800000">
            <a:off x="11451172" y="5230962"/>
            <a:ext cx="240000" cy="240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80" name="Google Shape;2080;p19"/>
          <p:cNvSpPr/>
          <p:nvPr/>
        </p:nvSpPr>
        <p:spPr>
          <a:xfrm rot="10800000">
            <a:off x="11509120" y="5288910"/>
            <a:ext cx="124200" cy="1242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81" name="Google Shape;2081;p19"/>
          <p:cNvSpPr/>
          <p:nvPr/>
        </p:nvSpPr>
        <p:spPr>
          <a:xfrm rot="5400000">
            <a:off x="11235629" y="4123928"/>
            <a:ext cx="672000" cy="672000"/>
          </a:xfrm>
          <a:prstGeom prst="arc">
            <a:avLst>
              <a:gd name="adj1" fmla="val 16200000"/>
              <a:gd name="adj2" fmla="val 10690623"/>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082" name="Google Shape;2082;p19"/>
          <p:cNvSpPr/>
          <p:nvPr/>
        </p:nvSpPr>
        <p:spPr>
          <a:xfrm rot="5400000">
            <a:off x="11338358" y="4226399"/>
            <a:ext cx="466800" cy="466800"/>
          </a:xfrm>
          <a:prstGeom prst="arc">
            <a:avLst>
              <a:gd name="adj1" fmla="val 16200000"/>
              <a:gd name="adj2" fmla="val 10869229"/>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083" name="Google Shape;2083;p19"/>
          <p:cNvSpPr/>
          <p:nvPr/>
        </p:nvSpPr>
        <p:spPr>
          <a:xfrm rot="10800000">
            <a:off x="11112414" y="4452212"/>
            <a:ext cx="453600" cy="4536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84" name="Google Shape;2084;p19"/>
          <p:cNvSpPr/>
          <p:nvPr/>
        </p:nvSpPr>
        <p:spPr>
          <a:xfrm rot="10800000">
            <a:off x="11478247" y="4375142"/>
            <a:ext cx="173100" cy="1731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085" name="Google Shape;2085;p19"/>
          <p:cNvGrpSpPr/>
          <p:nvPr/>
        </p:nvGrpSpPr>
        <p:grpSpPr>
          <a:xfrm rot="10800000">
            <a:off x="11682431" y="4306740"/>
            <a:ext cx="252180" cy="32692"/>
            <a:chOff x="10578164" y="275923"/>
            <a:chExt cx="416551" cy="54000"/>
          </a:xfrm>
        </p:grpSpPr>
        <p:sp>
          <p:nvSpPr>
            <p:cNvPr id="2086" name="Google Shape;2086;p19"/>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87" name="Google Shape;2087;p19"/>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88" name="Google Shape;2088;p19"/>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089" name="Google Shape;2089;p19"/>
          <p:cNvGrpSpPr/>
          <p:nvPr/>
        </p:nvGrpSpPr>
        <p:grpSpPr>
          <a:xfrm rot="10800000">
            <a:off x="11682431" y="4213982"/>
            <a:ext cx="252180" cy="32692"/>
            <a:chOff x="10578164" y="275923"/>
            <a:chExt cx="416551" cy="54000"/>
          </a:xfrm>
        </p:grpSpPr>
        <p:sp>
          <p:nvSpPr>
            <p:cNvPr id="2090" name="Google Shape;2090;p19"/>
            <p:cNvSpPr/>
            <p:nvPr/>
          </p:nvSpPr>
          <p:spPr>
            <a:xfrm>
              <a:off x="10578164"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91" name="Google Shape;2091;p19"/>
            <p:cNvSpPr/>
            <p:nvPr/>
          </p:nvSpPr>
          <p:spPr>
            <a:xfrm>
              <a:off x="10759440"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92" name="Google Shape;2092;p19"/>
            <p:cNvSpPr/>
            <p:nvPr/>
          </p:nvSpPr>
          <p:spPr>
            <a:xfrm>
              <a:off x="10940715"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093" name="Google Shape;2093;p19"/>
          <p:cNvGrpSpPr/>
          <p:nvPr/>
        </p:nvGrpSpPr>
        <p:grpSpPr>
          <a:xfrm rot="10800000">
            <a:off x="11682431" y="4121225"/>
            <a:ext cx="252180" cy="32692"/>
            <a:chOff x="10578164" y="275923"/>
            <a:chExt cx="416551" cy="54000"/>
          </a:xfrm>
        </p:grpSpPr>
        <p:sp>
          <p:nvSpPr>
            <p:cNvPr id="2094" name="Google Shape;2094;p19"/>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95" name="Google Shape;2095;p19"/>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96" name="Google Shape;2096;p19"/>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097" name="Google Shape;2097;p19"/>
          <p:cNvGrpSpPr/>
          <p:nvPr/>
        </p:nvGrpSpPr>
        <p:grpSpPr>
          <a:xfrm rot="10800000">
            <a:off x="11217186" y="4750616"/>
            <a:ext cx="252180" cy="32692"/>
            <a:chOff x="10578164" y="275923"/>
            <a:chExt cx="416551" cy="54000"/>
          </a:xfrm>
        </p:grpSpPr>
        <p:sp>
          <p:nvSpPr>
            <p:cNvPr id="2098" name="Google Shape;2098;p19"/>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99" name="Google Shape;2099;p19"/>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00" name="Google Shape;2100;p19"/>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101" name="Google Shape;2101;p19"/>
          <p:cNvGrpSpPr/>
          <p:nvPr/>
        </p:nvGrpSpPr>
        <p:grpSpPr>
          <a:xfrm rot="10800000">
            <a:off x="11217186" y="4657859"/>
            <a:ext cx="252180" cy="32692"/>
            <a:chOff x="10578164" y="275923"/>
            <a:chExt cx="416551" cy="54000"/>
          </a:xfrm>
        </p:grpSpPr>
        <p:sp>
          <p:nvSpPr>
            <p:cNvPr id="2102" name="Google Shape;2102;p19"/>
            <p:cNvSpPr/>
            <p:nvPr/>
          </p:nvSpPr>
          <p:spPr>
            <a:xfrm>
              <a:off x="10578164"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03" name="Google Shape;2103;p19"/>
            <p:cNvSpPr/>
            <p:nvPr/>
          </p:nvSpPr>
          <p:spPr>
            <a:xfrm>
              <a:off x="10759440"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04" name="Google Shape;2104;p19"/>
            <p:cNvSpPr/>
            <p:nvPr/>
          </p:nvSpPr>
          <p:spPr>
            <a:xfrm>
              <a:off x="10940715"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105" name="Google Shape;2105;p19"/>
          <p:cNvGrpSpPr/>
          <p:nvPr/>
        </p:nvGrpSpPr>
        <p:grpSpPr>
          <a:xfrm rot="10800000">
            <a:off x="11217186" y="4565101"/>
            <a:ext cx="252180" cy="32692"/>
            <a:chOff x="10578164" y="275923"/>
            <a:chExt cx="416551" cy="54000"/>
          </a:xfrm>
        </p:grpSpPr>
        <p:sp>
          <p:nvSpPr>
            <p:cNvPr id="2106" name="Google Shape;2106;p19"/>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07" name="Google Shape;2107;p19"/>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08" name="Google Shape;2108;p19"/>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119" name="Google Shape;2119;p19"/>
          <p:cNvGrpSpPr/>
          <p:nvPr/>
        </p:nvGrpSpPr>
        <p:grpSpPr>
          <a:xfrm rot="10740382">
            <a:off x="10180255" y="5779334"/>
            <a:ext cx="928647" cy="928590"/>
            <a:chOff x="3247624" y="213651"/>
            <a:chExt cx="1533709" cy="1533614"/>
          </a:xfrm>
        </p:grpSpPr>
        <p:sp>
          <p:nvSpPr>
            <p:cNvPr id="2120" name="Google Shape;2120;p19"/>
            <p:cNvSpPr/>
            <p:nvPr/>
          </p:nvSpPr>
          <p:spPr>
            <a:xfrm rot="-2642172" flipH="1">
              <a:off x="3472138" y="438179"/>
              <a:ext cx="1084572" cy="1084572"/>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121" name="Google Shape;2121;p19"/>
            <p:cNvSpPr/>
            <p:nvPr/>
          </p:nvSpPr>
          <p:spPr>
            <a:xfrm rot="8157828" flipH="1">
              <a:off x="3472247" y="438165"/>
              <a:ext cx="1084572" cy="1084572"/>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sp>
        <p:nvSpPr>
          <p:cNvPr id="2122" name="Google Shape;2122;p19"/>
          <p:cNvSpPr/>
          <p:nvPr/>
        </p:nvSpPr>
        <p:spPr>
          <a:xfrm rot="10800000">
            <a:off x="10431545" y="6030825"/>
            <a:ext cx="426300" cy="4263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23" name="Google Shape;2123;p19"/>
          <p:cNvSpPr/>
          <p:nvPr/>
        </p:nvSpPr>
        <p:spPr>
          <a:xfrm rot="10800000">
            <a:off x="10536704" y="6135984"/>
            <a:ext cx="216000" cy="2160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24" name="Google Shape;2124;p19"/>
          <p:cNvSpPr/>
          <p:nvPr/>
        </p:nvSpPr>
        <p:spPr>
          <a:xfrm rot="10800000">
            <a:off x="9723374" y="6241316"/>
            <a:ext cx="453600" cy="4536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25" name="Google Shape;2125;p19"/>
          <p:cNvSpPr/>
          <p:nvPr/>
        </p:nvSpPr>
        <p:spPr>
          <a:xfrm rot="-5400000">
            <a:off x="9723524" y="5792373"/>
            <a:ext cx="453600" cy="4536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126" name="Google Shape;2126;p19"/>
          <p:cNvGrpSpPr/>
          <p:nvPr/>
        </p:nvGrpSpPr>
        <p:grpSpPr>
          <a:xfrm rot="-5400000">
            <a:off x="9833061" y="6249586"/>
            <a:ext cx="234029" cy="453324"/>
            <a:chOff x="10628069" y="2437255"/>
            <a:chExt cx="369772" cy="748800"/>
          </a:xfrm>
        </p:grpSpPr>
        <p:cxnSp>
          <p:nvCxnSpPr>
            <p:cNvPr id="2127" name="Google Shape;2127;p19"/>
            <p:cNvCxnSpPr/>
            <p:nvPr/>
          </p:nvCxnSpPr>
          <p:spPr>
            <a:xfrm>
              <a:off x="10997841" y="2437255"/>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128" name="Google Shape;2128;p19"/>
            <p:cNvCxnSpPr/>
            <p:nvPr/>
          </p:nvCxnSpPr>
          <p:spPr>
            <a:xfrm>
              <a:off x="10812955"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129" name="Google Shape;2129;p19"/>
            <p:cNvCxnSpPr/>
            <p:nvPr/>
          </p:nvCxnSpPr>
          <p:spPr>
            <a:xfrm>
              <a:off x="10628069" y="2437255"/>
              <a:ext cx="0" cy="748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2130" name="Google Shape;2130;p19"/>
          <p:cNvGrpSpPr/>
          <p:nvPr/>
        </p:nvGrpSpPr>
        <p:grpSpPr>
          <a:xfrm rot="-5400000">
            <a:off x="9839116" y="5796903"/>
            <a:ext cx="223860" cy="453324"/>
            <a:chOff x="10628069" y="2437255"/>
            <a:chExt cx="369772" cy="748800"/>
          </a:xfrm>
        </p:grpSpPr>
        <p:cxnSp>
          <p:nvCxnSpPr>
            <p:cNvPr id="2131" name="Google Shape;2131;p19"/>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2132" name="Google Shape;2132;p19"/>
            <p:cNvCxnSpPr/>
            <p:nvPr/>
          </p:nvCxnSpPr>
          <p:spPr>
            <a:xfrm>
              <a:off x="10812955" y="2437255"/>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2133" name="Google Shape;2133;p19"/>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2134" name="Google Shape;2134;p19"/>
          <p:cNvSpPr/>
          <p:nvPr/>
        </p:nvSpPr>
        <p:spPr>
          <a:xfrm flipH="1">
            <a:off x="9275700" y="5792731"/>
            <a:ext cx="903600" cy="903600"/>
          </a:xfrm>
          <a:prstGeom prst="arc">
            <a:avLst>
              <a:gd name="adj1" fmla="val 16200000"/>
              <a:gd name="adj2" fmla="val 5378577"/>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135" name="Google Shape;2135;p19"/>
          <p:cNvSpPr/>
          <p:nvPr/>
        </p:nvSpPr>
        <p:spPr>
          <a:xfrm rot="10800000">
            <a:off x="10981487" y="5653887"/>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36" name="Google Shape;2136;p19"/>
          <p:cNvSpPr/>
          <p:nvPr/>
        </p:nvSpPr>
        <p:spPr>
          <a:xfrm rot="10800000">
            <a:off x="10864286" y="5653887"/>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37" name="Google Shape;2137;p19"/>
          <p:cNvSpPr/>
          <p:nvPr/>
        </p:nvSpPr>
        <p:spPr>
          <a:xfrm rot="10800000">
            <a:off x="10747084" y="5653887"/>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38" name="Google Shape;2138;p19"/>
          <p:cNvSpPr/>
          <p:nvPr/>
        </p:nvSpPr>
        <p:spPr>
          <a:xfrm rot="10800000">
            <a:off x="10981487" y="5561129"/>
            <a:ext cx="32700" cy="327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39" name="Google Shape;2139;p19"/>
          <p:cNvSpPr/>
          <p:nvPr/>
        </p:nvSpPr>
        <p:spPr>
          <a:xfrm rot="10800000">
            <a:off x="10864286" y="5561129"/>
            <a:ext cx="32700" cy="327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40" name="Google Shape;2140;p19"/>
          <p:cNvSpPr/>
          <p:nvPr/>
        </p:nvSpPr>
        <p:spPr>
          <a:xfrm rot="10800000">
            <a:off x="10747084" y="5561129"/>
            <a:ext cx="32700" cy="327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41" name="Google Shape;2141;p19"/>
          <p:cNvSpPr/>
          <p:nvPr/>
        </p:nvSpPr>
        <p:spPr>
          <a:xfrm rot="10800000">
            <a:off x="10981487" y="5468371"/>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42" name="Google Shape;2142;p19"/>
          <p:cNvSpPr/>
          <p:nvPr/>
        </p:nvSpPr>
        <p:spPr>
          <a:xfrm rot="10800000">
            <a:off x="10864286" y="5468371"/>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43" name="Google Shape;2143;p19"/>
          <p:cNvSpPr/>
          <p:nvPr/>
        </p:nvSpPr>
        <p:spPr>
          <a:xfrm rot="10800000">
            <a:off x="10747084" y="5468371"/>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44" name="Google Shape;2144;p19"/>
          <p:cNvSpPr/>
          <p:nvPr/>
        </p:nvSpPr>
        <p:spPr>
          <a:xfrm rot="10800000">
            <a:off x="10512681" y="5653887"/>
            <a:ext cx="32700" cy="32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45" name="Google Shape;2145;p19"/>
          <p:cNvSpPr/>
          <p:nvPr/>
        </p:nvSpPr>
        <p:spPr>
          <a:xfrm rot="10800000">
            <a:off x="10395479" y="5653887"/>
            <a:ext cx="32700" cy="32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46" name="Google Shape;2146;p19"/>
          <p:cNvSpPr/>
          <p:nvPr/>
        </p:nvSpPr>
        <p:spPr>
          <a:xfrm rot="10800000">
            <a:off x="10278279" y="5653887"/>
            <a:ext cx="32700" cy="32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47" name="Google Shape;2147;p19"/>
          <p:cNvSpPr/>
          <p:nvPr/>
        </p:nvSpPr>
        <p:spPr>
          <a:xfrm rot="10800000">
            <a:off x="10512681" y="5561129"/>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48" name="Google Shape;2148;p19"/>
          <p:cNvSpPr/>
          <p:nvPr/>
        </p:nvSpPr>
        <p:spPr>
          <a:xfrm rot="10800000">
            <a:off x="10395479" y="5561129"/>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49" name="Google Shape;2149;p19"/>
          <p:cNvSpPr/>
          <p:nvPr/>
        </p:nvSpPr>
        <p:spPr>
          <a:xfrm rot="10800000">
            <a:off x="10278279" y="5561129"/>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50" name="Google Shape;2150;p19"/>
          <p:cNvSpPr/>
          <p:nvPr/>
        </p:nvSpPr>
        <p:spPr>
          <a:xfrm rot="10800000">
            <a:off x="10512681" y="5468371"/>
            <a:ext cx="32700" cy="32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51" name="Google Shape;2151;p19"/>
          <p:cNvSpPr/>
          <p:nvPr/>
        </p:nvSpPr>
        <p:spPr>
          <a:xfrm rot="10800000">
            <a:off x="10395479" y="5468371"/>
            <a:ext cx="32700" cy="32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52" name="Google Shape;2152;p19"/>
          <p:cNvSpPr/>
          <p:nvPr/>
        </p:nvSpPr>
        <p:spPr>
          <a:xfrm rot="10800000">
            <a:off x="10278279" y="5468371"/>
            <a:ext cx="32700" cy="32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53" name="Google Shape;2153;p19"/>
          <p:cNvSpPr/>
          <p:nvPr/>
        </p:nvSpPr>
        <p:spPr>
          <a:xfrm rot="10800000">
            <a:off x="10629882" y="5661657"/>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54" name="Google Shape;2154;p19"/>
          <p:cNvSpPr/>
          <p:nvPr/>
        </p:nvSpPr>
        <p:spPr>
          <a:xfrm rot="10800000">
            <a:off x="10629882" y="5551902"/>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55" name="Google Shape;2155;p19"/>
          <p:cNvSpPr/>
          <p:nvPr/>
        </p:nvSpPr>
        <p:spPr>
          <a:xfrm rot="10800000">
            <a:off x="10629882" y="5453803"/>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156" name="Google Shape;2156;p19"/>
          <p:cNvGrpSpPr/>
          <p:nvPr/>
        </p:nvGrpSpPr>
        <p:grpSpPr>
          <a:xfrm rot="-5400000">
            <a:off x="10636708" y="4869344"/>
            <a:ext cx="440495" cy="517571"/>
            <a:chOff x="10628069" y="2437255"/>
            <a:chExt cx="369772" cy="748800"/>
          </a:xfrm>
        </p:grpSpPr>
        <p:cxnSp>
          <p:nvCxnSpPr>
            <p:cNvPr id="2157" name="Google Shape;2157;p19"/>
            <p:cNvCxnSpPr/>
            <p:nvPr/>
          </p:nvCxnSpPr>
          <p:spPr>
            <a:xfrm>
              <a:off x="10997841"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158" name="Google Shape;2158;p19"/>
            <p:cNvCxnSpPr/>
            <p:nvPr/>
          </p:nvCxnSpPr>
          <p:spPr>
            <a:xfrm>
              <a:off x="10812955" y="2437255"/>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159" name="Google Shape;2159;p19"/>
            <p:cNvCxnSpPr/>
            <p:nvPr/>
          </p:nvCxnSpPr>
          <p:spPr>
            <a:xfrm>
              <a:off x="10628069" y="2437255"/>
              <a:ext cx="0" cy="748800"/>
            </a:xfrm>
            <a:prstGeom prst="straightConnector1">
              <a:avLst/>
            </a:prstGeom>
            <a:noFill/>
            <a:ln w="9525" cap="flat" cmpd="sng">
              <a:solidFill>
                <a:schemeClr val="accent1"/>
              </a:solidFill>
              <a:prstDash val="solid"/>
              <a:miter lim="800000"/>
              <a:headEnd type="none" w="sm" len="sm"/>
              <a:tailEnd type="none" w="sm" len="sm"/>
            </a:ln>
          </p:spPr>
        </p:cxnSp>
      </p:grpSp>
      <p:sp>
        <p:nvSpPr>
          <p:cNvPr id="2160" name="Google Shape;2160;p19"/>
          <p:cNvSpPr/>
          <p:nvPr/>
        </p:nvSpPr>
        <p:spPr>
          <a:xfrm rot="-5400000">
            <a:off x="10196539" y="4901707"/>
            <a:ext cx="453600" cy="4536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61" name="Google Shape;2161;p19"/>
          <p:cNvSpPr/>
          <p:nvPr/>
        </p:nvSpPr>
        <p:spPr>
          <a:xfrm rot="10800000">
            <a:off x="10318163" y="5023480"/>
            <a:ext cx="210000" cy="210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162" name="Google Shape;2162;p19"/>
          <p:cNvGrpSpPr/>
          <p:nvPr/>
        </p:nvGrpSpPr>
        <p:grpSpPr>
          <a:xfrm rot="5400000" flipH="1">
            <a:off x="9384290" y="5907646"/>
            <a:ext cx="679985" cy="679985"/>
            <a:chOff x="6214949" y="2511699"/>
            <a:chExt cx="1123200" cy="1123200"/>
          </a:xfrm>
        </p:grpSpPr>
        <p:sp>
          <p:nvSpPr>
            <p:cNvPr id="2163" name="Google Shape;2163;p19"/>
            <p:cNvSpPr/>
            <p:nvPr/>
          </p:nvSpPr>
          <p:spPr>
            <a:xfrm rot="-5400000" flipH="1">
              <a:off x="6402149" y="2698899"/>
              <a:ext cx="748800" cy="7488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164" name="Google Shape;2164;p19"/>
            <p:cNvSpPr/>
            <p:nvPr/>
          </p:nvSpPr>
          <p:spPr>
            <a:xfrm rot="-5400000" flipH="1">
              <a:off x="6589349" y="2886099"/>
              <a:ext cx="374400" cy="3744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165" name="Google Shape;2165;p19"/>
            <p:cNvSpPr/>
            <p:nvPr/>
          </p:nvSpPr>
          <p:spPr>
            <a:xfrm rot="-5400000" flipH="1">
              <a:off x="6214949" y="2511699"/>
              <a:ext cx="1123200" cy="1123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latin typeface="Calibri"/>
                  <a:ea typeface="Calibri"/>
                  <a:cs typeface="Calibri"/>
                  <a:sym typeface="Calibri"/>
                </a:rPr>
                <a:t>		</a:t>
              </a:r>
              <a:endParaRPr sz="1800" b="0" i="0" u="none" strike="noStrike" cap="none">
                <a:solidFill>
                  <a:srgbClr val="000000"/>
                </a:solidFill>
                <a:latin typeface="Calibri"/>
                <a:ea typeface="Calibri"/>
                <a:cs typeface="Calibri"/>
                <a:sym typeface="Calibri"/>
              </a:endParaRPr>
            </a:p>
          </p:txBody>
        </p:sp>
      </p:grpSp>
      <p:grpSp>
        <p:nvGrpSpPr>
          <p:cNvPr id="224" name="Group 223">
            <a:extLst>
              <a:ext uri="{FF2B5EF4-FFF2-40B4-BE49-F238E27FC236}">
                <a16:creationId xmlns:a16="http://schemas.microsoft.com/office/drawing/2014/main" id="{0C0D1A36-8C7A-4AA1-A5B7-F93C596715C6}"/>
              </a:ext>
            </a:extLst>
          </p:cNvPr>
          <p:cNvGrpSpPr/>
          <p:nvPr userDrawn="1"/>
        </p:nvGrpSpPr>
        <p:grpSpPr>
          <a:xfrm flipV="1">
            <a:off x="11119448" y="5906215"/>
            <a:ext cx="431321" cy="207753"/>
            <a:chOff x="11184673" y="2647468"/>
            <a:chExt cx="748937" cy="369772"/>
          </a:xfrm>
        </p:grpSpPr>
        <p:cxnSp>
          <p:nvCxnSpPr>
            <p:cNvPr id="225" name="Straight Connector 224">
              <a:extLst>
                <a:ext uri="{FF2B5EF4-FFF2-40B4-BE49-F238E27FC236}">
                  <a16:creationId xmlns:a16="http://schemas.microsoft.com/office/drawing/2014/main" id="{873ABF78-BE43-4EE6-82F1-C69EB3F8C986}"/>
                </a:ext>
              </a:extLst>
            </p:cNvPr>
            <p:cNvCxnSpPr>
              <a:cxnSpLocks/>
            </p:cNvCxnSpPr>
            <p:nvPr/>
          </p:nvCxnSpPr>
          <p:spPr>
            <a:xfrm rot="5400000">
              <a:off x="11559142" y="2642771"/>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90E5CE81-B52C-42CB-84FF-49224DF81062}"/>
                </a:ext>
              </a:extLst>
            </p:cNvPr>
            <p:cNvCxnSpPr>
              <a:cxnSpLocks/>
            </p:cNvCxnSpPr>
            <p:nvPr/>
          </p:nvCxnSpPr>
          <p:spPr>
            <a:xfrm rot="5400000">
              <a:off x="11559142" y="2457885"/>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57A61F0B-C4DD-4217-9B84-89B2CE8347F5}"/>
                </a:ext>
              </a:extLst>
            </p:cNvPr>
            <p:cNvCxnSpPr>
              <a:cxnSpLocks/>
            </p:cNvCxnSpPr>
            <p:nvPr/>
          </p:nvCxnSpPr>
          <p:spPr>
            <a:xfrm rot="5400000">
              <a:off x="11559142" y="2272999"/>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228" name="Group 227">
            <a:extLst>
              <a:ext uri="{FF2B5EF4-FFF2-40B4-BE49-F238E27FC236}">
                <a16:creationId xmlns:a16="http://schemas.microsoft.com/office/drawing/2014/main" id="{B59E5C56-96B5-4E73-ADC6-44A4EE33EB64}"/>
              </a:ext>
            </a:extLst>
          </p:cNvPr>
          <p:cNvGrpSpPr/>
          <p:nvPr userDrawn="1"/>
        </p:nvGrpSpPr>
        <p:grpSpPr>
          <a:xfrm flipV="1">
            <a:off x="1454988" y="701611"/>
            <a:ext cx="431321" cy="207753"/>
            <a:chOff x="11184673" y="2647468"/>
            <a:chExt cx="748937" cy="369772"/>
          </a:xfrm>
        </p:grpSpPr>
        <p:cxnSp>
          <p:nvCxnSpPr>
            <p:cNvPr id="229" name="Straight Connector 228">
              <a:extLst>
                <a:ext uri="{FF2B5EF4-FFF2-40B4-BE49-F238E27FC236}">
                  <a16:creationId xmlns:a16="http://schemas.microsoft.com/office/drawing/2014/main" id="{F01AF8D7-40B8-4558-A289-E3195C5A95F3}"/>
                </a:ext>
              </a:extLst>
            </p:cNvPr>
            <p:cNvCxnSpPr>
              <a:cxnSpLocks/>
            </p:cNvCxnSpPr>
            <p:nvPr/>
          </p:nvCxnSpPr>
          <p:spPr>
            <a:xfrm rot="5400000">
              <a:off x="11559142" y="2642771"/>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5F094E38-E48B-4EDC-A528-739BD034456B}"/>
                </a:ext>
              </a:extLst>
            </p:cNvPr>
            <p:cNvCxnSpPr>
              <a:cxnSpLocks/>
            </p:cNvCxnSpPr>
            <p:nvPr/>
          </p:nvCxnSpPr>
          <p:spPr>
            <a:xfrm rot="5400000">
              <a:off x="11559142" y="2457885"/>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3396A695-0FF8-48A0-BED7-9569CB9E9139}"/>
                </a:ext>
              </a:extLst>
            </p:cNvPr>
            <p:cNvCxnSpPr>
              <a:cxnSpLocks/>
            </p:cNvCxnSpPr>
            <p:nvPr/>
          </p:nvCxnSpPr>
          <p:spPr>
            <a:xfrm rot="5400000">
              <a:off x="11559142" y="2272999"/>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018 Custom Layout 1">
  <p:cSld name="CUSTOM_17">
    <p:spTree>
      <p:nvGrpSpPr>
        <p:cNvPr id="1" name="Shape 2380"/>
        <p:cNvGrpSpPr/>
        <p:nvPr/>
      </p:nvGrpSpPr>
      <p:grpSpPr>
        <a:xfrm>
          <a:off x="0" y="0"/>
          <a:ext cx="0" cy="0"/>
          <a:chOff x="0" y="0"/>
          <a:chExt cx="0" cy="0"/>
        </a:xfrm>
      </p:grpSpPr>
      <p:sp>
        <p:nvSpPr>
          <p:cNvPr id="2488" name="Google Shape;2488;p21"/>
          <p:cNvSpPr/>
          <p:nvPr/>
        </p:nvSpPr>
        <p:spPr>
          <a:xfrm>
            <a:off x="2819209" y="194512"/>
            <a:ext cx="1399800" cy="1346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85" name="Group 184">
            <a:extLst>
              <a:ext uri="{FF2B5EF4-FFF2-40B4-BE49-F238E27FC236}">
                <a16:creationId xmlns:a16="http://schemas.microsoft.com/office/drawing/2014/main" id="{F47C7961-3601-45F2-A084-0211BA491189}"/>
              </a:ext>
            </a:extLst>
          </p:cNvPr>
          <p:cNvGrpSpPr/>
          <p:nvPr userDrawn="1"/>
        </p:nvGrpSpPr>
        <p:grpSpPr>
          <a:xfrm>
            <a:off x="2822756" y="198407"/>
            <a:ext cx="1397080" cy="1162409"/>
            <a:chOff x="3210946" y="234733"/>
            <a:chExt cx="1560780" cy="1298611"/>
          </a:xfrm>
        </p:grpSpPr>
        <p:cxnSp>
          <p:nvCxnSpPr>
            <p:cNvPr id="186" name="Straight Connector 185">
              <a:extLst>
                <a:ext uri="{FF2B5EF4-FFF2-40B4-BE49-F238E27FC236}">
                  <a16:creationId xmlns:a16="http://schemas.microsoft.com/office/drawing/2014/main" id="{FF9785BE-3044-4210-82FF-CFAA16AE97A9}"/>
                </a:ext>
              </a:extLst>
            </p:cNvPr>
            <p:cNvCxnSpPr>
              <a:cxnSpLocks/>
            </p:cNvCxnSpPr>
            <p:nvPr/>
          </p:nvCxnSpPr>
          <p:spPr>
            <a:xfrm rot="5400000">
              <a:off x="3991336" y="752954"/>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39D71EDA-4D8E-499D-B9A6-170CC5D34BBF}"/>
                </a:ext>
              </a:extLst>
            </p:cNvPr>
            <p:cNvCxnSpPr>
              <a:cxnSpLocks/>
            </p:cNvCxnSpPr>
            <p:nvPr/>
          </p:nvCxnSpPr>
          <p:spPr>
            <a:xfrm rot="5400000">
              <a:off x="3991336" y="567439"/>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F63D8DF9-72CF-4DBA-A543-1543A9C802F4}"/>
                </a:ext>
              </a:extLst>
            </p:cNvPr>
            <p:cNvCxnSpPr>
              <a:cxnSpLocks/>
            </p:cNvCxnSpPr>
            <p:nvPr/>
          </p:nvCxnSpPr>
          <p:spPr>
            <a:xfrm rot="5400000">
              <a:off x="3991336" y="381923"/>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3CBFD04C-1B15-4C08-B0E5-B282E40175E7}"/>
                </a:ext>
              </a:extLst>
            </p:cNvPr>
            <p:cNvCxnSpPr>
              <a:cxnSpLocks/>
            </p:cNvCxnSpPr>
            <p:nvPr/>
          </p:nvCxnSpPr>
          <p:spPr>
            <a:xfrm rot="5400000">
              <a:off x="3991336" y="19640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511635B5-0961-46F6-A1B9-A4CF7F6AA9EE}"/>
                </a:ext>
              </a:extLst>
            </p:cNvPr>
            <p:cNvCxnSpPr>
              <a:cxnSpLocks/>
            </p:cNvCxnSpPr>
            <p:nvPr/>
          </p:nvCxnSpPr>
          <p:spPr>
            <a:xfrm rot="5400000">
              <a:off x="3991336" y="1089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BA8B9DD8-ECAF-494A-BB3C-C2A6A54CCD45}"/>
                </a:ext>
              </a:extLst>
            </p:cNvPr>
            <p:cNvCxnSpPr>
              <a:cxnSpLocks/>
            </p:cNvCxnSpPr>
            <p:nvPr/>
          </p:nvCxnSpPr>
          <p:spPr>
            <a:xfrm rot="5400000">
              <a:off x="3991336" y="-174625"/>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CA1FBFD2-7597-4559-9298-8594EB093709}"/>
                </a:ext>
              </a:extLst>
            </p:cNvPr>
            <p:cNvCxnSpPr>
              <a:cxnSpLocks/>
            </p:cNvCxnSpPr>
            <p:nvPr/>
          </p:nvCxnSpPr>
          <p:spPr>
            <a:xfrm rot="5400000">
              <a:off x="3991336" y="-36014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6C5D13F8-7B50-468A-9104-7A6C79737597}"/>
                </a:ext>
              </a:extLst>
            </p:cNvPr>
            <p:cNvCxnSpPr>
              <a:cxnSpLocks/>
            </p:cNvCxnSpPr>
            <p:nvPr/>
          </p:nvCxnSpPr>
          <p:spPr>
            <a:xfrm rot="5400000">
              <a:off x="3991336" y="-54565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381" name="Google Shape;2381;p21"/>
          <p:cNvSpPr txBox="1">
            <a:spLocks noGrp="1"/>
          </p:cNvSpPr>
          <p:nvPr>
            <p:ph type="subTitle" idx="1"/>
          </p:nvPr>
        </p:nvSpPr>
        <p:spPr>
          <a:xfrm>
            <a:off x="4880900" y="3313100"/>
            <a:ext cx="55815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atin typeface="Aldrich"/>
                <a:cs typeface="Arial" panose="020B0604020202020204" pitchFamily="34" charset="0"/>
              </a:defRPr>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dirty="0"/>
          </a:p>
        </p:txBody>
      </p:sp>
      <p:sp>
        <p:nvSpPr>
          <p:cNvPr id="2382" name="Google Shape;2382;p21"/>
          <p:cNvSpPr txBox="1">
            <a:spLocks noGrp="1"/>
          </p:cNvSpPr>
          <p:nvPr>
            <p:ph type="title"/>
          </p:nvPr>
        </p:nvSpPr>
        <p:spPr>
          <a:xfrm>
            <a:off x="4880900" y="2380250"/>
            <a:ext cx="5581500" cy="763500"/>
          </a:xfrm>
          <a:prstGeom prst="rect">
            <a:avLst/>
          </a:prstGeom>
        </p:spPr>
        <p:txBody>
          <a:bodyPr spcFirstLastPara="1" wrap="square" lIns="121900" tIns="121900" rIns="121900" bIns="121900" anchor="b" anchorCtr="0">
            <a:noAutofit/>
          </a:bodyPr>
          <a:lstStyle>
            <a:lvl1pPr marL="0" marR="0" lvl="0" indent="0" algn="l" rtl="0">
              <a:lnSpc>
                <a:spcPct val="100000"/>
              </a:lnSpc>
              <a:spcBef>
                <a:spcPts val="0"/>
              </a:spcBef>
              <a:spcAft>
                <a:spcPts val="0"/>
              </a:spcAft>
              <a:buClr>
                <a:schemeClr val="dk1"/>
              </a:buClr>
              <a:buSzPts val="7000"/>
              <a:buFont typeface="Aldrich"/>
              <a:buNone/>
              <a:defRPr sz="7000">
                <a:latin typeface="Aldrich"/>
                <a:cs typeface="Arial" panose="020B0604020202020204" pitchFamily="34" charset="0"/>
              </a:defRPr>
            </a:lvl1pPr>
            <a:lvl2pPr lvl="1"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9pPr>
          </a:lstStyle>
          <a:p>
            <a:endParaRPr dirty="0"/>
          </a:p>
        </p:txBody>
      </p:sp>
      <p:sp>
        <p:nvSpPr>
          <p:cNvPr id="2383" name="Google Shape;2383;p21"/>
          <p:cNvSpPr txBox="1">
            <a:spLocks noGrp="1"/>
          </p:cNvSpPr>
          <p:nvPr>
            <p:ph type="body" idx="2"/>
          </p:nvPr>
        </p:nvSpPr>
        <p:spPr>
          <a:xfrm>
            <a:off x="4880950" y="4177900"/>
            <a:ext cx="5581500" cy="1341600"/>
          </a:xfrm>
          <a:prstGeom prst="rect">
            <a:avLst/>
          </a:prstGeom>
        </p:spPr>
        <p:txBody>
          <a:bodyPr spcFirstLastPara="1" wrap="square" lIns="121900" tIns="121900" rIns="121900" bIns="121900" anchor="t" anchorCtr="0">
            <a:noAutofit/>
          </a:bodyPr>
          <a:lstStyle>
            <a:lvl1pPr marL="457200" lvl="0" indent="-349250">
              <a:lnSpc>
                <a:spcPct val="100000"/>
              </a:lnSpc>
              <a:spcBef>
                <a:spcPts val="0"/>
              </a:spcBef>
              <a:spcAft>
                <a:spcPts val="0"/>
              </a:spcAft>
              <a:buSzPts val="1900"/>
              <a:buChar char="●"/>
              <a:defRPr>
                <a:latin typeface="Aldrich"/>
                <a:cs typeface="Arial" panose="020B0604020202020204" pitchFamily="34" charset="0"/>
              </a:defRPr>
            </a:lvl1pPr>
            <a:lvl2pPr marL="914400" lvl="1" indent="-349250">
              <a:lnSpc>
                <a:spcPct val="100000"/>
              </a:lnSpc>
              <a:spcBef>
                <a:spcPts val="0"/>
              </a:spcBef>
              <a:spcAft>
                <a:spcPts val="0"/>
              </a:spcAft>
              <a:buSzPts val="1900"/>
              <a:buChar char="○"/>
              <a:defRPr/>
            </a:lvl2pPr>
            <a:lvl3pPr marL="1371600" lvl="2" indent="-349250">
              <a:lnSpc>
                <a:spcPct val="100000"/>
              </a:lnSpc>
              <a:spcBef>
                <a:spcPts val="0"/>
              </a:spcBef>
              <a:spcAft>
                <a:spcPts val="0"/>
              </a:spcAft>
              <a:buSzPts val="1900"/>
              <a:buChar char="■"/>
              <a:defRPr/>
            </a:lvl3pPr>
            <a:lvl4pPr marL="1828800" lvl="3" indent="-349250">
              <a:lnSpc>
                <a:spcPct val="100000"/>
              </a:lnSpc>
              <a:spcBef>
                <a:spcPts val="0"/>
              </a:spcBef>
              <a:spcAft>
                <a:spcPts val="0"/>
              </a:spcAft>
              <a:buSzPts val="1900"/>
              <a:buChar char="●"/>
              <a:defRPr/>
            </a:lvl4pPr>
            <a:lvl5pPr marL="2286000" lvl="4" indent="-349250">
              <a:lnSpc>
                <a:spcPct val="100000"/>
              </a:lnSpc>
              <a:spcBef>
                <a:spcPts val="0"/>
              </a:spcBef>
              <a:spcAft>
                <a:spcPts val="0"/>
              </a:spcAft>
              <a:buSzPts val="1900"/>
              <a:buChar char="○"/>
              <a:defRPr/>
            </a:lvl5pPr>
            <a:lvl6pPr marL="2743200" lvl="5" indent="-349250">
              <a:lnSpc>
                <a:spcPct val="100000"/>
              </a:lnSpc>
              <a:spcBef>
                <a:spcPts val="0"/>
              </a:spcBef>
              <a:spcAft>
                <a:spcPts val="0"/>
              </a:spcAft>
              <a:buSzPts val="1900"/>
              <a:buChar char="■"/>
              <a:defRPr/>
            </a:lvl6pPr>
            <a:lvl7pPr marL="3200400" lvl="6" indent="-349250">
              <a:lnSpc>
                <a:spcPct val="100000"/>
              </a:lnSpc>
              <a:spcBef>
                <a:spcPts val="0"/>
              </a:spcBef>
              <a:spcAft>
                <a:spcPts val="0"/>
              </a:spcAft>
              <a:buSzPts val="1900"/>
              <a:buChar char="●"/>
              <a:defRPr/>
            </a:lvl7pPr>
            <a:lvl8pPr marL="3657600" lvl="7" indent="-349250">
              <a:lnSpc>
                <a:spcPct val="100000"/>
              </a:lnSpc>
              <a:spcBef>
                <a:spcPts val="0"/>
              </a:spcBef>
              <a:spcAft>
                <a:spcPts val="0"/>
              </a:spcAft>
              <a:buSzPts val="1900"/>
              <a:buChar char="○"/>
              <a:defRPr/>
            </a:lvl8pPr>
            <a:lvl9pPr marL="4114800" lvl="8" indent="-349250">
              <a:lnSpc>
                <a:spcPct val="100000"/>
              </a:lnSpc>
              <a:spcBef>
                <a:spcPts val="0"/>
              </a:spcBef>
              <a:spcAft>
                <a:spcPts val="0"/>
              </a:spcAft>
              <a:buSzPts val="1900"/>
              <a:buChar char="■"/>
              <a:defRPr/>
            </a:lvl9pPr>
          </a:lstStyle>
          <a:p>
            <a:endParaRPr dirty="0"/>
          </a:p>
        </p:txBody>
      </p:sp>
      <p:sp>
        <p:nvSpPr>
          <p:cNvPr id="2384" name="Google Shape;2384;p21"/>
          <p:cNvSpPr/>
          <p:nvPr/>
        </p:nvSpPr>
        <p:spPr>
          <a:xfrm>
            <a:off x="141653" y="4893343"/>
            <a:ext cx="1350000" cy="642300"/>
          </a:xfrm>
          <a:prstGeom prst="triangl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85" name="Google Shape;2385;p21"/>
          <p:cNvSpPr/>
          <p:nvPr/>
        </p:nvSpPr>
        <p:spPr>
          <a:xfrm rot="-5400000" flipH="1">
            <a:off x="145205" y="4187537"/>
            <a:ext cx="1350000" cy="13500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386" name="Google Shape;2386;p21"/>
          <p:cNvSpPr/>
          <p:nvPr/>
        </p:nvSpPr>
        <p:spPr>
          <a:xfrm rot="-5400000" flipH="1">
            <a:off x="482755" y="4525088"/>
            <a:ext cx="675300" cy="6753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387" name="Google Shape;2387;p21"/>
          <p:cNvSpPr/>
          <p:nvPr/>
        </p:nvSpPr>
        <p:spPr>
          <a:xfrm rot="-5400000" flipH="1">
            <a:off x="651530" y="4693863"/>
            <a:ext cx="337500" cy="3375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388" name="Google Shape;2388;p21"/>
          <p:cNvSpPr/>
          <p:nvPr/>
        </p:nvSpPr>
        <p:spPr>
          <a:xfrm rot="-5400000" flipH="1">
            <a:off x="313980" y="4356313"/>
            <a:ext cx="1012800" cy="10128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2389" name="Google Shape;2389;p21"/>
          <p:cNvGrpSpPr/>
          <p:nvPr/>
        </p:nvGrpSpPr>
        <p:grpSpPr>
          <a:xfrm>
            <a:off x="1646424" y="2180813"/>
            <a:ext cx="1005581" cy="675118"/>
            <a:chOff x="10624861" y="3933984"/>
            <a:chExt cx="1115330" cy="748800"/>
          </a:xfrm>
        </p:grpSpPr>
        <p:cxnSp>
          <p:nvCxnSpPr>
            <p:cNvPr id="2390" name="Google Shape;2390;p21"/>
            <p:cNvCxnSpPr/>
            <p:nvPr/>
          </p:nvCxnSpPr>
          <p:spPr>
            <a:xfrm>
              <a:off x="10996637"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391" name="Google Shape;2391;p21"/>
            <p:cNvCxnSpPr/>
            <p:nvPr/>
          </p:nvCxnSpPr>
          <p:spPr>
            <a:xfrm>
              <a:off x="10810749"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392" name="Google Shape;2392;p21"/>
            <p:cNvCxnSpPr/>
            <p:nvPr/>
          </p:nvCxnSpPr>
          <p:spPr>
            <a:xfrm>
              <a:off x="1062486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393" name="Google Shape;2393;p21"/>
            <p:cNvCxnSpPr/>
            <p:nvPr/>
          </p:nvCxnSpPr>
          <p:spPr>
            <a:xfrm>
              <a:off x="1155430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394" name="Google Shape;2394;p21"/>
            <p:cNvCxnSpPr/>
            <p:nvPr/>
          </p:nvCxnSpPr>
          <p:spPr>
            <a:xfrm>
              <a:off x="11368413"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395" name="Google Shape;2395;p21"/>
            <p:cNvCxnSpPr/>
            <p:nvPr/>
          </p:nvCxnSpPr>
          <p:spPr>
            <a:xfrm>
              <a:off x="11182525"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396" name="Google Shape;2396;p21"/>
            <p:cNvCxnSpPr/>
            <p:nvPr/>
          </p:nvCxnSpPr>
          <p:spPr>
            <a:xfrm>
              <a:off x="11740191" y="3933984"/>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2397" name="Google Shape;2397;p21"/>
          <p:cNvSpPr/>
          <p:nvPr/>
        </p:nvSpPr>
        <p:spPr>
          <a:xfrm rot="-5400000" flipH="1">
            <a:off x="1504298" y="2844311"/>
            <a:ext cx="1319100" cy="1353900"/>
          </a:xfrm>
          <a:prstGeom prst="teardrop">
            <a:avLst>
              <a:gd name="adj" fmla="val 100000"/>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98" name="Google Shape;2398;p21"/>
          <p:cNvSpPr/>
          <p:nvPr/>
        </p:nvSpPr>
        <p:spPr>
          <a:xfrm>
            <a:off x="130063" y="184180"/>
            <a:ext cx="675300" cy="675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99" name="Google Shape;2399;p21"/>
          <p:cNvSpPr/>
          <p:nvPr/>
        </p:nvSpPr>
        <p:spPr>
          <a:xfrm>
            <a:off x="141220" y="184801"/>
            <a:ext cx="1327200" cy="1327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2400" name="Google Shape;2400;p21"/>
          <p:cNvGrpSpPr/>
          <p:nvPr/>
        </p:nvGrpSpPr>
        <p:grpSpPr>
          <a:xfrm>
            <a:off x="130280" y="850164"/>
            <a:ext cx="666771" cy="675118"/>
            <a:chOff x="8943245" y="2438859"/>
            <a:chExt cx="739541" cy="748800"/>
          </a:xfrm>
        </p:grpSpPr>
        <p:cxnSp>
          <p:nvCxnSpPr>
            <p:cNvPr id="2401" name="Google Shape;2401;p21"/>
            <p:cNvCxnSpPr/>
            <p:nvPr/>
          </p:nvCxnSpPr>
          <p:spPr>
            <a:xfrm>
              <a:off x="8943245"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402" name="Google Shape;2402;p21"/>
            <p:cNvCxnSpPr/>
            <p:nvPr/>
          </p:nvCxnSpPr>
          <p:spPr>
            <a:xfrm>
              <a:off x="968278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403" name="Google Shape;2403;p21"/>
            <p:cNvCxnSpPr/>
            <p:nvPr/>
          </p:nvCxnSpPr>
          <p:spPr>
            <a:xfrm>
              <a:off x="9497903"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404" name="Google Shape;2404;p21"/>
            <p:cNvCxnSpPr/>
            <p:nvPr/>
          </p:nvCxnSpPr>
          <p:spPr>
            <a:xfrm>
              <a:off x="931301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405" name="Google Shape;2405;p21"/>
            <p:cNvCxnSpPr/>
            <p:nvPr/>
          </p:nvCxnSpPr>
          <p:spPr>
            <a:xfrm>
              <a:off x="9128131" y="2438859"/>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2406" name="Google Shape;2406;p21"/>
          <p:cNvSpPr/>
          <p:nvPr/>
        </p:nvSpPr>
        <p:spPr>
          <a:xfrm>
            <a:off x="267671" y="352160"/>
            <a:ext cx="989400" cy="989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07" name="Google Shape;2407;p21"/>
          <p:cNvSpPr/>
          <p:nvPr/>
        </p:nvSpPr>
        <p:spPr>
          <a:xfrm>
            <a:off x="444845" y="529335"/>
            <a:ext cx="634800" cy="6348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08" name="Google Shape;2408;p21"/>
          <p:cNvSpPr/>
          <p:nvPr/>
        </p:nvSpPr>
        <p:spPr>
          <a:xfrm>
            <a:off x="606108" y="690598"/>
            <a:ext cx="312300" cy="3123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09" name="Google Shape;2409;p21"/>
          <p:cNvSpPr/>
          <p:nvPr/>
        </p:nvSpPr>
        <p:spPr>
          <a:xfrm>
            <a:off x="1473692" y="184180"/>
            <a:ext cx="675300" cy="675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10" name="Google Shape;2410;p21"/>
          <p:cNvSpPr/>
          <p:nvPr/>
        </p:nvSpPr>
        <p:spPr>
          <a:xfrm>
            <a:off x="1472246" y="859611"/>
            <a:ext cx="675300" cy="675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411" name="Google Shape;2411;p21"/>
          <p:cNvGrpSpPr/>
          <p:nvPr/>
        </p:nvGrpSpPr>
        <p:grpSpPr>
          <a:xfrm>
            <a:off x="1649316" y="848718"/>
            <a:ext cx="333386" cy="675118"/>
            <a:chOff x="10628069" y="2437255"/>
            <a:chExt cx="369772" cy="748800"/>
          </a:xfrm>
        </p:grpSpPr>
        <p:cxnSp>
          <p:nvCxnSpPr>
            <p:cNvPr id="2412" name="Google Shape;2412;p21"/>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2413" name="Google Shape;2413;p21"/>
            <p:cNvCxnSpPr/>
            <p:nvPr/>
          </p:nvCxnSpPr>
          <p:spPr>
            <a:xfrm>
              <a:off x="10812955"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2414" name="Google Shape;2414;p21"/>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2415" name="Google Shape;2415;p21"/>
          <p:cNvSpPr/>
          <p:nvPr/>
        </p:nvSpPr>
        <p:spPr>
          <a:xfrm>
            <a:off x="1637331" y="350712"/>
            <a:ext cx="357600" cy="357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16" name="Google Shape;2416;p21"/>
          <p:cNvSpPr/>
          <p:nvPr/>
        </p:nvSpPr>
        <p:spPr>
          <a:xfrm>
            <a:off x="1723387" y="436767"/>
            <a:ext cx="185100" cy="1851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17" name="Google Shape;2417;p21"/>
          <p:cNvSpPr/>
          <p:nvPr/>
        </p:nvSpPr>
        <p:spPr>
          <a:xfrm rot="5400000">
            <a:off x="2150804" y="861371"/>
            <a:ext cx="675300" cy="675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22" name="Google Shape;2422;p21"/>
          <p:cNvSpPr/>
          <p:nvPr/>
        </p:nvSpPr>
        <p:spPr>
          <a:xfrm>
            <a:off x="2170302" y="206805"/>
            <a:ext cx="634800" cy="634800"/>
          </a:xfrm>
          <a:prstGeom prst="ellipse">
            <a:avLst/>
          </a:prstGeom>
          <a:no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23" name="Google Shape;2423;p21"/>
          <p:cNvSpPr/>
          <p:nvPr/>
        </p:nvSpPr>
        <p:spPr>
          <a:xfrm>
            <a:off x="2304083" y="340588"/>
            <a:ext cx="357600" cy="3576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24" name="Google Shape;2424;p21"/>
          <p:cNvSpPr/>
          <p:nvPr/>
        </p:nvSpPr>
        <p:spPr>
          <a:xfrm>
            <a:off x="2390139" y="426643"/>
            <a:ext cx="185100" cy="1851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25" name="Google Shape;2425;p21"/>
          <p:cNvSpPr/>
          <p:nvPr/>
        </p:nvSpPr>
        <p:spPr>
          <a:xfrm rot="-5400000">
            <a:off x="139773" y="1528128"/>
            <a:ext cx="1327200" cy="13272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426" name="Google Shape;2426;p21"/>
          <p:cNvSpPr/>
          <p:nvPr/>
        </p:nvSpPr>
        <p:spPr>
          <a:xfrm rot="-5400000">
            <a:off x="302999" y="1691601"/>
            <a:ext cx="1000500" cy="1000500"/>
          </a:xfrm>
          <a:prstGeom prst="arc">
            <a:avLst>
              <a:gd name="adj1" fmla="val 16200000"/>
              <a:gd name="adj2" fmla="val 5467200"/>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427" name="Google Shape;2427;p21"/>
          <p:cNvSpPr/>
          <p:nvPr/>
        </p:nvSpPr>
        <p:spPr>
          <a:xfrm rot="-5400000">
            <a:off x="455586" y="1844115"/>
            <a:ext cx="695400" cy="6954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428" name="Google Shape;2428;p21"/>
          <p:cNvSpPr/>
          <p:nvPr/>
        </p:nvSpPr>
        <p:spPr>
          <a:xfrm rot="-5400000">
            <a:off x="636376" y="2018287"/>
            <a:ext cx="354900" cy="354900"/>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429" name="Google Shape;2429;p21"/>
          <p:cNvSpPr/>
          <p:nvPr/>
        </p:nvSpPr>
        <p:spPr>
          <a:xfrm rot="-5400000" flipH="1">
            <a:off x="138327" y="1518310"/>
            <a:ext cx="1327200" cy="1327200"/>
          </a:xfrm>
          <a:prstGeom prst="arc">
            <a:avLst>
              <a:gd name="adj1" fmla="val 16200000"/>
              <a:gd name="adj2" fmla="val 3799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430" name="Google Shape;2430;p21"/>
          <p:cNvSpPr/>
          <p:nvPr/>
        </p:nvSpPr>
        <p:spPr>
          <a:xfrm rot="5400000">
            <a:off x="145252" y="1518310"/>
            <a:ext cx="1327200" cy="1327200"/>
          </a:xfrm>
          <a:prstGeom prst="arc">
            <a:avLst>
              <a:gd name="adj1" fmla="val 16200000"/>
              <a:gd name="adj2" fmla="val 3799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431" name="Google Shape;2431;p21"/>
          <p:cNvSpPr/>
          <p:nvPr/>
        </p:nvSpPr>
        <p:spPr>
          <a:xfrm rot="-5400000" flipH="1">
            <a:off x="462819" y="1825444"/>
            <a:ext cx="695400" cy="6954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432" name="Google Shape;2432;p21"/>
          <p:cNvSpPr/>
          <p:nvPr/>
        </p:nvSpPr>
        <p:spPr>
          <a:xfrm rot="-5400000" flipH="1">
            <a:off x="634929" y="1990839"/>
            <a:ext cx="354900" cy="354900"/>
          </a:xfrm>
          <a:prstGeom prst="arc">
            <a:avLst>
              <a:gd name="adj1" fmla="val 16200000"/>
              <a:gd name="adj2" fmla="val 54672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2433" name="Google Shape;2433;p21"/>
          <p:cNvGrpSpPr/>
          <p:nvPr/>
        </p:nvGrpSpPr>
        <p:grpSpPr>
          <a:xfrm>
            <a:off x="1647870" y="1522721"/>
            <a:ext cx="1005582" cy="675118"/>
            <a:chOff x="10626465" y="3184818"/>
            <a:chExt cx="1115330" cy="748800"/>
          </a:xfrm>
        </p:grpSpPr>
        <p:cxnSp>
          <p:nvCxnSpPr>
            <p:cNvPr id="2434" name="Google Shape;2434;p21"/>
            <p:cNvCxnSpPr/>
            <p:nvPr/>
          </p:nvCxnSpPr>
          <p:spPr>
            <a:xfrm>
              <a:off x="10998241"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435" name="Google Shape;2435;p21"/>
            <p:cNvCxnSpPr/>
            <p:nvPr/>
          </p:nvCxnSpPr>
          <p:spPr>
            <a:xfrm>
              <a:off x="10812353"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436" name="Google Shape;2436;p21"/>
            <p:cNvCxnSpPr/>
            <p:nvPr/>
          </p:nvCxnSpPr>
          <p:spPr>
            <a:xfrm>
              <a:off x="1062646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437" name="Google Shape;2437;p21"/>
            <p:cNvCxnSpPr/>
            <p:nvPr/>
          </p:nvCxnSpPr>
          <p:spPr>
            <a:xfrm>
              <a:off x="1155590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438" name="Google Shape;2438;p21"/>
            <p:cNvCxnSpPr/>
            <p:nvPr/>
          </p:nvCxnSpPr>
          <p:spPr>
            <a:xfrm>
              <a:off x="11370017"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439" name="Google Shape;2439;p21"/>
            <p:cNvCxnSpPr/>
            <p:nvPr/>
          </p:nvCxnSpPr>
          <p:spPr>
            <a:xfrm>
              <a:off x="11184129"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440" name="Google Shape;2440;p21"/>
            <p:cNvCxnSpPr/>
            <p:nvPr/>
          </p:nvCxnSpPr>
          <p:spPr>
            <a:xfrm>
              <a:off x="11741795" y="3184818"/>
              <a:ext cx="0" cy="748800"/>
            </a:xfrm>
            <a:prstGeom prst="straightConnector1">
              <a:avLst/>
            </a:prstGeom>
            <a:noFill/>
            <a:ln w="9525" cap="flat" cmpd="sng">
              <a:solidFill>
                <a:schemeClr val="accent1"/>
              </a:solidFill>
              <a:prstDash val="solid"/>
              <a:miter lim="800000"/>
              <a:headEnd type="none" w="sm" len="sm"/>
              <a:tailEnd type="none" w="sm" len="sm"/>
            </a:ln>
          </p:spPr>
        </p:cxnSp>
      </p:grpSp>
      <p:sp>
        <p:nvSpPr>
          <p:cNvPr id="2441" name="Google Shape;2441;p21"/>
          <p:cNvSpPr/>
          <p:nvPr/>
        </p:nvSpPr>
        <p:spPr>
          <a:xfrm>
            <a:off x="1465220" y="1541035"/>
            <a:ext cx="685800" cy="659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42" name="Google Shape;2442;p21"/>
          <p:cNvSpPr/>
          <p:nvPr/>
        </p:nvSpPr>
        <p:spPr>
          <a:xfrm rot="-5400000">
            <a:off x="2157823" y="1527956"/>
            <a:ext cx="685800" cy="659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443" name="Google Shape;2443;p21"/>
          <p:cNvGrpSpPr/>
          <p:nvPr/>
        </p:nvGrpSpPr>
        <p:grpSpPr>
          <a:xfrm rot="10800000">
            <a:off x="1463590" y="2199016"/>
            <a:ext cx="1365252" cy="685667"/>
            <a:chOff x="10576560" y="3328633"/>
            <a:chExt cx="1514255" cy="760500"/>
          </a:xfrm>
        </p:grpSpPr>
        <p:sp>
          <p:nvSpPr>
            <p:cNvPr id="2444" name="Google Shape;2444;p21"/>
            <p:cNvSpPr/>
            <p:nvPr/>
          </p:nvSpPr>
          <p:spPr>
            <a:xfrm>
              <a:off x="10576560" y="335761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45" name="Google Shape;2445;p21"/>
            <p:cNvSpPr/>
            <p:nvPr/>
          </p:nvSpPr>
          <p:spPr>
            <a:xfrm rot="-5400000">
              <a:off x="11344865" y="334318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446" name="Google Shape;2446;p21"/>
          <p:cNvSpPr/>
          <p:nvPr/>
        </p:nvSpPr>
        <p:spPr>
          <a:xfrm rot="2700000">
            <a:off x="1912214" y="1959878"/>
            <a:ext cx="487904" cy="487904"/>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47" name="Google Shape;2447;p21"/>
          <p:cNvSpPr/>
          <p:nvPr/>
        </p:nvSpPr>
        <p:spPr>
          <a:xfrm>
            <a:off x="1972877" y="2022656"/>
            <a:ext cx="357600" cy="3576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48" name="Google Shape;2448;p21"/>
          <p:cNvSpPr/>
          <p:nvPr/>
        </p:nvSpPr>
        <p:spPr>
          <a:xfrm>
            <a:off x="2059022" y="2108802"/>
            <a:ext cx="185100" cy="1851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49" name="Google Shape;2449;p21"/>
          <p:cNvSpPr/>
          <p:nvPr/>
        </p:nvSpPr>
        <p:spPr>
          <a:xfrm rot="10800000">
            <a:off x="133665" y="2864717"/>
            <a:ext cx="1327200" cy="1327200"/>
          </a:xfrm>
          <a:prstGeom prst="arc">
            <a:avLst>
              <a:gd name="adj1" fmla="val 16200000"/>
              <a:gd name="adj2" fmla="val 125862"/>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450" name="Google Shape;2450;p21"/>
          <p:cNvSpPr/>
          <p:nvPr/>
        </p:nvSpPr>
        <p:spPr>
          <a:xfrm>
            <a:off x="818493" y="3516688"/>
            <a:ext cx="675300" cy="675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451" name="Google Shape;2451;p21"/>
          <p:cNvGrpSpPr/>
          <p:nvPr/>
        </p:nvGrpSpPr>
        <p:grpSpPr>
          <a:xfrm rot="10800000">
            <a:off x="130068" y="2850048"/>
            <a:ext cx="1365252" cy="685667"/>
            <a:chOff x="10576560" y="3328633"/>
            <a:chExt cx="1514255" cy="760500"/>
          </a:xfrm>
        </p:grpSpPr>
        <p:sp>
          <p:nvSpPr>
            <p:cNvPr id="2452" name="Google Shape;2452;p21"/>
            <p:cNvSpPr/>
            <p:nvPr/>
          </p:nvSpPr>
          <p:spPr>
            <a:xfrm>
              <a:off x="10576560" y="335761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53" name="Google Shape;2453;p21"/>
            <p:cNvSpPr/>
            <p:nvPr/>
          </p:nvSpPr>
          <p:spPr>
            <a:xfrm rot="-5400000">
              <a:off x="11344865" y="334318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454" name="Google Shape;2454;p21"/>
          <p:cNvSpPr/>
          <p:nvPr/>
        </p:nvSpPr>
        <p:spPr>
          <a:xfrm rot="-5400000" flipH="1">
            <a:off x="474371" y="3153354"/>
            <a:ext cx="695400" cy="695400"/>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455" name="Google Shape;2455;p21"/>
          <p:cNvSpPr/>
          <p:nvPr/>
        </p:nvSpPr>
        <p:spPr>
          <a:xfrm rot="-5400000">
            <a:off x="472925" y="3151775"/>
            <a:ext cx="695400" cy="6954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2456" name="Google Shape;2456;p21"/>
          <p:cNvGrpSpPr/>
          <p:nvPr/>
        </p:nvGrpSpPr>
        <p:grpSpPr>
          <a:xfrm>
            <a:off x="548466" y="3224854"/>
            <a:ext cx="530682" cy="530682"/>
            <a:chOff x="9392653" y="5061283"/>
            <a:chExt cx="588600" cy="588600"/>
          </a:xfrm>
        </p:grpSpPr>
        <p:sp>
          <p:nvSpPr>
            <p:cNvPr id="2457" name="Google Shape;2457;p21"/>
            <p:cNvSpPr/>
            <p:nvPr/>
          </p:nvSpPr>
          <p:spPr>
            <a:xfrm>
              <a:off x="9392653" y="5061283"/>
              <a:ext cx="588600" cy="588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58" name="Google Shape;2458;p21"/>
            <p:cNvSpPr/>
            <p:nvPr/>
          </p:nvSpPr>
          <p:spPr>
            <a:xfrm>
              <a:off x="9508479" y="5177109"/>
              <a:ext cx="357000" cy="3570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59" name="Google Shape;2459;p21"/>
            <p:cNvSpPr/>
            <p:nvPr/>
          </p:nvSpPr>
          <p:spPr>
            <a:xfrm>
              <a:off x="9608742" y="5277372"/>
              <a:ext cx="156600" cy="156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460" name="Google Shape;2460;p21"/>
          <p:cNvSpPr/>
          <p:nvPr/>
        </p:nvSpPr>
        <p:spPr>
          <a:xfrm rot="-5400000">
            <a:off x="1663555" y="3038310"/>
            <a:ext cx="1000500" cy="1000500"/>
          </a:xfrm>
          <a:prstGeom prst="arc">
            <a:avLst>
              <a:gd name="adj1" fmla="val 16200000"/>
              <a:gd name="adj2" fmla="val 10690623"/>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461" name="Google Shape;2461;p21"/>
          <p:cNvSpPr/>
          <p:nvPr/>
        </p:nvSpPr>
        <p:spPr>
          <a:xfrm rot="-5400000">
            <a:off x="1816142" y="3190822"/>
            <a:ext cx="695400" cy="695400"/>
          </a:xfrm>
          <a:prstGeom prst="arc">
            <a:avLst>
              <a:gd name="adj1" fmla="val 16200000"/>
              <a:gd name="adj2" fmla="val 10869229"/>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462" name="Google Shape;2462;p21"/>
          <p:cNvSpPr/>
          <p:nvPr/>
        </p:nvSpPr>
        <p:spPr>
          <a:xfrm>
            <a:off x="2172247" y="2874522"/>
            <a:ext cx="675300" cy="675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63" name="Google Shape;2463;p21"/>
          <p:cNvSpPr/>
          <p:nvPr/>
        </p:nvSpPr>
        <p:spPr>
          <a:xfrm>
            <a:off x="2045178" y="3406972"/>
            <a:ext cx="257700" cy="2577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464" name="Google Shape;2464;p21"/>
          <p:cNvGrpSpPr/>
          <p:nvPr/>
        </p:nvGrpSpPr>
        <p:grpSpPr>
          <a:xfrm>
            <a:off x="1624554" y="3717938"/>
            <a:ext cx="375562" cy="48686"/>
            <a:chOff x="10578164" y="275923"/>
            <a:chExt cx="416551" cy="54000"/>
          </a:xfrm>
        </p:grpSpPr>
        <p:sp>
          <p:nvSpPr>
            <p:cNvPr id="2465" name="Google Shape;2465;p21"/>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66" name="Google Shape;2466;p21"/>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67" name="Google Shape;2467;p21"/>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468" name="Google Shape;2468;p21"/>
          <p:cNvGrpSpPr/>
          <p:nvPr/>
        </p:nvGrpSpPr>
        <p:grpSpPr>
          <a:xfrm>
            <a:off x="1624554" y="3856062"/>
            <a:ext cx="375562" cy="48686"/>
            <a:chOff x="10578164" y="275923"/>
            <a:chExt cx="416551" cy="54000"/>
          </a:xfrm>
        </p:grpSpPr>
        <p:sp>
          <p:nvSpPr>
            <p:cNvPr id="2469" name="Google Shape;2469;p21"/>
            <p:cNvSpPr/>
            <p:nvPr/>
          </p:nvSpPr>
          <p:spPr>
            <a:xfrm>
              <a:off x="10578164"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70" name="Google Shape;2470;p21"/>
            <p:cNvSpPr/>
            <p:nvPr/>
          </p:nvSpPr>
          <p:spPr>
            <a:xfrm>
              <a:off x="10759440"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71" name="Google Shape;2471;p21"/>
            <p:cNvSpPr/>
            <p:nvPr/>
          </p:nvSpPr>
          <p:spPr>
            <a:xfrm>
              <a:off x="10940715"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472" name="Google Shape;2472;p21"/>
          <p:cNvGrpSpPr/>
          <p:nvPr/>
        </p:nvGrpSpPr>
        <p:grpSpPr>
          <a:xfrm>
            <a:off x="1624554" y="3994185"/>
            <a:ext cx="375562" cy="48686"/>
            <a:chOff x="10578164" y="275923"/>
            <a:chExt cx="416551" cy="54000"/>
          </a:xfrm>
        </p:grpSpPr>
        <p:sp>
          <p:nvSpPr>
            <p:cNvPr id="2473" name="Google Shape;2473;p21"/>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74" name="Google Shape;2474;p21"/>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75" name="Google Shape;2475;p21"/>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476" name="Google Shape;2476;p21"/>
          <p:cNvGrpSpPr/>
          <p:nvPr/>
        </p:nvGrpSpPr>
        <p:grpSpPr>
          <a:xfrm>
            <a:off x="2317340" y="3056971"/>
            <a:ext cx="375562" cy="48686"/>
            <a:chOff x="10578164" y="275923"/>
            <a:chExt cx="416551" cy="54000"/>
          </a:xfrm>
        </p:grpSpPr>
        <p:sp>
          <p:nvSpPr>
            <p:cNvPr id="2477" name="Google Shape;2477;p21"/>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78" name="Google Shape;2478;p21"/>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79" name="Google Shape;2479;p21"/>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480" name="Google Shape;2480;p21"/>
          <p:cNvGrpSpPr/>
          <p:nvPr/>
        </p:nvGrpSpPr>
        <p:grpSpPr>
          <a:xfrm>
            <a:off x="2317340" y="3195094"/>
            <a:ext cx="375562" cy="48686"/>
            <a:chOff x="10578164" y="275923"/>
            <a:chExt cx="416551" cy="54000"/>
          </a:xfrm>
        </p:grpSpPr>
        <p:sp>
          <p:nvSpPr>
            <p:cNvPr id="2481" name="Google Shape;2481;p21"/>
            <p:cNvSpPr/>
            <p:nvPr/>
          </p:nvSpPr>
          <p:spPr>
            <a:xfrm>
              <a:off x="10578164"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82" name="Google Shape;2482;p21"/>
            <p:cNvSpPr/>
            <p:nvPr/>
          </p:nvSpPr>
          <p:spPr>
            <a:xfrm>
              <a:off x="10759440"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83" name="Google Shape;2483;p21"/>
            <p:cNvSpPr/>
            <p:nvPr/>
          </p:nvSpPr>
          <p:spPr>
            <a:xfrm>
              <a:off x="10940715"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484" name="Google Shape;2484;p21"/>
          <p:cNvGrpSpPr/>
          <p:nvPr/>
        </p:nvGrpSpPr>
        <p:grpSpPr>
          <a:xfrm>
            <a:off x="2317340" y="3333218"/>
            <a:ext cx="375562" cy="48686"/>
            <a:chOff x="10578164" y="275923"/>
            <a:chExt cx="416551" cy="54000"/>
          </a:xfrm>
        </p:grpSpPr>
        <p:sp>
          <p:nvSpPr>
            <p:cNvPr id="2485" name="Google Shape;2485;p21"/>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86" name="Google Shape;2486;p21"/>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87" name="Google Shape;2487;p21"/>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498" name="Google Shape;2498;p21"/>
          <p:cNvGrpSpPr/>
          <p:nvPr/>
        </p:nvGrpSpPr>
        <p:grpSpPr>
          <a:xfrm rot="-59870">
            <a:off x="2839696" y="180442"/>
            <a:ext cx="1382695" cy="1382610"/>
            <a:chOff x="3247624" y="213651"/>
            <a:chExt cx="1533709" cy="1533614"/>
          </a:xfrm>
        </p:grpSpPr>
        <p:sp>
          <p:nvSpPr>
            <p:cNvPr id="2499" name="Google Shape;2499;p21"/>
            <p:cNvSpPr/>
            <p:nvPr/>
          </p:nvSpPr>
          <p:spPr>
            <a:xfrm rot="-2642172" flipH="1">
              <a:off x="3472138" y="438179"/>
              <a:ext cx="1084572" cy="1084572"/>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500" name="Google Shape;2500;p21"/>
            <p:cNvSpPr/>
            <p:nvPr/>
          </p:nvSpPr>
          <p:spPr>
            <a:xfrm rot="8157828" flipH="1">
              <a:off x="3472247" y="438165"/>
              <a:ext cx="1084572" cy="1084572"/>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sp>
        <p:nvSpPr>
          <p:cNvPr id="2501" name="Google Shape;2501;p21"/>
          <p:cNvSpPr/>
          <p:nvPr/>
        </p:nvSpPr>
        <p:spPr>
          <a:xfrm>
            <a:off x="3213766" y="554180"/>
            <a:ext cx="634800" cy="6348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02" name="Google Shape;2502;p21"/>
          <p:cNvSpPr/>
          <p:nvPr/>
        </p:nvSpPr>
        <p:spPr>
          <a:xfrm>
            <a:off x="3370329" y="710744"/>
            <a:ext cx="321900" cy="3219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03" name="Google Shape;2503;p21"/>
          <p:cNvSpPr/>
          <p:nvPr/>
        </p:nvSpPr>
        <p:spPr>
          <a:xfrm>
            <a:off x="4227637" y="200090"/>
            <a:ext cx="675300" cy="675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04" name="Google Shape;2504;p21"/>
          <p:cNvSpPr/>
          <p:nvPr/>
        </p:nvSpPr>
        <p:spPr>
          <a:xfrm rot="5400000">
            <a:off x="4227560" y="868603"/>
            <a:ext cx="675300" cy="675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505" name="Google Shape;2505;p21"/>
          <p:cNvGrpSpPr/>
          <p:nvPr/>
        </p:nvGrpSpPr>
        <p:grpSpPr>
          <a:xfrm rot="5400000">
            <a:off x="4390940" y="188811"/>
            <a:ext cx="348510" cy="675118"/>
            <a:chOff x="10628069" y="2437255"/>
            <a:chExt cx="369772" cy="748800"/>
          </a:xfrm>
        </p:grpSpPr>
        <p:cxnSp>
          <p:nvCxnSpPr>
            <p:cNvPr id="2506" name="Google Shape;2506;p21"/>
            <p:cNvCxnSpPr/>
            <p:nvPr/>
          </p:nvCxnSpPr>
          <p:spPr>
            <a:xfrm>
              <a:off x="10997841" y="2437255"/>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507" name="Google Shape;2507;p21"/>
            <p:cNvCxnSpPr/>
            <p:nvPr/>
          </p:nvCxnSpPr>
          <p:spPr>
            <a:xfrm>
              <a:off x="10812955"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508" name="Google Shape;2508;p21"/>
            <p:cNvCxnSpPr/>
            <p:nvPr/>
          </p:nvCxnSpPr>
          <p:spPr>
            <a:xfrm>
              <a:off x="10628069" y="2437255"/>
              <a:ext cx="0" cy="748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2509" name="Google Shape;2509;p21"/>
          <p:cNvGrpSpPr/>
          <p:nvPr/>
        </p:nvGrpSpPr>
        <p:grpSpPr>
          <a:xfrm rot="5400000">
            <a:off x="4397056" y="863429"/>
            <a:ext cx="333386" cy="675118"/>
            <a:chOff x="10628069" y="2437255"/>
            <a:chExt cx="369772" cy="748800"/>
          </a:xfrm>
        </p:grpSpPr>
        <p:cxnSp>
          <p:nvCxnSpPr>
            <p:cNvPr id="2510" name="Google Shape;2510;p21"/>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2511" name="Google Shape;2511;p21"/>
            <p:cNvCxnSpPr/>
            <p:nvPr/>
          </p:nvCxnSpPr>
          <p:spPr>
            <a:xfrm>
              <a:off x="10812955" y="2437255"/>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2512" name="Google Shape;2512;p21"/>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2513" name="Google Shape;2513;p21"/>
          <p:cNvSpPr/>
          <p:nvPr/>
        </p:nvSpPr>
        <p:spPr>
          <a:xfrm rot="10800000" flipH="1">
            <a:off x="4224174" y="198017"/>
            <a:ext cx="1345500" cy="1345500"/>
          </a:xfrm>
          <a:prstGeom prst="arc">
            <a:avLst>
              <a:gd name="adj1" fmla="val 16200000"/>
              <a:gd name="adj2" fmla="val 5378577"/>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514" name="Google Shape;2514;p21"/>
          <p:cNvSpPr/>
          <p:nvPr/>
        </p:nvSpPr>
        <p:spPr>
          <a:xfrm>
            <a:off x="2980960" y="1701574"/>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15" name="Google Shape;2515;p21"/>
          <p:cNvSpPr/>
          <p:nvPr/>
        </p:nvSpPr>
        <p:spPr>
          <a:xfrm>
            <a:off x="3155483" y="1701574"/>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16" name="Google Shape;2516;p21"/>
          <p:cNvSpPr/>
          <p:nvPr/>
        </p:nvSpPr>
        <p:spPr>
          <a:xfrm>
            <a:off x="3330005" y="1701574"/>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17" name="Google Shape;2517;p21"/>
          <p:cNvSpPr/>
          <p:nvPr/>
        </p:nvSpPr>
        <p:spPr>
          <a:xfrm>
            <a:off x="2980960" y="1839697"/>
            <a:ext cx="48900" cy="489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18" name="Google Shape;2518;p21"/>
          <p:cNvSpPr/>
          <p:nvPr/>
        </p:nvSpPr>
        <p:spPr>
          <a:xfrm>
            <a:off x="3155483" y="1839697"/>
            <a:ext cx="48900" cy="489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19" name="Google Shape;2519;p21"/>
          <p:cNvSpPr/>
          <p:nvPr/>
        </p:nvSpPr>
        <p:spPr>
          <a:xfrm>
            <a:off x="3330005" y="1839697"/>
            <a:ext cx="48900" cy="489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20" name="Google Shape;2520;p21"/>
          <p:cNvSpPr/>
          <p:nvPr/>
        </p:nvSpPr>
        <p:spPr>
          <a:xfrm>
            <a:off x="2980960" y="1977821"/>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21" name="Google Shape;2521;p21"/>
          <p:cNvSpPr/>
          <p:nvPr/>
        </p:nvSpPr>
        <p:spPr>
          <a:xfrm>
            <a:off x="3155483" y="1977821"/>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22" name="Google Shape;2522;p21"/>
          <p:cNvSpPr/>
          <p:nvPr/>
        </p:nvSpPr>
        <p:spPr>
          <a:xfrm>
            <a:off x="3330005" y="1977821"/>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23" name="Google Shape;2523;p21"/>
          <p:cNvSpPr/>
          <p:nvPr/>
        </p:nvSpPr>
        <p:spPr>
          <a:xfrm>
            <a:off x="3679050" y="1701574"/>
            <a:ext cx="48900" cy="489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24" name="Google Shape;2524;p21"/>
          <p:cNvSpPr/>
          <p:nvPr/>
        </p:nvSpPr>
        <p:spPr>
          <a:xfrm>
            <a:off x="3853573" y="1701574"/>
            <a:ext cx="48900" cy="489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25" name="Google Shape;2525;p21"/>
          <p:cNvSpPr/>
          <p:nvPr/>
        </p:nvSpPr>
        <p:spPr>
          <a:xfrm>
            <a:off x="4028094" y="1701574"/>
            <a:ext cx="48900" cy="489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26" name="Google Shape;2526;p21"/>
          <p:cNvSpPr/>
          <p:nvPr/>
        </p:nvSpPr>
        <p:spPr>
          <a:xfrm>
            <a:off x="3679050" y="1839697"/>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27" name="Google Shape;2527;p21"/>
          <p:cNvSpPr/>
          <p:nvPr/>
        </p:nvSpPr>
        <p:spPr>
          <a:xfrm>
            <a:off x="3853573" y="1839697"/>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28" name="Google Shape;2528;p21"/>
          <p:cNvSpPr/>
          <p:nvPr/>
        </p:nvSpPr>
        <p:spPr>
          <a:xfrm>
            <a:off x="4028094" y="1839697"/>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29" name="Google Shape;2529;p21"/>
          <p:cNvSpPr/>
          <p:nvPr/>
        </p:nvSpPr>
        <p:spPr>
          <a:xfrm>
            <a:off x="3679050" y="1977821"/>
            <a:ext cx="48900" cy="489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30" name="Google Shape;2530;p21"/>
          <p:cNvSpPr/>
          <p:nvPr/>
        </p:nvSpPr>
        <p:spPr>
          <a:xfrm>
            <a:off x="3853573" y="1977821"/>
            <a:ext cx="48900" cy="489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31" name="Google Shape;2531;p21"/>
          <p:cNvSpPr/>
          <p:nvPr/>
        </p:nvSpPr>
        <p:spPr>
          <a:xfrm>
            <a:off x="4028094" y="1977821"/>
            <a:ext cx="48900" cy="489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32" name="Google Shape;2532;p21"/>
          <p:cNvSpPr/>
          <p:nvPr/>
        </p:nvSpPr>
        <p:spPr>
          <a:xfrm>
            <a:off x="3504528" y="1690003"/>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33" name="Google Shape;2533;p21"/>
          <p:cNvSpPr/>
          <p:nvPr/>
        </p:nvSpPr>
        <p:spPr>
          <a:xfrm>
            <a:off x="3504528" y="1853436"/>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34" name="Google Shape;2534;p21"/>
          <p:cNvSpPr/>
          <p:nvPr/>
        </p:nvSpPr>
        <p:spPr>
          <a:xfrm>
            <a:off x="3504528" y="1999514"/>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535" name="Google Shape;2535;p21"/>
          <p:cNvGrpSpPr/>
          <p:nvPr/>
        </p:nvGrpSpPr>
        <p:grpSpPr>
          <a:xfrm rot="5400000">
            <a:off x="2883082" y="2143066"/>
            <a:ext cx="663186" cy="770815"/>
            <a:chOff x="10628069" y="2437255"/>
            <a:chExt cx="369772" cy="748800"/>
          </a:xfrm>
        </p:grpSpPr>
        <p:cxnSp>
          <p:nvCxnSpPr>
            <p:cNvPr id="2536" name="Google Shape;2536;p21"/>
            <p:cNvCxnSpPr/>
            <p:nvPr/>
          </p:nvCxnSpPr>
          <p:spPr>
            <a:xfrm>
              <a:off x="10997841"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537" name="Google Shape;2537;p21"/>
            <p:cNvCxnSpPr/>
            <p:nvPr/>
          </p:nvCxnSpPr>
          <p:spPr>
            <a:xfrm>
              <a:off x="10812955" y="2437255"/>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538" name="Google Shape;2538;p21"/>
            <p:cNvCxnSpPr/>
            <p:nvPr/>
          </p:nvCxnSpPr>
          <p:spPr>
            <a:xfrm>
              <a:off x="10628069" y="2437255"/>
              <a:ext cx="0" cy="748800"/>
            </a:xfrm>
            <a:prstGeom prst="straightConnector1">
              <a:avLst/>
            </a:prstGeom>
            <a:noFill/>
            <a:ln w="9525" cap="flat" cmpd="sng">
              <a:solidFill>
                <a:schemeClr val="accent1"/>
              </a:solidFill>
              <a:prstDash val="solid"/>
              <a:miter lim="800000"/>
              <a:headEnd type="none" w="sm" len="sm"/>
              <a:tailEnd type="none" w="sm" len="sm"/>
            </a:ln>
          </p:spPr>
        </p:cxnSp>
      </p:grpSp>
      <p:sp>
        <p:nvSpPr>
          <p:cNvPr id="2539" name="Google Shape;2539;p21"/>
          <p:cNvSpPr/>
          <p:nvPr/>
        </p:nvSpPr>
        <p:spPr>
          <a:xfrm rot="5400000">
            <a:off x="3523203" y="2194876"/>
            <a:ext cx="675300" cy="675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40" name="Google Shape;2540;p21"/>
          <p:cNvSpPr/>
          <p:nvPr/>
        </p:nvSpPr>
        <p:spPr>
          <a:xfrm>
            <a:off x="3704689" y="2376285"/>
            <a:ext cx="312300" cy="3123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41" name="Google Shape;2541;p21"/>
          <p:cNvSpPr/>
          <p:nvPr/>
        </p:nvSpPr>
        <p:spPr>
          <a:xfrm>
            <a:off x="140208" y="4223697"/>
            <a:ext cx="675300" cy="6753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42" name="Google Shape;2542;p21"/>
          <p:cNvSpPr/>
          <p:nvPr/>
        </p:nvSpPr>
        <p:spPr>
          <a:xfrm rot="-5400000">
            <a:off x="828655" y="4207918"/>
            <a:ext cx="675300" cy="6753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543" name="Google Shape;2543;p21"/>
          <p:cNvGrpSpPr/>
          <p:nvPr/>
        </p:nvGrpSpPr>
        <p:grpSpPr>
          <a:xfrm>
            <a:off x="311640" y="4212632"/>
            <a:ext cx="1017961" cy="675118"/>
            <a:chOff x="10624861" y="3933984"/>
            <a:chExt cx="1115330" cy="748800"/>
          </a:xfrm>
        </p:grpSpPr>
        <p:cxnSp>
          <p:nvCxnSpPr>
            <p:cNvPr id="2544" name="Google Shape;2544;p21"/>
            <p:cNvCxnSpPr/>
            <p:nvPr/>
          </p:nvCxnSpPr>
          <p:spPr>
            <a:xfrm>
              <a:off x="10996637"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545" name="Google Shape;2545;p21"/>
            <p:cNvCxnSpPr/>
            <p:nvPr/>
          </p:nvCxnSpPr>
          <p:spPr>
            <a:xfrm>
              <a:off x="10810749"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546" name="Google Shape;2546;p21"/>
            <p:cNvCxnSpPr/>
            <p:nvPr/>
          </p:nvCxnSpPr>
          <p:spPr>
            <a:xfrm>
              <a:off x="1062486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547" name="Google Shape;2547;p21"/>
            <p:cNvCxnSpPr/>
            <p:nvPr/>
          </p:nvCxnSpPr>
          <p:spPr>
            <a:xfrm>
              <a:off x="1155430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548" name="Google Shape;2548;p21"/>
            <p:cNvCxnSpPr/>
            <p:nvPr/>
          </p:nvCxnSpPr>
          <p:spPr>
            <a:xfrm>
              <a:off x="11368413"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549" name="Google Shape;2549;p21"/>
            <p:cNvCxnSpPr/>
            <p:nvPr/>
          </p:nvCxnSpPr>
          <p:spPr>
            <a:xfrm>
              <a:off x="11182525"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550" name="Google Shape;2550;p21"/>
            <p:cNvCxnSpPr/>
            <p:nvPr/>
          </p:nvCxnSpPr>
          <p:spPr>
            <a:xfrm>
              <a:off x="11740191" y="3933984"/>
              <a:ext cx="0" cy="748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2551" name="Google Shape;2551;p21"/>
          <p:cNvGrpSpPr/>
          <p:nvPr/>
        </p:nvGrpSpPr>
        <p:grpSpPr>
          <a:xfrm rot="-5400000" flipH="1">
            <a:off x="4395734" y="360537"/>
            <a:ext cx="1012677" cy="1012677"/>
            <a:chOff x="6214949" y="2511699"/>
            <a:chExt cx="1123200" cy="1123200"/>
          </a:xfrm>
        </p:grpSpPr>
        <p:sp>
          <p:nvSpPr>
            <p:cNvPr id="2552" name="Google Shape;2552;p21"/>
            <p:cNvSpPr/>
            <p:nvPr/>
          </p:nvSpPr>
          <p:spPr>
            <a:xfrm rot="-5400000" flipH="1">
              <a:off x="6402149" y="2698899"/>
              <a:ext cx="748800" cy="7488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553" name="Google Shape;2553;p21"/>
            <p:cNvSpPr/>
            <p:nvPr/>
          </p:nvSpPr>
          <p:spPr>
            <a:xfrm rot="-5400000" flipH="1">
              <a:off x="6589349" y="2886099"/>
              <a:ext cx="374400" cy="3744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554" name="Google Shape;2554;p21"/>
            <p:cNvSpPr/>
            <p:nvPr/>
          </p:nvSpPr>
          <p:spPr>
            <a:xfrm rot="-5400000" flipH="1">
              <a:off x="6214949" y="2511699"/>
              <a:ext cx="1123200" cy="1123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latin typeface="Calibri"/>
                  <a:ea typeface="Calibri"/>
                  <a:cs typeface="Calibri"/>
                  <a:sym typeface="Calibri"/>
                </a:rPr>
                <a:t>		</a:t>
              </a:r>
              <a:endParaRPr sz="1800" b="0" i="0" u="none" strike="noStrike" cap="none">
                <a:solidFill>
                  <a:srgbClr val="000000"/>
                </a:solidFill>
                <a:latin typeface="Calibri"/>
                <a:ea typeface="Calibri"/>
                <a:cs typeface="Calibri"/>
                <a:sym typeface="Calibri"/>
              </a:endParaRPr>
            </a:p>
          </p:txBody>
        </p:sp>
      </p:grpSp>
      <p:grpSp>
        <p:nvGrpSpPr>
          <p:cNvPr id="194" name="Group 193">
            <a:extLst>
              <a:ext uri="{FF2B5EF4-FFF2-40B4-BE49-F238E27FC236}">
                <a16:creationId xmlns:a16="http://schemas.microsoft.com/office/drawing/2014/main" id="{B214BE3F-0CBF-4AC7-A8C6-B86E2E5C0058}"/>
              </a:ext>
            </a:extLst>
          </p:cNvPr>
          <p:cNvGrpSpPr/>
          <p:nvPr userDrawn="1"/>
        </p:nvGrpSpPr>
        <p:grpSpPr>
          <a:xfrm>
            <a:off x="2146008" y="1026543"/>
            <a:ext cx="674830" cy="309999"/>
            <a:chOff x="11184673" y="2647468"/>
            <a:chExt cx="748937" cy="369772"/>
          </a:xfrm>
        </p:grpSpPr>
        <p:cxnSp>
          <p:nvCxnSpPr>
            <p:cNvPr id="195" name="Straight Connector 194">
              <a:extLst>
                <a:ext uri="{FF2B5EF4-FFF2-40B4-BE49-F238E27FC236}">
                  <a16:creationId xmlns:a16="http://schemas.microsoft.com/office/drawing/2014/main" id="{9204BB55-24AA-4312-A48D-2E2910C79986}"/>
                </a:ext>
              </a:extLst>
            </p:cNvPr>
            <p:cNvCxnSpPr>
              <a:cxnSpLocks/>
            </p:cNvCxnSpPr>
            <p:nvPr/>
          </p:nvCxnSpPr>
          <p:spPr>
            <a:xfrm rot="5400000">
              <a:off x="11559142" y="2642771"/>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29B94189-BA5B-43F8-A109-D741D6018AF8}"/>
                </a:ext>
              </a:extLst>
            </p:cNvPr>
            <p:cNvCxnSpPr>
              <a:cxnSpLocks/>
            </p:cNvCxnSpPr>
            <p:nvPr/>
          </p:nvCxnSpPr>
          <p:spPr>
            <a:xfrm rot="5400000">
              <a:off x="11559142" y="2457885"/>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A3B03632-F134-466E-80AD-852C108DF113}"/>
                </a:ext>
              </a:extLst>
            </p:cNvPr>
            <p:cNvCxnSpPr>
              <a:cxnSpLocks/>
            </p:cNvCxnSpPr>
            <p:nvPr/>
          </p:nvCxnSpPr>
          <p:spPr>
            <a:xfrm rot="5400000">
              <a:off x="11559142" y="2272999"/>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009 Big Title">
  <p:cSld name="009 Big Title">
    <p:bg>
      <p:bgPr>
        <a:solidFill>
          <a:schemeClr val="accent3"/>
        </a:solidFill>
        <a:effectLst/>
      </p:bgPr>
    </p:bg>
    <p:spTree>
      <p:nvGrpSpPr>
        <p:cNvPr id="1" name="Shape 1116"/>
        <p:cNvGrpSpPr/>
        <p:nvPr/>
      </p:nvGrpSpPr>
      <p:grpSpPr>
        <a:xfrm>
          <a:off x="0" y="0"/>
          <a:ext cx="0" cy="0"/>
          <a:chOff x="0" y="0"/>
          <a:chExt cx="0" cy="0"/>
        </a:xfrm>
      </p:grpSpPr>
      <p:sp>
        <p:nvSpPr>
          <p:cNvPr id="1188" name="Google Shape;1188;p10"/>
          <p:cNvSpPr/>
          <p:nvPr/>
        </p:nvSpPr>
        <p:spPr>
          <a:xfrm>
            <a:off x="2302055" y="189505"/>
            <a:ext cx="1130700" cy="10875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60" name="Group 159">
            <a:extLst>
              <a:ext uri="{FF2B5EF4-FFF2-40B4-BE49-F238E27FC236}">
                <a16:creationId xmlns:a16="http://schemas.microsoft.com/office/drawing/2014/main" id="{D8DA6CB4-BF56-486A-BECC-57DB0B4AB329}"/>
              </a:ext>
            </a:extLst>
          </p:cNvPr>
          <p:cNvGrpSpPr/>
          <p:nvPr userDrawn="1"/>
        </p:nvGrpSpPr>
        <p:grpSpPr>
          <a:xfrm>
            <a:off x="2305169" y="189781"/>
            <a:ext cx="1149881" cy="940279"/>
            <a:chOff x="3210946" y="234733"/>
            <a:chExt cx="1560780" cy="1298611"/>
          </a:xfrm>
        </p:grpSpPr>
        <p:cxnSp>
          <p:nvCxnSpPr>
            <p:cNvPr id="161" name="Straight Connector 160">
              <a:extLst>
                <a:ext uri="{FF2B5EF4-FFF2-40B4-BE49-F238E27FC236}">
                  <a16:creationId xmlns:a16="http://schemas.microsoft.com/office/drawing/2014/main" id="{0514BBE6-164F-4A03-AD8F-94D585F26B19}"/>
                </a:ext>
              </a:extLst>
            </p:cNvPr>
            <p:cNvCxnSpPr>
              <a:cxnSpLocks/>
            </p:cNvCxnSpPr>
            <p:nvPr/>
          </p:nvCxnSpPr>
          <p:spPr>
            <a:xfrm rot="5400000">
              <a:off x="3991336" y="752954"/>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3D7F9306-D03A-4C39-82B4-EDB7D0089408}"/>
                </a:ext>
              </a:extLst>
            </p:cNvPr>
            <p:cNvCxnSpPr>
              <a:cxnSpLocks/>
            </p:cNvCxnSpPr>
            <p:nvPr/>
          </p:nvCxnSpPr>
          <p:spPr>
            <a:xfrm rot="5400000">
              <a:off x="3991336" y="567439"/>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CA6B76F7-0071-4767-AC5B-21318948E1F5}"/>
                </a:ext>
              </a:extLst>
            </p:cNvPr>
            <p:cNvCxnSpPr>
              <a:cxnSpLocks/>
            </p:cNvCxnSpPr>
            <p:nvPr/>
          </p:nvCxnSpPr>
          <p:spPr>
            <a:xfrm rot="5400000">
              <a:off x="3991336" y="381923"/>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5E50D591-A22A-4A83-8E81-7BDA536368C9}"/>
                </a:ext>
              </a:extLst>
            </p:cNvPr>
            <p:cNvCxnSpPr>
              <a:cxnSpLocks/>
            </p:cNvCxnSpPr>
            <p:nvPr/>
          </p:nvCxnSpPr>
          <p:spPr>
            <a:xfrm rot="5400000">
              <a:off x="3991336" y="19640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D7AED665-A190-4330-BB28-A1191AABD1A7}"/>
                </a:ext>
              </a:extLst>
            </p:cNvPr>
            <p:cNvCxnSpPr>
              <a:cxnSpLocks/>
            </p:cNvCxnSpPr>
            <p:nvPr/>
          </p:nvCxnSpPr>
          <p:spPr>
            <a:xfrm rot="5400000">
              <a:off x="3991336" y="1089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2D95AC98-685C-4EC6-AF82-29C1C947AA57}"/>
                </a:ext>
              </a:extLst>
            </p:cNvPr>
            <p:cNvCxnSpPr>
              <a:cxnSpLocks/>
            </p:cNvCxnSpPr>
            <p:nvPr/>
          </p:nvCxnSpPr>
          <p:spPr>
            <a:xfrm rot="5400000">
              <a:off x="3991336" y="-174625"/>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46B077D0-889A-44AA-94B1-E80B744DB5E9}"/>
                </a:ext>
              </a:extLst>
            </p:cNvPr>
            <p:cNvCxnSpPr>
              <a:cxnSpLocks/>
            </p:cNvCxnSpPr>
            <p:nvPr/>
          </p:nvCxnSpPr>
          <p:spPr>
            <a:xfrm rot="5400000">
              <a:off x="3991336" y="-36014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FF4ED5BE-F17E-4A3A-8BA8-ADB17CB0B64B}"/>
                </a:ext>
              </a:extLst>
            </p:cNvPr>
            <p:cNvCxnSpPr>
              <a:cxnSpLocks/>
            </p:cNvCxnSpPr>
            <p:nvPr/>
          </p:nvCxnSpPr>
          <p:spPr>
            <a:xfrm rot="5400000">
              <a:off x="3991336" y="-54565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117" name="Google Shape;1117;p10"/>
          <p:cNvSpPr txBox="1">
            <a:spLocks noGrp="1"/>
          </p:cNvSpPr>
          <p:nvPr>
            <p:ph type="title"/>
          </p:nvPr>
        </p:nvSpPr>
        <p:spPr>
          <a:xfrm>
            <a:off x="1347475" y="2363425"/>
            <a:ext cx="6888600" cy="3160800"/>
          </a:xfrm>
          <a:prstGeom prst="rect">
            <a:avLst/>
          </a:prstGeom>
        </p:spPr>
        <p:txBody>
          <a:bodyPr spcFirstLastPara="1" wrap="square" lIns="121900" tIns="121900" rIns="121900" bIns="121900" anchor="t" anchorCtr="0">
            <a:noAutofit/>
          </a:bodyPr>
          <a:lstStyle>
            <a:lvl1pPr lvl="0" rtl="0">
              <a:spcBef>
                <a:spcPts val="0"/>
              </a:spcBef>
              <a:spcAft>
                <a:spcPts val="0"/>
              </a:spcAft>
              <a:buClr>
                <a:schemeClr val="lt2"/>
              </a:buClr>
              <a:buSzPts val="8000"/>
              <a:buNone/>
              <a:defRPr sz="8000">
                <a:solidFill>
                  <a:schemeClr val="lt2"/>
                </a:solidFill>
                <a:latin typeface="Aldrich"/>
                <a:cs typeface="Arial" panose="020B0604020202020204" pitchFamily="34" charset="0"/>
              </a:defRPr>
            </a:lvl1pPr>
            <a:lvl2pPr lvl="1" rtl="0">
              <a:spcBef>
                <a:spcPts val="0"/>
              </a:spcBef>
              <a:spcAft>
                <a:spcPts val="0"/>
              </a:spcAft>
              <a:buClr>
                <a:schemeClr val="lt2"/>
              </a:buClr>
              <a:buSzPts val="8000"/>
              <a:buNone/>
              <a:defRPr sz="8000">
                <a:solidFill>
                  <a:schemeClr val="lt2"/>
                </a:solidFill>
              </a:defRPr>
            </a:lvl2pPr>
            <a:lvl3pPr lvl="2" rtl="0">
              <a:spcBef>
                <a:spcPts val="0"/>
              </a:spcBef>
              <a:spcAft>
                <a:spcPts val="0"/>
              </a:spcAft>
              <a:buClr>
                <a:schemeClr val="lt2"/>
              </a:buClr>
              <a:buSzPts val="8000"/>
              <a:buNone/>
              <a:defRPr sz="8000">
                <a:solidFill>
                  <a:schemeClr val="lt2"/>
                </a:solidFill>
              </a:defRPr>
            </a:lvl3pPr>
            <a:lvl4pPr lvl="3" rtl="0">
              <a:spcBef>
                <a:spcPts val="0"/>
              </a:spcBef>
              <a:spcAft>
                <a:spcPts val="0"/>
              </a:spcAft>
              <a:buClr>
                <a:schemeClr val="lt2"/>
              </a:buClr>
              <a:buSzPts val="8000"/>
              <a:buNone/>
              <a:defRPr sz="8000">
                <a:solidFill>
                  <a:schemeClr val="lt2"/>
                </a:solidFill>
              </a:defRPr>
            </a:lvl4pPr>
            <a:lvl5pPr lvl="4" rtl="0">
              <a:spcBef>
                <a:spcPts val="0"/>
              </a:spcBef>
              <a:spcAft>
                <a:spcPts val="0"/>
              </a:spcAft>
              <a:buClr>
                <a:schemeClr val="lt2"/>
              </a:buClr>
              <a:buSzPts val="8000"/>
              <a:buNone/>
              <a:defRPr sz="8000">
                <a:solidFill>
                  <a:schemeClr val="lt2"/>
                </a:solidFill>
              </a:defRPr>
            </a:lvl5pPr>
            <a:lvl6pPr lvl="5" rtl="0">
              <a:spcBef>
                <a:spcPts val="0"/>
              </a:spcBef>
              <a:spcAft>
                <a:spcPts val="0"/>
              </a:spcAft>
              <a:buClr>
                <a:schemeClr val="lt2"/>
              </a:buClr>
              <a:buSzPts val="8000"/>
              <a:buNone/>
              <a:defRPr sz="8000">
                <a:solidFill>
                  <a:schemeClr val="lt2"/>
                </a:solidFill>
              </a:defRPr>
            </a:lvl6pPr>
            <a:lvl7pPr lvl="6" rtl="0">
              <a:spcBef>
                <a:spcPts val="0"/>
              </a:spcBef>
              <a:spcAft>
                <a:spcPts val="0"/>
              </a:spcAft>
              <a:buClr>
                <a:schemeClr val="lt2"/>
              </a:buClr>
              <a:buSzPts val="8000"/>
              <a:buNone/>
              <a:defRPr sz="8000">
                <a:solidFill>
                  <a:schemeClr val="lt2"/>
                </a:solidFill>
              </a:defRPr>
            </a:lvl7pPr>
            <a:lvl8pPr lvl="7" rtl="0">
              <a:spcBef>
                <a:spcPts val="0"/>
              </a:spcBef>
              <a:spcAft>
                <a:spcPts val="0"/>
              </a:spcAft>
              <a:buClr>
                <a:schemeClr val="lt2"/>
              </a:buClr>
              <a:buSzPts val="8000"/>
              <a:buNone/>
              <a:defRPr sz="8000">
                <a:solidFill>
                  <a:schemeClr val="lt2"/>
                </a:solidFill>
              </a:defRPr>
            </a:lvl8pPr>
            <a:lvl9pPr lvl="8" rtl="0">
              <a:spcBef>
                <a:spcPts val="0"/>
              </a:spcBef>
              <a:spcAft>
                <a:spcPts val="0"/>
              </a:spcAft>
              <a:buClr>
                <a:schemeClr val="lt2"/>
              </a:buClr>
              <a:buSzPts val="8000"/>
              <a:buNone/>
              <a:defRPr sz="8000">
                <a:solidFill>
                  <a:schemeClr val="lt2"/>
                </a:solidFill>
              </a:defRPr>
            </a:lvl9pPr>
          </a:lstStyle>
          <a:p>
            <a:endParaRPr dirty="0"/>
          </a:p>
        </p:txBody>
      </p:sp>
      <p:grpSp>
        <p:nvGrpSpPr>
          <p:cNvPr id="1118" name="Google Shape;1118;p10"/>
          <p:cNvGrpSpPr/>
          <p:nvPr/>
        </p:nvGrpSpPr>
        <p:grpSpPr>
          <a:xfrm>
            <a:off x="1354723" y="1793768"/>
            <a:ext cx="812183" cy="545276"/>
            <a:chOff x="10624861" y="3933984"/>
            <a:chExt cx="1115330" cy="748800"/>
          </a:xfrm>
        </p:grpSpPr>
        <p:cxnSp>
          <p:nvCxnSpPr>
            <p:cNvPr id="1119" name="Google Shape;1119;p10"/>
            <p:cNvCxnSpPr/>
            <p:nvPr/>
          </p:nvCxnSpPr>
          <p:spPr>
            <a:xfrm>
              <a:off x="10996637" y="3933984"/>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1120" name="Google Shape;1120;p10"/>
            <p:cNvCxnSpPr/>
            <p:nvPr/>
          </p:nvCxnSpPr>
          <p:spPr>
            <a:xfrm>
              <a:off x="10810749" y="3933984"/>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1121" name="Google Shape;1121;p10"/>
            <p:cNvCxnSpPr/>
            <p:nvPr/>
          </p:nvCxnSpPr>
          <p:spPr>
            <a:xfrm>
              <a:off x="10624861" y="3933984"/>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1122" name="Google Shape;1122;p10"/>
            <p:cNvCxnSpPr/>
            <p:nvPr/>
          </p:nvCxnSpPr>
          <p:spPr>
            <a:xfrm>
              <a:off x="11554301" y="3933984"/>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1123" name="Google Shape;1123;p10"/>
            <p:cNvCxnSpPr/>
            <p:nvPr/>
          </p:nvCxnSpPr>
          <p:spPr>
            <a:xfrm>
              <a:off x="11368413" y="3933984"/>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1124" name="Google Shape;1124;p10"/>
            <p:cNvCxnSpPr/>
            <p:nvPr/>
          </p:nvCxnSpPr>
          <p:spPr>
            <a:xfrm>
              <a:off x="11182525" y="3933984"/>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1125" name="Google Shape;1125;p10"/>
            <p:cNvCxnSpPr/>
            <p:nvPr/>
          </p:nvCxnSpPr>
          <p:spPr>
            <a:xfrm>
              <a:off x="11740191" y="3933984"/>
              <a:ext cx="0" cy="748800"/>
            </a:xfrm>
            <a:prstGeom prst="straightConnector1">
              <a:avLst/>
            </a:prstGeom>
            <a:noFill/>
            <a:ln w="9525" cap="flat" cmpd="sng">
              <a:solidFill>
                <a:schemeClr val="dk2"/>
              </a:solidFill>
              <a:prstDash val="solid"/>
              <a:miter lim="800000"/>
              <a:headEnd type="none" w="sm" len="sm"/>
              <a:tailEnd type="none" w="sm" len="sm"/>
            </a:ln>
          </p:spPr>
        </p:cxnSp>
      </p:grpSp>
      <p:sp>
        <p:nvSpPr>
          <p:cNvPr id="1126" name="Google Shape;1126;p10"/>
          <p:cNvSpPr/>
          <p:nvPr/>
        </p:nvSpPr>
        <p:spPr>
          <a:xfrm>
            <a:off x="130073" y="181160"/>
            <a:ext cx="545400" cy="5454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27" name="Google Shape;1127;p10"/>
          <p:cNvSpPr/>
          <p:nvPr/>
        </p:nvSpPr>
        <p:spPr>
          <a:xfrm>
            <a:off x="139084" y="181661"/>
            <a:ext cx="1071900" cy="10719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1128" name="Google Shape;1128;p10"/>
          <p:cNvGrpSpPr/>
          <p:nvPr/>
        </p:nvGrpSpPr>
        <p:grpSpPr>
          <a:xfrm>
            <a:off x="130170" y="719036"/>
            <a:ext cx="538534" cy="545276"/>
            <a:chOff x="8943245" y="2438859"/>
            <a:chExt cx="739541" cy="748800"/>
          </a:xfrm>
        </p:grpSpPr>
        <p:cxnSp>
          <p:nvCxnSpPr>
            <p:cNvPr id="1129" name="Google Shape;1129;p10"/>
            <p:cNvCxnSpPr/>
            <p:nvPr/>
          </p:nvCxnSpPr>
          <p:spPr>
            <a:xfrm>
              <a:off x="8943245" y="2438859"/>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1130" name="Google Shape;1130;p10"/>
            <p:cNvCxnSpPr/>
            <p:nvPr/>
          </p:nvCxnSpPr>
          <p:spPr>
            <a:xfrm>
              <a:off x="9682787" y="2438859"/>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1131" name="Google Shape;1131;p10"/>
            <p:cNvCxnSpPr/>
            <p:nvPr/>
          </p:nvCxnSpPr>
          <p:spPr>
            <a:xfrm>
              <a:off x="9497903" y="2438859"/>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1132" name="Google Shape;1132;p10"/>
            <p:cNvCxnSpPr/>
            <p:nvPr/>
          </p:nvCxnSpPr>
          <p:spPr>
            <a:xfrm>
              <a:off x="9313017" y="2438859"/>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1133" name="Google Shape;1133;p10"/>
            <p:cNvCxnSpPr/>
            <p:nvPr/>
          </p:nvCxnSpPr>
          <p:spPr>
            <a:xfrm>
              <a:off x="9128131" y="2438859"/>
              <a:ext cx="0" cy="748800"/>
            </a:xfrm>
            <a:prstGeom prst="straightConnector1">
              <a:avLst/>
            </a:prstGeom>
            <a:noFill/>
            <a:ln w="9525" cap="flat" cmpd="sng">
              <a:solidFill>
                <a:schemeClr val="dk2"/>
              </a:solidFill>
              <a:prstDash val="solid"/>
              <a:miter lim="800000"/>
              <a:headEnd type="none" w="sm" len="sm"/>
              <a:tailEnd type="none" w="sm" len="sm"/>
            </a:ln>
          </p:spPr>
        </p:cxnSp>
      </p:grpSp>
      <p:sp>
        <p:nvSpPr>
          <p:cNvPr id="1134" name="Google Shape;1134;p10"/>
          <p:cNvSpPr/>
          <p:nvPr/>
        </p:nvSpPr>
        <p:spPr>
          <a:xfrm>
            <a:off x="241216" y="316836"/>
            <a:ext cx="799200" cy="7992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35" name="Google Shape;1135;p10"/>
          <p:cNvSpPr/>
          <p:nvPr/>
        </p:nvSpPr>
        <p:spPr>
          <a:xfrm>
            <a:off x="384317" y="459938"/>
            <a:ext cx="512700" cy="5127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36" name="Google Shape;1136;p10"/>
          <p:cNvSpPr/>
          <p:nvPr/>
        </p:nvSpPr>
        <p:spPr>
          <a:xfrm>
            <a:off x="514567" y="590189"/>
            <a:ext cx="252300" cy="2523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37" name="Google Shape;1137;p10"/>
          <p:cNvSpPr/>
          <p:nvPr/>
        </p:nvSpPr>
        <p:spPr>
          <a:xfrm>
            <a:off x="1215302" y="181160"/>
            <a:ext cx="545400" cy="5454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38" name="Google Shape;1138;p10"/>
          <p:cNvSpPr/>
          <p:nvPr/>
        </p:nvSpPr>
        <p:spPr>
          <a:xfrm>
            <a:off x="1214134" y="726699"/>
            <a:ext cx="545400" cy="5454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139" name="Google Shape;1139;p10"/>
          <p:cNvGrpSpPr/>
          <p:nvPr/>
        </p:nvGrpSpPr>
        <p:grpSpPr>
          <a:xfrm>
            <a:off x="1357059" y="717868"/>
            <a:ext cx="269268" cy="545276"/>
            <a:chOff x="10628069" y="2437255"/>
            <a:chExt cx="369772" cy="748800"/>
          </a:xfrm>
        </p:grpSpPr>
        <p:cxnSp>
          <p:nvCxnSpPr>
            <p:cNvPr id="1140" name="Google Shape;1140;p10"/>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1141" name="Google Shape;1141;p10"/>
            <p:cNvCxnSpPr/>
            <p:nvPr/>
          </p:nvCxnSpPr>
          <p:spPr>
            <a:xfrm>
              <a:off x="10812955"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1142" name="Google Shape;1142;p10"/>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1143" name="Google Shape;1143;p10"/>
          <p:cNvSpPr/>
          <p:nvPr/>
        </p:nvSpPr>
        <p:spPr>
          <a:xfrm>
            <a:off x="1347470" y="315666"/>
            <a:ext cx="288900" cy="2889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44" name="Google Shape;1144;p10"/>
          <p:cNvSpPr/>
          <p:nvPr/>
        </p:nvSpPr>
        <p:spPr>
          <a:xfrm>
            <a:off x="1416976" y="385172"/>
            <a:ext cx="149400" cy="149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45" name="Google Shape;1145;p10"/>
          <p:cNvSpPr/>
          <p:nvPr/>
        </p:nvSpPr>
        <p:spPr>
          <a:xfrm rot="5400000">
            <a:off x="1762224" y="728120"/>
            <a:ext cx="545400" cy="545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50" name="Google Shape;1150;p10"/>
          <p:cNvSpPr/>
          <p:nvPr/>
        </p:nvSpPr>
        <p:spPr>
          <a:xfrm>
            <a:off x="1777943" y="199434"/>
            <a:ext cx="512700" cy="512700"/>
          </a:xfrm>
          <a:prstGeom prst="ellipse">
            <a:avLst/>
          </a:prstGeom>
          <a:noFill/>
          <a:ln w="12700" cap="flat" cmpd="sng">
            <a:solidFill>
              <a:schemeClr val="dk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51" name="Google Shape;1151;p10"/>
          <p:cNvSpPr/>
          <p:nvPr/>
        </p:nvSpPr>
        <p:spPr>
          <a:xfrm>
            <a:off x="1885996" y="307489"/>
            <a:ext cx="288900" cy="2889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52" name="Google Shape;1152;p10"/>
          <p:cNvSpPr/>
          <p:nvPr/>
        </p:nvSpPr>
        <p:spPr>
          <a:xfrm>
            <a:off x="1955502" y="376995"/>
            <a:ext cx="149400" cy="1494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53" name="Google Shape;1153;p10"/>
          <p:cNvSpPr/>
          <p:nvPr/>
        </p:nvSpPr>
        <p:spPr>
          <a:xfrm rot="-5400000">
            <a:off x="137915" y="1266720"/>
            <a:ext cx="1071900" cy="10719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154" name="Google Shape;1154;p10"/>
          <p:cNvSpPr/>
          <p:nvPr/>
        </p:nvSpPr>
        <p:spPr>
          <a:xfrm rot="-5400000">
            <a:off x="269750" y="1398583"/>
            <a:ext cx="808200" cy="808200"/>
          </a:xfrm>
          <a:prstGeom prst="arc">
            <a:avLst>
              <a:gd name="adj1" fmla="val 16200000"/>
              <a:gd name="adj2" fmla="val 5467200"/>
            </a:avLst>
          </a:prstGeom>
          <a:noFill/>
          <a:ln w="9525" cap="flat" cmpd="sng">
            <a:solidFill>
              <a:schemeClr val="dk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155" name="Google Shape;1155;p10"/>
          <p:cNvSpPr/>
          <p:nvPr/>
        </p:nvSpPr>
        <p:spPr>
          <a:xfrm rot="-5400000">
            <a:off x="392993" y="1521941"/>
            <a:ext cx="561600" cy="5616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156" name="Google Shape;1156;p10"/>
          <p:cNvSpPr/>
          <p:nvPr/>
        </p:nvSpPr>
        <p:spPr>
          <a:xfrm rot="-5400000">
            <a:off x="539014" y="1662700"/>
            <a:ext cx="286500" cy="286500"/>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157" name="Google Shape;1157;p10"/>
          <p:cNvSpPr/>
          <p:nvPr/>
        </p:nvSpPr>
        <p:spPr>
          <a:xfrm rot="-5400000" flipH="1">
            <a:off x="136747" y="1258723"/>
            <a:ext cx="1071900" cy="1071900"/>
          </a:xfrm>
          <a:prstGeom prst="arc">
            <a:avLst>
              <a:gd name="adj1" fmla="val 16200000"/>
              <a:gd name="adj2" fmla="val 3799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158" name="Google Shape;1158;p10"/>
          <p:cNvSpPr/>
          <p:nvPr/>
        </p:nvSpPr>
        <p:spPr>
          <a:xfrm rot="5400000">
            <a:off x="142400" y="1258723"/>
            <a:ext cx="1071900" cy="1071900"/>
          </a:xfrm>
          <a:prstGeom prst="arc">
            <a:avLst>
              <a:gd name="adj1" fmla="val 16200000"/>
              <a:gd name="adj2" fmla="val 3799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159" name="Google Shape;1159;p10"/>
          <p:cNvSpPr/>
          <p:nvPr/>
        </p:nvSpPr>
        <p:spPr>
          <a:xfrm rot="-5400000" flipH="1">
            <a:off x="398834" y="1506793"/>
            <a:ext cx="561600" cy="5616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160" name="Google Shape;1160;p10"/>
          <p:cNvSpPr/>
          <p:nvPr/>
        </p:nvSpPr>
        <p:spPr>
          <a:xfrm rot="-5400000" flipH="1">
            <a:off x="537846" y="1640380"/>
            <a:ext cx="286500" cy="286500"/>
          </a:xfrm>
          <a:prstGeom prst="arc">
            <a:avLst>
              <a:gd name="adj1" fmla="val 16200000"/>
              <a:gd name="adj2" fmla="val 54672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1161" name="Google Shape;1161;p10"/>
          <p:cNvGrpSpPr/>
          <p:nvPr/>
        </p:nvGrpSpPr>
        <p:grpSpPr>
          <a:xfrm>
            <a:off x="1355891" y="1262243"/>
            <a:ext cx="812184" cy="545276"/>
            <a:chOff x="10626465" y="3184818"/>
            <a:chExt cx="1115330" cy="748800"/>
          </a:xfrm>
        </p:grpSpPr>
        <p:cxnSp>
          <p:nvCxnSpPr>
            <p:cNvPr id="1162" name="Google Shape;1162;p10"/>
            <p:cNvCxnSpPr/>
            <p:nvPr/>
          </p:nvCxnSpPr>
          <p:spPr>
            <a:xfrm>
              <a:off x="10998241"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163" name="Google Shape;1163;p10"/>
            <p:cNvCxnSpPr/>
            <p:nvPr/>
          </p:nvCxnSpPr>
          <p:spPr>
            <a:xfrm>
              <a:off x="10812353"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164" name="Google Shape;1164;p10"/>
            <p:cNvCxnSpPr/>
            <p:nvPr/>
          </p:nvCxnSpPr>
          <p:spPr>
            <a:xfrm>
              <a:off x="1062646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165" name="Google Shape;1165;p10"/>
            <p:cNvCxnSpPr/>
            <p:nvPr/>
          </p:nvCxnSpPr>
          <p:spPr>
            <a:xfrm>
              <a:off x="1155590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166" name="Google Shape;1166;p10"/>
            <p:cNvCxnSpPr/>
            <p:nvPr/>
          </p:nvCxnSpPr>
          <p:spPr>
            <a:xfrm>
              <a:off x="11370017"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167" name="Google Shape;1167;p10"/>
            <p:cNvCxnSpPr/>
            <p:nvPr/>
          </p:nvCxnSpPr>
          <p:spPr>
            <a:xfrm>
              <a:off x="11184129"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168" name="Google Shape;1168;p10"/>
            <p:cNvCxnSpPr/>
            <p:nvPr/>
          </p:nvCxnSpPr>
          <p:spPr>
            <a:xfrm>
              <a:off x="11741795" y="3184818"/>
              <a:ext cx="0" cy="748800"/>
            </a:xfrm>
            <a:prstGeom prst="straightConnector1">
              <a:avLst/>
            </a:prstGeom>
            <a:noFill/>
            <a:ln w="9525" cap="flat" cmpd="sng">
              <a:solidFill>
                <a:schemeClr val="accent1"/>
              </a:solidFill>
              <a:prstDash val="solid"/>
              <a:miter lim="800000"/>
              <a:headEnd type="none" w="sm" len="sm"/>
              <a:tailEnd type="none" w="sm" len="sm"/>
            </a:ln>
          </p:spPr>
        </p:cxnSp>
      </p:grpSp>
      <p:sp>
        <p:nvSpPr>
          <p:cNvPr id="1169" name="Google Shape;1169;p10"/>
          <p:cNvSpPr/>
          <p:nvPr/>
        </p:nvSpPr>
        <p:spPr>
          <a:xfrm>
            <a:off x="1208459" y="1277078"/>
            <a:ext cx="553800" cy="5325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70" name="Google Shape;1170;p10"/>
          <p:cNvSpPr/>
          <p:nvPr/>
        </p:nvSpPr>
        <p:spPr>
          <a:xfrm rot="-5400000">
            <a:off x="1767875" y="1266617"/>
            <a:ext cx="553800" cy="5325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171" name="Google Shape;1171;p10"/>
          <p:cNvGrpSpPr/>
          <p:nvPr/>
        </p:nvGrpSpPr>
        <p:grpSpPr>
          <a:xfrm rot="10800000">
            <a:off x="1207247" y="1808578"/>
            <a:ext cx="1102680" cy="553796"/>
            <a:chOff x="10576560" y="3328633"/>
            <a:chExt cx="1514255" cy="760500"/>
          </a:xfrm>
        </p:grpSpPr>
        <p:sp>
          <p:nvSpPr>
            <p:cNvPr id="1172" name="Google Shape;1172;p10"/>
            <p:cNvSpPr/>
            <p:nvPr/>
          </p:nvSpPr>
          <p:spPr>
            <a:xfrm>
              <a:off x="10576560" y="335761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73" name="Google Shape;1173;p10"/>
            <p:cNvSpPr/>
            <p:nvPr/>
          </p:nvSpPr>
          <p:spPr>
            <a:xfrm rot="-5400000">
              <a:off x="11344865" y="334318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174" name="Google Shape;1174;p10"/>
          <p:cNvSpPr/>
          <p:nvPr/>
        </p:nvSpPr>
        <p:spPr>
          <a:xfrm rot="2700000">
            <a:off x="1569454" y="1615387"/>
            <a:ext cx="394141" cy="394141"/>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75" name="Google Shape;1175;p10"/>
          <p:cNvSpPr/>
          <p:nvPr/>
        </p:nvSpPr>
        <p:spPr>
          <a:xfrm>
            <a:off x="1618485" y="1666079"/>
            <a:ext cx="288900" cy="2889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76" name="Google Shape;1176;p10"/>
          <p:cNvSpPr/>
          <p:nvPr/>
        </p:nvSpPr>
        <p:spPr>
          <a:xfrm>
            <a:off x="1688064" y="1735658"/>
            <a:ext cx="149400" cy="1494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77" name="Google Shape;1177;p10"/>
          <p:cNvSpPr/>
          <p:nvPr/>
        </p:nvSpPr>
        <p:spPr>
          <a:xfrm rot="10800000">
            <a:off x="133041" y="2346270"/>
            <a:ext cx="1071900" cy="1071900"/>
          </a:xfrm>
          <a:prstGeom prst="arc">
            <a:avLst>
              <a:gd name="adj1" fmla="val 16200000"/>
              <a:gd name="adj2" fmla="val 125862"/>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178" name="Google Shape;1178;p10"/>
          <p:cNvSpPr/>
          <p:nvPr/>
        </p:nvSpPr>
        <p:spPr>
          <a:xfrm>
            <a:off x="686107" y="2872793"/>
            <a:ext cx="545400" cy="5454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179" name="Google Shape;1179;p10"/>
          <p:cNvGrpSpPr/>
          <p:nvPr/>
        </p:nvGrpSpPr>
        <p:grpSpPr>
          <a:xfrm rot="10800000">
            <a:off x="130181" y="2334410"/>
            <a:ext cx="1102680" cy="553796"/>
            <a:chOff x="10576560" y="3328633"/>
            <a:chExt cx="1514255" cy="760500"/>
          </a:xfrm>
        </p:grpSpPr>
        <p:sp>
          <p:nvSpPr>
            <p:cNvPr id="1180" name="Google Shape;1180;p10"/>
            <p:cNvSpPr/>
            <p:nvPr/>
          </p:nvSpPr>
          <p:spPr>
            <a:xfrm>
              <a:off x="10576560" y="3357613"/>
              <a:ext cx="760500" cy="73140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81" name="Google Shape;1181;p10"/>
            <p:cNvSpPr/>
            <p:nvPr/>
          </p:nvSpPr>
          <p:spPr>
            <a:xfrm rot="-5400000">
              <a:off x="11344865" y="3343183"/>
              <a:ext cx="760500" cy="73140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182" name="Google Shape;1182;p10"/>
          <p:cNvSpPr/>
          <p:nvPr/>
        </p:nvSpPr>
        <p:spPr>
          <a:xfrm rot="-5400000" flipH="1">
            <a:off x="408165" y="2579332"/>
            <a:ext cx="561600" cy="561600"/>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183" name="Google Shape;1183;p10"/>
          <p:cNvSpPr/>
          <p:nvPr/>
        </p:nvSpPr>
        <p:spPr>
          <a:xfrm rot="-5400000">
            <a:off x="406997" y="2578125"/>
            <a:ext cx="561600" cy="5616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1184" name="Google Shape;1184;p10"/>
          <p:cNvGrpSpPr/>
          <p:nvPr/>
        </p:nvGrpSpPr>
        <p:grpSpPr>
          <a:xfrm>
            <a:off x="467929" y="2637014"/>
            <a:ext cx="428619" cy="428619"/>
            <a:chOff x="9392653" y="5061283"/>
            <a:chExt cx="588600" cy="588600"/>
          </a:xfrm>
        </p:grpSpPr>
        <p:sp>
          <p:nvSpPr>
            <p:cNvPr id="1185" name="Google Shape;1185;p10"/>
            <p:cNvSpPr/>
            <p:nvPr/>
          </p:nvSpPr>
          <p:spPr>
            <a:xfrm>
              <a:off x="9392653" y="5061283"/>
              <a:ext cx="588600" cy="588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86" name="Google Shape;1186;p10"/>
            <p:cNvSpPr/>
            <p:nvPr/>
          </p:nvSpPr>
          <p:spPr>
            <a:xfrm>
              <a:off x="9508479" y="5177109"/>
              <a:ext cx="357000" cy="3570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87" name="Google Shape;1187;p10"/>
            <p:cNvSpPr/>
            <p:nvPr/>
          </p:nvSpPr>
          <p:spPr>
            <a:xfrm>
              <a:off x="9608742" y="5277372"/>
              <a:ext cx="156600" cy="156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198" name="Google Shape;1198;p10"/>
          <p:cNvGrpSpPr/>
          <p:nvPr/>
        </p:nvGrpSpPr>
        <p:grpSpPr>
          <a:xfrm rot="-59966">
            <a:off x="2318468" y="178074"/>
            <a:ext cx="1116710" cy="1116794"/>
            <a:chOff x="3247624" y="213651"/>
            <a:chExt cx="1533709" cy="1533614"/>
          </a:xfrm>
        </p:grpSpPr>
        <p:sp>
          <p:nvSpPr>
            <p:cNvPr id="1199" name="Google Shape;1199;p10"/>
            <p:cNvSpPr/>
            <p:nvPr/>
          </p:nvSpPr>
          <p:spPr>
            <a:xfrm rot="-2642172" flipH="1">
              <a:off x="3472138" y="438179"/>
              <a:ext cx="1084572" cy="1084572"/>
            </a:xfrm>
            <a:prstGeom prst="arc">
              <a:avLst>
                <a:gd name="adj1" fmla="val 16200000"/>
                <a:gd name="adj2" fmla="val 5467200"/>
              </a:avLst>
            </a:pr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200" name="Google Shape;1200;p10"/>
            <p:cNvSpPr/>
            <p:nvPr/>
          </p:nvSpPr>
          <p:spPr>
            <a:xfrm rot="8157828" flipH="1">
              <a:off x="3472247" y="438165"/>
              <a:ext cx="1084572" cy="1084572"/>
            </a:xfrm>
            <a:prstGeom prst="arc">
              <a:avLst>
                <a:gd name="adj1" fmla="val 16200000"/>
                <a:gd name="adj2" fmla="val 546720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sp>
        <p:nvSpPr>
          <p:cNvPr id="1201" name="Google Shape;1201;p10"/>
          <p:cNvSpPr/>
          <p:nvPr/>
        </p:nvSpPr>
        <p:spPr>
          <a:xfrm>
            <a:off x="2620733" y="480006"/>
            <a:ext cx="512700" cy="5127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02" name="Google Shape;1202;p10"/>
          <p:cNvSpPr/>
          <p:nvPr/>
        </p:nvSpPr>
        <p:spPr>
          <a:xfrm>
            <a:off x="2747187" y="606460"/>
            <a:ext cx="260100" cy="2601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203" name="Google Shape;1203;p10"/>
          <p:cNvGrpSpPr/>
          <p:nvPr/>
        </p:nvGrpSpPr>
        <p:grpSpPr>
          <a:xfrm>
            <a:off x="10783623" y="4167881"/>
            <a:ext cx="1239797" cy="1239797"/>
            <a:chOff x="4761550" y="1708047"/>
            <a:chExt cx="1516200" cy="1516200"/>
          </a:xfrm>
        </p:grpSpPr>
        <p:sp>
          <p:nvSpPr>
            <p:cNvPr id="1204" name="Google Shape;1204;p10"/>
            <p:cNvSpPr/>
            <p:nvPr/>
          </p:nvSpPr>
          <p:spPr>
            <a:xfrm rot="2700000">
              <a:off x="4983592" y="1930089"/>
              <a:ext cx="1072115" cy="107211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05" name="Google Shape;1205;p10"/>
            <p:cNvSpPr/>
            <p:nvPr/>
          </p:nvSpPr>
          <p:spPr>
            <a:xfrm rot="2700000">
              <a:off x="5109598" y="2055962"/>
              <a:ext cx="820102" cy="820102"/>
            </a:xfrm>
            <a:prstGeom prst="rect">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206" name="Google Shape;1206;p10"/>
          <p:cNvGrpSpPr/>
          <p:nvPr/>
        </p:nvGrpSpPr>
        <p:grpSpPr>
          <a:xfrm>
            <a:off x="10145510" y="3544728"/>
            <a:ext cx="2517712" cy="2517712"/>
            <a:chOff x="6547473" y="2211197"/>
            <a:chExt cx="2916381" cy="2916381"/>
          </a:xfrm>
        </p:grpSpPr>
        <p:grpSp>
          <p:nvGrpSpPr>
            <p:cNvPr id="1207" name="Google Shape;1207;p10"/>
            <p:cNvGrpSpPr/>
            <p:nvPr/>
          </p:nvGrpSpPr>
          <p:grpSpPr>
            <a:xfrm rot="899960">
              <a:off x="7271820" y="2930231"/>
              <a:ext cx="1491855" cy="1453757"/>
              <a:chOff x="6081577" y="2538982"/>
              <a:chExt cx="1491900" cy="1453800"/>
            </a:xfrm>
          </p:grpSpPr>
          <p:cxnSp>
            <p:nvCxnSpPr>
              <p:cNvPr id="1208" name="Google Shape;1208;p10"/>
              <p:cNvCxnSpPr/>
              <p:nvPr/>
            </p:nvCxnSpPr>
            <p:spPr>
              <a:xfrm rot="10800000">
                <a:off x="6081577" y="3265931"/>
                <a:ext cx="1491900" cy="0"/>
              </a:xfrm>
              <a:prstGeom prst="straightConnector1">
                <a:avLst/>
              </a:prstGeom>
              <a:noFill/>
              <a:ln w="9525" cap="flat" cmpd="sng">
                <a:solidFill>
                  <a:schemeClr val="dk2"/>
                </a:solidFill>
                <a:prstDash val="solid"/>
                <a:miter lim="800000"/>
                <a:headEnd type="none" w="sm" len="sm"/>
                <a:tailEnd type="none" w="sm" len="sm"/>
              </a:ln>
            </p:spPr>
          </p:cxnSp>
          <p:cxnSp>
            <p:nvCxnSpPr>
              <p:cNvPr id="1209" name="Google Shape;1209;p10"/>
              <p:cNvCxnSpPr/>
              <p:nvPr/>
            </p:nvCxnSpPr>
            <p:spPr>
              <a:xfrm>
                <a:off x="6827464" y="2538982"/>
                <a:ext cx="0" cy="1453800"/>
              </a:xfrm>
              <a:prstGeom prst="straightConnector1">
                <a:avLst/>
              </a:prstGeom>
              <a:noFill/>
              <a:ln w="9525" cap="flat" cmpd="sng">
                <a:solidFill>
                  <a:schemeClr val="dk2"/>
                </a:solidFill>
                <a:prstDash val="solid"/>
                <a:miter lim="800000"/>
                <a:headEnd type="none" w="sm" len="sm"/>
                <a:tailEnd type="none" w="sm" len="sm"/>
              </a:ln>
            </p:spPr>
          </p:cxnSp>
        </p:grpSp>
        <p:grpSp>
          <p:nvGrpSpPr>
            <p:cNvPr id="1210" name="Google Shape;1210;p10"/>
            <p:cNvGrpSpPr/>
            <p:nvPr/>
          </p:nvGrpSpPr>
          <p:grpSpPr>
            <a:xfrm>
              <a:off x="7271901" y="2930406"/>
              <a:ext cx="1491900" cy="1453800"/>
              <a:chOff x="6081577" y="2538982"/>
              <a:chExt cx="1491900" cy="1453800"/>
            </a:xfrm>
          </p:grpSpPr>
          <p:cxnSp>
            <p:nvCxnSpPr>
              <p:cNvPr id="1211" name="Google Shape;1211;p10"/>
              <p:cNvCxnSpPr/>
              <p:nvPr/>
            </p:nvCxnSpPr>
            <p:spPr>
              <a:xfrm rot="10800000">
                <a:off x="6081577" y="3265931"/>
                <a:ext cx="1491900" cy="0"/>
              </a:xfrm>
              <a:prstGeom prst="straightConnector1">
                <a:avLst/>
              </a:prstGeom>
              <a:noFill/>
              <a:ln w="9525" cap="flat" cmpd="sng">
                <a:solidFill>
                  <a:schemeClr val="dk2"/>
                </a:solidFill>
                <a:prstDash val="solid"/>
                <a:miter lim="800000"/>
                <a:headEnd type="none" w="sm" len="sm"/>
                <a:tailEnd type="none" w="sm" len="sm"/>
              </a:ln>
            </p:spPr>
          </p:cxnSp>
          <p:cxnSp>
            <p:nvCxnSpPr>
              <p:cNvPr id="1212" name="Google Shape;1212;p10"/>
              <p:cNvCxnSpPr/>
              <p:nvPr/>
            </p:nvCxnSpPr>
            <p:spPr>
              <a:xfrm>
                <a:off x="6827464" y="2538982"/>
                <a:ext cx="0" cy="1453800"/>
              </a:xfrm>
              <a:prstGeom prst="straightConnector1">
                <a:avLst/>
              </a:prstGeom>
              <a:noFill/>
              <a:ln w="9525" cap="flat" cmpd="sng">
                <a:solidFill>
                  <a:schemeClr val="dk2"/>
                </a:solidFill>
                <a:prstDash val="solid"/>
                <a:miter lim="800000"/>
                <a:headEnd type="none" w="sm" len="sm"/>
                <a:tailEnd type="none" w="sm" len="sm"/>
              </a:ln>
            </p:spPr>
          </p:cxnSp>
        </p:grpSp>
        <p:grpSp>
          <p:nvGrpSpPr>
            <p:cNvPr id="1213" name="Google Shape;1213;p10"/>
            <p:cNvGrpSpPr/>
            <p:nvPr/>
          </p:nvGrpSpPr>
          <p:grpSpPr>
            <a:xfrm rot="1800044">
              <a:off x="7166144" y="2821397"/>
              <a:ext cx="1648764" cy="1669163"/>
              <a:chOff x="5978957" y="2443756"/>
              <a:chExt cx="1648800" cy="1669200"/>
            </a:xfrm>
          </p:grpSpPr>
          <p:cxnSp>
            <p:nvCxnSpPr>
              <p:cNvPr id="1214" name="Google Shape;1214;p10"/>
              <p:cNvCxnSpPr/>
              <p:nvPr/>
            </p:nvCxnSpPr>
            <p:spPr>
              <a:xfrm rot="8999899">
                <a:off x="6089394" y="2853709"/>
                <a:ext cx="1427927" cy="824442"/>
              </a:xfrm>
              <a:prstGeom prst="straightConnector1">
                <a:avLst/>
              </a:prstGeom>
              <a:noFill/>
              <a:ln w="9525" cap="flat" cmpd="sng">
                <a:solidFill>
                  <a:schemeClr val="dk2"/>
                </a:solidFill>
                <a:prstDash val="solid"/>
                <a:miter lim="800000"/>
                <a:headEnd type="none" w="sm" len="sm"/>
                <a:tailEnd type="none" w="sm" len="sm"/>
              </a:ln>
            </p:spPr>
          </p:cxnSp>
          <p:cxnSp>
            <p:nvCxnSpPr>
              <p:cNvPr id="1215" name="Google Shape;1215;p10"/>
              <p:cNvCxnSpPr/>
              <p:nvPr/>
            </p:nvCxnSpPr>
            <p:spPr>
              <a:xfrm rot="-1800175" flipH="1">
                <a:off x="6410202" y="2555593"/>
                <a:ext cx="834527" cy="1445527"/>
              </a:xfrm>
              <a:prstGeom prst="straightConnector1">
                <a:avLst/>
              </a:prstGeom>
              <a:noFill/>
              <a:ln w="9525" cap="flat" cmpd="sng">
                <a:solidFill>
                  <a:schemeClr val="dk2"/>
                </a:solidFill>
                <a:prstDash val="solid"/>
                <a:miter lim="800000"/>
                <a:headEnd type="none" w="sm" len="sm"/>
                <a:tailEnd type="none" w="sm" len="sm"/>
              </a:ln>
            </p:spPr>
          </p:cxnSp>
        </p:grpSp>
        <p:grpSp>
          <p:nvGrpSpPr>
            <p:cNvPr id="1216" name="Google Shape;1216;p10"/>
            <p:cNvGrpSpPr/>
            <p:nvPr/>
          </p:nvGrpSpPr>
          <p:grpSpPr>
            <a:xfrm rot="2700000">
              <a:off x="6974573" y="2638285"/>
              <a:ext cx="2062180" cy="2062205"/>
              <a:chOff x="5796364" y="2251931"/>
              <a:chExt cx="2062200" cy="2062225"/>
            </a:xfrm>
          </p:grpSpPr>
          <p:cxnSp>
            <p:nvCxnSpPr>
              <p:cNvPr id="1217" name="Google Shape;1217;p10"/>
              <p:cNvCxnSpPr/>
              <p:nvPr/>
            </p:nvCxnSpPr>
            <p:spPr>
              <a:xfrm rot="8100000">
                <a:off x="6103839" y="2548925"/>
                <a:ext cx="1434013" cy="1434013"/>
              </a:xfrm>
              <a:prstGeom prst="straightConnector1">
                <a:avLst/>
              </a:prstGeom>
              <a:noFill/>
              <a:ln w="9525" cap="flat" cmpd="sng">
                <a:solidFill>
                  <a:schemeClr val="dk2"/>
                </a:solidFill>
                <a:prstDash val="solid"/>
                <a:miter lim="800000"/>
                <a:headEnd type="none" w="sm" len="sm"/>
                <a:tailEnd type="none" w="sm" len="sm"/>
              </a:ln>
            </p:spPr>
          </p:cxnSp>
          <p:cxnSp>
            <p:nvCxnSpPr>
              <p:cNvPr id="1218" name="Google Shape;1218;p10"/>
              <p:cNvCxnSpPr/>
              <p:nvPr/>
            </p:nvCxnSpPr>
            <p:spPr>
              <a:xfrm rot="-2700000" flipH="1">
                <a:off x="6098366" y="2553958"/>
                <a:ext cx="1458196" cy="1458196"/>
              </a:xfrm>
              <a:prstGeom prst="straightConnector1">
                <a:avLst/>
              </a:prstGeom>
              <a:noFill/>
              <a:ln w="9525" cap="flat" cmpd="sng">
                <a:solidFill>
                  <a:schemeClr val="dk2"/>
                </a:solidFill>
                <a:prstDash val="solid"/>
                <a:miter lim="800000"/>
                <a:headEnd type="none" w="sm" len="sm"/>
                <a:tailEnd type="none" w="sm" len="sm"/>
              </a:ln>
            </p:spPr>
          </p:cxnSp>
        </p:grpSp>
        <p:grpSp>
          <p:nvGrpSpPr>
            <p:cNvPr id="1219" name="Google Shape;1219;p10"/>
            <p:cNvGrpSpPr/>
            <p:nvPr/>
          </p:nvGrpSpPr>
          <p:grpSpPr>
            <a:xfrm rot="3599956">
              <a:off x="7187348" y="2846628"/>
              <a:ext cx="1681463" cy="1619064"/>
              <a:chOff x="5990934" y="2447030"/>
              <a:chExt cx="1681500" cy="1619100"/>
            </a:xfrm>
          </p:grpSpPr>
          <p:cxnSp>
            <p:nvCxnSpPr>
              <p:cNvPr id="1220" name="Google Shape;1220;p10"/>
              <p:cNvCxnSpPr/>
              <p:nvPr/>
            </p:nvCxnSpPr>
            <p:spPr>
              <a:xfrm rot="7199757">
                <a:off x="6411332" y="2537791"/>
                <a:ext cx="840703" cy="1456281"/>
              </a:xfrm>
              <a:prstGeom prst="straightConnector1">
                <a:avLst/>
              </a:prstGeom>
              <a:noFill/>
              <a:ln w="9525" cap="flat" cmpd="sng">
                <a:solidFill>
                  <a:schemeClr val="dk2"/>
                </a:solidFill>
                <a:prstDash val="solid"/>
                <a:miter lim="800000"/>
                <a:headEnd type="none" w="sm" len="sm"/>
                <a:tailEnd type="none" w="sm" len="sm"/>
              </a:ln>
            </p:spPr>
          </p:cxnSp>
          <p:cxnSp>
            <p:nvCxnSpPr>
              <p:cNvPr id="1221" name="Google Shape;1221;p10"/>
              <p:cNvCxnSpPr/>
              <p:nvPr/>
            </p:nvCxnSpPr>
            <p:spPr>
              <a:xfrm rot="-3600073" flipH="1">
                <a:off x="6126340" y="2851820"/>
                <a:ext cx="1402251" cy="809520"/>
              </a:xfrm>
              <a:prstGeom prst="straightConnector1">
                <a:avLst/>
              </a:prstGeom>
              <a:noFill/>
              <a:ln w="9525" cap="flat" cmpd="sng">
                <a:solidFill>
                  <a:schemeClr val="dk2"/>
                </a:solidFill>
                <a:prstDash val="solid"/>
                <a:miter lim="800000"/>
                <a:headEnd type="none" w="sm" len="sm"/>
                <a:tailEnd type="none" w="sm" len="sm"/>
              </a:ln>
            </p:spPr>
          </p:cxnSp>
        </p:grpSp>
        <p:grpSp>
          <p:nvGrpSpPr>
            <p:cNvPr id="1222" name="Google Shape;1222;p10"/>
            <p:cNvGrpSpPr/>
            <p:nvPr/>
          </p:nvGrpSpPr>
          <p:grpSpPr>
            <a:xfrm rot="4500040">
              <a:off x="7271878" y="2930287"/>
              <a:ext cx="1491855" cy="1453757"/>
              <a:chOff x="6081577" y="2538982"/>
              <a:chExt cx="1491900" cy="1453800"/>
            </a:xfrm>
          </p:grpSpPr>
          <p:cxnSp>
            <p:nvCxnSpPr>
              <p:cNvPr id="1223" name="Google Shape;1223;p10"/>
              <p:cNvCxnSpPr/>
              <p:nvPr/>
            </p:nvCxnSpPr>
            <p:spPr>
              <a:xfrm rot="10800000">
                <a:off x="6081577" y="3265931"/>
                <a:ext cx="1491900" cy="0"/>
              </a:xfrm>
              <a:prstGeom prst="straightConnector1">
                <a:avLst/>
              </a:prstGeom>
              <a:noFill/>
              <a:ln w="9525" cap="flat" cmpd="sng">
                <a:solidFill>
                  <a:schemeClr val="dk2"/>
                </a:solidFill>
                <a:prstDash val="solid"/>
                <a:miter lim="800000"/>
                <a:headEnd type="none" w="sm" len="sm"/>
                <a:tailEnd type="none" w="sm" len="sm"/>
              </a:ln>
            </p:spPr>
          </p:cxnSp>
          <p:cxnSp>
            <p:nvCxnSpPr>
              <p:cNvPr id="1224" name="Google Shape;1224;p10"/>
              <p:cNvCxnSpPr/>
              <p:nvPr/>
            </p:nvCxnSpPr>
            <p:spPr>
              <a:xfrm>
                <a:off x="6827464" y="2538982"/>
                <a:ext cx="0" cy="1453800"/>
              </a:xfrm>
              <a:prstGeom prst="straightConnector1">
                <a:avLst/>
              </a:prstGeom>
              <a:noFill/>
              <a:ln w="9525" cap="flat" cmpd="sng">
                <a:solidFill>
                  <a:schemeClr val="dk2"/>
                </a:solidFill>
                <a:prstDash val="solid"/>
                <a:miter lim="800000"/>
                <a:headEnd type="none" w="sm" len="sm"/>
                <a:tailEnd type="none" w="sm" len="sm"/>
              </a:ln>
            </p:spPr>
          </p:cxnSp>
        </p:grpSp>
      </p:grpSp>
      <p:sp>
        <p:nvSpPr>
          <p:cNvPr id="1225" name="Google Shape;1225;p10"/>
          <p:cNvSpPr/>
          <p:nvPr/>
        </p:nvSpPr>
        <p:spPr>
          <a:xfrm rot="5400000">
            <a:off x="10892389" y="5572891"/>
            <a:ext cx="969900" cy="9699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226" name="Google Shape;1226;p10"/>
          <p:cNvSpPr/>
          <p:nvPr/>
        </p:nvSpPr>
        <p:spPr>
          <a:xfrm rot="5400000">
            <a:off x="11054172" y="5734509"/>
            <a:ext cx="646500" cy="6465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227" name="Google Shape;1227;p10"/>
          <p:cNvSpPr/>
          <p:nvPr/>
        </p:nvSpPr>
        <p:spPr>
          <a:xfrm rot="5400000" flipH="1">
            <a:off x="10892389" y="5574084"/>
            <a:ext cx="969900" cy="9699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228" name="Google Shape;1228;p10"/>
          <p:cNvSpPr/>
          <p:nvPr/>
        </p:nvSpPr>
        <p:spPr>
          <a:xfrm>
            <a:off x="9437457" y="6081607"/>
            <a:ext cx="1292700" cy="615000"/>
          </a:xfrm>
          <a:prstGeom prst="triangl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29" name="Google Shape;1229;p10"/>
          <p:cNvSpPr/>
          <p:nvPr/>
        </p:nvSpPr>
        <p:spPr>
          <a:xfrm rot="-5400000" flipH="1">
            <a:off x="9440858" y="5405732"/>
            <a:ext cx="1292700" cy="12927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230" name="Google Shape;1230;p10"/>
          <p:cNvSpPr/>
          <p:nvPr/>
        </p:nvSpPr>
        <p:spPr>
          <a:xfrm rot="-5400000" flipH="1">
            <a:off x="9764093" y="5728968"/>
            <a:ext cx="646500" cy="6465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231" name="Google Shape;1231;p10"/>
          <p:cNvSpPr/>
          <p:nvPr/>
        </p:nvSpPr>
        <p:spPr>
          <a:xfrm rot="-5400000" flipH="1">
            <a:off x="9925710" y="5890586"/>
            <a:ext cx="323100" cy="3231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232" name="Google Shape;1232;p10"/>
          <p:cNvSpPr/>
          <p:nvPr/>
        </p:nvSpPr>
        <p:spPr>
          <a:xfrm rot="-5400000" flipH="1">
            <a:off x="9602476" y="5567350"/>
            <a:ext cx="969900" cy="9699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233" name="Google Shape;1233;p10"/>
          <p:cNvSpPr/>
          <p:nvPr/>
        </p:nvSpPr>
        <p:spPr>
          <a:xfrm>
            <a:off x="9575955" y="4324057"/>
            <a:ext cx="46800" cy="468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34" name="Google Shape;1234;p10"/>
          <p:cNvSpPr/>
          <p:nvPr/>
        </p:nvSpPr>
        <p:spPr>
          <a:xfrm>
            <a:off x="9743077" y="4324057"/>
            <a:ext cx="46800" cy="468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35" name="Google Shape;1235;p10"/>
          <p:cNvSpPr/>
          <p:nvPr/>
        </p:nvSpPr>
        <p:spPr>
          <a:xfrm>
            <a:off x="9910198" y="4324057"/>
            <a:ext cx="46800" cy="468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36" name="Google Shape;1236;p10"/>
          <p:cNvSpPr/>
          <p:nvPr/>
        </p:nvSpPr>
        <p:spPr>
          <a:xfrm>
            <a:off x="9575955" y="4456324"/>
            <a:ext cx="46800" cy="468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37" name="Google Shape;1237;p10"/>
          <p:cNvSpPr/>
          <p:nvPr/>
        </p:nvSpPr>
        <p:spPr>
          <a:xfrm>
            <a:off x="9743077" y="4456324"/>
            <a:ext cx="46800" cy="468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38" name="Google Shape;1238;p10"/>
          <p:cNvSpPr/>
          <p:nvPr/>
        </p:nvSpPr>
        <p:spPr>
          <a:xfrm>
            <a:off x="9910198" y="4456324"/>
            <a:ext cx="46800" cy="468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39" name="Google Shape;1239;p10"/>
          <p:cNvSpPr/>
          <p:nvPr/>
        </p:nvSpPr>
        <p:spPr>
          <a:xfrm>
            <a:off x="9575955" y="4588590"/>
            <a:ext cx="46800" cy="468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40" name="Google Shape;1240;p10"/>
          <p:cNvSpPr/>
          <p:nvPr/>
        </p:nvSpPr>
        <p:spPr>
          <a:xfrm>
            <a:off x="9743077" y="4588590"/>
            <a:ext cx="46800" cy="468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41" name="Google Shape;1241;p10"/>
          <p:cNvSpPr/>
          <p:nvPr/>
        </p:nvSpPr>
        <p:spPr>
          <a:xfrm>
            <a:off x="9910198" y="4588590"/>
            <a:ext cx="46800" cy="468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42" name="Google Shape;1242;p10"/>
          <p:cNvSpPr/>
          <p:nvPr/>
        </p:nvSpPr>
        <p:spPr>
          <a:xfrm>
            <a:off x="10244440" y="4324057"/>
            <a:ext cx="46800" cy="468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43" name="Google Shape;1243;p10"/>
          <p:cNvSpPr/>
          <p:nvPr/>
        </p:nvSpPr>
        <p:spPr>
          <a:xfrm>
            <a:off x="10411561" y="4324057"/>
            <a:ext cx="46800" cy="468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44" name="Google Shape;1244;p10"/>
          <p:cNvSpPr/>
          <p:nvPr/>
        </p:nvSpPr>
        <p:spPr>
          <a:xfrm>
            <a:off x="10578681" y="4324057"/>
            <a:ext cx="46800" cy="468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45" name="Google Shape;1245;p10"/>
          <p:cNvSpPr/>
          <p:nvPr/>
        </p:nvSpPr>
        <p:spPr>
          <a:xfrm>
            <a:off x="10244440" y="4456324"/>
            <a:ext cx="46800" cy="468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46" name="Google Shape;1246;p10"/>
          <p:cNvSpPr/>
          <p:nvPr/>
        </p:nvSpPr>
        <p:spPr>
          <a:xfrm>
            <a:off x="10411561" y="4456324"/>
            <a:ext cx="46800" cy="468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47" name="Google Shape;1247;p10"/>
          <p:cNvSpPr/>
          <p:nvPr/>
        </p:nvSpPr>
        <p:spPr>
          <a:xfrm>
            <a:off x="10578681" y="4456324"/>
            <a:ext cx="46800" cy="468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48" name="Google Shape;1248;p10"/>
          <p:cNvSpPr/>
          <p:nvPr/>
        </p:nvSpPr>
        <p:spPr>
          <a:xfrm>
            <a:off x="10244440" y="4588590"/>
            <a:ext cx="46800" cy="468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49" name="Google Shape;1249;p10"/>
          <p:cNvSpPr/>
          <p:nvPr/>
        </p:nvSpPr>
        <p:spPr>
          <a:xfrm>
            <a:off x="10411561" y="4588590"/>
            <a:ext cx="46800" cy="468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50" name="Google Shape;1250;p10"/>
          <p:cNvSpPr/>
          <p:nvPr/>
        </p:nvSpPr>
        <p:spPr>
          <a:xfrm>
            <a:off x="10578681" y="4588590"/>
            <a:ext cx="46800" cy="468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51" name="Google Shape;1251;p10"/>
          <p:cNvSpPr/>
          <p:nvPr/>
        </p:nvSpPr>
        <p:spPr>
          <a:xfrm>
            <a:off x="10077319" y="4312977"/>
            <a:ext cx="46800" cy="468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52" name="Google Shape;1252;p10"/>
          <p:cNvSpPr/>
          <p:nvPr/>
        </p:nvSpPr>
        <p:spPr>
          <a:xfrm>
            <a:off x="10077319" y="4469480"/>
            <a:ext cx="46800" cy="468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53" name="Google Shape;1253;p10"/>
          <p:cNvSpPr/>
          <p:nvPr/>
        </p:nvSpPr>
        <p:spPr>
          <a:xfrm>
            <a:off x="10077319" y="4609363"/>
            <a:ext cx="46800" cy="468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254" name="Google Shape;1254;p10"/>
          <p:cNvGrpSpPr/>
          <p:nvPr/>
        </p:nvGrpSpPr>
        <p:grpSpPr>
          <a:xfrm rot="5400000">
            <a:off x="9482341" y="4747450"/>
            <a:ext cx="635083" cy="738092"/>
            <a:chOff x="10628069" y="2437255"/>
            <a:chExt cx="369772" cy="748800"/>
          </a:xfrm>
        </p:grpSpPr>
        <p:cxnSp>
          <p:nvCxnSpPr>
            <p:cNvPr id="1255" name="Google Shape;1255;p10"/>
            <p:cNvCxnSpPr/>
            <p:nvPr/>
          </p:nvCxnSpPr>
          <p:spPr>
            <a:xfrm>
              <a:off x="10997841"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256" name="Google Shape;1256;p10"/>
            <p:cNvCxnSpPr/>
            <p:nvPr/>
          </p:nvCxnSpPr>
          <p:spPr>
            <a:xfrm>
              <a:off x="10812955" y="2437255"/>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1257" name="Google Shape;1257;p10"/>
            <p:cNvCxnSpPr/>
            <p:nvPr/>
          </p:nvCxnSpPr>
          <p:spPr>
            <a:xfrm>
              <a:off x="10628069" y="2437255"/>
              <a:ext cx="0" cy="748800"/>
            </a:xfrm>
            <a:prstGeom prst="straightConnector1">
              <a:avLst/>
            </a:prstGeom>
            <a:noFill/>
            <a:ln w="9525" cap="flat" cmpd="sng">
              <a:solidFill>
                <a:schemeClr val="accent1"/>
              </a:solidFill>
              <a:prstDash val="solid"/>
              <a:miter lim="800000"/>
              <a:headEnd type="none" w="sm" len="sm"/>
              <a:tailEnd type="none" w="sm" len="sm"/>
            </a:ln>
          </p:spPr>
        </p:cxnSp>
      </p:grpSp>
      <p:sp>
        <p:nvSpPr>
          <p:cNvPr id="1258" name="Google Shape;1258;p10"/>
          <p:cNvSpPr/>
          <p:nvPr/>
        </p:nvSpPr>
        <p:spPr>
          <a:xfrm rot="5400000">
            <a:off x="10095364" y="4796441"/>
            <a:ext cx="646500" cy="646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59" name="Google Shape;1259;p10"/>
          <p:cNvSpPr/>
          <p:nvPr/>
        </p:nvSpPr>
        <p:spPr>
          <a:xfrm>
            <a:off x="10268991" y="4970157"/>
            <a:ext cx="299100" cy="2991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60" name="Google Shape;1260;p10"/>
          <p:cNvSpPr/>
          <p:nvPr/>
        </p:nvSpPr>
        <p:spPr>
          <a:xfrm>
            <a:off x="9436073" y="5440358"/>
            <a:ext cx="646500" cy="6465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61" name="Google Shape;1261;p10"/>
          <p:cNvSpPr/>
          <p:nvPr/>
        </p:nvSpPr>
        <p:spPr>
          <a:xfrm rot="-5400000">
            <a:off x="10095324" y="5425412"/>
            <a:ext cx="646500" cy="6465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262" name="Google Shape;1262;p10"/>
          <p:cNvGrpSpPr/>
          <p:nvPr/>
        </p:nvGrpSpPr>
        <p:grpSpPr>
          <a:xfrm>
            <a:off x="9600305" y="5429501"/>
            <a:ext cx="974798" cy="646439"/>
            <a:chOff x="10624861" y="3933984"/>
            <a:chExt cx="1115330" cy="748800"/>
          </a:xfrm>
        </p:grpSpPr>
        <p:cxnSp>
          <p:nvCxnSpPr>
            <p:cNvPr id="1263" name="Google Shape;1263;p10"/>
            <p:cNvCxnSpPr/>
            <p:nvPr/>
          </p:nvCxnSpPr>
          <p:spPr>
            <a:xfrm>
              <a:off x="10996637" y="3933984"/>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1264" name="Google Shape;1264;p10"/>
            <p:cNvCxnSpPr/>
            <p:nvPr/>
          </p:nvCxnSpPr>
          <p:spPr>
            <a:xfrm>
              <a:off x="10810749" y="3933984"/>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1265" name="Google Shape;1265;p10"/>
            <p:cNvCxnSpPr/>
            <p:nvPr/>
          </p:nvCxnSpPr>
          <p:spPr>
            <a:xfrm>
              <a:off x="10624861" y="3933984"/>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1266" name="Google Shape;1266;p10"/>
            <p:cNvCxnSpPr/>
            <p:nvPr/>
          </p:nvCxnSpPr>
          <p:spPr>
            <a:xfrm>
              <a:off x="11554301" y="3933984"/>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1267" name="Google Shape;1267;p10"/>
            <p:cNvCxnSpPr/>
            <p:nvPr/>
          </p:nvCxnSpPr>
          <p:spPr>
            <a:xfrm>
              <a:off x="11368413" y="3933984"/>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1268" name="Google Shape;1268;p10"/>
            <p:cNvCxnSpPr/>
            <p:nvPr/>
          </p:nvCxnSpPr>
          <p:spPr>
            <a:xfrm>
              <a:off x="11182525" y="3933984"/>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1269" name="Google Shape;1269;p10"/>
            <p:cNvCxnSpPr/>
            <p:nvPr/>
          </p:nvCxnSpPr>
          <p:spPr>
            <a:xfrm>
              <a:off x="11740191" y="3933984"/>
              <a:ext cx="0" cy="748800"/>
            </a:xfrm>
            <a:prstGeom prst="straightConnector1">
              <a:avLst/>
            </a:prstGeom>
            <a:noFill/>
            <a:ln w="9525" cap="flat" cmpd="sng">
              <a:solidFill>
                <a:schemeClr val="dk2"/>
              </a:solidFill>
              <a:prstDash val="solid"/>
              <a:miter lim="800000"/>
              <a:headEnd type="none" w="sm" len="sm"/>
              <a:tailEnd type="none" w="sm" len="sm"/>
            </a:ln>
          </p:spPr>
        </p:cxnSp>
      </p:grpSp>
      <p:sp>
        <p:nvSpPr>
          <p:cNvPr id="1270" name="Google Shape;1270;p10"/>
          <p:cNvSpPr/>
          <p:nvPr/>
        </p:nvSpPr>
        <p:spPr>
          <a:xfrm rot="5400000">
            <a:off x="10757957" y="5418599"/>
            <a:ext cx="1270800" cy="1270800"/>
          </a:xfrm>
          <a:prstGeom prst="arc">
            <a:avLst>
              <a:gd name="adj1" fmla="val 16200000"/>
              <a:gd name="adj2" fmla="val 125862"/>
            </a:avLst>
          </a:prstGeom>
          <a:noFill/>
          <a:ln w="9525" cap="flat" cmpd="sng">
            <a:solidFill>
              <a:schemeClr val="dk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271" name="Google Shape;1271;p10"/>
          <p:cNvSpPr/>
          <p:nvPr/>
        </p:nvSpPr>
        <p:spPr>
          <a:xfrm rot="5400000" flipH="1">
            <a:off x="10736055" y="5412902"/>
            <a:ext cx="1292700" cy="12927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272" name="Google Shape;1272;p10"/>
          <p:cNvSpPr/>
          <p:nvPr/>
        </p:nvSpPr>
        <p:spPr>
          <a:xfrm rot="5400000" flipH="1">
            <a:off x="11054172" y="5735866"/>
            <a:ext cx="646500" cy="6465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273" name="Google Shape;1273;p10"/>
          <p:cNvSpPr/>
          <p:nvPr/>
        </p:nvSpPr>
        <p:spPr>
          <a:xfrm rot="5400000" flipH="1">
            <a:off x="11215955" y="5897648"/>
            <a:ext cx="323100" cy="3231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274" name="Google Shape;1274;p10"/>
          <p:cNvSpPr/>
          <p:nvPr/>
        </p:nvSpPr>
        <p:spPr>
          <a:xfrm>
            <a:off x="11253178" y="4637855"/>
            <a:ext cx="299100" cy="2991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69" name="Group 168">
            <a:extLst>
              <a:ext uri="{FF2B5EF4-FFF2-40B4-BE49-F238E27FC236}">
                <a16:creationId xmlns:a16="http://schemas.microsoft.com/office/drawing/2014/main" id="{B1CF48A2-772B-4C1D-BDAF-0B7BD90DFCED}"/>
              </a:ext>
            </a:extLst>
          </p:cNvPr>
          <p:cNvGrpSpPr/>
          <p:nvPr userDrawn="1"/>
        </p:nvGrpSpPr>
        <p:grpSpPr>
          <a:xfrm>
            <a:off x="1777042" y="856071"/>
            <a:ext cx="517665" cy="273990"/>
            <a:chOff x="11184673" y="2647468"/>
            <a:chExt cx="748937" cy="369772"/>
          </a:xfrm>
        </p:grpSpPr>
        <p:cxnSp>
          <p:nvCxnSpPr>
            <p:cNvPr id="170" name="Straight Connector 169">
              <a:extLst>
                <a:ext uri="{FF2B5EF4-FFF2-40B4-BE49-F238E27FC236}">
                  <a16:creationId xmlns:a16="http://schemas.microsoft.com/office/drawing/2014/main" id="{552B367C-6F8F-41B8-AC4A-1C6C469FC83F}"/>
                </a:ext>
              </a:extLst>
            </p:cNvPr>
            <p:cNvCxnSpPr>
              <a:cxnSpLocks/>
            </p:cNvCxnSpPr>
            <p:nvPr/>
          </p:nvCxnSpPr>
          <p:spPr>
            <a:xfrm rot="5400000">
              <a:off x="11559142" y="2642771"/>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F0659731-77AC-40F2-A37C-EDEAAAA3C975}"/>
                </a:ext>
              </a:extLst>
            </p:cNvPr>
            <p:cNvCxnSpPr>
              <a:cxnSpLocks/>
            </p:cNvCxnSpPr>
            <p:nvPr/>
          </p:nvCxnSpPr>
          <p:spPr>
            <a:xfrm rot="5400000">
              <a:off x="11559142" y="2457885"/>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E2767403-7726-443B-8F69-14E6CD18478A}"/>
                </a:ext>
              </a:extLst>
            </p:cNvPr>
            <p:cNvCxnSpPr>
              <a:cxnSpLocks/>
            </p:cNvCxnSpPr>
            <p:nvPr/>
          </p:nvCxnSpPr>
          <p:spPr>
            <a:xfrm rot="5400000">
              <a:off x="11559142" y="2272999"/>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497527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007 Quote">
  <p:cSld name="007 Quote">
    <p:spTree>
      <p:nvGrpSpPr>
        <p:cNvPr id="1" name="Shape 902"/>
        <p:cNvGrpSpPr/>
        <p:nvPr/>
      </p:nvGrpSpPr>
      <p:grpSpPr>
        <a:xfrm>
          <a:off x="0" y="0"/>
          <a:ext cx="0" cy="0"/>
          <a:chOff x="0" y="0"/>
          <a:chExt cx="0" cy="0"/>
        </a:xfrm>
      </p:grpSpPr>
      <p:sp>
        <p:nvSpPr>
          <p:cNvPr id="1059" name="Google Shape;1059;p9"/>
          <p:cNvSpPr/>
          <p:nvPr/>
        </p:nvSpPr>
        <p:spPr>
          <a:xfrm flipH="1">
            <a:off x="10163400" y="224840"/>
            <a:ext cx="939900" cy="9042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33" name="Group 232">
            <a:extLst>
              <a:ext uri="{FF2B5EF4-FFF2-40B4-BE49-F238E27FC236}">
                <a16:creationId xmlns:a16="http://schemas.microsoft.com/office/drawing/2014/main" id="{8FEC522C-4555-47C2-B86C-56B30FD61E1B}"/>
              </a:ext>
            </a:extLst>
          </p:cNvPr>
          <p:cNvGrpSpPr/>
          <p:nvPr userDrawn="1"/>
        </p:nvGrpSpPr>
        <p:grpSpPr>
          <a:xfrm>
            <a:off x="10152332" y="224287"/>
            <a:ext cx="928345" cy="790756"/>
            <a:chOff x="3210946" y="234733"/>
            <a:chExt cx="1560780" cy="1298611"/>
          </a:xfrm>
        </p:grpSpPr>
        <p:cxnSp>
          <p:nvCxnSpPr>
            <p:cNvPr id="234" name="Straight Connector 233">
              <a:extLst>
                <a:ext uri="{FF2B5EF4-FFF2-40B4-BE49-F238E27FC236}">
                  <a16:creationId xmlns:a16="http://schemas.microsoft.com/office/drawing/2014/main" id="{22F9B0D4-6F5E-438B-A05C-8C955EDD924D}"/>
                </a:ext>
              </a:extLst>
            </p:cNvPr>
            <p:cNvCxnSpPr>
              <a:cxnSpLocks/>
            </p:cNvCxnSpPr>
            <p:nvPr/>
          </p:nvCxnSpPr>
          <p:spPr>
            <a:xfrm rot="5400000">
              <a:off x="3991336" y="752954"/>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1CCB65FA-B819-4614-A042-BD0925C20DC9}"/>
                </a:ext>
              </a:extLst>
            </p:cNvPr>
            <p:cNvCxnSpPr>
              <a:cxnSpLocks/>
            </p:cNvCxnSpPr>
            <p:nvPr/>
          </p:nvCxnSpPr>
          <p:spPr>
            <a:xfrm rot="5400000">
              <a:off x="3991336" y="567439"/>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0E8FA339-9A60-43C2-83E8-FBA341949D4E}"/>
                </a:ext>
              </a:extLst>
            </p:cNvPr>
            <p:cNvCxnSpPr>
              <a:cxnSpLocks/>
            </p:cNvCxnSpPr>
            <p:nvPr/>
          </p:nvCxnSpPr>
          <p:spPr>
            <a:xfrm rot="5400000">
              <a:off x="3991336" y="381923"/>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83C52189-7338-4F83-8A94-266F8A6ADF85}"/>
                </a:ext>
              </a:extLst>
            </p:cNvPr>
            <p:cNvCxnSpPr>
              <a:cxnSpLocks/>
            </p:cNvCxnSpPr>
            <p:nvPr/>
          </p:nvCxnSpPr>
          <p:spPr>
            <a:xfrm rot="5400000">
              <a:off x="3991336" y="19640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EE438C48-825A-4C09-B689-DBEAFBB51E92}"/>
                </a:ext>
              </a:extLst>
            </p:cNvPr>
            <p:cNvCxnSpPr>
              <a:cxnSpLocks/>
            </p:cNvCxnSpPr>
            <p:nvPr/>
          </p:nvCxnSpPr>
          <p:spPr>
            <a:xfrm rot="5400000">
              <a:off x="3991336" y="1089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D3404D06-3056-472B-8490-4A43FA22DFCB}"/>
                </a:ext>
              </a:extLst>
            </p:cNvPr>
            <p:cNvCxnSpPr>
              <a:cxnSpLocks/>
            </p:cNvCxnSpPr>
            <p:nvPr/>
          </p:nvCxnSpPr>
          <p:spPr>
            <a:xfrm rot="5400000">
              <a:off x="3991336" y="-174625"/>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8C7244A2-0ED0-435A-8AAE-CE65AD89D1B1}"/>
                </a:ext>
              </a:extLst>
            </p:cNvPr>
            <p:cNvCxnSpPr>
              <a:cxnSpLocks/>
            </p:cNvCxnSpPr>
            <p:nvPr/>
          </p:nvCxnSpPr>
          <p:spPr>
            <a:xfrm rot="5400000">
              <a:off x="3991336" y="-36014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C0A41FB9-3F8A-4FF7-A880-2B64C19F334F}"/>
                </a:ext>
              </a:extLst>
            </p:cNvPr>
            <p:cNvCxnSpPr>
              <a:cxnSpLocks/>
            </p:cNvCxnSpPr>
            <p:nvPr/>
          </p:nvCxnSpPr>
          <p:spPr>
            <a:xfrm rot="5400000">
              <a:off x="3991336" y="-54565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904" name="Google Shape;904;p9"/>
          <p:cNvSpPr txBox="1">
            <a:spLocks noGrp="1"/>
          </p:cNvSpPr>
          <p:nvPr>
            <p:ph type="subTitle" idx="1"/>
          </p:nvPr>
        </p:nvSpPr>
        <p:spPr>
          <a:xfrm>
            <a:off x="632875" y="5992363"/>
            <a:ext cx="11379900" cy="717900"/>
          </a:xfrm>
          <a:prstGeom prst="rect">
            <a:avLst/>
          </a:prstGeom>
        </p:spPr>
        <p:txBody>
          <a:bodyPr spcFirstLastPara="1" wrap="square" lIns="121900" tIns="121900" rIns="121900" bIns="121900" anchor="b" anchorCtr="0">
            <a:noAutofit/>
          </a:bodyPr>
          <a:lstStyle>
            <a:lvl1pPr lvl="0" algn="r" rtl="0">
              <a:lnSpc>
                <a:spcPct val="100000"/>
              </a:lnSpc>
              <a:spcBef>
                <a:spcPts val="0"/>
              </a:spcBef>
              <a:spcAft>
                <a:spcPts val="0"/>
              </a:spcAft>
              <a:buSzPts val="1900"/>
              <a:buNone/>
              <a:defRPr>
                <a:latin typeface="Aldrich"/>
                <a:cs typeface="Arial" panose="020B0604020202020204" pitchFamily="34" charset="0"/>
              </a:defRPr>
            </a:lvl1pPr>
            <a:lvl2pPr lvl="1" algn="r" rtl="0">
              <a:lnSpc>
                <a:spcPct val="100000"/>
              </a:lnSpc>
              <a:spcBef>
                <a:spcPts val="0"/>
              </a:spcBef>
              <a:spcAft>
                <a:spcPts val="0"/>
              </a:spcAft>
              <a:buSzPts val="1900"/>
              <a:buNone/>
              <a:defRPr/>
            </a:lvl2pPr>
            <a:lvl3pPr lvl="2" algn="r" rtl="0">
              <a:lnSpc>
                <a:spcPct val="100000"/>
              </a:lnSpc>
              <a:spcBef>
                <a:spcPts val="0"/>
              </a:spcBef>
              <a:spcAft>
                <a:spcPts val="0"/>
              </a:spcAft>
              <a:buSzPts val="1900"/>
              <a:buNone/>
              <a:defRPr/>
            </a:lvl3pPr>
            <a:lvl4pPr lvl="3" algn="r" rtl="0">
              <a:lnSpc>
                <a:spcPct val="100000"/>
              </a:lnSpc>
              <a:spcBef>
                <a:spcPts val="0"/>
              </a:spcBef>
              <a:spcAft>
                <a:spcPts val="0"/>
              </a:spcAft>
              <a:buSzPts val="1900"/>
              <a:buNone/>
              <a:defRPr/>
            </a:lvl4pPr>
            <a:lvl5pPr lvl="4" algn="r" rtl="0">
              <a:lnSpc>
                <a:spcPct val="100000"/>
              </a:lnSpc>
              <a:spcBef>
                <a:spcPts val="0"/>
              </a:spcBef>
              <a:spcAft>
                <a:spcPts val="0"/>
              </a:spcAft>
              <a:buSzPts val="1900"/>
              <a:buNone/>
              <a:defRPr/>
            </a:lvl5pPr>
            <a:lvl6pPr lvl="5" algn="r" rtl="0">
              <a:lnSpc>
                <a:spcPct val="100000"/>
              </a:lnSpc>
              <a:spcBef>
                <a:spcPts val="0"/>
              </a:spcBef>
              <a:spcAft>
                <a:spcPts val="0"/>
              </a:spcAft>
              <a:buSzPts val="1900"/>
              <a:buNone/>
              <a:defRPr/>
            </a:lvl6pPr>
            <a:lvl7pPr lvl="6" algn="r" rtl="0">
              <a:lnSpc>
                <a:spcPct val="100000"/>
              </a:lnSpc>
              <a:spcBef>
                <a:spcPts val="0"/>
              </a:spcBef>
              <a:spcAft>
                <a:spcPts val="0"/>
              </a:spcAft>
              <a:buSzPts val="1900"/>
              <a:buNone/>
              <a:defRPr/>
            </a:lvl7pPr>
            <a:lvl8pPr lvl="7" algn="r" rtl="0">
              <a:lnSpc>
                <a:spcPct val="100000"/>
              </a:lnSpc>
              <a:spcBef>
                <a:spcPts val="0"/>
              </a:spcBef>
              <a:spcAft>
                <a:spcPts val="0"/>
              </a:spcAft>
              <a:buSzPts val="1900"/>
              <a:buNone/>
              <a:defRPr/>
            </a:lvl8pPr>
            <a:lvl9pPr lvl="8" algn="r" rtl="0">
              <a:lnSpc>
                <a:spcPct val="100000"/>
              </a:lnSpc>
              <a:spcBef>
                <a:spcPts val="0"/>
              </a:spcBef>
              <a:spcAft>
                <a:spcPts val="0"/>
              </a:spcAft>
              <a:buSzPts val="1900"/>
              <a:buNone/>
              <a:defRPr/>
            </a:lvl9pPr>
          </a:lstStyle>
          <a:p>
            <a:endParaRPr dirty="0"/>
          </a:p>
        </p:txBody>
      </p:sp>
      <p:sp>
        <p:nvSpPr>
          <p:cNvPr id="975" name="Google Shape;975;p9"/>
          <p:cNvSpPr/>
          <p:nvPr/>
        </p:nvSpPr>
        <p:spPr>
          <a:xfrm rot="10800000" flipH="1">
            <a:off x="1877599" y="5894831"/>
            <a:ext cx="904200" cy="8700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23" name="Group 222">
            <a:extLst>
              <a:ext uri="{FF2B5EF4-FFF2-40B4-BE49-F238E27FC236}">
                <a16:creationId xmlns:a16="http://schemas.microsoft.com/office/drawing/2014/main" id="{628CEEA9-11E4-4D9B-8B78-7E93EB78B4DD}"/>
              </a:ext>
            </a:extLst>
          </p:cNvPr>
          <p:cNvGrpSpPr/>
          <p:nvPr userDrawn="1"/>
        </p:nvGrpSpPr>
        <p:grpSpPr>
          <a:xfrm>
            <a:off x="1882475" y="6003984"/>
            <a:ext cx="928345" cy="759125"/>
            <a:chOff x="3210946" y="234733"/>
            <a:chExt cx="1560780" cy="1298611"/>
          </a:xfrm>
        </p:grpSpPr>
        <p:cxnSp>
          <p:nvCxnSpPr>
            <p:cNvPr id="224" name="Straight Connector 223">
              <a:extLst>
                <a:ext uri="{FF2B5EF4-FFF2-40B4-BE49-F238E27FC236}">
                  <a16:creationId xmlns:a16="http://schemas.microsoft.com/office/drawing/2014/main" id="{9234B458-2960-4BBF-BFD6-11FFF16748F3}"/>
                </a:ext>
              </a:extLst>
            </p:cNvPr>
            <p:cNvCxnSpPr>
              <a:cxnSpLocks/>
            </p:cNvCxnSpPr>
            <p:nvPr/>
          </p:nvCxnSpPr>
          <p:spPr>
            <a:xfrm rot="5400000">
              <a:off x="3991336" y="752954"/>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1F0F9BA6-00A3-450F-B4EC-7B5FF748ED23}"/>
                </a:ext>
              </a:extLst>
            </p:cNvPr>
            <p:cNvCxnSpPr>
              <a:cxnSpLocks/>
            </p:cNvCxnSpPr>
            <p:nvPr/>
          </p:nvCxnSpPr>
          <p:spPr>
            <a:xfrm rot="5400000">
              <a:off x="3991336" y="567439"/>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9DCE23AB-3620-46AD-AA0F-7C9E6E2FE7DD}"/>
                </a:ext>
              </a:extLst>
            </p:cNvPr>
            <p:cNvCxnSpPr>
              <a:cxnSpLocks/>
            </p:cNvCxnSpPr>
            <p:nvPr/>
          </p:nvCxnSpPr>
          <p:spPr>
            <a:xfrm rot="5400000">
              <a:off x="3991336" y="381923"/>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4677FA25-9A1D-4A88-B42D-229BA6E3BB93}"/>
                </a:ext>
              </a:extLst>
            </p:cNvPr>
            <p:cNvCxnSpPr>
              <a:cxnSpLocks/>
            </p:cNvCxnSpPr>
            <p:nvPr/>
          </p:nvCxnSpPr>
          <p:spPr>
            <a:xfrm rot="5400000">
              <a:off x="3991336" y="19640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2BFD5B65-4F70-4838-BAB6-ABCD2EAC5B80}"/>
                </a:ext>
              </a:extLst>
            </p:cNvPr>
            <p:cNvCxnSpPr>
              <a:cxnSpLocks/>
            </p:cNvCxnSpPr>
            <p:nvPr/>
          </p:nvCxnSpPr>
          <p:spPr>
            <a:xfrm rot="5400000">
              <a:off x="3991336" y="1089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A6EB3BBF-8B61-40F5-9E48-B8377276DF00}"/>
                </a:ext>
              </a:extLst>
            </p:cNvPr>
            <p:cNvCxnSpPr>
              <a:cxnSpLocks/>
            </p:cNvCxnSpPr>
            <p:nvPr/>
          </p:nvCxnSpPr>
          <p:spPr>
            <a:xfrm rot="5400000">
              <a:off x="3991336" y="-174625"/>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CCDDCD3C-FB31-48F4-946D-FFA9C327AF36}"/>
                </a:ext>
              </a:extLst>
            </p:cNvPr>
            <p:cNvCxnSpPr>
              <a:cxnSpLocks/>
            </p:cNvCxnSpPr>
            <p:nvPr/>
          </p:nvCxnSpPr>
          <p:spPr>
            <a:xfrm rot="5400000">
              <a:off x="3991336" y="-36014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38B9E9CB-3BD7-4B46-9E05-DA4834C530C0}"/>
                </a:ext>
              </a:extLst>
            </p:cNvPr>
            <p:cNvCxnSpPr>
              <a:cxnSpLocks/>
            </p:cNvCxnSpPr>
            <p:nvPr/>
          </p:nvCxnSpPr>
          <p:spPr>
            <a:xfrm rot="5400000">
              <a:off x="3991336" y="-54565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903" name="Google Shape;903;p9"/>
          <p:cNvSpPr txBox="1">
            <a:spLocks noGrp="1"/>
          </p:cNvSpPr>
          <p:nvPr>
            <p:ph type="title"/>
          </p:nvPr>
        </p:nvSpPr>
        <p:spPr>
          <a:xfrm>
            <a:off x="558100" y="1873525"/>
            <a:ext cx="11095500" cy="31608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5000"/>
              <a:buNone/>
              <a:defRPr sz="5000">
                <a:latin typeface="Aldrich"/>
                <a:cs typeface="Arial" panose="020B0604020202020204" pitchFamily="34" charset="0"/>
              </a:defRPr>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endParaRPr dirty="0"/>
          </a:p>
        </p:txBody>
      </p:sp>
      <p:grpSp>
        <p:nvGrpSpPr>
          <p:cNvPr id="905" name="Google Shape;905;p9"/>
          <p:cNvGrpSpPr/>
          <p:nvPr/>
        </p:nvGrpSpPr>
        <p:grpSpPr>
          <a:xfrm rot="10800000" flipH="1">
            <a:off x="1119915" y="5045361"/>
            <a:ext cx="649680" cy="436176"/>
            <a:chOff x="10624861" y="3933984"/>
            <a:chExt cx="1115330" cy="748800"/>
          </a:xfrm>
        </p:grpSpPr>
        <p:cxnSp>
          <p:nvCxnSpPr>
            <p:cNvPr id="906" name="Google Shape;906;p9"/>
            <p:cNvCxnSpPr/>
            <p:nvPr/>
          </p:nvCxnSpPr>
          <p:spPr>
            <a:xfrm>
              <a:off x="10996637"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907" name="Google Shape;907;p9"/>
            <p:cNvCxnSpPr/>
            <p:nvPr/>
          </p:nvCxnSpPr>
          <p:spPr>
            <a:xfrm>
              <a:off x="10810749"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908" name="Google Shape;908;p9"/>
            <p:cNvCxnSpPr/>
            <p:nvPr/>
          </p:nvCxnSpPr>
          <p:spPr>
            <a:xfrm>
              <a:off x="1062486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909" name="Google Shape;909;p9"/>
            <p:cNvCxnSpPr/>
            <p:nvPr/>
          </p:nvCxnSpPr>
          <p:spPr>
            <a:xfrm>
              <a:off x="1155430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910" name="Google Shape;910;p9"/>
            <p:cNvCxnSpPr/>
            <p:nvPr/>
          </p:nvCxnSpPr>
          <p:spPr>
            <a:xfrm>
              <a:off x="11368413"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911" name="Google Shape;911;p9"/>
            <p:cNvCxnSpPr/>
            <p:nvPr/>
          </p:nvCxnSpPr>
          <p:spPr>
            <a:xfrm>
              <a:off x="11182525"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912" name="Google Shape;912;p9"/>
            <p:cNvCxnSpPr/>
            <p:nvPr/>
          </p:nvCxnSpPr>
          <p:spPr>
            <a:xfrm>
              <a:off x="11740191" y="3933984"/>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913" name="Google Shape;913;p9"/>
          <p:cNvSpPr/>
          <p:nvPr/>
        </p:nvSpPr>
        <p:spPr>
          <a:xfrm rot="10800000" flipH="1">
            <a:off x="140218" y="6335306"/>
            <a:ext cx="436200" cy="4362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14" name="Google Shape;914;p9"/>
          <p:cNvSpPr/>
          <p:nvPr/>
        </p:nvSpPr>
        <p:spPr>
          <a:xfrm rot="10800000" flipH="1">
            <a:off x="147426" y="5913705"/>
            <a:ext cx="857400" cy="8574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915" name="Google Shape;915;p9"/>
          <p:cNvGrpSpPr/>
          <p:nvPr/>
        </p:nvGrpSpPr>
        <p:grpSpPr>
          <a:xfrm rot="10800000" flipH="1">
            <a:off x="140374" y="5905059"/>
            <a:ext cx="430783" cy="436176"/>
            <a:chOff x="8943245" y="2438859"/>
            <a:chExt cx="739541" cy="748800"/>
          </a:xfrm>
        </p:grpSpPr>
        <p:cxnSp>
          <p:nvCxnSpPr>
            <p:cNvPr id="916" name="Google Shape;916;p9"/>
            <p:cNvCxnSpPr/>
            <p:nvPr/>
          </p:nvCxnSpPr>
          <p:spPr>
            <a:xfrm>
              <a:off x="8943245"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917" name="Google Shape;917;p9"/>
            <p:cNvCxnSpPr/>
            <p:nvPr/>
          </p:nvCxnSpPr>
          <p:spPr>
            <a:xfrm>
              <a:off x="968278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918" name="Google Shape;918;p9"/>
            <p:cNvCxnSpPr/>
            <p:nvPr/>
          </p:nvCxnSpPr>
          <p:spPr>
            <a:xfrm>
              <a:off x="9497903"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919" name="Google Shape;919;p9"/>
            <p:cNvCxnSpPr/>
            <p:nvPr/>
          </p:nvCxnSpPr>
          <p:spPr>
            <a:xfrm>
              <a:off x="931301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920" name="Google Shape;920;p9"/>
            <p:cNvCxnSpPr/>
            <p:nvPr/>
          </p:nvCxnSpPr>
          <p:spPr>
            <a:xfrm>
              <a:off x="9128131" y="2438859"/>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921" name="Google Shape;921;p9"/>
          <p:cNvSpPr/>
          <p:nvPr/>
        </p:nvSpPr>
        <p:spPr>
          <a:xfrm rot="10800000" flipH="1">
            <a:off x="229122" y="6023678"/>
            <a:ext cx="639300" cy="6393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22" name="Google Shape;922;p9"/>
          <p:cNvSpPr/>
          <p:nvPr/>
        </p:nvSpPr>
        <p:spPr>
          <a:xfrm rot="10800000" flipH="1">
            <a:off x="343589" y="6138410"/>
            <a:ext cx="410100" cy="4101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23" name="Google Shape;923;p9"/>
          <p:cNvSpPr/>
          <p:nvPr/>
        </p:nvSpPr>
        <p:spPr>
          <a:xfrm rot="10800000" flipH="1">
            <a:off x="447777" y="6242421"/>
            <a:ext cx="201900" cy="2019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24" name="Google Shape;924;p9"/>
          <p:cNvSpPr/>
          <p:nvPr/>
        </p:nvSpPr>
        <p:spPr>
          <a:xfrm rot="10800000" flipH="1">
            <a:off x="1008299" y="6335306"/>
            <a:ext cx="436200" cy="4362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25" name="Google Shape;925;p9"/>
          <p:cNvSpPr/>
          <p:nvPr/>
        </p:nvSpPr>
        <p:spPr>
          <a:xfrm rot="10800000" flipH="1">
            <a:off x="1007364" y="5898926"/>
            <a:ext cx="436200" cy="4362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926" name="Google Shape;926;p9"/>
          <p:cNvGrpSpPr/>
          <p:nvPr/>
        </p:nvGrpSpPr>
        <p:grpSpPr>
          <a:xfrm rot="10800000" flipH="1">
            <a:off x="1121783" y="5905993"/>
            <a:ext cx="215392" cy="436176"/>
            <a:chOff x="10628069" y="2437255"/>
            <a:chExt cx="369772" cy="748800"/>
          </a:xfrm>
        </p:grpSpPr>
        <p:cxnSp>
          <p:nvCxnSpPr>
            <p:cNvPr id="927" name="Google Shape;927;p9"/>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928" name="Google Shape;928;p9"/>
            <p:cNvCxnSpPr/>
            <p:nvPr/>
          </p:nvCxnSpPr>
          <p:spPr>
            <a:xfrm>
              <a:off x="10812955"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929" name="Google Shape;929;p9"/>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930" name="Google Shape;930;p9"/>
          <p:cNvSpPr/>
          <p:nvPr/>
        </p:nvSpPr>
        <p:spPr>
          <a:xfrm rot="10800000" flipH="1">
            <a:off x="1114021" y="6432914"/>
            <a:ext cx="231000" cy="2310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31" name="Google Shape;931;p9"/>
          <p:cNvSpPr/>
          <p:nvPr/>
        </p:nvSpPr>
        <p:spPr>
          <a:xfrm rot="10800000" flipH="1">
            <a:off x="1169619" y="6488615"/>
            <a:ext cx="119700" cy="1197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32" name="Google Shape;932;p9"/>
          <p:cNvSpPr/>
          <p:nvPr/>
        </p:nvSpPr>
        <p:spPr>
          <a:xfrm rot="5400000" flipH="1">
            <a:off x="1440792" y="5894223"/>
            <a:ext cx="436200" cy="44333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37" name="Google Shape;937;p9"/>
          <p:cNvSpPr/>
          <p:nvPr/>
        </p:nvSpPr>
        <p:spPr>
          <a:xfrm rot="10800000" flipH="1">
            <a:off x="1458358" y="6346788"/>
            <a:ext cx="410100" cy="410100"/>
          </a:xfrm>
          <a:prstGeom prst="ellipse">
            <a:avLst/>
          </a:prstGeom>
          <a:no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38" name="Google Shape;938;p9"/>
          <p:cNvSpPr/>
          <p:nvPr/>
        </p:nvSpPr>
        <p:spPr>
          <a:xfrm rot="10800000" flipH="1">
            <a:off x="1544791" y="6439455"/>
            <a:ext cx="231000" cy="231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39" name="Google Shape;939;p9"/>
          <p:cNvSpPr/>
          <p:nvPr/>
        </p:nvSpPr>
        <p:spPr>
          <a:xfrm rot="10800000" flipH="1">
            <a:off x="1600389" y="6495156"/>
            <a:ext cx="119700" cy="1197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40" name="Google Shape;940;p9"/>
          <p:cNvSpPr/>
          <p:nvPr/>
        </p:nvSpPr>
        <p:spPr>
          <a:xfrm rot="-5400000" flipH="1">
            <a:off x="146491" y="5045741"/>
            <a:ext cx="857400" cy="8574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941" name="Google Shape;941;p9"/>
          <p:cNvSpPr/>
          <p:nvPr/>
        </p:nvSpPr>
        <p:spPr>
          <a:xfrm rot="-5400000" flipH="1">
            <a:off x="251947" y="5151198"/>
            <a:ext cx="646500" cy="646500"/>
          </a:xfrm>
          <a:prstGeom prst="arc">
            <a:avLst>
              <a:gd name="adj1" fmla="val 16200000"/>
              <a:gd name="adj2" fmla="val 5467200"/>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942" name="Google Shape;942;p9"/>
          <p:cNvSpPr/>
          <p:nvPr/>
        </p:nvSpPr>
        <p:spPr>
          <a:xfrm rot="-5400000" flipH="1">
            <a:off x="350529" y="5249781"/>
            <a:ext cx="449100" cy="4491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943" name="Google Shape;943;p9"/>
          <p:cNvSpPr/>
          <p:nvPr/>
        </p:nvSpPr>
        <p:spPr>
          <a:xfrm rot="-5400000" flipH="1">
            <a:off x="467332" y="5357241"/>
            <a:ext cx="229200" cy="229200"/>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944" name="Google Shape;944;p9"/>
          <p:cNvSpPr/>
          <p:nvPr/>
        </p:nvSpPr>
        <p:spPr>
          <a:xfrm rot="-5400000">
            <a:off x="145557" y="5052157"/>
            <a:ext cx="857400" cy="857400"/>
          </a:xfrm>
          <a:prstGeom prst="arc">
            <a:avLst>
              <a:gd name="adj1" fmla="val 16200000"/>
              <a:gd name="adj2" fmla="val 3799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945" name="Google Shape;945;p9"/>
          <p:cNvSpPr/>
          <p:nvPr/>
        </p:nvSpPr>
        <p:spPr>
          <a:xfrm rot="5400000" flipH="1">
            <a:off x="150097" y="5052157"/>
            <a:ext cx="857400" cy="857400"/>
          </a:xfrm>
          <a:prstGeom prst="arc">
            <a:avLst>
              <a:gd name="adj1" fmla="val 16200000"/>
              <a:gd name="adj2" fmla="val 3799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946" name="Google Shape;946;p9"/>
          <p:cNvSpPr/>
          <p:nvPr/>
        </p:nvSpPr>
        <p:spPr>
          <a:xfrm rot="-5400000">
            <a:off x="355202" y="5262024"/>
            <a:ext cx="449100" cy="4491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947" name="Google Shape;947;p9"/>
          <p:cNvSpPr/>
          <p:nvPr/>
        </p:nvSpPr>
        <p:spPr>
          <a:xfrm rot="-5400000">
            <a:off x="466398" y="5375067"/>
            <a:ext cx="229200" cy="229200"/>
          </a:xfrm>
          <a:prstGeom prst="arc">
            <a:avLst>
              <a:gd name="adj1" fmla="val 16200000"/>
              <a:gd name="adj2" fmla="val 54672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948" name="Google Shape;948;p9"/>
          <p:cNvGrpSpPr/>
          <p:nvPr/>
        </p:nvGrpSpPr>
        <p:grpSpPr>
          <a:xfrm rot="10800000" flipH="1">
            <a:off x="1120849" y="5470538"/>
            <a:ext cx="649680" cy="436176"/>
            <a:chOff x="10626465" y="3184818"/>
            <a:chExt cx="1115330" cy="748800"/>
          </a:xfrm>
        </p:grpSpPr>
        <p:cxnSp>
          <p:nvCxnSpPr>
            <p:cNvPr id="949" name="Google Shape;949;p9"/>
            <p:cNvCxnSpPr/>
            <p:nvPr/>
          </p:nvCxnSpPr>
          <p:spPr>
            <a:xfrm>
              <a:off x="10998241"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950" name="Google Shape;950;p9"/>
            <p:cNvCxnSpPr/>
            <p:nvPr/>
          </p:nvCxnSpPr>
          <p:spPr>
            <a:xfrm>
              <a:off x="10812353"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951" name="Google Shape;951;p9"/>
            <p:cNvCxnSpPr/>
            <p:nvPr/>
          </p:nvCxnSpPr>
          <p:spPr>
            <a:xfrm>
              <a:off x="1062646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952" name="Google Shape;952;p9"/>
            <p:cNvCxnSpPr/>
            <p:nvPr/>
          </p:nvCxnSpPr>
          <p:spPr>
            <a:xfrm>
              <a:off x="1155590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953" name="Google Shape;953;p9"/>
            <p:cNvCxnSpPr/>
            <p:nvPr/>
          </p:nvCxnSpPr>
          <p:spPr>
            <a:xfrm>
              <a:off x="11370017"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954" name="Google Shape;954;p9"/>
            <p:cNvCxnSpPr/>
            <p:nvPr/>
          </p:nvCxnSpPr>
          <p:spPr>
            <a:xfrm>
              <a:off x="11184129"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955" name="Google Shape;955;p9"/>
            <p:cNvCxnSpPr/>
            <p:nvPr/>
          </p:nvCxnSpPr>
          <p:spPr>
            <a:xfrm>
              <a:off x="11741795" y="3184818"/>
              <a:ext cx="0" cy="748800"/>
            </a:xfrm>
            <a:prstGeom prst="straightConnector1">
              <a:avLst/>
            </a:prstGeom>
            <a:noFill/>
            <a:ln w="9525" cap="flat" cmpd="sng">
              <a:solidFill>
                <a:schemeClr val="accent1"/>
              </a:solidFill>
              <a:prstDash val="solid"/>
              <a:miter lim="800000"/>
              <a:headEnd type="none" w="sm" len="sm"/>
              <a:tailEnd type="none" w="sm" len="sm"/>
            </a:ln>
          </p:spPr>
        </p:cxnSp>
      </p:grpSp>
      <p:sp>
        <p:nvSpPr>
          <p:cNvPr id="956" name="Google Shape;956;p9"/>
          <p:cNvSpPr/>
          <p:nvPr/>
        </p:nvSpPr>
        <p:spPr>
          <a:xfrm rot="10800000" flipH="1">
            <a:off x="1002825" y="5468875"/>
            <a:ext cx="443100" cy="4260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57" name="Google Shape;957;p9"/>
          <p:cNvSpPr/>
          <p:nvPr/>
        </p:nvSpPr>
        <p:spPr>
          <a:xfrm rot="-5400000" flipH="1">
            <a:off x="1450274" y="5477324"/>
            <a:ext cx="443100" cy="4260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958" name="Google Shape;958;p9"/>
          <p:cNvGrpSpPr/>
          <p:nvPr/>
        </p:nvGrpSpPr>
        <p:grpSpPr>
          <a:xfrm flipH="1">
            <a:off x="1001750" y="5026769"/>
            <a:ext cx="882053" cy="442991"/>
            <a:chOff x="10576560" y="3328633"/>
            <a:chExt cx="1514255" cy="760500"/>
          </a:xfrm>
        </p:grpSpPr>
        <p:sp>
          <p:nvSpPr>
            <p:cNvPr id="959" name="Google Shape;959;p9"/>
            <p:cNvSpPr/>
            <p:nvPr/>
          </p:nvSpPr>
          <p:spPr>
            <a:xfrm>
              <a:off x="10576560" y="335761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60" name="Google Shape;960;p9"/>
            <p:cNvSpPr/>
            <p:nvPr/>
          </p:nvSpPr>
          <p:spPr>
            <a:xfrm rot="-5400000">
              <a:off x="11344865" y="334318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961" name="Google Shape;961;p9"/>
          <p:cNvSpPr/>
          <p:nvPr/>
        </p:nvSpPr>
        <p:spPr>
          <a:xfrm rot="8100000" flipH="1">
            <a:off x="1291611" y="5309041"/>
            <a:ext cx="315228" cy="31522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62" name="Google Shape;962;p9"/>
          <p:cNvSpPr/>
          <p:nvPr/>
        </p:nvSpPr>
        <p:spPr>
          <a:xfrm rot="10800000" flipH="1">
            <a:off x="1330808" y="5352711"/>
            <a:ext cx="231000" cy="231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63" name="Google Shape;963;p9"/>
          <p:cNvSpPr/>
          <p:nvPr/>
        </p:nvSpPr>
        <p:spPr>
          <a:xfrm rot="10800000" flipH="1">
            <a:off x="1386464" y="5408354"/>
            <a:ext cx="119700" cy="1197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64" name="Google Shape;964;p9"/>
          <p:cNvSpPr/>
          <p:nvPr/>
        </p:nvSpPr>
        <p:spPr>
          <a:xfrm flipH="1">
            <a:off x="142611" y="4182203"/>
            <a:ext cx="857400" cy="857400"/>
          </a:xfrm>
          <a:prstGeom prst="arc">
            <a:avLst>
              <a:gd name="adj1" fmla="val 16200000"/>
              <a:gd name="adj2" fmla="val 125862"/>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965" name="Google Shape;965;p9"/>
          <p:cNvSpPr/>
          <p:nvPr/>
        </p:nvSpPr>
        <p:spPr>
          <a:xfrm rot="10800000" flipH="1">
            <a:off x="584993" y="4182253"/>
            <a:ext cx="436200" cy="4362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966" name="Google Shape;966;p9"/>
          <p:cNvGrpSpPr/>
          <p:nvPr/>
        </p:nvGrpSpPr>
        <p:grpSpPr>
          <a:xfrm flipH="1">
            <a:off x="140200" y="4606153"/>
            <a:ext cx="882053" cy="442991"/>
            <a:chOff x="10576560" y="3328633"/>
            <a:chExt cx="1514255" cy="760500"/>
          </a:xfrm>
        </p:grpSpPr>
        <p:sp>
          <p:nvSpPr>
            <p:cNvPr id="967" name="Google Shape;967;p9"/>
            <p:cNvSpPr/>
            <p:nvPr/>
          </p:nvSpPr>
          <p:spPr>
            <a:xfrm>
              <a:off x="10576560" y="335761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68" name="Google Shape;968;p9"/>
            <p:cNvSpPr/>
            <p:nvPr/>
          </p:nvSpPr>
          <p:spPr>
            <a:xfrm rot="-5400000">
              <a:off x="11344865" y="334318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969" name="Google Shape;969;p9"/>
          <p:cNvSpPr/>
          <p:nvPr/>
        </p:nvSpPr>
        <p:spPr>
          <a:xfrm rot="-5400000">
            <a:off x="362666" y="4404094"/>
            <a:ext cx="449100" cy="449100"/>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970" name="Google Shape;970;p9"/>
          <p:cNvSpPr/>
          <p:nvPr/>
        </p:nvSpPr>
        <p:spPr>
          <a:xfrm rot="-5400000" flipH="1">
            <a:off x="361731" y="4404933"/>
            <a:ext cx="449100" cy="4491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971" name="Google Shape;971;p9"/>
          <p:cNvGrpSpPr/>
          <p:nvPr/>
        </p:nvGrpSpPr>
        <p:grpSpPr>
          <a:xfrm rot="10800000" flipH="1">
            <a:off x="410553" y="4464151"/>
            <a:ext cx="342860" cy="342860"/>
            <a:chOff x="9392653" y="5061283"/>
            <a:chExt cx="588600" cy="588600"/>
          </a:xfrm>
        </p:grpSpPr>
        <p:sp>
          <p:nvSpPr>
            <p:cNvPr id="972" name="Google Shape;972;p9"/>
            <p:cNvSpPr/>
            <p:nvPr/>
          </p:nvSpPr>
          <p:spPr>
            <a:xfrm>
              <a:off x="9392653" y="5061283"/>
              <a:ext cx="588600" cy="588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73" name="Google Shape;973;p9"/>
            <p:cNvSpPr/>
            <p:nvPr/>
          </p:nvSpPr>
          <p:spPr>
            <a:xfrm>
              <a:off x="9508479" y="5177109"/>
              <a:ext cx="357000" cy="3570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74" name="Google Shape;974;p9"/>
            <p:cNvSpPr/>
            <p:nvPr/>
          </p:nvSpPr>
          <p:spPr>
            <a:xfrm>
              <a:off x="9608742" y="5277372"/>
              <a:ext cx="156600" cy="156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985" name="Google Shape;985;p9"/>
          <p:cNvGrpSpPr/>
          <p:nvPr/>
        </p:nvGrpSpPr>
        <p:grpSpPr>
          <a:xfrm rot="-10740388" flipH="1">
            <a:off x="1890894" y="5880429"/>
            <a:ext cx="893366" cy="893311"/>
            <a:chOff x="3247624" y="213651"/>
            <a:chExt cx="1533709" cy="1533614"/>
          </a:xfrm>
        </p:grpSpPr>
        <p:sp>
          <p:nvSpPr>
            <p:cNvPr id="986" name="Google Shape;986;p9"/>
            <p:cNvSpPr/>
            <p:nvPr/>
          </p:nvSpPr>
          <p:spPr>
            <a:xfrm rot="-2642172" flipH="1">
              <a:off x="3472138" y="438179"/>
              <a:ext cx="1084572" cy="1084572"/>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987" name="Google Shape;987;p9"/>
            <p:cNvSpPr/>
            <p:nvPr/>
          </p:nvSpPr>
          <p:spPr>
            <a:xfrm rot="8157828" flipH="1">
              <a:off x="3472247" y="438165"/>
              <a:ext cx="1084572" cy="1084572"/>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sp>
        <p:nvSpPr>
          <p:cNvPr id="988" name="Google Shape;988;p9"/>
          <p:cNvSpPr/>
          <p:nvPr/>
        </p:nvSpPr>
        <p:spPr>
          <a:xfrm rot="10800000" flipH="1">
            <a:off x="2132511" y="6122357"/>
            <a:ext cx="410100" cy="4101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89" name="Google Shape;989;p9"/>
          <p:cNvSpPr/>
          <p:nvPr/>
        </p:nvSpPr>
        <p:spPr>
          <a:xfrm rot="10800000" flipH="1">
            <a:off x="2233662" y="6223406"/>
            <a:ext cx="207900" cy="2079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990" name="Google Shape;990;p9"/>
          <p:cNvGrpSpPr/>
          <p:nvPr/>
        </p:nvGrpSpPr>
        <p:grpSpPr>
          <a:xfrm flipH="1">
            <a:off x="11216463" y="1558458"/>
            <a:ext cx="675221" cy="453324"/>
            <a:chOff x="10624861" y="3933984"/>
            <a:chExt cx="1115330" cy="748800"/>
          </a:xfrm>
        </p:grpSpPr>
        <p:cxnSp>
          <p:nvCxnSpPr>
            <p:cNvPr id="991" name="Google Shape;991;p9"/>
            <p:cNvCxnSpPr/>
            <p:nvPr/>
          </p:nvCxnSpPr>
          <p:spPr>
            <a:xfrm>
              <a:off x="10996637"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992" name="Google Shape;992;p9"/>
            <p:cNvCxnSpPr/>
            <p:nvPr/>
          </p:nvCxnSpPr>
          <p:spPr>
            <a:xfrm>
              <a:off x="10810749"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993" name="Google Shape;993;p9"/>
            <p:cNvCxnSpPr/>
            <p:nvPr/>
          </p:nvCxnSpPr>
          <p:spPr>
            <a:xfrm>
              <a:off x="1062486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994" name="Google Shape;994;p9"/>
            <p:cNvCxnSpPr/>
            <p:nvPr/>
          </p:nvCxnSpPr>
          <p:spPr>
            <a:xfrm>
              <a:off x="1155430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995" name="Google Shape;995;p9"/>
            <p:cNvCxnSpPr/>
            <p:nvPr/>
          </p:nvCxnSpPr>
          <p:spPr>
            <a:xfrm>
              <a:off x="11368413"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996" name="Google Shape;996;p9"/>
            <p:cNvCxnSpPr/>
            <p:nvPr/>
          </p:nvCxnSpPr>
          <p:spPr>
            <a:xfrm>
              <a:off x="11182525"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997" name="Google Shape;997;p9"/>
            <p:cNvCxnSpPr/>
            <p:nvPr/>
          </p:nvCxnSpPr>
          <p:spPr>
            <a:xfrm>
              <a:off x="11740191" y="3933984"/>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998" name="Google Shape;998;p9"/>
          <p:cNvSpPr/>
          <p:nvPr/>
        </p:nvSpPr>
        <p:spPr>
          <a:xfrm rot="5400000">
            <a:off x="11109151" y="1997387"/>
            <a:ext cx="885900" cy="909300"/>
          </a:xfrm>
          <a:prstGeom prst="teardrop">
            <a:avLst>
              <a:gd name="adj" fmla="val 100000"/>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99" name="Google Shape;999;p9"/>
          <p:cNvSpPr/>
          <p:nvPr/>
        </p:nvSpPr>
        <p:spPr>
          <a:xfrm flipH="1">
            <a:off x="11553289" y="217902"/>
            <a:ext cx="453600" cy="4536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00" name="Google Shape;1000;p9"/>
          <p:cNvSpPr/>
          <p:nvPr/>
        </p:nvSpPr>
        <p:spPr>
          <a:xfrm flipH="1">
            <a:off x="11554260" y="671491"/>
            <a:ext cx="453600" cy="4536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001" name="Google Shape;1001;p9"/>
          <p:cNvGrpSpPr/>
          <p:nvPr/>
        </p:nvGrpSpPr>
        <p:grpSpPr>
          <a:xfrm flipH="1">
            <a:off x="11665882" y="663994"/>
            <a:ext cx="223860" cy="453324"/>
            <a:chOff x="10628069" y="2437255"/>
            <a:chExt cx="369772" cy="748800"/>
          </a:xfrm>
        </p:grpSpPr>
        <p:cxnSp>
          <p:nvCxnSpPr>
            <p:cNvPr id="1002" name="Google Shape;1002;p9"/>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1003" name="Google Shape;1003;p9"/>
            <p:cNvCxnSpPr/>
            <p:nvPr/>
          </p:nvCxnSpPr>
          <p:spPr>
            <a:xfrm>
              <a:off x="10812955"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1004" name="Google Shape;1004;p9"/>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1005" name="Google Shape;1005;p9"/>
          <p:cNvSpPr/>
          <p:nvPr/>
        </p:nvSpPr>
        <p:spPr>
          <a:xfrm flipH="1">
            <a:off x="11656997" y="329737"/>
            <a:ext cx="240000" cy="2400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06" name="Google Shape;1006;p9"/>
          <p:cNvSpPr/>
          <p:nvPr/>
        </p:nvSpPr>
        <p:spPr>
          <a:xfrm flipH="1">
            <a:off x="11715006" y="387528"/>
            <a:ext cx="124200" cy="1242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07" name="Google Shape;1007;p9"/>
          <p:cNvSpPr/>
          <p:nvPr/>
        </p:nvSpPr>
        <p:spPr>
          <a:xfrm rot="-5400000" flipH="1">
            <a:off x="11098669" y="672673"/>
            <a:ext cx="453600" cy="4536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12" name="Google Shape;1012;p9"/>
          <p:cNvSpPr/>
          <p:nvPr/>
        </p:nvSpPr>
        <p:spPr>
          <a:xfrm flipH="1">
            <a:off x="11112777" y="233096"/>
            <a:ext cx="426300" cy="426300"/>
          </a:xfrm>
          <a:prstGeom prst="ellipse">
            <a:avLst/>
          </a:prstGeom>
          <a:no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13" name="Google Shape;1013;p9"/>
          <p:cNvSpPr/>
          <p:nvPr/>
        </p:nvSpPr>
        <p:spPr>
          <a:xfrm flipH="1">
            <a:off x="11209235" y="322938"/>
            <a:ext cx="240000" cy="240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14" name="Google Shape;1014;p9"/>
          <p:cNvSpPr/>
          <p:nvPr/>
        </p:nvSpPr>
        <p:spPr>
          <a:xfrm flipH="1">
            <a:off x="11267244" y="380729"/>
            <a:ext cx="124200" cy="1242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015" name="Google Shape;1015;p9"/>
          <p:cNvGrpSpPr/>
          <p:nvPr/>
        </p:nvGrpSpPr>
        <p:grpSpPr>
          <a:xfrm flipH="1">
            <a:off x="11215492" y="1116568"/>
            <a:ext cx="675221" cy="453324"/>
            <a:chOff x="10626465" y="3184818"/>
            <a:chExt cx="1115330" cy="748800"/>
          </a:xfrm>
        </p:grpSpPr>
        <p:cxnSp>
          <p:nvCxnSpPr>
            <p:cNvPr id="1016" name="Google Shape;1016;p9"/>
            <p:cNvCxnSpPr/>
            <p:nvPr/>
          </p:nvCxnSpPr>
          <p:spPr>
            <a:xfrm>
              <a:off x="10998241"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017" name="Google Shape;1017;p9"/>
            <p:cNvCxnSpPr/>
            <p:nvPr/>
          </p:nvCxnSpPr>
          <p:spPr>
            <a:xfrm>
              <a:off x="10812353"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018" name="Google Shape;1018;p9"/>
            <p:cNvCxnSpPr/>
            <p:nvPr/>
          </p:nvCxnSpPr>
          <p:spPr>
            <a:xfrm>
              <a:off x="1062646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019" name="Google Shape;1019;p9"/>
            <p:cNvCxnSpPr/>
            <p:nvPr/>
          </p:nvCxnSpPr>
          <p:spPr>
            <a:xfrm>
              <a:off x="1155590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020" name="Google Shape;1020;p9"/>
            <p:cNvCxnSpPr/>
            <p:nvPr/>
          </p:nvCxnSpPr>
          <p:spPr>
            <a:xfrm>
              <a:off x="11370017"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021" name="Google Shape;1021;p9"/>
            <p:cNvCxnSpPr/>
            <p:nvPr/>
          </p:nvCxnSpPr>
          <p:spPr>
            <a:xfrm>
              <a:off x="11184129"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022" name="Google Shape;1022;p9"/>
            <p:cNvCxnSpPr/>
            <p:nvPr/>
          </p:nvCxnSpPr>
          <p:spPr>
            <a:xfrm>
              <a:off x="11741795" y="3184818"/>
              <a:ext cx="0" cy="748800"/>
            </a:xfrm>
            <a:prstGeom prst="straightConnector1">
              <a:avLst/>
            </a:prstGeom>
            <a:noFill/>
            <a:ln w="9525" cap="flat" cmpd="sng">
              <a:solidFill>
                <a:schemeClr val="accent1"/>
              </a:solidFill>
              <a:prstDash val="solid"/>
              <a:miter lim="800000"/>
              <a:headEnd type="none" w="sm" len="sm"/>
              <a:tailEnd type="none" w="sm" len="sm"/>
            </a:ln>
          </p:spPr>
        </p:cxnSp>
      </p:grpSp>
      <p:sp>
        <p:nvSpPr>
          <p:cNvPr id="1023" name="Google Shape;1023;p9"/>
          <p:cNvSpPr/>
          <p:nvPr/>
        </p:nvSpPr>
        <p:spPr>
          <a:xfrm flipH="1">
            <a:off x="11552079" y="1129105"/>
            <a:ext cx="460500" cy="4428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24" name="Google Shape;1024;p9"/>
          <p:cNvSpPr/>
          <p:nvPr/>
        </p:nvSpPr>
        <p:spPr>
          <a:xfrm rot="5400000" flipH="1">
            <a:off x="11086943" y="1120360"/>
            <a:ext cx="460500" cy="4428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025" name="Google Shape;1025;p9"/>
          <p:cNvGrpSpPr/>
          <p:nvPr/>
        </p:nvGrpSpPr>
        <p:grpSpPr>
          <a:xfrm rot="10800000" flipH="1">
            <a:off x="11096040" y="1571281"/>
            <a:ext cx="916730" cy="460407"/>
            <a:chOff x="10576560" y="3328633"/>
            <a:chExt cx="1514255" cy="760500"/>
          </a:xfrm>
        </p:grpSpPr>
        <p:sp>
          <p:nvSpPr>
            <p:cNvPr id="1026" name="Google Shape;1026;p9"/>
            <p:cNvSpPr/>
            <p:nvPr/>
          </p:nvSpPr>
          <p:spPr>
            <a:xfrm>
              <a:off x="10576560" y="335761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27" name="Google Shape;1027;p9"/>
            <p:cNvSpPr/>
            <p:nvPr/>
          </p:nvSpPr>
          <p:spPr>
            <a:xfrm rot="-5400000">
              <a:off x="11344865" y="334318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028" name="Google Shape;1028;p9"/>
          <p:cNvSpPr/>
          <p:nvPr/>
        </p:nvSpPr>
        <p:spPr>
          <a:xfrm rot="-2700000" flipH="1">
            <a:off x="11384805" y="1410356"/>
            <a:ext cx="327532" cy="327532"/>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29" name="Google Shape;1029;p9"/>
          <p:cNvSpPr/>
          <p:nvPr/>
        </p:nvSpPr>
        <p:spPr>
          <a:xfrm flipH="1">
            <a:off x="11431659" y="1452541"/>
            <a:ext cx="240000" cy="240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30" name="Google Shape;1030;p9"/>
          <p:cNvSpPr/>
          <p:nvPr/>
        </p:nvSpPr>
        <p:spPr>
          <a:xfrm flipH="1">
            <a:off x="11489607" y="1510392"/>
            <a:ext cx="124200" cy="1242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31" name="Google Shape;1031;p9"/>
          <p:cNvSpPr/>
          <p:nvPr/>
        </p:nvSpPr>
        <p:spPr>
          <a:xfrm rot="5400000" flipH="1">
            <a:off x="11216116" y="2127575"/>
            <a:ext cx="672000" cy="672000"/>
          </a:xfrm>
          <a:prstGeom prst="arc">
            <a:avLst>
              <a:gd name="adj1" fmla="val 16200000"/>
              <a:gd name="adj2" fmla="val 10690623"/>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032" name="Google Shape;1032;p9"/>
          <p:cNvSpPr/>
          <p:nvPr/>
        </p:nvSpPr>
        <p:spPr>
          <a:xfrm rot="5400000" flipH="1">
            <a:off x="11318846" y="2230303"/>
            <a:ext cx="466800" cy="466800"/>
          </a:xfrm>
          <a:prstGeom prst="arc">
            <a:avLst>
              <a:gd name="adj1" fmla="val 16200000"/>
              <a:gd name="adj2" fmla="val 10869229"/>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033" name="Google Shape;1033;p9"/>
          <p:cNvSpPr/>
          <p:nvPr/>
        </p:nvSpPr>
        <p:spPr>
          <a:xfrm flipH="1">
            <a:off x="11092901" y="2017691"/>
            <a:ext cx="453600" cy="4536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34" name="Google Shape;1034;p9"/>
          <p:cNvSpPr/>
          <p:nvPr/>
        </p:nvSpPr>
        <p:spPr>
          <a:xfrm flipH="1">
            <a:off x="11458735" y="2375260"/>
            <a:ext cx="173100" cy="1731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035" name="Google Shape;1035;p9"/>
          <p:cNvGrpSpPr/>
          <p:nvPr/>
        </p:nvGrpSpPr>
        <p:grpSpPr>
          <a:xfrm flipH="1">
            <a:off x="11662918" y="2584071"/>
            <a:ext cx="252180" cy="32692"/>
            <a:chOff x="10578164" y="275923"/>
            <a:chExt cx="416551" cy="54000"/>
          </a:xfrm>
        </p:grpSpPr>
        <p:sp>
          <p:nvSpPr>
            <p:cNvPr id="1036" name="Google Shape;1036;p9"/>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37" name="Google Shape;1037;p9"/>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38" name="Google Shape;1038;p9"/>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039" name="Google Shape;1039;p9"/>
          <p:cNvGrpSpPr/>
          <p:nvPr/>
        </p:nvGrpSpPr>
        <p:grpSpPr>
          <a:xfrm flipH="1">
            <a:off x="11662918" y="2676829"/>
            <a:ext cx="252180" cy="32692"/>
            <a:chOff x="10578164" y="275923"/>
            <a:chExt cx="416551" cy="54000"/>
          </a:xfrm>
        </p:grpSpPr>
        <p:sp>
          <p:nvSpPr>
            <p:cNvPr id="1040" name="Google Shape;1040;p9"/>
            <p:cNvSpPr/>
            <p:nvPr/>
          </p:nvSpPr>
          <p:spPr>
            <a:xfrm>
              <a:off x="10578164"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41" name="Google Shape;1041;p9"/>
            <p:cNvSpPr/>
            <p:nvPr/>
          </p:nvSpPr>
          <p:spPr>
            <a:xfrm>
              <a:off x="10759440"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42" name="Google Shape;1042;p9"/>
            <p:cNvSpPr/>
            <p:nvPr/>
          </p:nvSpPr>
          <p:spPr>
            <a:xfrm>
              <a:off x="10940715"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043" name="Google Shape;1043;p9"/>
          <p:cNvGrpSpPr/>
          <p:nvPr/>
        </p:nvGrpSpPr>
        <p:grpSpPr>
          <a:xfrm flipH="1">
            <a:off x="11662918" y="2769586"/>
            <a:ext cx="252180" cy="32692"/>
            <a:chOff x="10578164" y="275923"/>
            <a:chExt cx="416551" cy="54000"/>
          </a:xfrm>
        </p:grpSpPr>
        <p:sp>
          <p:nvSpPr>
            <p:cNvPr id="1044" name="Google Shape;1044;p9"/>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45" name="Google Shape;1045;p9"/>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46" name="Google Shape;1046;p9"/>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047" name="Google Shape;1047;p9"/>
          <p:cNvGrpSpPr/>
          <p:nvPr/>
        </p:nvGrpSpPr>
        <p:grpSpPr>
          <a:xfrm flipH="1">
            <a:off x="11197673" y="2140194"/>
            <a:ext cx="252180" cy="32692"/>
            <a:chOff x="10578164" y="275923"/>
            <a:chExt cx="416551" cy="54000"/>
          </a:xfrm>
        </p:grpSpPr>
        <p:sp>
          <p:nvSpPr>
            <p:cNvPr id="1048" name="Google Shape;1048;p9"/>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49" name="Google Shape;1049;p9"/>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50" name="Google Shape;1050;p9"/>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051" name="Google Shape;1051;p9"/>
          <p:cNvGrpSpPr/>
          <p:nvPr/>
        </p:nvGrpSpPr>
        <p:grpSpPr>
          <a:xfrm flipH="1">
            <a:off x="11197673" y="2232952"/>
            <a:ext cx="252180" cy="32692"/>
            <a:chOff x="10578164" y="275923"/>
            <a:chExt cx="416551" cy="54000"/>
          </a:xfrm>
        </p:grpSpPr>
        <p:sp>
          <p:nvSpPr>
            <p:cNvPr id="1052" name="Google Shape;1052;p9"/>
            <p:cNvSpPr/>
            <p:nvPr/>
          </p:nvSpPr>
          <p:spPr>
            <a:xfrm>
              <a:off x="10578164"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53" name="Google Shape;1053;p9"/>
            <p:cNvSpPr/>
            <p:nvPr/>
          </p:nvSpPr>
          <p:spPr>
            <a:xfrm>
              <a:off x="10759440"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54" name="Google Shape;1054;p9"/>
            <p:cNvSpPr/>
            <p:nvPr/>
          </p:nvSpPr>
          <p:spPr>
            <a:xfrm>
              <a:off x="10940715"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055" name="Google Shape;1055;p9"/>
          <p:cNvGrpSpPr/>
          <p:nvPr/>
        </p:nvGrpSpPr>
        <p:grpSpPr>
          <a:xfrm flipH="1">
            <a:off x="11197673" y="2325710"/>
            <a:ext cx="252180" cy="32692"/>
            <a:chOff x="10578164" y="275923"/>
            <a:chExt cx="416551" cy="54000"/>
          </a:xfrm>
        </p:grpSpPr>
        <p:sp>
          <p:nvSpPr>
            <p:cNvPr id="1056" name="Google Shape;1056;p9"/>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57" name="Google Shape;1057;p9"/>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58" name="Google Shape;1058;p9"/>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069" name="Google Shape;1069;p9"/>
          <p:cNvGrpSpPr/>
          <p:nvPr/>
        </p:nvGrpSpPr>
        <p:grpSpPr>
          <a:xfrm rot="59618" flipH="1">
            <a:off x="10160743" y="215579"/>
            <a:ext cx="928647" cy="928590"/>
            <a:chOff x="3247624" y="213651"/>
            <a:chExt cx="1533709" cy="1533614"/>
          </a:xfrm>
        </p:grpSpPr>
        <p:sp>
          <p:nvSpPr>
            <p:cNvPr id="1070" name="Google Shape;1070;p9"/>
            <p:cNvSpPr/>
            <p:nvPr/>
          </p:nvSpPr>
          <p:spPr>
            <a:xfrm rot="-2642172" flipH="1">
              <a:off x="3472138" y="438179"/>
              <a:ext cx="1084572" cy="1084572"/>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071" name="Google Shape;1071;p9"/>
            <p:cNvSpPr/>
            <p:nvPr/>
          </p:nvSpPr>
          <p:spPr>
            <a:xfrm rot="8157828" flipH="1">
              <a:off x="3472247" y="438165"/>
              <a:ext cx="1084572" cy="1084572"/>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sp>
        <p:nvSpPr>
          <p:cNvPr id="1072" name="Google Shape;1072;p9"/>
          <p:cNvSpPr/>
          <p:nvPr/>
        </p:nvSpPr>
        <p:spPr>
          <a:xfrm flipH="1">
            <a:off x="10412033" y="466377"/>
            <a:ext cx="426300" cy="4263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73" name="Google Shape;1073;p9"/>
          <p:cNvSpPr/>
          <p:nvPr/>
        </p:nvSpPr>
        <p:spPr>
          <a:xfrm flipH="1">
            <a:off x="10517192" y="571518"/>
            <a:ext cx="216000" cy="2160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74" name="Google Shape;1074;p9"/>
          <p:cNvSpPr/>
          <p:nvPr/>
        </p:nvSpPr>
        <p:spPr>
          <a:xfrm flipH="1">
            <a:off x="9703862" y="228586"/>
            <a:ext cx="453600" cy="4536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75" name="Google Shape;1075;p9"/>
          <p:cNvSpPr/>
          <p:nvPr/>
        </p:nvSpPr>
        <p:spPr>
          <a:xfrm rot="-5400000" flipH="1">
            <a:off x="9704012" y="677529"/>
            <a:ext cx="453600" cy="4536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076" name="Google Shape;1076;p9"/>
          <p:cNvGrpSpPr/>
          <p:nvPr/>
        </p:nvGrpSpPr>
        <p:grpSpPr>
          <a:xfrm rot="-5400000" flipH="1">
            <a:off x="9813548" y="220593"/>
            <a:ext cx="234029" cy="453324"/>
            <a:chOff x="10628069" y="2437255"/>
            <a:chExt cx="369772" cy="748800"/>
          </a:xfrm>
        </p:grpSpPr>
        <p:cxnSp>
          <p:nvCxnSpPr>
            <p:cNvPr id="1077" name="Google Shape;1077;p9"/>
            <p:cNvCxnSpPr/>
            <p:nvPr/>
          </p:nvCxnSpPr>
          <p:spPr>
            <a:xfrm>
              <a:off x="10997841" y="2437255"/>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078" name="Google Shape;1078;p9"/>
            <p:cNvCxnSpPr/>
            <p:nvPr/>
          </p:nvCxnSpPr>
          <p:spPr>
            <a:xfrm>
              <a:off x="10812955"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079" name="Google Shape;1079;p9"/>
            <p:cNvCxnSpPr/>
            <p:nvPr/>
          </p:nvCxnSpPr>
          <p:spPr>
            <a:xfrm>
              <a:off x="10628069" y="2437255"/>
              <a:ext cx="0" cy="748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1080" name="Google Shape;1080;p9"/>
          <p:cNvGrpSpPr/>
          <p:nvPr/>
        </p:nvGrpSpPr>
        <p:grpSpPr>
          <a:xfrm rot="-5400000" flipH="1">
            <a:off x="9819604" y="673276"/>
            <a:ext cx="223860" cy="453324"/>
            <a:chOff x="10628069" y="2437255"/>
            <a:chExt cx="369772" cy="748800"/>
          </a:xfrm>
        </p:grpSpPr>
        <p:cxnSp>
          <p:nvCxnSpPr>
            <p:cNvPr id="1081" name="Google Shape;1081;p9"/>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1082" name="Google Shape;1082;p9"/>
            <p:cNvCxnSpPr/>
            <p:nvPr/>
          </p:nvCxnSpPr>
          <p:spPr>
            <a:xfrm>
              <a:off x="10812955" y="2437255"/>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1083" name="Google Shape;1083;p9"/>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1084" name="Google Shape;1084;p9"/>
          <p:cNvSpPr/>
          <p:nvPr/>
        </p:nvSpPr>
        <p:spPr>
          <a:xfrm rot="10800000">
            <a:off x="9256187" y="227172"/>
            <a:ext cx="903600" cy="903600"/>
          </a:xfrm>
          <a:prstGeom prst="arc">
            <a:avLst>
              <a:gd name="adj1" fmla="val 16200000"/>
              <a:gd name="adj2" fmla="val 5378577"/>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085" name="Google Shape;1085;p9"/>
          <p:cNvSpPr/>
          <p:nvPr/>
        </p:nvSpPr>
        <p:spPr>
          <a:xfrm flipH="1">
            <a:off x="10961975" y="1236916"/>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86" name="Google Shape;1086;p9"/>
          <p:cNvSpPr/>
          <p:nvPr/>
        </p:nvSpPr>
        <p:spPr>
          <a:xfrm flipH="1">
            <a:off x="10844773" y="1236916"/>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87" name="Google Shape;1087;p9"/>
          <p:cNvSpPr/>
          <p:nvPr/>
        </p:nvSpPr>
        <p:spPr>
          <a:xfrm flipH="1">
            <a:off x="10727572" y="1236916"/>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88" name="Google Shape;1088;p9"/>
          <p:cNvSpPr/>
          <p:nvPr/>
        </p:nvSpPr>
        <p:spPr>
          <a:xfrm flipH="1">
            <a:off x="10961975" y="1329674"/>
            <a:ext cx="32700" cy="327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89" name="Google Shape;1089;p9"/>
          <p:cNvSpPr/>
          <p:nvPr/>
        </p:nvSpPr>
        <p:spPr>
          <a:xfrm flipH="1">
            <a:off x="10844773" y="1329674"/>
            <a:ext cx="32700" cy="327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90" name="Google Shape;1090;p9"/>
          <p:cNvSpPr/>
          <p:nvPr/>
        </p:nvSpPr>
        <p:spPr>
          <a:xfrm flipH="1">
            <a:off x="10727572" y="1329674"/>
            <a:ext cx="32700" cy="327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91" name="Google Shape;1091;p9"/>
          <p:cNvSpPr/>
          <p:nvPr/>
        </p:nvSpPr>
        <p:spPr>
          <a:xfrm flipH="1">
            <a:off x="10961975" y="1422431"/>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92" name="Google Shape;1092;p9"/>
          <p:cNvSpPr/>
          <p:nvPr/>
        </p:nvSpPr>
        <p:spPr>
          <a:xfrm flipH="1">
            <a:off x="10844773" y="1422431"/>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93" name="Google Shape;1093;p9"/>
          <p:cNvSpPr/>
          <p:nvPr/>
        </p:nvSpPr>
        <p:spPr>
          <a:xfrm flipH="1">
            <a:off x="10727572" y="1422431"/>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94" name="Google Shape;1094;p9"/>
          <p:cNvSpPr/>
          <p:nvPr/>
        </p:nvSpPr>
        <p:spPr>
          <a:xfrm flipH="1">
            <a:off x="10493168" y="1236916"/>
            <a:ext cx="32700" cy="32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95" name="Google Shape;1095;p9"/>
          <p:cNvSpPr/>
          <p:nvPr/>
        </p:nvSpPr>
        <p:spPr>
          <a:xfrm flipH="1">
            <a:off x="10375967" y="1236916"/>
            <a:ext cx="32700" cy="32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96" name="Google Shape;1096;p9"/>
          <p:cNvSpPr/>
          <p:nvPr/>
        </p:nvSpPr>
        <p:spPr>
          <a:xfrm flipH="1">
            <a:off x="10258766" y="1236916"/>
            <a:ext cx="32700" cy="32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97" name="Google Shape;1097;p9"/>
          <p:cNvSpPr/>
          <p:nvPr/>
        </p:nvSpPr>
        <p:spPr>
          <a:xfrm flipH="1">
            <a:off x="10493168" y="1329674"/>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98" name="Google Shape;1098;p9"/>
          <p:cNvSpPr/>
          <p:nvPr/>
        </p:nvSpPr>
        <p:spPr>
          <a:xfrm flipH="1">
            <a:off x="10375967" y="1329674"/>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99" name="Google Shape;1099;p9"/>
          <p:cNvSpPr/>
          <p:nvPr/>
        </p:nvSpPr>
        <p:spPr>
          <a:xfrm flipH="1">
            <a:off x="10258766" y="1329674"/>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00" name="Google Shape;1100;p9"/>
          <p:cNvSpPr/>
          <p:nvPr/>
        </p:nvSpPr>
        <p:spPr>
          <a:xfrm flipH="1">
            <a:off x="10493168" y="1422431"/>
            <a:ext cx="32700" cy="32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01" name="Google Shape;1101;p9"/>
          <p:cNvSpPr/>
          <p:nvPr/>
        </p:nvSpPr>
        <p:spPr>
          <a:xfrm flipH="1">
            <a:off x="10375967" y="1422431"/>
            <a:ext cx="32700" cy="32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02" name="Google Shape;1102;p9"/>
          <p:cNvSpPr/>
          <p:nvPr/>
        </p:nvSpPr>
        <p:spPr>
          <a:xfrm flipH="1">
            <a:off x="10258766" y="1422431"/>
            <a:ext cx="32700" cy="32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03" name="Google Shape;1103;p9"/>
          <p:cNvSpPr/>
          <p:nvPr/>
        </p:nvSpPr>
        <p:spPr>
          <a:xfrm flipH="1">
            <a:off x="10610370" y="1229146"/>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04" name="Google Shape;1104;p9"/>
          <p:cNvSpPr/>
          <p:nvPr/>
        </p:nvSpPr>
        <p:spPr>
          <a:xfrm flipH="1">
            <a:off x="10610370" y="1338900"/>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05" name="Google Shape;1105;p9"/>
          <p:cNvSpPr/>
          <p:nvPr/>
        </p:nvSpPr>
        <p:spPr>
          <a:xfrm flipH="1">
            <a:off x="10610370" y="1437000"/>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106" name="Google Shape;1106;p9"/>
          <p:cNvGrpSpPr/>
          <p:nvPr/>
        </p:nvGrpSpPr>
        <p:grpSpPr>
          <a:xfrm rot="-5400000" flipH="1">
            <a:off x="10621893" y="1526996"/>
            <a:ext cx="431099" cy="517571"/>
            <a:chOff x="10628069" y="2437255"/>
            <a:chExt cx="369772" cy="748800"/>
          </a:xfrm>
        </p:grpSpPr>
        <p:cxnSp>
          <p:nvCxnSpPr>
            <p:cNvPr id="1107" name="Google Shape;1107;p9"/>
            <p:cNvCxnSpPr/>
            <p:nvPr/>
          </p:nvCxnSpPr>
          <p:spPr>
            <a:xfrm>
              <a:off x="10997841"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108" name="Google Shape;1108;p9"/>
            <p:cNvCxnSpPr/>
            <p:nvPr/>
          </p:nvCxnSpPr>
          <p:spPr>
            <a:xfrm>
              <a:off x="10812955" y="2437255"/>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109" name="Google Shape;1109;p9"/>
            <p:cNvCxnSpPr/>
            <p:nvPr/>
          </p:nvCxnSpPr>
          <p:spPr>
            <a:xfrm>
              <a:off x="10628069" y="2437255"/>
              <a:ext cx="0" cy="748800"/>
            </a:xfrm>
            <a:prstGeom prst="straightConnector1">
              <a:avLst/>
            </a:prstGeom>
            <a:noFill/>
            <a:ln w="9525" cap="flat" cmpd="sng">
              <a:solidFill>
                <a:schemeClr val="accent1"/>
              </a:solidFill>
              <a:prstDash val="solid"/>
              <a:miter lim="800000"/>
              <a:headEnd type="none" w="sm" len="sm"/>
              <a:tailEnd type="none" w="sm" len="sm"/>
            </a:ln>
          </p:spPr>
        </p:cxnSp>
      </p:grpSp>
      <p:sp>
        <p:nvSpPr>
          <p:cNvPr id="1110" name="Google Shape;1110;p9"/>
          <p:cNvSpPr/>
          <p:nvPr/>
        </p:nvSpPr>
        <p:spPr>
          <a:xfrm rot="-5400000" flipH="1">
            <a:off x="10177027" y="1568196"/>
            <a:ext cx="453600" cy="4536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11" name="Google Shape;1111;p9"/>
          <p:cNvSpPr/>
          <p:nvPr/>
        </p:nvSpPr>
        <p:spPr>
          <a:xfrm flipH="1">
            <a:off x="10298651" y="1690022"/>
            <a:ext cx="210000" cy="210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112" name="Google Shape;1112;p9"/>
          <p:cNvGrpSpPr/>
          <p:nvPr/>
        </p:nvGrpSpPr>
        <p:grpSpPr>
          <a:xfrm rot="5400000">
            <a:off x="9364777" y="335871"/>
            <a:ext cx="679985" cy="679985"/>
            <a:chOff x="6214949" y="2511699"/>
            <a:chExt cx="1123200" cy="1123200"/>
          </a:xfrm>
        </p:grpSpPr>
        <p:sp>
          <p:nvSpPr>
            <p:cNvPr id="1113" name="Google Shape;1113;p9"/>
            <p:cNvSpPr/>
            <p:nvPr/>
          </p:nvSpPr>
          <p:spPr>
            <a:xfrm rot="-5400000" flipH="1">
              <a:off x="6402149" y="2698899"/>
              <a:ext cx="748800" cy="7488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114" name="Google Shape;1114;p9"/>
            <p:cNvSpPr/>
            <p:nvPr/>
          </p:nvSpPr>
          <p:spPr>
            <a:xfrm rot="-5400000" flipH="1">
              <a:off x="6589349" y="2886099"/>
              <a:ext cx="374400" cy="3744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115" name="Google Shape;1115;p9"/>
            <p:cNvSpPr/>
            <p:nvPr/>
          </p:nvSpPr>
          <p:spPr>
            <a:xfrm rot="-5400000" flipH="1">
              <a:off x="6214949" y="2511699"/>
              <a:ext cx="1123200" cy="1123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latin typeface="Calibri"/>
                  <a:ea typeface="Calibri"/>
                  <a:cs typeface="Calibri"/>
                  <a:sym typeface="Calibri"/>
                </a:rPr>
                <a:t>		</a:t>
              </a:r>
              <a:endParaRPr sz="1800" b="0" i="0" u="none" strike="noStrike" cap="none">
                <a:solidFill>
                  <a:srgbClr val="000000"/>
                </a:solidFill>
                <a:latin typeface="Calibri"/>
                <a:ea typeface="Calibri"/>
                <a:cs typeface="Calibri"/>
                <a:sym typeface="Calibri"/>
              </a:endParaRPr>
            </a:p>
          </p:txBody>
        </p:sp>
      </p:grpSp>
      <p:grpSp>
        <p:nvGrpSpPr>
          <p:cNvPr id="215" name="Group 214">
            <a:extLst>
              <a:ext uri="{FF2B5EF4-FFF2-40B4-BE49-F238E27FC236}">
                <a16:creationId xmlns:a16="http://schemas.microsoft.com/office/drawing/2014/main" id="{977838AB-C5E4-4B20-B2A8-EC502E1BFA9E}"/>
              </a:ext>
            </a:extLst>
          </p:cNvPr>
          <p:cNvGrpSpPr/>
          <p:nvPr userDrawn="1"/>
        </p:nvGrpSpPr>
        <p:grpSpPr>
          <a:xfrm>
            <a:off x="1421391" y="5995361"/>
            <a:ext cx="455314" cy="240989"/>
            <a:chOff x="11184673" y="2647468"/>
            <a:chExt cx="748937" cy="369772"/>
          </a:xfrm>
        </p:grpSpPr>
        <p:cxnSp>
          <p:nvCxnSpPr>
            <p:cNvPr id="216" name="Straight Connector 215">
              <a:extLst>
                <a:ext uri="{FF2B5EF4-FFF2-40B4-BE49-F238E27FC236}">
                  <a16:creationId xmlns:a16="http://schemas.microsoft.com/office/drawing/2014/main" id="{0509B2DB-D87C-4372-AFC5-6DAE79C20C10}"/>
                </a:ext>
              </a:extLst>
            </p:cNvPr>
            <p:cNvCxnSpPr>
              <a:cxnSpLocks/>
            </p:cNvCxnSpPr>
            <p:nvPr/>
          </p:nvCxnSpPr>
          <p:spPr>
            <a:xfrm rot="5400000">
              <a:off x="11559142" y="2642771"/>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B7712779-2D34-430C-8DBF-C8DA6C46AE65}"/>
                </a:ext>
              </a:extLst>
            </p:cNvPr>
            <p:cNvCxnSpPr>
              <a:cxnSpLocks/>
            </p:cNvCxnSpPr>
            <p:nvPr/>
          </p:nvCxnSpPr>
          <p:spPr>
            <a:xfrm rot="5400000">
              <a:off x="11559142" y="2457885"/>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14BE0D91-05FF-446A-8E5F-2BC2F860BB97}"/>
                </a:ext>
              </a:extLst>
            </p:cNvPr>
            <p:cNvCxnSpPr>
              <a:cxnSpLocks/>
            </p:cNvCxnSpPr>
            <p:nvPr/>
          </p:nvCxnSpPr>
          <p:spPr>
            <a:xfrm rot="5400000">
              <a:off x="11559142" y="2272999"/>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219" name="Group 218">
            <a:extLst>
              <a:ext uri="{FF2B5EF4-FFF2-40B4-BE49-F238E27FC236}">
                <a16:creationId xmlns:a16="http://schemas.microsoft.com/office/drawing/2014/main" id="{B03FDD7B-7D08-445F-B166-7E47130643E2}"/>
              </a:ext>
            </a:extLst>
          </p:cNvPr>
          <p:cNvGrpSpPr/>
          <p:nvPr userDrawn="1"/>
        </p:nvGrpSpPr>
        <p:grpSpPr>
          <a:xfrm>
            <a:off x="11105980" y="773505"/>
            <a:ext cx="455314" cy="240989"/>
            <a:chOff x="11184673" y="2647468"/>
            <a:chExt cx="748937" cy="369772"/>
          </a:xfrm>
        </p:grpSpPr>
        <p:cxnSp>
          <p:nvCxnSpPr>
            <p:cNvPr id="220" name="Straight Connector 219">
              <a:extLst>
                <a:ext uri="{FF2B5EF4-FFF2-40B4-BE49-F238E27FC236}">
                  <a16:creationId xmlns:a16="http://schemas.microsoft.com/office/drawing/2014/main" id="{27D16246-7AA7-4032-8DBF-DE2A5087F23D}"/>
                </a:ext>
              </a:extLst>
            </p:cNvPr>
            <p:cNvCxnSpPr>
              <a:cxnSpLocks/>
            </p:cNvCxnSpPr>
            <p:nvPr/>
          </p:nvCxnSpPr>
          <p:spPr>
            <a:xfrm rot="5400000">
              <a:off x="11559142" y="2642771"/>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8D8A783F-C6E2-4015-A919-0D0F3A3E7976}"/>
                </a:ext>
              </a:extLst>
            </p:cNvPr>
            <p:cNvCxnSpPr>
              <a:cxnSpLocks/>
            </p:cNvCxnSpPr>
            <p:nvPr/>
          </p:nvCxnSpPr>
          <p:spPr>
            <a:xfrm rot="5400000">
              <a:off x="11559142" y="2457885"/>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4E8E7296-76D7-4906-BE48-E0AEC51D02ED}"/>
                </a:ext>
              </a:extLst>
            </p:cNvPr>
            <p:cNvCxnSpPr>
              <a:cxnSpLocks/>
            </p:cNvCxnSpPr>
            <p:nvPr/>
          </p:nvCxnSpPr>
          <p:spPr>
            <a:xfrm rot="5400000">
              <a:off x="11559142" y="2272999"/>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807535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011 Background image">
  <p:cSld name="011 Background image">
    <p:spTree>
      <p:nvGrpSpPr>
        <p:cNvPr id="1" name="Shape 1477"/>
        <p:cNvGrpSpPr/>
        <p:nvPr/>
      </p:nvGrpSpPr>
      <p:grpSpPr>
        <a:xfrm>
          <a:off x="0" y="0"/>
          <a:ext cx="0" cy="0"/>
          <a:chOff x="0" y="0"/>
          <a:chExt cx="0" cy="0"/>
        </a:xfrm>
      </p:grpSpPr>
      <p:sp>
        <p:nvSpPr>
          <p:cNvPr id="1633" name="Google Shape;1633;p14"/>
          <p:cNvSpPr/>
          <p:nvPr/>
        </p:nvSpPr>
        <p:spPr>
          <a:xfrm flipH="1">
            <a:off x="10163400" y="224840"/>
            <a:ext cx="939900" cy="9042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32" name="Group 231">
            <a:extLst>
              <a:ext uri="{FF2B5EF4-FFF2-40B4-BE49-F238E27FC236}">
                <a16:creationId xmlns:a16="http://schemas.microsoft.com/office/drawing/2014/main" id="{98566AC7-7475-4364-B41B-5AAB59D6718C}"/>
              </a:ext>
            </a:extLst>
          </p:cNvPr>
          <p:cNvGrpSpPr/>
          <p:nvPr userDrawn="1"/>
        </p:nvGrpSpPr>
        <p:grpSpPr>
          <a:xfrm flipV="1">
            <a:off x="10136890" y="221409"/>
            <a:ext cx="952963" cy="779255"/>
            <a:chOff x="3210946" y="234733"/>
            <a:chExt cx="1560780" cy="1298611"/>
          </a:xfrm>
        </p:grpSpPr>
        <p:cxnSp>
          <p:nvCxnSpPr>
            <p:cNvPr id="233" name="Straight Connector 232">
              <a:extLst>
                <a:ext uri="{FF2B5EF4-FFF2-40B4-BE49-F238E27FC236}">
                  <a16:creationId xmlns:a16="http://schemas.microsoft.com/office/drawing/2014/main" id="{2815C5AB-8380-4FDD-82E2-492FC2572556}"/>
                </a:ext>
              </a:extLst>
            </p:cNvPr>
            <p:cNvCxnSpPr>
              <a:cxnSpLocks/>
            </p:cNvCxnSpPr>
            <p:nvPr/>
          </p:nvCxnSpPr>
          <p:spPr>
            <a:xfrm rot="5400000">
              <a:off x="3991336" y="752954"/>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7643B187-EE43-4321-BF8F-3B72B05EB392}"/>
                </a:ext>
              </a:extLst>
            </p:cNvPr>
            <p:cNvCxnSpPr>
              <a:cxnSpLocks/>
            </p:cNvCxnSpPr>
            <p:nvPr/>
          </p:nvCxnSpPr>
          <p:spPr>
            <a:xfrm rot="5400000">
              <a:off x="3991336" y="567439"/>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95A3A5BC-CFA9-410D-B28F-1BE793403ED5}"/>
                </a:ext>
              </a:extLst>
            </p:cNvPr>
            <p:cNvCxnSpPr>
              <a:cxnSpLocks/>
            </p:cNvCxnSpPr>
            <p:nvPr/>
          </p:nvCxnSpPr>
          <p:spPr>
            <a:xfrm rot="5400000">
              <a:off x="3991336" y="381923"/>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2E16F5D9-C9BD-4C65-9706-A60255CFFF19}"/>
                </a:ext>
              </a:extLst>
            </p:cNvPr>
            <p:cNvCxnSpPr>
              <a:cxnSpLocks/>
            </p:cNvCxnSpPr>
            <p:nvPr/>
          </p:nvCxnSpPr>
          <p:spPr>
            <a:xfrm rot="5400000">
              <a:off x="3991336" y="19640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90E94257-B25D-4540-A317-ED6D4BF00552}"/>
                </a:ext>
              </a:extLst>
            </p:cNvPr>
            <p:cNvCxnSpPr>
              <a:cxnSpLocks/>
            </p:cNvCxnSpPr>
            <p:nvPr/>
          </p:nvCxnSpPr>
          <p:spPr>
            <a:xfrm rot="5400000">
              <a:off x="3991336" y="1089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FD68BBDC-1F0C-46E6-8D53-069AF20DC0D7}"/>
                </a:ext>
              </a:extLst>
            </p:cNvPr>
            <p:cNvCxnSpPr>
              <a:cxnSpLocks/>
            </p:cNvCxnSpPr>
            <p:nvPr/>
          </p:nvCxnSpPr>
          <p:spPr>
            <a:xfrm rot="5400000">
              <a:off x="3991336" y="-174625"/>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643DAF22-28DC-48A4-965F-F8FF4CE22727}"/>
                </a:ext>
              </a:extLst>
            </p:cNvPr>
            <p:cNvCxnSpPr>
              <a:cxnSpLocks/>
            </p:cNvCxnSpPr>
            <p:nvPr/>
          </p:nvCxnSpPr>
          <p:spPr>
            <a:xfrm rot="5400000">
              <a:off x="3991336" y="-36014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AC4EB119-5DE7-4A7B-83D4-71881A91293F}"/>
                </a:ext>
              </a:extLst>
            </p:cNvPr>
            <p:cNvCxnSpPr>
              <a:cxnSpLocks/>
            </p:cNvCxnSpPr>
            <p:nvPr/>
          </p:nvCxnSpPr>
          <p:spPr>
            <a:xfrm rot="5400000">
              <a:off x="3991336" y="-54565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506" name="Google Shape;1506;p14"/>
          <p:cNvSpPr/>
          <p:nvPr/>
        </p:nvSpPr>
        <p:spPr>
          <a:xfrm rot="5400000" flipH="1">
            <a:off x="1458045" y="5876970"/>
            <a:ext cx="436200" cy="477837"/>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49" name="Google Shape;1549;p14"/>
          <p:cNvSpPr/>
          <p:nvPr/>
        </p:nvSpPr>
        <p:spPr>
          <a:xfrm rot="10800000" flipH="1">
            <a:off x="1877599" y="5894831"/>
            <a:ext cx="904200" cy="8700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18" name="Group 217">
            <a:extLst>
              <a:ext uri="{FF2B5EF4-FFF2-40B4-BE49-F238E27FC236}">
                <a16:creationId xmlns:a16="http://schemas.microsoft.com/office/drawing/2014/main" id="{C833F1F4-07FE-4D61-8060-5F1240843874}"/>
              </a:ext>
            </a:extLst>
          </p:cNvPr>
          <p:cNvGrpSpPr/>
          <p:nvPr userDrawn="1"/>
        </p:nvGrpSpPr>
        <p:grpSpPr>
          <a:xfrm flipV="1">
            <a:off x="1880170" y="6012610"/>
            <a:ext cx="896696" cy="733245"/>
            <a:chOff x="3210946" y="234733"/>
            <a:chExt cx="1560780" cy="1298611"/>
          </a:xfrm>
        </p:grpSpPr>
        <p:cxnSp>
          <p:nvCxnSpPr>
            <p:cNvPr id="219" name="Straight Connector 218">
              <a:extLst>
                <a:ext uri="{FF2B5EF4-FFF2-40B4-BE49-F238E27FC236}">
                  <a16:creationId xmlns:a16="http://schemas.microsoft.com/office/drawing/2014/main" id="{16CFEFD6-F99E-4D42-828F-28AFE7F446B6}"/>
                </a:ext>
              </a:extLst>
            </p:cNvPr>
            <p:cNvCxnSpPr>
              <a:cxnSpLocks/>
            </p:cNvCxnSpPr>
            <p:nvPr/>
          </p:nvCxnSpPr>
          <p:spPr>
            <a:xfrm rot="5400000">
              <a:off x="3991336" y="752954"/>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CB67B819-913A-4C2F-B1E9-AB833A509FFB}"/>
                </a:ext>
              </a:extLst>
            </p:cNvPr>
            <p:cNvCxnSpPr>
              <a:cxnSpLocks/>
            </p:cNvCxnSpPr>
            <p:nvPr/>
          </p:nvCxnSpPr>
          <p:spPr>
            <a:xfrm rot="5400000">
              <a:off x="3991336" y="567439"/>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A88C613A-6040-4504-9F3A-394A67EAB12B}"/>
                </a:ext>
              </a:extLst>
            </p:cNvPr>
            <p:cNvCxnSpPr>
              <a:cxnSpLocks/>
            </p:cNvCxnSpPr>
            <p:nvPr/>
          </p:nvCxnSpPr>
          <p:spPr>
            <a:xfrm rot="5400000">
              <a:off x="3991336" y="381923"/>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E4A3AB99-993C-4C50-87A1-80F883530B46}"/>
                </a:ext>
              </a:extLst>
            </p:cNvPr>
            <p:cNvCxnSpPr>
              <a:cxnSpLocks/>
            </p:cNvCxnSpPr>
            <p:nvPr/>
          </p:nvCxnSpPr>
          <p:spPr>
            <a:xfrm rot="5400000">
              <a:off x="3991336" y="19640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572972CC-A6CC-46A4-8D08-9622561B7A15}"/>
                </a:ext>
              </a:extLst>
            </p:cNvPr>
            <p:cNvCxnSpPr>
              <a:cxnSpLocks/>
            </p:cNvCxnSpPr>
            <p:nvPr/>
          </p:nvCxnSpPr>
          <p:spPr>
            <a:xfrm rot="5400000">
              <a:off x="3991336" y="1089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12DFADE6-3369-4302-B6C2-B60B546AC542}"/>
                </a:ext>
              </a:extLst>
            </p:cNvPr>
            <p:cNvCxnSpPr>
              <a:cxnSpLocks/>
            </p:cNvCxnSpPr>
            <p:nvPr/>
          </p:nvCxnSpPr>
          <p:spPr>
            <a:xfrm rot="5400000">
              <a:off x="3991336" y="-174625"/>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D61082CA-DC77-43EB-A8F1-1EAD62F6B07A}"/>
                </a:ext>
              </a:extLst>
            </p:cNvPr>
            <p:cNvCxnSpPr>
              <a:cxnSpLocks/>
            </p:cNvCxnSpPr>
            <p:nvPr/>
          </p:nvCxnSpPr>
          <p:spPr>
            <a:xfrm rot="5400000">
              <a:off x="3991336" y="-36014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F655BABF-991C-4F8E-A5C3-9AF34F9C3615}"/>
                </a:ext>
              </a:extLst>
            </p:cNvPr>
            <p:cNvCxnSpPr>
              <a:cxnSpLocks/>
            </p:cNvCxnSpPr>
            <p:nvPr/>
          </p:nvCxnSpPr>
          <p:spPr>
            <a:xfrm rot="5400000">
              <a:off x="3991336" y="-54565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478" name="Google Shape;1478;p14"/>
          <p:cNvSpPr txBox="1">
            <a:spLocks noGrp="1"/>
          </p:cNvSpPr>
          <p:nvPr>
            <p:ph type="title"/>
          </p:nvPr>
        </p:nvSpPr>
        <p:spPr>
          <a:xfrm>
            <a:off x="343600" y="1329675"/>
            <a:ext cx="4458300" cy="2377200"/>
          </a:xfrm>
          <a:prstGeom prst="rect">
            <a:avLst/>
          </a:prstGeom>
        </p:spPr>
        <p:txBody>
          <a:bodyPr spcFirstLastPara="1" wrap="square" lIns="121900" tIns="121900" rIns="121900" bIns="121900" anchor="ctr" anchorCtr="0">
            <a:noAutofit/>
          </a:bodyPr>
          <a:lstStyle>
            <a:lvl1pPr lvl="0" rtl="0">
              <a:spcBef>
                <a:spcPts val="0"/>
              </a:spcBef>
              <a:spcAft>
                <a:spcPts val="0"/>
              </a:spcAft>
              <a:buSzPts val="6000"/>
              <a:buNone/>
              <a:defRPr sz="6000">
                <a:latin typeface="Aldrich"/>
                <a:cs typeface="Arial" panose="020B0604020202020204" pitchFamily="34" charset="0"/>
              </a:defRPr>
            </a:lvl1pPr>
            <a:lvl2pPr lvl="1" rtl="0">
              <a:spcBef>
                <a:spcPts val="0"/>
              </a:spcBef>
              <a:spcAft>
                <a:spcPts val="0"/>
              </a:spcAft>
              <a:buSzPts val="15000"/>
              <a:buNone/>
              <a:defRPr sz="15000"/>
            </a:lvl2pPr>
            <a:lvl3pPr lvl="2" rtl="0">
              <a:spcBef>
                <a:spcPts val="0"/>
              </a:spcBef>
              <a:spcAft>
                <a:spcPts val="0"/>
              </a:spcAft>
              <a:buSzPts val="15000"/>
              <a:buNone/>
              <a:defRPr sz="15000"/>
            </a:lvl3pPr>
            <a:lvl4pPr lvl="3" rtl="0">
              <a:spcBef>
                <a:spcPts val="0"/>
              </a:spcBef>
              <a:spcAft>
                <a:spcPts val="0"/>
              </a:spcAft>
              <a:buSzPts val="15000"/>
              <a:buNone/>
              <a:defRPr sz="15000"/>
            </a:lvl4pPr>
            <a:lvl5pPr lvl="4" rtl="0">
              <a:spcBef>
                <a:spcPts val="0"/>
              </a:spcBef>
              <a:spcAft>
                <a:spcPts val="0"/>
              </a:spcAft>
              <a:buSzPts val="15000"/>
              <a:buNone/>
              <a:defRPr sz="15000"/>
            </a:lvl5pPr>
            <a:lvl6pPr lvl="5" rtl="0">
              <a:spcBef>
                <a:spcPts val="0"/>
              </a:spcBef>
              <a:spcAft>
                <a:spcPts val="0"/>
              </a:spcAft>
              <a:buSzPts val="15000"/>
              <a:buNone/>
              <a:defRPr sz="15000"/>
            </a:lvl6pPr>
            <a:lvl7pPr lvl="6" rtl="0">
              <a:spcBef>
                <a:spcPts val="0"/>
              </a:spcBef>
              <a:spcAft>
                <a:spcPts val="0"/>
              </a:spcAft>
              <a:buSzPts val="15000"/>
              <a:buNone/>
              <a:defRPr sz="15000"/>
            </a:lvl7pPr>
            <a:lvl8pPr lvl="7" rtl="0">
              <a:spcBef>
                <a:spcPts val="0"/>
              </a:spcBef>
              <a:spcAft>
                <a:spcPts val="0"/>
              </a:spcAft>
              <a:buSzPts val="15000"/>
              <a:buNone/>
              <a:defRPr sz="15000"/>
            </a:lvl8pPr>
            <a:lvl9pPr lvl="8" rtl="0">
              <a:spcBef>
                <a:spcPts val="0"/>
              </a:spcBef>
              <a:spcAft>
                <a:spcPts val="0"/>
              </a:spcAft>
              <a:buSzPts val="15000"/>
              <a:buNone/>
              <a:defRPr sz="15000"/>
            </a:lvl9pPr>
          </a:lstStyle>
          <a:p>
            <a:endParaRPr dirty="0"/>
          </a:p>
        </p:txBody>
      </p:sp>
      <p:grpSp>
        <p:nvGrpSpPr>
          <p:cNvPr id="1479" name="Google Shape;1479;p14"/>
          <p:cNvGrpSpPr/>
          <p:nvPr/>
        </p:nvGrpSpPr>
        <p:grpSpPr>
          <a:xfrm rot="10800000" flipH="1">
            <a:off x="1119915" y="5045361"/>
            <a:ext cx="649680" cy="436176"/>
            <a:chOff x="10624861" y="3933984"/>
            <a:chExt cx="1115330" cy="748800"/>
          </a:xfrm>
        </p:grpSpPr>
        <p:cxnSp>
          <p:nvCxnSpPr>
            <p:cNvPr id="1480" name="Google Shape;1480;p14"/>
            <p:cNvCxnSpPr/>
            <p:nvPr/>
          </p:nvCxnSpPr>
          <p:spPr>
            <a:xfrm>
              <a:off x="10996637"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481" name="Google Shape;1481;p14"/>
            <p:cNvCxnSpPr/>
            <p:nvPr/>
          </p:nvCxnSpPr>
          <p:spPr>
            <a:xfrm>
              <a:off x="10810749"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482" name="Google Shape;1482;p14"/>
            <p:cNvCxnSpPr/>
            <p:nvPr/>
          </p:nvCxnSpPr>
          <p:spPr>
            <a:xfrm>
              <a:off x="1062486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483" name="Google Shape;1483;p14"/>
            <p:cNvCxnSpPr/>
            <p:nvPr/>
          </p:nvCxnSpPr>
          <p:spPr>
            <a:xfrm>
              <a:off x="1155430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484" name="Google Shape;1484;p14"/>
            <p:cNvCxnSpPr/>
            <p:nvPr/>
          </p:nvCxnSpPr>
          <p:spPr>
            <a:xfrm>
              <a:off x="11368413"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485" name="Google Shape;1485;p14"/>
            <p:cNvCxnSpPr/>
            <p:nvPr/>
          </p:nvCxnSpPr>
          <p:spPr>
            <a:xfrm>
              <a:off x="11182525"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486" name="Google Shape;1486;p14"/>
            <p:cNvCxnSpPr/>
            <p:nvPr/>
          </p:nvCxnSpPr>
          <p:spPr>
            <a:xfrm>
              <a:off x="11740191" y="3933984"/>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1487" name="Google Shape;1487;p14"/>
          <p:cNvSpPr/>
          <p:nvPr/>
        </p:nvSpPr>
        <p:spPr>
          <a:xfrm rot="10800000" flipH="1">
            <a:off x="140218" y="6335306"/>
            <a:ext cx="436200" cy="4362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88" name="Google Shape;1488;p14"/>
          <p:cNvSpPr/>
          <p:nvPr/>
        </p:nvSpPr>
        <p:spPr>
          <a:xfrm rot="10800000" flipH="1">
            <a:off x="147426" y="5913705"/>
            <a:ext cx="857400" cy="8574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1489" name="Google Shape;1489;p14"/>
          <p:cNvGrpSpPr/>
          <p:nvPr/>
        </p:nvGrpSpPr>
        <p:grpSpPr>
          <a:xfrm rot="10800000" flipH="1">
            <a:off x="140374" y="5905059"/>
            <a:ext cx="430783" cy="436176"/>
            <a:chOff x="8943245" y="2438859"/>
            <a:chExt cx="739541" cy="748800"/>
          </a:xfrm>
        </p:grpSpPr>
        <p:cxnSp>
          <p:nvCxnSpPr>
            <p:cNvPr id="1490" name="Google Shape;1490;p14"/>
            <p:cNvCxnSpPr/>
            <p:nvPr/>
          </p:nvCxnSpPr>
          <p:spPr>
            <a:xfrm>
              <a:off x="8943245"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491" name="Google Shape;1491;p14"/>
            <p:cNvCxnSpPr/>
            <p:nvPr/>
          </p:nvCxnSpPr>
          <p:spPr>
            <a:xfrm>
              <a:off x="968278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492" name="Google Shape;1492;p14"/>
            <p:cNvCxnSpPr/>
            <p:nvPr/>
          </p:nvCxnSpPr>
          <p:spPr>
            <a:xfrm>
              <a:off x="9497903"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493" name="Google Shape;1493;p14"/>
            <p:cNvCxnSpPr/>
            <p:nvPr/>
          </p:nvCxnSpPr>
          <p:spPr>
            <a:xfrm>
              <a:off x="931301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494" name="Google Shape;1494;p14"/>
            <p:cNvCxnSpPr/>
            <p:nvPr/>
          </p:nvCxnSpPr>
          <p:spPr>
            <a:xfrm>
              <a:off x="9128131" y="2438859"/>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1495" name="Google Shape;1495;p14"/>
          <p:cNvSpPr/>
          <p:nvPr/>
        </p:nvSpPr>
        <p:spPr>
          <a:xfrm rot="10800000" flipH="1">
            <a:off x="229122" y="6023678"/>
            <a:ext cx="639300" cy="6393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96" name="Google Shape;1496;p14"/>
          <p:cNvSpPr/>
          <p:nvPr/>
        </p:nvSpPr>
        <p:spPr>
          <a:xfrm rot="10800000" flipH="1">
            <a:off x="343589" y="6138410"/>
            <a:ext cx="410100" cy="4101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97" name="Google Shape;1497;p14"/>
          <p:cNvSpPr/>
          <p:nvPr/>
        </p:nvSpPr>
        <p:spPr>
          <a:xfrm rot="10800000" flipH="1">
            <a:off x="447777" y="6242421"/>
            <a:ext cx="201900" cy="2019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98" name="Google Shape;1498;p14"/>
          <p:cNvSpPr/>
          <p:nvPr/>
        </p:nvSpPr>
        <p:spPr>
          <a:xfrm rot="10800000" flipH="1">
            <a:off x="1008299" y="6335306"/>
            <a:ext cx="436200" cy="4362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99" name="Google Shape;1499;p14"/>
          <p:cNvSpPr/>
          <p:nvPr/>
        </p:nvSpPr>
        <p:spPr>
          <a:xfrm rot="10800000" flipH="1">
            <a:off x="1007364" y="5898926"/>
            <a:ext cx="436200" cy="4362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500" name="Google Shape;1500;p14"/>
          <p:cNvGrpSpPr/>
          <p:nvPr/>
        </p:nvGrpSpPr>
        <p:grpSpPr>
          <a:xfrm rot="10800000" flipH="1">
            <a:off x="1121783" y="5905993"/>
            <a:ext cx="215392" cy="436176"/>
            <a:chOff x="10628069" y="2437255"/>
            <a:chExt cx="369772" cy="748800"/>
          </a:xfrm>
        </p:grpSpPr>
        <p:cxnSp>
          <p:nvCxnSpPr>
            <p:cNvPr id="1501" name="Google Shape;1501;p14"/>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1502" name="Google Shape;1502;p14"/>
            <p:cNvCxnSpPr/>
            <p:nvPr/>
          </p:nvCxnSpPr>
          <p:spPr>
            <a:xfrm>
              <a:off x="10812955"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1503" name="Google Shape;1503;p14"/>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1504" name="Google Shape;1504;p14"/>
          <p:cNvSpPr/>
          <p:nvPr/>
        </p:nvSpPr>
        <p:spPr>
          <a:xfrm rot="10800000" flipH="1">
            <a:off x="1114021" y="6432914"/>
            <a:ext cx="231000" cy="2310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05" name="Google Shape;1505;p14"/>
          <p:cNvSpPr/>
          <p:nvPr/>
        </p:nvSpPr>
        <p:spPr>
          <a:xfrm rot="10800000" flipH="1">
            <a:off x="1169619" y="6488615"/>
            <a:ext cx="119700" cy="1197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11" name="Google Shape;1511;p14"/>
          <p:cNvSpPr/>
          <p:nvPr/>
        </p:nvSpPr>
        <p:spPr>
          <a:xfrm rot="10800000" flipH="1">
            <a:off x="1458358" y="6346788"/>
            <a:ext cx="410100" cy="410100"/>
          </a:xfrm>
          <a:prstGeom prst="ellipse">
            <a:avLst/>
          </a:prstGeom>
          <a:no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12" name="Google Shape;1512;p14"/>
          <p:cNvSpPr/>
          <p:nvPr/>
        </p:nvSpPr>
        <p:spPr>
          <a:xfrm rot="10800000" flipH="1">
            <a:off x="1544791" y="6439455"/>
            <a:ext cx="231000" cy="231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13" name="Google Shape;1513;p14"/>
          <p:cNvSpPr/>
          <p:nvPr/>
        </p:nvSpPr>
        <p:spPr>
          <a:xfrm rot="10800000" flipH="1">
            <a:off x="1600389" y="6495156"/>
            <a:ext cx="119700" cy="1197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14" name="Google Shape;1514;p14"/>
          <p:cNvSpPr/>
          <p:nvPr/>
        </p:nvSpPr>
        <p:spPr>
          <a:xfrm rot="-5400000" flipH="1">
            <a:off x="146491" y="5045741"/>
            <a:ext cx="857400" cy="8574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515" name="Google Shape;1515;p14"/>
          <p:cNvSpPr/>
          <p:nvPr/>
        </p:nvSpPr>
        <p:spPr>
          <a:xfrm rot="-5400000" flipH="1">
            <a:off x="251947" y="5151198"/>
            <a:ext cx="646500" cy="646500"/>
          </a:xfrm>
          <a:prstGeom prst="arc">
            <a:avLst>
              <a:gd name="adj1" fmla="val 16200000"/>
              <a:gd name="adj2" fmla="val 5467200"/>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516" name="Google Shape;1516;p14"/>
          <p:cNvSpPr/>
          <p:nvPr/>
        </p:nvSpPr>
        <p:spPr>
          <a:xfrm rot="-5400000" flipH="1">
            <a:off x="350529" y="5249781"/>
            <a:ext cx="449100" cy="4491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517" name="Google Shape;1517;p14"/>
          <p:cNvSpPr/>
          <p:nvPr/>
        </p:nvSpPr>
        <p:spPr>
          <a:xfrm rot="-5400000" flipH="1">
            <a:off x="467332" y="5357241"/>
            <a:ext cx="229200" cy="229200"/>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518" name="Google Shape;1518;p14"/>
          <p:cNvSpPr/>
          <p:nvPr/>
        </p:nvSpPr>
        <p:spPr>
          <a:xfrm rot="-5400000">
            <a:off x="145557" y="5052157"/>
            <a:ext cx="857400" cy="857400"/>
          </a:xfrm>
          <a:prstGeom prst="arc">
            <a:avLst>
              <a:gd name="adj1" fmla="val 16200000"/>
              <a:gd name="adj2" fmla="val 3799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519" name="Google Shape;1519;p14"/>
          <p:cNvSpPr/>
          <p:nvPr/>
        </p:nvSpPr>
        <p:spPr>
          <a:xfrm rot="5400000" flipH="1">
            <a:off x="150097" y="5052157"/>
            <a:ext cx="857400" cy="857400"/>
          </a:xfrm>
          <a:prstGeom prst="arc">
            <a:avLst>
              <a:gd name="adj1" fmla="val 16200000"/>
              <a:gd name="adj2" fmla="val 3799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520" name="Google Shape;1520;p14"/>
          <p:cNvSpPr/>
          <p:nvPr/>
        </p:nvSpPr>
        <p:spPr>
          <a:xfrm rot="-5400000">
            <a:off x="355202" y="5262024"/>
            <a:ext cx="449100" cy="4491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521" name="Google Shape;1521;p14"/>
          <p:cNvSpPr/>
          <p:nvPr/>
        </p:nvSpPr>
        <p:spPr>
          <a:xfrm rot="-5400000">
            <a:off x="466398" y="5375067"/>
            <a:ext cx="229200" cy="229200"/>
          </a:xfrm>
          <a:prstGeom prst="arc">
            <a:avLst>
              <a:gd name="adj1" fmla="val 16200000"/>
              <a:gd name="adj2" fmla="val 54672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1522" name="Google Shape;1522;p14"/>
          <p:cNvGrpSpPr/>
          <p:nvPr/>
        </p:nvGrpSpPr>
        <p:grpSpPr>
          <a:xfrm rot="10800000" flipH="1">
            <a:off x="1120849" y="5470538"/>
            <a:ext cx="649680" cy="436176"/>
            <a:chOff x="10626465" y="3184818"/>
            <a:chExt cx="1115330" cy="748800"/>
          </a:xfrm>
        </p:grpSpPr>
        <p:cxnSp>
          <p:nvCxnSpPr>
            <p:cNvPr id="1523" name="Google Shape;1523;p14"/>
            <p:cNvCxnSpPr/>
            <p:nvPr/>
          </p:nvCxnSpPr>
          <p:spPr>
            <a:xfrm>
              <a:off x="10998241"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524" name="Google Shape;1524;p14"/>
            <p:cNvCxnSpPr/>
            <p:nvPr/>
          </p:nvCxnSpPr>
          <p:spPr>
            <a:xfrm>
              <a:off x="10812353"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525" name="Google Shape;1525;p14"/>
            <p:cNvCxnSpPr/>
            <p:nvPr/>
          </p:nvCxnSpPr>
          <p:spPr>
            <a:xfrm>
              <a:off x="1062646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526" name="Google Shape;1526;p14"/>
            <p:cNvCxnSpPr/>
            <p:nvPr/>
          </p:nvCxnSpPr>
          <p:spPr>
            <a:xfrm>
              <a:off x="1155590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527" name="Google Shape;1527;p14"/>
            <p:cNvCxnSpPr/>
            <p:nvPr/>
          </p:nvCxnSpPr>
          <p:spPr>
            <a:xfrm>
              <a:off x="11370017"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528" name="Google Shape;1528;p14"/>
            <p:cNvCxnSpPr/>
            <p:nvPr/>
          </p:nvCxnSpPr>
          <p:spPr>
            <a:xfrm>
              <a:off x="11184129"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529" name="Google Shape;1529;p14"/>
            <p:cNvCxnSpPr/>
            <p:nvPr/>
          </p:nvCxnSpPr>
          <p:spPr>
            <a:xfrm>
              <a:off x="11741795" y="3184818"/>
              <a:ext cx="0" cy="748800"/>
            </a:xfrm>
            <a:prstGeom prst="straightConnector1">
              <a:avLst/>
            </a:prstGeom>
            <a:noFill/>
            <a:ln w="9525" cap="flat" cmpd="sng">
              <a:solidFill>
                <a:schemeClr val="accent1"/>
              </a:solidFill>
              <a:prstDash val="solid"/>
              <a:miter lim="800000"/>
              <a:headEnd type="none" w="sm" len="sm"/>
              <a:tailEnd type="none" w="sm" len="sm"/>
            </a:ln>
          </p:spPr>
        </p:cxnSp>
      </p:grpSp>
      <p:sp>
        <p:nvSpPr>
          <p:cNvPr id="1530" name="Google Shape;1530;p14"/>
          <p:cNvSpPr/>
          <p:nvPr/>
        </p:nvSpPr>
        <p:spPr>
          <a:xfrm rot="10800000" flipH="1">
            <a:off x="1002825" y="5468875"/>
            <a:ext cx="443100" cy="4260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31" name="Google Shape;1531;p14"/>
          <p:cNvSpPr/>
          <p:nvPr/>
        </p:nvSpPr>
        <p:spPr>
          <a:xfrm rot="-5400000" flipH="1">
            <a:off x="1450274" y="5477324"/>
            <a:ext cx="443100" cy="4260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532" name="Google Shape;1532;p14"/>
          <p:cNvGrpSpPr/>
          <p:nvPr/>
        </p:nvGrpSpPr>
        <p:grpSpPr>
          <a:xfrm flipH="1">
            <a:off x="1001750" y="5026769"/>
            <a:ext cx="882053" cy="442991"/>
            <a:chOff x="10576560" y="3328633"/>
            <a:chExt cx="1514255" cy="760500"/>
          </a:xfrm>
        </p:grpSpPr>
        <p:sp>
          <p:nvSpPr>
            <p:cNvPr id="1533" name="Google Shape;1533;p14"/>
            <p:cNvSpPr/>
            <p:nvPr/>
          </p:nvSpPr>
          <p:spPr>
            <a:xfrm>
              <a:off x="10576560" y="335761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34" name="Google Shape;1534;p14"/>
            <p:cNvSpPr/>
            <p:nvPr/>
          </p:nvSpPr>
          <p:spPr>
            <a:xfrm rot="-5400000">
              <a:off x="11344865" y="334318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535" name="Google Shape;1535;p14"/>
          <p:cNvSpPr/>
          <p:nvPr/>
        </p:nvSpPr>
        <p:spPr>
          <a:xfrm rot="8100000" flipH="1">
            <a:off x="1291611" y="5309041"/>
            <a:ext cx="315228" cy="31522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36" name="Google Shape;1536;p14"/>
          <p:cNvSpPr/>
          <p:nvPr/>
        </p:nvSpPr>
        <p:spPr>
          <a:xfrm rot="10800000" flipH="1">
            <a:off x="1330808" y="5352711"/>
            <a:ext cx="231000" cy="231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37" name="Google Shape;1537;p14"/>
          <p:cNvSpPr/>
          <p:nvPr/>
        </p:nvSpPr>
        <p:spPr>
          <a:xfrm rot="10800000" flipH="1">
            <a:off x="1386464" y="5408354"/>
            <a:ext cx="119700" cy="1197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38" name="Google Shape;1538;p14"/>
          <p:cNvSpPr/>
          <p:nvPr/>
        </p:nvSpPr>
        <p:spPr>
          <a:xfrm flipH="1">
            <a:off x="142611" y="4182203"/>
            <a:ext cx="857400" cy="857400"/>
          </a:xfrm>
          <a:prstGeom prst="arc">
            <a:avLst>
              <a:gd name="adj1" fmla="val 16200000"/>
              <a:gd name="adj2" fmla="val 125862"/>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539" name="Google Shape;1539;p14"/>
          <p:cNvSpPr/>
          <p:nvPr/>
        </p:nvSpPr>
        <p:spPr>
          <a:xfrm rot="10800000" flipH="1">
            <a:off x="584993" y="4182253"/>
            <a:ext cx="436200" cy="4362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540" name="Google Shape;1540;p14"/>
          <p:cNvGrpSpPr/>
          <p:nvPr/>
        </p:nvGrpSpPr>
        <p:grpSpPr>
          <a:xfrm flipH="1">
            <a:off x="140200" y="4606153"/>
            <a:ext cx="882053" cy="442991"/>
            <a:chOff x="10576560" y="3328633"/>
            <a:chExt cx="1514255" cy="760500"/>
          </a:xfrm>
        </p:grpSpPr>
        <p:sp>
          <p:nvSpPr>
            <p:cNvPr id="1541" name="Google Shape;1541;p14"/>
            <p:cNvSpPr/>
            <p:nvPr/>
          </p:nvSpPr>
          <p:spPr>
            <a:xfrm>
              <a:off x="10576560" y="335761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42" name="Google Shape;1542;p14"/>
            <p:cNvSpPr/>
            <p:nvPr/>
          </p:nvSpPr>
          <p:spPr>
            <a:xfrm rot="-5400000">
              <a:off x="11344865" y="334318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543" name="Google Shape;1543;p14"/>
          <p:cNvSpPr/>
          <p:nvPr/>
        </p:nvSpPr>
        <p:spPr>
          <a:xfrm rot="-5400000">
            <a:off x="362666" y="4404094"/>
            <a:ext cx="449100" cy="449100"/>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544" name="Google Shape;1544;p14"/>
          <p:cNvSpPr/>
          <p:nvPr/>
        </p:nvSpPr>
        <p:spPr>
          <a:xfrm rot="-5400000" flipH="1">
            <a:off x="361731" y="4404933"/>
            <a:ext cx="449100" cy="4491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1545" name="Google Shape;1545;p14"/>
          <p:cNvGrpSpPr/>
          <p:nvPr/>
        </p:nvGrpSpPr>
        <p:grpSpPr>
          <a:xfrm rot="10800000" flipH="1">
            <a:off x="410553" y="4464151"/>
            <a:ext cx="342860" cy="342860"/>
            <a:chOff x="9392653" y="5061283"/>
            <a:chExt cx="588600" cy="588600"/>
          </a:xfrm>
        </p:grpSpPr>
        <p:sp>
          <p:nvSpPr>
            <p:cNvPr id="1546" name="Google Shape;1546;p14"/>
            <p:cNvSpPr/>
            <p:nvPr/>
          </p:nvSpPr>
          <p:spPr>
            <a:xfrm>
              <a:off x="9392653" y="5061283"/>
              <a:ext cx="588600" cy="588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47" name="Google Shape;1547;p14"/>
            <p:cNvSpPr/>
            <p:nvPr/>
          </p:nvSpPr>
          <p:spPr>
            <a:xfrm>
              <a:off x="9508479" y="5177109"/>
              <a:ext cx="357000" cy="3570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48" name="Google Shape;1548;p14"/>
            <p:cNvSpPr/>
            <p:nvPr/>
          </p:nvSpPr>
          <p:spPr>
            <a:xfrm>
              <a:off x="9608742" y="5277372"/>
              <a:ext cx="156600" cy="156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559" name="Google Shape;1559;p14"/>
          <p:cNvGrpSpPr/>
          <p:nvPr/>
        </p:nvGrpSpPr>
        <p:grpSpPr>
          <a:xfrm rot="-10740388" flipH="1">
            <a:off x="1890894" y="5880429"/>
            <a:ext cx="893366" cy="893311"/>
            <a:chOff x="3247624" y="213651"/>
            <a:chExt cx="1533709" cy="1533614"/>
          </a:xfrm>
        </p:grpSpPr>
        <p:sp>
          <p:nvSpPr>
            <p:cNvPr id="1560" name="Google Shape;1560;p14"/>
            <p:cNvSpPr/>
            <p:nvPr/>
          </p:nvSpPr>
          <p:spPr>
            <a:xfrm rot="-2642172" flipH="1">
              <a:off x="3472138" y="438179"/>
              <a:ext cx="1084572" cy="1084572"/>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561" name="Google Shape;1561;p14"/>
            <p:cNvSpPr/>
            <p:nvPr/>
          </p:nvSpPr>
          <p:spPr>
            <a:xfrm rot="8157828" flipH="1">
              <a:off x="3472247" y="438165"/>
              <a:ext cx="1084572" cy="1084572"/>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sp>
        <p:nvSpPr>
          <p:cNvPr id="1562" name="Google Shape;1562;p14"/>
          <p:cNvSpPr/>
          <p:nvPr/>
        </p:nvSpPr>
        <p:spPr>
          <a:xfrm rot="10800000" flipH="1">
            <a:off x="2132511" y="6122357"/>
            <a:ext cx="410100" cy="4101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63" name="Google Shape;1563;p14"/>
          <p:cNvSpPr/>
          <p:nvPr/>
        </p:nvSpPr>
        <p:spPr>
          <a:xfrm rot="10800000" flipH="1">
            <a:off x="2233662" y="6223406"/>
            <a:ext cx="207900" cy="2079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564" name="Google Shape;1564;p14"/>
          <p:cNvGrpSpPr/>
          <p:nvPr/>
        </p:nvGrpSpPr>
        <p:grpSpPr>
          <a:xfrm flipH="1">
            <a:off x="11216463" y="1558458"/>
            <a:ext cx="675221" cy="453324"/>
            <a:chOff x="10624861" y="3933984"/>
            <a:chExt cx="1115330" cy="748800"/>
          </a:xfrm>
        </p:grpSpPr>
        <p:cxnSp>
          <p:nvCxnSpPr>
            <p:cNvPr id="1565" name="Google Shape;1565;p14"/>
            <p:cNvCxnSpPr/>
            <p:nvPr/>
          </p:nvCxnSpPr>
          <p:spPr>
            <a:xfrm>
              <a:off x="10996637"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566" name="Google Shape;1566;p14"/>
            <p:cNvCxnSpPr/>
            <p:nvPr/>
          </p:nvCxnSpPr>
          <p:spPr>
            <a:xfrm>
              <a:off x="10810749"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567" name="Google Shape;1567;p14"/>
            <p:cNvCxnSpPr/>
            <p:nvPr/>
          </p:nvCxnSpPr>
          <p:spPr>
            <a:xfrm>
              <a:off x="1062486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568" name="Google Shape;1568;p14"/>
            <p:cNvCxnSpPr/>
            <p:nvPr/>
          </p:nvCxnSpPr>
          <p:spPr>
            <a:xfrm>
              <a:off x="1155430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569" name="Google Shape;1569;p14"/>
            <p:cNvCxnSpPr/>
            <p:nvPr/>
          </p:nvCxnSpPr>
          <p:spPr>
            <a:xfrm>
              <a:off x="11368413"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570" name="Google Shape;1570;p14"/>
            <p:cNvCxnSpPr/>
            <p:nvPr/>
          </p:nvCxnSpPr>
          <p:spPr>
            <a:xfrm>
              <a:off x="11182525"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571" name="Google Shape;1571;p14"/>
            <p:cNvCxnSpPr/>
            <p:nvPr/>
          </p:nvCxnSpPr>
          <p:spPr>
            <a:xfrm>
              <a:off x="11740191" y="3933984"/>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1572" name="Google Shape;1572;p14"/>
          <p:cNvSpPr/>
          <p:nvPr/>
        </p:nvSpPr>
        <p:spPr>
          <a:xfrm rot="5400000">
            <a:off x="11109151" y="1997387"/>
            <a:ext cx="885900" cy="909300"/>
          </a:xfrm>
          <a:prstGeom prst="teardrop">
            <a:avLst>
              <a:gd name="adj" fmla="val 100000"/>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73" name="Google Shape;1573;p14"/>
          <p:cNvSpPr/>
          <p:nvPr/>
        </p:nvSpPr>
        <p:spPr>
          <a:xfrm flipH="1">
            <a:off x="11553289" y="217902"/>
            <a:ext cx="453600" cy="4536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74" name="Google Shape;1574;p14"/>
          <p:cNvSpPr/>
          <p:nvPr/>
        </p:nvSpPr>
        <p:spPr>
          <a:xfrm flipH="1">
            <a:off x="11554260" y="671491"/>
            <a:ext cx="453600" cy="4536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575" name="Google Shape;1575;p14"/>
          <p:cNvGrpSpPr/>
          <p:nvPr/>
        </p:nvGrpSpPr>
        <p:grpSpPr>
          <a:xfrm flipH="1">
            <a:off x="11665882" y="663994"/>
            <a:ext cx="223860" cy="453324"/>
            <a:chOff x="10628069" y="2437255"/>
            <a:chExt cx="369772" cy="748800"/>
          </a:xfrm>
        </p:grpSpPr>
        <p:cxnSp>
          <p:nvCxnSpPr>
            <p:cNvPr id="1576" name="Google Shape;1576;p14"/>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1577" name="Google Shape;1577;p14"/>
            <p:cNvCxnSpPr/>
            <p:nvPr/>
          </p:nvCxnSpPr>
          <p:spPr>
            <a:xfrm>
              <a:off x="10812955"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1578" name="Google Shape;1578;p14"/>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1579" name="Google Shape;1579;p14"/>
          <p:cNvSpPr/>
          <p:nvPr/>
        </p:nvSpPr>
        <p:spPr>
          <a:xfrm flipH="1">
            <a:off x="11656997" y="329737"/>
            <a:ext cx="240000" cy="2400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80" name="Google Shape;1580;p14"/>
          <p:cNvSpPr/>
          <p:nvPr/>
        </p:nvSpPr>
        <p:spPr>
          <a:xfrm flipH="1">
            <a:off x="11715006" y="387528"/>
            <a:ext cx="124200" cy="1242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81" name="Google Shape;1581;p14"/>
          <p:cNvSpPr/>
          <p:nvPr/>
        </p:nvSpPr>
        <p:spPr>
          <a:xfrm rot="-5400000" flipH="1">
            <a:off x="11098669" y="672673"/>
            <a:ext cx="453600" cy="4536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86" name="Google Shape;1586;p14"/>
          <p:cNvSpPr/>
          <p:nvPr/>
        </p:nvSpPr>
        <p:spPr>
          <a:xfrm flipH="1">
            <a:off x="11112777" y="233096"/>
            <a:ext cx="426300" cy="426300"/>
          </a:xfrm>
          <a:prstGeom prst="ellipse">
            <a:avLst/>
          </a:prstGeom>
          <a:no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87" name="Google Shape;1587;p14"/>
          <p:cNvSpPr/>
          <p:nvPr/>
        </p:nvSpPr>
        <p:spPr>
          <a:xfrm flipH="1">
            <a:off x="11209235" y="322938"/>
            <a:ext cx="240000" cy="240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88" name="Google Shape;1588;p14"/>
          <p:cNvSpPr/>
          <p:nvPr/>
        </p:nvSpPr>
        <p:spPr>
          <a:xfrm flipH="1">
            <a:off x="11267244" y="380729"/>
            <a:ext cx="124200" cy="1242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589" name="Google Shape;1589;p14"/>
          <p:cNvGrpSpPr/>
          <p:nvPr/>
        </p:nvGrpSpPr>
        <p:grpSpPr>
          <a:xfrm flipH="1">
            <a:off x="11215492" y="1116568"/>
            <a:ext cx="675221" cy="453324"/>
            <a:chOff x="10626465" y="3184818"/>
            <a:chExt cx="1115330" cy="748800"/>
          </a:xfrm>
        </p:grpSpPr>
        <p:cxnSp>
          <p:nvCxnSpPr>
            <p:cNvPr id="1590" name="Google Shape;1590;p14"/>
            <p:cNvCxnSpPr/>
            <p:nvPr/>
          </p:nvCxnSpPr>
          <p:spPr>
            <a:xfrm>
              <a:off x="10998241"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591" name="Google Shape;1591;p14"/>
            <p:cNvCxnSpPr/>
            <p:nvPr/>
          </p:nvCxnSpPr>
          <p:spPr>
            <a:xfrm>
              <a:off x="10812353"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592" name="Google Shape;1592;p14"/>
            <p:cNvCxnSpPr/>
            <p:nvPr/>
          </p:nvCxnSpPr>
          <p:spPr>
            <a:xfrm>
              <a:off x="1062646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593" name="Google Shape;1593;p14"/>
            <p:cNvCxnSpPr/>
            <p:nvPr/>
          </p:nvCxnSpPr>
          <p:spPr>
            <a:xfrm>
              <a:off x="1155590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594" name="Google Shape;1594;p14"/>
            <p:cNvCxnSpPr/>
            <p:nvPr/>
          </p:nvCxnSpPr>
          <p:spPr>
            <a:xfrm>
              <a:off x="11370017"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595" name="Google Shape;1595;p14"/>
            <p:cNvCxnSpPr/>
            <p:nvPr/>
          </p:nvCxnSpPr>
          <p:spPr>
            <a:xfrm>
              <a:off x="11184129"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596" name="Google Shape;1596;p14"/>
            <p:cNvCxnSpPr/>
            <p:nvPr/>
          </p:nvCxnSpPr>
          <p:spPr>
            <a:xfrm>
              <a:off x="11741795" y="3184818"/>
              <a:ext cx="0" cy="748800"/>
            </a:xfrm>
            <a:prstGeom prst="straightConnector1">
              <a:avLst/>
            </a:prstGeom>
            <a:noFill/>
            <a:ln w="9525" cap="flat" cmpd="sng">
              <a:solidFill>
                <a:schemeClr val="accent1"/>
              </a:solidFill>
              <a:prstDash val="solid"/>
              <a:miter lim="800000"/>
              <a:headEnd type="none" w="sm" len="sm"/>
              <a:tailEnd type="none" w="sm" len="sm"/>
            </a:ln>
          </p:spPr>
        </p:cxnSp>
      </p:grpSp>
      <p:sp>
        <p:nvSpPr>
          <p:cNvPr id="1597" name="Google Shape;1597;p14"/>
          <p:cNvSpPr/>
          <p:nvPr/>
        </p:nvSpPr>
        <p:spPr>
          <a:xfrm flipH="1">
            <a:off x="11552079" y="1129105"/>
            <a:ext cx="460500" cy="4428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98" name="Google Shape;1598;p14"/>
          <p:cNvSpPr/>
          <p:nvPr/>
        </p:nvSpPr>
        <p:spPr>
          <a:xfrm rot="5400000" flipH="1">
            <a:off x="11086943" y="1120360"/>
            <a:ext cx="460500" cy="4428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599" name="Google Shape;1599;p14"/>
          <p:cNvGrpSpPr/>
          <p:nvPr/>
        </p:nvGrpSpPr>
        <p:grpSpPr>
          <a:xfrm rot="10800000" flipH="1">
            <a:off x="11096040" y="1571281"/>
            <a:ext cx="916730" cy="460407"/>
            <a:chOff x="10576560" y="3328633"/>
            <a:chExt cx="1514255" cy="760500"/>
          </a:xfrm>
        </p:grpSpPr>
        <p:sp>
          <p:nvSpPr>
            <p:cNvPr id="1600" name="Google Shape;1600;p14"/>
            <p:cNvSpPr/>
            <p:nvPr/>
          </p:nvSpPr>
          <p:spPr>
            <a:xfrm>
              <a:off x="10576560" y="335761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01" name="Google Shape;1601;p14"/>
            <p:cNvSpPr/>
            <p:nvPr/>
          </p:nvSpPr>
          <p:spPr>
            <a:xfrm rot="-5400000">
              <a:off x="11344865" y="334318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602" name="Google Shape;1602;p14"/>
          <p:cNvSpPr/>
          <p:nvPr/>
        </p:nvSpPr>
        <p:spPr>
          <a:xfrm rot="-2700000" flipH="1">
            <a:off x="11384805" y="1410356"/>
            <a:ext cx="327532" cy="327532"/>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03" name="Google Shape;1603;p14"/>
          <p:cNvSpPr/>
          <p:nvPr/>
        </p:nvSpPr>
        <p:spPr>
          <a:xfrm flipH="1">
            <a:off x="11431659" y="1452541"/>
            <a:ext cx="240000" cy="240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04" name="Google Shape;1604;p14"/>
          <p:cNvSpPr/>
          <p:nvPr/>
        </p:nvSpPr>
        <p:spPr>
          <a:xfrm flipH="1">
            <a:off x="11489607" y="1510392"/>
            <a:ext cx="124200" cy="1242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05" name="Google Shape;1605;p14"/>
          <p:cNvSpPr/>
          <p:nvPr/>
        </p:nvSpPr>
        <p:spPr>
          <a:xfrm rot="5400000" flipH="1">
            <a:off x="11216116" y="2127575"/>
            <a:ext cx="672000" cy="672000"/>
          </a:xfrm>
          <a:prstGeom prst="arc">
            <a:avLst>
              <a:gd name="adj1" fmla="val 16200000"/>
              <a:gd name="adj2" fmla="val 10690623"/>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606" name="Google Shape;1606;p14"/>
          <p:cNvSpPr/>
          <p:nvPr/>
        </p:nvSpPr>
        <p:spPr>
          <a:xfrm rot="5400000" flipH="1">
            <a:off x="11318846" y="2230303"/>
            <a:ext cx="466800" cy="466800"/>
          </a:xfrm>
          <a:prstGeom prst="arc">
            <a:avLst>
              <a:gd name="adj1" fmla="val 16200000"/>
              <a:gd name="adj2" fmla="val 10869229"/>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607" name="Google Shape;1607;p14"/>
          <p:cNvSpPr/>
          <p:nvPr/>
        </p:nvSpPr>
        <p:spPr>
          <a:xfrm flipH="1">
            <a:off x="11092901" y="2017691"/>
            <a:ext cx="453600" cy="4536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08" name="Google Shape;1608;p14"/>
          <p:cNvSpPr/>
          <p:nvPr/>
        </p:nvSpPr>
        <p:spPr>
          <a:xfrm flipH="1">
            <a:off x="11458735" y="2375260"/>
            <a:ext cx="173100" cy="1731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609" name="Google Shape;1609;p14"/>
          <p:cNvGrpSpPr/>
          <p:nvPr/>
        </p:nvGrpSpPr>
        <p:grpSpPr>
          <a:xfrm flipH="1">
            <a:off x="11662918" y="2584071"/>
            <a:ext cx="252180" cy="32692"/>
            <a:chOff x="10578164" y="275923"/>
            <a:chExt cx="416551" cy="54000"/>
          </a:xfrm>
        </p:grpSpPr>
        <p:sp>
          <p:nvSpPr>
            <p:cNvPr id="1610" name="Google Shape;1610;p14"/>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11" name="Google Shape;1611;p14"/>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12" name="Google Shape;1612;p14"/>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613" name="Google Shape;1613;p14"/>
          <p:cNvGrpSpPr/>
          <p:nvPr/>
        </p:nvGrpSpPr>
        <p:grpSpPr>
          <a:xfrm flipH="1">
            <a:off x="11662918" y="2676829"/>
            <a:ext cx="252180" cy="32692"/>
            <a:chOff x="10578164" y="275923"/>
            <a:chExt cx="416551" cy="54000"/>
          </a:xfrm>
        </p:grpSpPr>
        <p:sp>
          <p:nvSpPr>
            <p:cNvPr id="1614" name="Google Shape;1614;p14"/>
            <p:cNvSpPr/>
            <p:nvPr/>
          </p:nvSpPr>
          <p:spPr>
            <a:xfrm>
              <a:off x="10578164"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15" name="Google Shape;1615;p14"/>
            <p:cNvSpPr/>
            <p:nvPr/>
          </p:nvSpPr>
          <p:spPr>
            <a:xfrm>
              <a:off x="10759440"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16" name="Google Shape;1616;p14"/>
            <p:cNvSpPr/>
            <p:nvPr/>
          </p:nvSpPr>
          <p:spPr>
            <a:xfrm>
              <a:off x="10940715"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617" name="Google Shape;1617;p14"/>
          <p:cNvGrpSpPr/>
          <p:nvPr/>
        </p:nvGrpSpPr>
        <p:grpSpPr>
          <a:xfrm flipH="1">
            <a:off x="11662918" y="2769586"/>
            <a:ext cx="252180" cy="32692"/>
            <a:chOff x="10578164" y="275923"/>
            <a:chExt cx="416551" cy="54000"/>
          </a:xfrm>
        </p:grpSpPr>
        <p:sp>
          <p:nvSpPr>
            <p:cNvPr id="1618" name="Google Shape;1618;p14"/>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19" name="Google Shape;1619;p14"/>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20" name="Google Shape;1620;p14"/>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621" name="Google Shape;1621;p14"/>
          <p:cNvGrpSpPr/>
          <p:nvPr/>
        </p:nvGrpSpPr>
        <p:grpSpPr>
          <a:xfrm flipH="1">
            <a:off x="11197673" y="2140194"/>
            <a:ext cx="252180" cy="32692"/>
            <a:chOff x="10578164" y="275923"/>
            <a:chExt cx="416551" cy="54000"/>
          </a:xfrm>
        </p:grpSpPr>
        <p:sp>
          <p:nvSpPr>
            <p:cNvPr id="1622" name="Google Shape;1622;p14"/>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23" name="Google Shape;1623;p14"/>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24" name="Google Shape;1624;p14"/>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625" name="Google Shape;1625;p14"/>
          <p:cNvGrpSpPr/>
          <p:nvPr/>
        </p:nvGrpSpPr>
        <p:grpSpPr>
          <a:xfrm flipH="1">
            <a:off x="11197673" y="2232952"/>
            <a:ext cx="252180" cy="32692"/>
            <a:chOff x="10578164" y="275923"/>
            <a:chExt cx="416551" cy="54000"/>
          </a:xfrm>
        </p:grpSpPr>
        <p:sp>
          <p:nvSpPr>
            <p:cNvPr id="1626" name="Google Shape;1626;p14"/>
            <p:cNvSpPr/>
            <p:nvPr/>
          </p:nvSpPr>
          <p:spPr>
            <a:xfrm>
              <a:off x="10578164"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27" name="Google Shape;1627;p14"/>
            <p:cNvSpPr/>
            <p:nvPr/>
          </p:nvSpPr>
          <p:spPr>
            <a:xfrm>
              <a:off x="10759440"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28" name="Google Shape;1628;p14"/>
            <p:cNvSpPr/>
            <p:nvPr/>
          </p:nvSpPr>
          <p:spPr>
            <a:xfrm>
              <a:off x="10940715"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629" name="Google Shape;1629;p14"/>
          <p:cNvGrpSpPr/>
          <p:nvPr/>
        </p:nvGrpSpPr>
        <p:grpSpPr>
          <a:xfrm flipH="1">
            <a:off x="11197673" y="2325710"/>
            <a:ext cx="252180" cy="32692"/>
            <a:chOff x="10578164" y="275923"/>
            <a:chExt cx="416551" cy="54000"/>
          </a:xfrm>
        </p:grpSpPr>
        <p:sp>
          <p:nvSpPr>
            <p:cNvPr id="1630" name="Google Shape;1630;p14"/>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31" name="Google Shape;1631;p14"/>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32" name="Google Shape;1632;p14"/>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643" name="Google Shape;1643;p14"/>
          <p:cNvGrpSpPr/>
          <p:nvPr/>
        </p:nvGrpSpPr>
        <p:grpSpPr>
          <a:xfrm rot="59618" flipH="1">
            <a:off x="10160743" y="215579"/>
            <a:ext cx="928647" cy="928590"/>
            <a:chOff x="3247624" y="213651"/>
            <a:chExt cx="1533709" cy="1533614"/>
          </a:xfrm>
        </p:grpSpPr>
        <p:sp>
          <p:nvSpPr>
            <p:cNvPr id="1644" name="Google Shape;1644;p14"/>
            <p:cNvSpPr/>
            <p:nvPr/>
          </p:nvSpPr>
          <p:spPr>
            <a:xfrm rot="-2642172" flipH="1">
              <a:off x="3472138" y="438179"/>
              <a:ext cx="1084572" cy="1084572"/>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645" name="Google Shape;1645;p14"/>
            <p:cNvSpPr/>
            <p:nvPr/>
          </p:nvSpPr>
          <p:spPr>
            <a:xfrm rot="8157828" flipH="1">
              <a:off x="3472247" y="438165"/>
              <a:ext cx="1084572" cy="1084572"/>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sp>
        <p:nvSpPr>
          <p:cNvPr id="1646" name="Google Shape;1646;p14"/>
          <p:cNvSpPr/>
          <p:nvPr/>
        </p:nvSpPr>
        <p:spPr>
          <a:xfrm flipH="1">
            <a:off x="10412033" y="466377"/>
            <a:ext cx="426300" cy="4263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47" name="Google Shape;1647;p14"/>
          <p:cNvSpPr/>
          <p:nvPr/>
        </p:nvSpPr>
        <p:spPr>
          <a:xfrm flipH="1">
            <a:off x="10517192" y="571518"/>
            <a:ext cx="216000" cy="2160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48" name="Google Shape;1648;p14"/>
          <p:cNvSpPr/>
          <p:nvPr/>
        </p:nvSpPr>
        <p:spPr>
          <a:xfrm flipH="1">
            <a:off x="9703862" y="228586"/>
            <a:ext cx="453600" cy="4536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49" name="Google Shape;1649;p14"/>
          <p:cNvSpPr/>
          <p:nvPr/>
        </p:nvSpPr>
        <p:spPr>
          <a:xfrm rot="-5400000" flipH="1">
            <a:off x="9704012" y="677529"/>
            <a:ext cx="453600" cy="4536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650" name="Google Shape;1650;p14"/>
          <p:cNvGrpSpPr/>
          <p:nvPr/>
        </p:nvGrpSpPr>
        <p:grpSpPr>
          <a:xfrm rot="-5400000" flipH="1">
            <a:off x="9813548" y="220593"/>
            <a:ext cx="234029" cy="453324"/>
            <a:chOff x="10628069" y="2437255"/>
            <a:chExt cx="369772" cy="748800"/>
          </a:xfrm>
        </p:grpSpPr>
        <p:cxnSp>
          <p:nvCxnSpPr>
            <p:cNvPr id="1651" name="Google Shape;1651;p14"/>
            <p:cNvCxnSpPr/>
            <p:nvPr/>
          </p:nvCxnSpPr>
          <p:spPr>
            <a:xfrm>
              <a:off x="10997841" y="2437255"/>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652" name="Google Shape;1652;p14"/>
            <p:cNvCxnSpPr/>
            <p:nvPr/>
          </p:nvCxnSpPr>
          <p:spPr>
            <a:xfrm>
              <a:off x="10812955"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653" name="Google Shape;1653;p14"/>
            <p:cNvCxnSpPr/>
            <p:nvPr/>
          </p:nvCxnSpPr>
          <p:spPr>
            <a:xfrm>
              <a:off x="10628069" y="2437255"/>
              <a:ext cx="0" cy="748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1654" name="Google Shape;1654;p14"/>
          <p:cNvGrpSpPr/>
          <p:nvPr/>
        </p:nvGrpSpPr>
        <p:grpSpPr>
          <a:xfrm rot="-5400000" flipH="1">
            <a:off x="9819604" y="673276"/>
            <a:ext cx="223860" cy="453324"/>
            <a:chOff x="10628069" y="2437255"/>
            <a:chExt cx="369772" cy="748800"/>
          </a:xfrm>
        </p:grpSpPr>
        <p:cxnSp>
          <p:nvCxnSpPr>
            <p:cNvPr id="1655" name="Google Shape;1655;p14"/>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1656" name="Google Shape;1656;p14"/>
            <p:cNvCxnSpPr/>
            <p:nvPr/>
          </p:nvCxnSpPr>
          <p:spPr>
            <a:xfrm>
              <a:off x="10812955" y="2437255"/>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1657" name="Google Shape;1657;p14"/>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1658" name="Google Shape;1658;p14"/>
          <p:cNvSpPr/>
          <p:nvPr/>
        </p:nvSpPr>
        <p:spPr>
          <a:xfrm rot="10800000">
            <a:off x="9256187" y="227172"/>
            <a:ext cx="903600" cy="903600"/>
          </a:xfrm>
          <a:prstGeom prst="arc">
            <a:avLst>
              <a:gd name="adj1" fmla="val 16200000"/>
              <a:gd name="adj2" fmla="val 5378577"/>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659" name="Google Shape;1659;p14"/>
          <p:cNvSpPr/>
          <p:nvPr/>
        </p:nvSpPr>
        <p:spPr>
          <a:xfrm flipH="1">
            <a:off x="10961975" y="1236916"/>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60" name="Google Shape;1660;p14"/>
          <p:cNvSpPr/>
          <p:nvPr/>
        </p:nvSpPr>
        <p:spPr>
          <a:xfrm flipH="1">
            <a:off x="10844773" y="1236916"/>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61" name="Google Shape;1661;p14"/>
          <p:cNvSpPr/>
          <p:nvPr/>
        </p:nvSpPr>
        <p:spPr>
          <a:xfrm flipH="1">
            <a:off x="10727572" y="1236916"/>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62" name="Google Shape;1662;p14"/>
          <p:cNvSpPr/>
          <p:nvPr/>
        </p:nvSpPr>
        <p:spPr>
          <a:xfrm flipH="1">
            <a:off x="10961975" y="1329674"/>
            <a:ext cx="32700" cy="327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63" name="Google Shape;1663;p14"/>
          <p:cNvSpPr/>
          <p:nvPr/>
        </p:nvSpPr>
        <p:spPr>
          <a:xfrm flipH="1">
            <a:off x="10844773" y="1329674"/>
            <a:ext cx="32700" cy="327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64" name="Google Shape;1664;p14"/>
          <p:cNvSpPr/>
          <p:nvPr/>
        </p:nvSpPr>
        <p:spPr>
          <a:xfrm flipH="1">
            <a:off x="10727572" y="1329674"/>
            <a:ext cx="32700" cy="327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65" name="Google Shape;1665;p14"/>
          <p:cNvSpPr/>
          <p:nvPr/>
        </p:nvSpPr>
        <p:spPr>
          <a:xfrm flipH="1">
            <a:off x="10961975" y="1422431"/>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66" name="Google Shape;1666;p14"/>
          <p:cNvSpPr/>
          <p:nvPr/>
        </p:nvSpPr>
        <p:spPr>
          <a:xfrm flipH="1">
            <a:off x="10844773" y="1422431"/>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67" name="Google Shape;1667;p14"/>
          <p:cNvSpPr/>
          <p:nvPr/>
        </p:nvSpPr>
        <p:spPr>
          <a:xfrm flipH="1">
            <a:off x="10727572" y="1422431"/>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68" name="Google Shape;1668;p14"/>
          <p:cNvSpPr/>
          <p:nvPr/>
        </p:nvSpPr>
        <p:spPr>
          <a:xfrm flipH="1">
            <a:off x="10493168" y="1236916"/>
            <a:ext cx="32700" cy="32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69" name="Google Shape;1669;p14"/>
          <p:cNvSpPr/>
          <p:nvPr/>
        </p:nvSpPr>
        <p:spPr>
          <a:xfrm flipH="1">
            <a:off x="10375967" y="1236916"/>
            <a:ext cx="32700" cy="32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70" name="Google Shape;1670;p14"/>
          <p:cNvSpPr/>
          <p:nvPr/>
        </p:nvSpPr>
        <p:spPr>
          <a:xfrm flipH="1">
            <a:off x="10258766" y="1236916"/>
            <a:ext cx="32700" cy="32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71" name="Google Shape;1671;p14"/>
          <p:cNvSpPr/>
          <p:nvPr/>
        </p:nvSpPr>
        <p:spPr>
          <a:xfrm flipH="1">
            <a:off x="10493168" y="1329674"/>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72" name="Google Shape;1672;p14"/>
          <p:cNvSpPr/>
          <p:nvPr/>
        </p:nvSpPr>
        <p:spPr>
          <a:xfrm flipH="1">
            <a:off x="10375967" y="1329674"/>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73" name="Google Shape;1673;p14"/>
          <p:cNvSpPr/>
          <p:nvPr/>
        </p:nvSpPr>
        <p:spPr>
          <a:xfrm flipH="1">
            <a:off x="10258766" y="1329674"/>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74" name="Google Shape;1674;p14"/>
          <p:cNvSpPr/>
          <p:nvPr/>
        </p:nvSpPr>
        <p:spPr>
          <a:xfrm flipH="1">
            <a:off x="10493168" y="1422431"/>
            <a:ext cx="32700" cy="32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75" name="Google Shape;1675;p14"/>
          <p:cNvSpPr/>
          <p:nvPr/>
        </p:nvSpPr>
        <p:spPr>
          <a:xfrm flipH="1">
            <a:off x="10375967" y="1422431"/>
            <a:ext cx="32700" cy="32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76" name="Google Shape;1676;p14"/>
          <p:cNvSpPr/>
          <p:nvPr/>
        </p:nvSpPr>
        <p:spPr>
          <a:xfrm flipH="1">
            <a:off x="10258766" y="1422431"/>
            <a:ext cx="32700" cy="32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77" name="Google Shape;1677;p14"/>
          <p:cNvSpPr/>
          <p:nvPr/>
        </p:nvSpPr>
        <p:spPr>
          <a:xfrm flipH="1">
            <a:off x="10610370" y="1229146"/>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78" name="Google Shape;1678;p14"/>
          <p:cNvSpPr/>
          <p:nvPr/>
        </p:nvSpPr>
        <p:spPr>
          <a:xfrm flipH="1">
            <a:off x="10610370" y="1338900"/>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79" name="Google Shape;1679;p14"/>
          <p:cNvSpPr/>
          <p:nvPr/>
        </p:nvSpPr>
        <p:spPr>
          <a:xfrm flipH="1">
            <a:off x="10610370" y="1437000"/>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680" name="Google Shape;1680;p14"/>
          <p:cNvGrpSpPr/>
          <p:nvPr/>
        </p:nvGrpSpPr>
        <p:grpSpPr>
          <a:xfrm rot="-5400000" flipH="1">
            <a:off x="10614747" y="1534141"/>
            <a:ext cx="445390" cy="517571"/>
            <a:chOff x="10628069" y="2437255"/>
            <a:chExt cx="369772" cy="748800"/>
          </a:xfrm>
        </p:grpSpPr>
        <p:cxnSp>
          <p:nvCxnSpPr>
            <p:cNvPr id="1681" name="Google Shape;1681;p14"/>
            <p:cNvCxnSpPr/>
            <p:nvPr/>
          </p:nvCxnSpPr>
          <p:spPr>
            <a:xfrm>
              <a:off x="10997841"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682" name="Google Shape;1682;p14"/>
            <p:cNvCxnSpPr/>
            <p:nvPr/>
          </p:nvCxnSpPr>
          <p:spPr>
            <a:xfrm>
              <a:off x="10812955" y="2437255"/>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683" name="Google Shape;1683;p14"/>
            <p:cNvCxnSpPr/>
            <p:nvPr/>
          </p:nvCxnSpPr>
          <p:spPr>
            <a:xfrm>
              <a:off x="10628069" y="2437255"/>
              <a:ext cx="0" cy="748800"/>
            </a:xfrm>
            <a:prstGeom prst="straightConnector1">
              <a:avLst/>
            </a:prstGeom>
            <a:noFill/>
            <a:ln w="9525" cap="flat" cmpd="sng">
              <a:solidFill>
                <a:schemeClr val="accent1"/>
              </a:solidFill>
              <a:prstDash val="solid"/>
              <a:miter lim="800000"/>
              <a:headEnd type="none" w="sm" len="sm"/>
              <a:tailEnd type="none" w="sm" len="sm"/>
            </a:ln>
          </p:spPr>
        </p:cxnSp>
      </p:grpSp>
      <p:sp>
        <p:nvSpPr>
          <p:cNvPr id="1684" name="Google Shape;1684;p14"/>
          <p:cNvSpPr/>
          <p:nvPr/>
        </p:nvSpPr>
        <p:spPr>
          <a:xfrm rot="-5400000" flipH="1">
            <a:off x="10177027" y="1568196"/>
            <a:ext cx="453600" cy="4536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85" name="Google Shape;1685;p14"/>
          <p:cNvSpPr/>
          <p:nvPr/>
        </p:nvSpPr>
        <p:spPr>
          <a:xfrm flipH="1">
            <a:off x="10298651" y="1690022"/>
            <a:ext cx="210000" cy="210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686" name="Google Shape;1686;p14"/>
          <p:cNvGrpSpPr/>
          <p:nvPr/>
        </p:nvGrpSpPr>
        <p:grpSpPr>
          <a:xfrm rot="5400000">
            <a:off x="9364777" y="335871"/>
            <a:ext cx="679985" cy="679985"/>
            <a:chOff x="6214949" y="2511699"/>
            <a:chExt cx="1123200" cy="1123200"/>
          </a:xfrm>
        </p:grpSpPr>
        <p:sp>
          <p:nvSpPr>
            <p:cNvPr id="1687" name="Google Shape;1687;p14"/>
            <p:cNvSpPr/>
            <p:nvPr/>
          </p:nvSpPr>
          <p:spPr>
            <a:xfrm rot="-5400000" flipH="1">
              <a:off x="6402149" y="2698899"/>
              <a:ext cx="748800" cy="7488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688" name="Google Shape;1688;p14"/>
            <p:cNvSpPr/>
            <p:nvPr/>
          </p:nvSpPr>
          <p:spPr>
            <a:xfrm rot="-5400000" flipH="1">
              <a:off x="6589349" y="2886099"/>
              <a:ext cx="374400" cy="3744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689" name="Google Shape;1689;p14"/>
            <p:cNvSpPr/>
            <p:nvPr/>
          </p:nvSpPr>
          <p:spPr>
            <a:xfrm rot="-5400000" flipH="1">
              <a:off x="6214949" y="2511699"/>
              <a:ext cx="1123200" cy="1123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latin typeface="Calibri"/>
                  <a:ea typeface="Calibri"/>
                  <a:cs typeface="Calibri"/>
                  <a:sym typeface="Calibri"/>
                </a:rPr>
                <a:t>		</a:t>
              </a:r>
              <a:endParaRPr sz="1800" b="0" i="0" u="none" strike="noStrike" cap="none">
                <a:solidFill>
                  <a:srgbClr val="000000"/>
                </a:solidFill>
                <a:latin typeface="Calibri"/>
                <a:ea typeface="Calibri"/>
                <a:cs typeface="Calibri"/>
                <a:sym typeface="Calibri"/>
              </a:endParaRPr>
            </a:p>
          </p:txBody>
        </p:sp>
      </p:grpSp>
      <p:grpSp>
        <p:nvGrpSpPr>
          <p:cNvPr id="214" name="Group 213">
            <a:extLst>
              <a:ext uri="{FF2B5EF4-FFF2-40B4-BE49-F238E27FC236}">
                <a16:creationId xmlns:a16="http://schemas.microsoft.com/office/drawing/2014/main" id="{033B4015-3051-4B3A-A07E-FAC2B2D0DE9D}"/>
              </a:ext>
            </a:extLst>
          </p:cNvPr>
          <p:cNvGrpSpPr/>
          <p:nvPr userDrawn="1"/>
        </p:nvGrpSpPr>
        <p:grpSpPr>
          <a:xfrm flipV="1">
            <a:off x="1431985" y="6012607"/>
            <a:ext cx="433677" cy="207753"/>
            <a:chOff x="11184673" y="2647468"/>
            <a:chExt cx="748937" cy="369772"/>
          </a:xfrm>
        </p:grpSpPr>
        <p:cxnSp>
          <p:nvCxnSpPr>
            <p:cNvPr id="215" name="Straight Connector 214">
              <a:extLst>
                <a:ext uri="{FF2B5EF4-FFF2-40B4-BE49-F238E27FC236}">
                  <a16:creationId xmlns:a16="http://schemas.microsoft.com/office/drawing/2014/main" id="{57B8683F-3141-4BD4-92B1-E0D676D71E90}"/>
                </a:ext>
              </a:extLst>
            </p:cNvPr>
            <p:cNvCxnSpPr>
              <a:cxnSpLocks/>
            </p:cNvCxnSpPr>
            <p:nvPr/>
          </p:nvCxnSpPr>
          <p:spPr>
            <a:xfrm rot="5400000">
              <a:off x="11559142" y="2642771"/>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2B17CE20-2E1F-4AF9-AEDC-928C3A8B2405}"/>
                </a:ext>
              </a:extLst>
            </p:cNvPr>
            <p:cNvCxnSpPr>
              <a:cxnSpLocks/>
            </p:cNvCxnSpPr>
            <p:nvPr/>
          </p:nvCxnSpPr>
          <p:spPr>
            <a:xfrm rot="5400000">
              <a:off x="11559142" y="2457885"/>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5783689B-6CF1-4769-9638-F17DB3A16F14}"/>
                </a:ext>
              </a:extLst>
            </p:cNvPr>
            <p:cNvCxnSpPr>
              <a:cxnSpLocks/>
            </p:cNvCxnSpPr>
            <p:nvPr/>
          </p:nvCxnSpPr>
          <p:spPr>
            <a:xfrm rot="5400000">
              <a:off x="11559142" y="2272999"/>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228" name="Group 227">
            <a:extLst>
              <a:ext uri="{FF2B5EF4-FFF2-40B4-BE49-F238E27FC236}">
                <a16:creationId xmlns:a16="http://schemas.microsoft.com/office/drawing/2014/main" id="{20EE8ED2-013B-43D2-97B1-10340970BB04}"/>
              </a:ext>
            </a:extLst>
          </p:cNvPr>
          <p:cNvGrpSpPr/>
          <p:nvPr userDrawn="1"/>
        </p:nvGrpSpPr>
        <p:grpSpPr>
          <a:xfrm flipV="1">
            <a:off x="11102195" y="773498"/>
            <a:ext cx="431321" cy="207753"/>
            <a:chOff x="11184673" y="2647468"/>
            <a:chExt cx="748937" cy="369772"/>
          </a:xfrm>
        </p:grpSpPr>
        <p:cxnSp>
          <p:nvCxnSpPr>
            <p:cNvPr id="229" name="Straight Connector 228">
              <a:extLst>
                <a:ext uri="{FF2B5EF4-FFF2-40B4-BE49-F238E27FC236}">
                  <a16:creationId xmlns:a16="http://schemas.microsoft.com/office/drawing/2014/main" id="{49D31EBF-7E8C-49A6-8BE2-A04FB78841C9}"/>
                </a:ext>
              </a:extLst>
            </p:cNvPr>
            <p:cNvCxnSpPr>
              <a:cxnSpLocks/>
            </p:cNvCxnSpPr>
            <p:nvPr/>
          </p:nvCxnSpPr>
          <p:spPr>
            <a:xfrm rot="5400000">
              <a:off x="11559142" y="2642771"/>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8124F0D0-FFCC-4BAF-8074-CF0D88B6CD8D}"/>
                </a:ext>
              </a:extLst>
            </p:cNvPr>
            <p:cNvCxnSpPr>
              <a:cxnSpLocks/>
            </p:cNvCxnSpPr>
            <p:nvPr/>
          </p:nvCxnSpPr>
          <p:spPr>
            <a:xfrm rot="5400000">
              <a:off x="11559142" y="2457885"/>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FAFAB652-FDF1-46DE-9486-E3D077FD2ABA}"/>
                </a:ext>
              </a:extLst>
            </p:cNvPr>
            <p:cNvCxnSpPr>
              <a:cxnSpLocks/>
            </p:cNvCxnSpPr>
            <p:nvPr/>
          </p:nvCxnSpPr>
          <p:spPr>
            <a:xfrm rot="5400000">
              <a:off x="11559142" y="2272999"/>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23276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003 Talking Points">
  <p:cSld name="CUSTOM_2">
    <p:spTree>
      <p:nvGrpSpPr>
        <p:cNvPr id="1" name="Shape 405"/>
        <p:cNvGrpSpPr/>
        <p:nvPr/>
      </p:nvGrpSpPr>
      <p:grpSpPr>
        <a:xfrm>
          <a:off x="0" y="0"/>
          <a:ext cx="0" cy="0"/>
          <a:chOff x="0" y="0"/>
          <a:chExt cx="0" cy="0"/>
        </a:xfrm>
      </p:grpSpPr>
      <p:sp>
        <p:nvSpPr>
          <p:cNvPr id="406" name="Google Shape;406;p5"/>
          <p:cNvSpPr txBox="1">
            <a:spLocks noGrp="1"/>
          </p:cNvSpPr>
          <p:nvPr>
            <p:ph type="title"/>
          </p:nvPr>
        </p:nvSpPr>
        <p:spPr>
          <a:xfrm>
            <a:off x="519550" y="750450"/>
            <a:ext cx="9341700" cy="7635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4000"/>
              <a:buFont typeface="Aldrich"/>
              <a:buNone/>
              <a:defRPr>
                <a:latin typeface="Aldrich"/>
                <a:cs typeface="Arial" panose="020B0604020202020204" pitchFamily="34" charset="0"/>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dirty="0"/>
          </a:p>
        </p:txBody>
      </p:sp>
      <p:sp>
        <p:nvSpPr>
          <p:cNvPr id="407" name="Google Shape;407;p5"/>
          <p:cNvSpPr txBox="1">
            <a:spLocks noGrp="1"/>
          </p:cNvSpPr>
          <p:nvPr>
            <p:ph type="body" idx="1"/>
          </p:nvPr>
        </p:nvSpPr>
        <p:spPr>
          <a:xfrm>
            <a:off x="519691" y="1708475"/>
            <a:ext cx="9341700" cy="45102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atin typeface="Aldrich"/>
                <a:cs typeface="Arial" panose="020B0604020202020204" pitchFamily="34" charset="0"/>
              </a:defRPr>
            </a:lvl1pPr>
            <a:lvl2pPr marL="914400" lvl="1" indent="-349250" rtl="0">
              <a:spcBef>
                <a:spcPts val="2100"/>
              </a:spcBef>
              <a:spcAft>
                <a:spcPts val="0"/>
              </a:spcAft>
              <a:buSzPts val="1900"/>
              <a:buChar char="○"/>
              <a:defRPr/>
            </a:lvl2pPr>
            <a:lvl3pPr marL="1371600" lvl="2" indent="-349250" rtl="0">
              <a:spcBef>
                <a:spcPts val="2100"/>
              </a:spcBef>
              <a:spcAft>
                <a:spcPts val="0"/>
              </a:spcAft>
              <a:buSzPts val="1900"/>
              <a:buChar char="■"/>
              <a:defRPr/>
            </a:lvl3pPr>
            <a:lvl4pPr marL="1828800" lvl="3" indent="-349250" rtl="0">
              <a:spcBef>
                <a:spcPts val="2100"/>
              </a:spcBef>
              <a:spcAft>
                <a:spcPts val="0"/>
              </a:spcAft>
              <a:buSzPts val="1900"/>
              <a:buChar char="●"/>
              <a:defRPr/>
            </a:lvl4pPr>
            <a:lvl5pPr marL="2286000" lvl="4" indent="-349250" rtl="0">
              <a:spcBef>
                <a:spcPts val="2100"/>
              </a:spcBef>
              <a:spcAft>
                <a:spcPts val="0"/>
              </a:spcAft>
              <a:buSzPts val="1900"/>
              <a:buChar char="○"/>
              <a:defRPr/>
            </a:lvl5pPr>
            <a:lvl6pPr marL="2743200" lvl="5" indent="-349250" rtl="0">
              <a:spcBef>
                <a:spcPts val="2100"/>
              </a:spcBef>
              <a:spcAft>
                <a:spcPts val="0"/>
              </a:spcAft>
              <a:buSzPts val="1900"/>
              <a:buChar char="■"/>
              <a:defRPr/>
            </a:lvl6pPr>
            <a:lvl7pPr marL="3200400" lvl="6" indent="-349250" rtl="0">
              <a:spcBef>
                <a:spcPts val="2100"/>
              </a:spcBef>
              <a:spcAft>
                <a:spcPts val="0"/>
              </a:spcAft>
              <a:buSzPts val="1900"/>
              <a:buChar char="●"/>
              <a:defRPr/>
            </a:lvl7pPr>
            <a:lvl8pPr marL="3657600" lvl="7" indent="-349250" rtl="0">
              <a:spcBef>
                <a:spcPts val="2100"/>
              </a:spcBef>
              <a:spcAft>
                <a:spcPts val="0"/>
              </a:spcAft>
              <a:buSzPts val="1900"/>
              <a:buChar char="○"/>
              <a:defRPr/>
            </a:lvl8pPr>
            <a:lvl9pPr marL="4114800" lvl="8" indent="-349250" rtl="0">
              <a:spcBef>
                <a:spcPts val="2100"/>
              </a:spcBef>
              <a:spcAft>
                <a:spcPts val="2100"/>
              </a:spcAft>
              <a:buSzPts val="1900"/>
              <a:buChar char="■"/>
              <a:defRPr/>
            </a:lvl9pPr>
          </a:lstStyle>
          <a:p>
            <a:endParaRPr dirty="0"/>
          </a:p>
        </p:txBody>
      </p:sp>
      <p:grpSp>
        <p:nvGrpSpPr>
          <p:cNvPr id="408" name="Google Shape;408;p5"/>
          <p:cNvGrpSpPr/>
          <p:nvPr/>
        </p:nvGrpSpPr>
        <p:grpSpPr>
          <a:xfrm>
            <a:off x="11172410" y="147751"/>
            <a:ext cx="873180" cy="873180"/>
            <a:chOff x="4761550" y="1708047"/>
            <a:chExt cx="1516200" cy="1516200"/>
          </a:xfrm>
        </p:grpSpPr>
        <p:sp>
          <p:nvSpPr>
            <p:cNvPr id="409" name="Google Shape;409;p5"/>
            <p:cNvSpPr/>
            <p:nvPr/>
          </p:nvSpPr>
          <p:spPr>
            <a:xfrm rot="2700000">
              <a:off x="4983592" y="1930089"/>
              <a:ext cx="1072115" cy="107211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10" name="Google Shape;410;p5"/>
            <p:cNvSpPr/>
            <p:nvPr/>
          </p:nvSpPr>
          <p:spPr>
            <a:xfrm rot="2700000">
              <a:off x="5109598" y="2055962"/>
              <a:ext cx="820102" cy="820102"/>
            </a:xfrm>
            <a:prstGeom prst="rect">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11" name="Google Shape;411;p5"/>
          <p:cNvGrpSpPr/>
          <p:nvPr/>
        </p:nvGrpSpPr>
        <p:grpSpPr>
          <a:xfrm>
            <a:off x="10723349" y="-291036"/>
            <a:ext cx="1773451" cy="1773451"/>
            <a:chOff x="6547473" y="2211197"/>
            <a:chExt cx="2916381" cy="2916381"/>
          </a:xfrm>
        </p:grpSpPr>
        <p:grpSp>
          <p:nvGrpSpPr>
            <p:cNvPr id="412" name="Google Shape;412;p5"/>
            <p:cNvGrpSpPr/>
            <p:nvPr/>
          </p:nvGrpSpPr>
          <p:grpSpPr>
            <a:xfrm rot="899960">
              <a:off x="7271820" y="2930231"/>
              <a:ext cx="1491855" cy="1453757"/>
              <a:chOff x="6081577" y="2538982"/>
              <a:chExt cx="1491900" cy="1453800"/>
            </a:xfrm>
          </p:grpSpPr>
          <p:cxnSp>
            <p:nvCxnSpPr>
              <p:cNvPr id="413" name="Google Shape;413;p5"/>
              <p:cNvCxnSpPr/>
              <p:nvPr/>
            </p:nvCxnSpPr>
            <p:spPr>
              <a:xfrm rot="10800000">
                <a:off x="6081577" y="3265931"/>
                <a:ext cx="1491900" cy="0"/>
              </a:xfrm>
              <a:prstGeom prst="straightConnector1">
                <a:avLst/>
              </a:prstGeom>
              <a:noFill/>
              <a:ln w="9525" cap="flat" cmpd="sng">
                <a:solidFill>
                  <a:schemeClr val="accent3"/>
                </a:solidFill>
                <a:prstDash val="solid"/>
                <a:miter lim="800000"/>
                <a:headEnd type="none" w="sm" len="sm"/>
                <a:tailEnd type="none" w="sm" len="sm"/>
              </a:ln>
            </p:spPr>
          </p:cxnSp>
          <p:cxnSp>
            <p:nvCxnSpPr>
              <p:cNvPr id="414" name="Google Shape;414;p5"/>
              <p:cNvCxnSpPr/>
              <p:nvPr/>
            </p:nvCxnSpPr>
            <p:spPr>
              <a:xfrm>
                <a:off x="6827464" y="2538982"/>
                <a:ext cx="0" cy="1453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415" name="Google Shape;415;p5"/>
            <p:cNvGrpSpPr/>
            <p:nvPr/>
          </p:nvGrpSpPr>
          <p:grpSpPr>
            <a:xfrm>
              <a:off x="7271901" y="2930406"/>
              <a:ext cx="1491900" cy="1453800"/>
              <a:chOff x="6081577" y="2538982"/>
              <a:chExt cx="1491900" cy="1453800"/>
            </a:xfrm>
          </p:grpSpPr>
          <p:cxnSp>
            <p:nvCxnSpPr>
              <p:cNvPr id="416" name="Google Shape;416;p5"/>
              <p:cNvCxnSpPr/>
              <p:nvPr/>
            </p:nvCxnSpPr>
            <p:spPr>
              <a:xfrm rot="10800000">
                <a:off x="6081577" y="3265931"/>
                <a:ext cx="1491900" cy="0"/>
              </a:xfrm>
              <a:prstGeom prst="straightConnector1">
                <a:avLst/>
              </a:prstGeom>
              <a:noFill/>
              <a:ln w="9525" cap="flat" cmpd="sng">
                <a:solidFill>
                  <a:schemeClr val="accent3"/>
                </a:solidFill>
                <a:prstDash val="solid"/>
                <a:miter lim="800000"/>
                <a:headEnd type="none" w="sm" len="sm"/>
                <a:tailEnd type="none" w="sm" len="sm"/>
              </a:ln>
            </p:spPr>
          </p:cxnSp>
          <p:cxnSp>
            <p:nvCxnSpPr>
              <p:cNvPr id="417" name="Google Shape;417;p5"/>
              <p:cNvCxnSpPr/>
              <p:nvPr/>
            </p:nvCxnSpPr>
            <p:spPr>
              <a:xfrm>
                <a:off x="6827464" y="2538982"/>
                <a:ext cx="0" cy="1453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418" name="Google Shape;418;p5"/>
            <p:cNvGrpSpPr/>
            <p:nvPr/>
          </p:nvGrpSpPr>
          <p:grpSpPr>
            <a:xfrm rot="1800044">
              <a:off x="7166144" y="2821397"/>
              <a:ext cx="1648764" cy="1669163"/>
              <a:chOff x="5978957" y="2443756"/>
              <a:chExt cx="1648800" cy="1669200"/>
            </a:xfrm>
          </p:grpSpPr>
          <p:cxnSp>
            <p:nvCxnSpPr>
              <p:cNvPr id="419" name="Google Shape;419;p5"/>
              <p:cNvCxnSpPr/>
              <p:nvPr/>
            </p:nvCxnSpPr>
            <p:spPr>
              <a:xfrm rot="8999899">
                <a:off x="6089394" y="2853709"/>
                <a:ext cx="1427927" cy="824442"/>
              </a:xfrm>
              <a:prstGeom prst="straightConnector1">
                <a:avLst/>
              </a:prstGeom>
              <a:noFill/>
              <a:ln w="9525" cap="flat" cmpd="sng">
                <a:solidFill>
                  <a:schemeClr val="accent3"/>
                </a:solidFill>
                <a:prstDash val="solid"/>
                <a:miter lim="800000"/>
                <a:headEnd type="none" w="sm" len="sm"/>
                <a:tailEnd type="none" w="sm" len="sm"/>
              </a:ln>
            </p:spPr>
          </p:cxnSp>
          <p:cxnSp>
            <p:nvCxnSpPr>
              <p:cNvPr id="420" name="Google Shape;420;p5"/>
              <p:cNvCxnSpPr/>
              <p:nvPr/>
            </p:nvCxnSpPr>
            <p:spPr>
              <a:xfrm rot="-1800175" flipH="1">
                <a:off x="6410202" y="2555593"/>
                <a:ext cx="834527" cy="1445527"/>
              </a:xfrm>
              <a:prstGeom prst="straightConnector1">
                <a:avLst/>
              </a:prstGeom>
              <a:noFill/>
              <a:ln w="9525" cap="flat" cmpd="sng">
                <a:solidFill>
                  <a:schemeClr val="accent3"/>
                </a:solidFill>
                <a:prstDash val="solid"/>
                <a:miter lim="800000"/>
                <a:headEnd type="none" w="sm" len="sm"/>
                <a:tailEnd type="none" w="sm" len="sm"/>
              </a:ln>
            </p:spPr>
          </p:cxnSp>
        </p:grpSp>
        <p:grpSp>
          <p:nvGrpSpPr>
            <p:cNvPr id="421" name="Google Shape;421;p5"/>
            <p:cNvGrpSpPr/>
            <p:nvPr/>
          </p:nvGrpSpPr>
          <p:grpSpPr>
            <a:xfrm rot="2700000">
              <a:off x="6974573" y="2638285"/>
              <a:ext cx="2062180" cy="2062205"/>
              <a:chOff x="5796364" y="2251931"/>
              <a:chExt cx="2062200" cy="2062225"/>
            </a:xfrm>
          </p:grpSpPr>
          <p:cxnSp>
            <p:nvCxnSpPr>
              <p:cNvPr id="422" name="Google Shape;422;p5"/>
              <p:cNvCxnSpPr/>
              <p:nvPr/>
            </p:nvCxnSpPr>
            <p:spPr>
              <a:xfrm rot="8100000">
                <a:off x="6103839" y="2548925"/>
                <a:ext cx="1434013" cy="1434013"/>
              </a:xfrm>
              <a:prstGeom prst="straightConnector1">
                <a:avLst/>
              </a:prstGeom>
              <a:noFill/>
              <a:ln w="9525" cap="flat" cmpd="sng">
                <a:solidFill>
                  <a:schemeClr val="accent3"/>
                </a:solidFill>
                <a:prstDash val="solid"/>
                <a:miter lim="800000"/>
                <a:headEnd type="none" w="sm" len="sm"/>
                <a:tailEnd type="none" w="sm" len="sm"/>
              </a:ln>
            </p:spPr>
          </p:cxnSp>
          <p:cxnSp>
            <p:nvCxnSpPr>
              <p:cNvPr id="423" name="Google Shape;423;p5"/>
              <p:cNvCxnSpPr/>
              <p:nvPr/>
            </p:nvCxnSpPr>
            <p:spPr>
              <a:xfrm rot="-2700000" flipH="1">
                <a:off x="6098366" y="2553958"/>
                <a:ext cx="1458196" cy="1458196"/>
              </a:xfrm>
              <a:prstGeom prst="straightConnector1">
                <a:avLst/>
              </a:prstGeom>
              <a:noFill/>
              <a:ln w="9525" cap="flat" cmpd="sng">
                <a:solidFill>
                  <a:schemeClr val="accent3"/>
                </a:solidFill>
                <a:prstDash val="solid"/>
                <a:miter lim="800000"/>
                <a:headEnd type="none" w="sm" len="sm"/>
                <a:tailEnd type="none" w="sm" len="sm"/>
              </a:ln>
            </p:spPr>
          </p:cxnSp>
        </p:grpSp>
        <p:grpSp>
          <p:nvGrpSpPr>
            <p:cNvPr id="424" name="Google Shape;424;p5"/>
            <p:cNvGrpSpPr/>
            <p:nvPr/>
          </p:nvGrpSpPr>
          <p:grpSpPr>
            <a:xfrm rot="3599956">
              <a:off x="7187348" y="2846628"/>
              <a:ext cx="1681463" cy="1619064"/>
              <a:chOff x="5990934" y="2447030"/>
              <a:chExt cx="1681500" cy="1619100"/>
            </a:xfrm>
          </p:grpSpPr>
          <p:cxnSp>
            <p:nvCxnSpPr>
              <p:cNvPr id="425" name="Google Shape;425;p5"/>
              <p:cNvCxnSpPr/>
              <p:nvPr/>
            </p:nvCxnSpPr>
            <p:spPr>
              <a:xfrm rot="7199757">
                <a:off x="6411332" y="2537791"/>
                <a:ext cx="840703" cy="1456281"/>
              </a:xfrm>
              <a:prstGeom prst="straightConnector1">
                <a:avLst/>
              </a:prstGeom>
              <a:noFill/>
              <a:ln w="9525" cap="flat" cmpd="sng">
                <a:solidFill>
                  <a:schemeClr val="accent3"/>
                </a:solidFill>
                <a:prstDash val="solid"/>
                <a:miter lim="800000"/>
                <a:headEnd type="none" w="sm" len="sm"/>
                <a:tailEnd type="none" w="sm" len="sm"/>
              </a:ln>
            </p:spPr>
          </p:cxnSp>
          <p:cxnSp>
            <p:nvCxnSpPr>
              <p:cNvPr id="426" name="Google Shape;426;p5"/>
              <p:cNvCxnSpPr/>
              <p:nvPr/>
            </p:nvCxnSpPr>
            <p:spPr>
              <a:xfrm rot="-3600073" flipH="1">
                <a:off x="6126340" y="2851820"/>
                <a:ext cx="1402251" cy="809520"/>
              </a:xfrm>
              <a:prstGeom prst="straightConnector1">
                <a:avLst/>
              </a:prstGeom>
              <a:noFill/>
              <a:ln w="9525" cap="flat" cmpd="sng">
                <a:solidFill>
                  <a:schemeClr val="accent3"/>
                </a:solidFill>
                <a:prstDash val="solid"/>
                <a:miter lim="800000"/>
                <a:headEnd type="none" w="sm" len="sm"/>
                <a:tailEnd type="none" w="sm" len="sm"/>
              </a:ln>
            </p:spPr>
          </p:cxnSp>
        </p:grpSp>
        <p:grpSp>
          <p:nvGrpSpPr>
            <p:cNvPr id="427" name="Google Shape;427;p5"/>
            <p:cNvGrpSpPr/>
            <p:nvPr/>
          </p:nvGrpSpPr>
          <p:grpSpPr>
            <a:xfrm rot="4500040">
              <a:off x="7271878" y="2930287"/>
              <a:ext cx="1491855" cy="1453757"/>
              <a:chOff x="6081577" y="2538982"/>
              <a:chExt cx="1491900" cy="1453800"/>
            </a:xfrm>
          </p:grpSpPr>
          <p:cxnSp>
            <p:nvCxnSpPr>
              <p:cNvPr id="428" name="Google Shape;428;p5"/>
              <p:cNvCxnSpPr/>
              <p:nvPr/>
            </p:nvCxnSpPr>
            <p:spPr>
              <a:xfrm rot="10800000">
                <a:off x="6081577" y="3265931"/>
                <a:ext cx="1491900" cy="0"/>
              </a:xfrm>
              <a:prstGeom prst="straightConnector1">
                <a:avLst/>
              </a:prstGeom>
              <a:noFill/>
              <a:ln w="9525" cap="flat" cmpd="sng">
                <a:solidFill>
                  <a:schemeClr val="accent3"/>
                </a:solidFill>
                <a:prstDash val="solid"/>
                <a:miter lim="800000"/>
                <a:headEnd type="none" w="sm" len="sm"/>
                <a:tailEnd type="none" w="sm" len="sm"/>
              </a:ln>
            </p:spPr>
          </p:cxnSp>
          <p:cxnSp>
            <p:nvCxnSpPr>
              <p:cNvPr id="429" name="Google Shape;429;p5"/>
              <p:cNvCxnSpPr/>
              <p:nvPr/>
            </p:nvCxnSpPr>
            <p:spPr>
              <a:xfrm>
                <a:off x="6827464" y="2538982"/>
                <a:ext cx="0" cy="1453800"/>
              </a:xfrm>
              <a:prstGeom prst="straightConnector1">
                <a:avLst/>
              </a:prstGeom>
              <a:noFill/>
              <a:ln w="9525" cap="flat" cmpd="sng">
                <a:solidFill>
                  <a:schemeClr val="accent3"/>
                </a:solidFill>
                <a:prstDash val="solid"/>
                <a:miter lim="800000"/>
                <a:headEnd type="none" w="sm" len="sm"/>
                <a:tailEnd type="none" w="sm" len="sm"/>
              </a:ln>
            </p:spPr>
          </p:cxnSp>
        </p:grpSp>
      </p:grpSp>
      <p:sp>
        <p:nvSpPr>
          <p:cNvPr id="430" name="Google Shape;430;p5"/>
          <p:cNvSpPr/>
          <p:nvPr/>
        </p:nvSpPr>
        <p:spPr>
          <a:xfrm>
            <a:off x="10322077" y="257870"/>
            <a:ext cx="33000" cy="33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31" name="Google Shape;431;p5"/>
          <p:cNvSpPr/>
          <p:nvPr/>
        </p:nvSpPr>
        <p:spPr>
          <a:xfrm>
            <a:off x="10439793" y="257870"/>
            <a:ext cx="33000" cy="33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32" name="Google Shape;432;p5"/>
          <p:cNvSpPr/>
          <p:nvPr/>
        </p:nvSpPr>
        <p:spPr>
          <a:xfrm>
            <a:off x="10557509" y="257870"/>
            <a:ext cx="33000" cy="33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33" name="Google Shape;433;p5"/>
          <p:cNvSpPr/>
          <p:nvPr/>
        </p:nvSpPr>
        <p:spPr>
          <a:xfrm>
            <a:off x="10322077" y="351035"/>
            <a:ext cx="33000" cy="33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34" name="Google Shape;434;p5"/>
          <p:cNvSpPr/>
          <p:nvPr/>
        </p:nvSpPr>
        <p:spPr>
          <a:xfrm>
            <a:off x="10439793" y="351035"/>
            <a:ext cx="33000" cy="33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35" name="Google Shape;435;p5"/>
          <p:cNvSpPr/>
          <p:nvPr/>
        </p:nvSpPr>
        <p:spPr>
          <a:xfrm>
            <a:off x="10557509" y="351035"/>
            <a:ext cx="33000" cy="33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36" name="Google Shape;436;p5"/>
          <p:cNvSpPr/>
          <p:nvPr/>
        </p:nvSpPr>
        <p:spPr>
          <a:xfrm>
            <a:off x="10322077" y="444199"/>
            <a:ext cx="33000" cy="33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37" name="Google Shape;437;p5"/>
          <p:cNvSpPr/>
          <p:nvPr/>
        </p:nvSpPr>
        <p:spPr>
          <a:xfrm>
            <a:off x="10439793" y="444199"/>
            <a:ext cx="33000" cy="33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38" name="Google Shape;438;p5"/>
          <p:cNvSpPr/>
          <p:nvPr/>
        </p:nvSpPr>
        <p:spPr>
          <a:xfrm>
            <a:off x="10557509" y="444199"/>
            <a:ext cx="33000" cy="33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39" name="Google Shape;439;p5"/>
          <p:cNvSpPr/>
          <p:nvPr/>
        </p:nvSpPr>
        <p:spPr>
          <a:xfrm>
            <a:off x="10792941" y="257870"/>
            <a:ext cx="33000" cy="33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40" name="Google Shape;440;p5"/>
          <p:cNvSpPr/>
          <p:nvPr/>
        </p:nvSpPr>
        <p:spPr>
          <a:xfrm>
            <a:off x="10910656" y="257870"/>
            <a:ext cx="33000" cy="33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41" name="Google Shape;441;p5"/>
          <p:cNvSpPr/>
          <p:nvPr/>
        </p:nvSpPr>
        <p:spPr>
          <a:xfrm>
            <a:off x="11028371" y="257870"/>
            <a:ext cx="33000" cy="33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42" name="Google Shape;442;p5"/>
          <p:cNvSpPr/>
          <p:nvPr/>
        </p:nvSpPr>
        <p:spPr>
          <a:xfrm>
            <a:off x="10792941" y="351035"/>
            <a:ext cx="33000" cy="33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43" name="Google Shape;443;p5"/>
          <p:cNvSpPr/>
          <p:nvPr/>
        </p:nvSpPr>
        <p:spPr>
          <a:xfrm>
            <a:off x="10910656" y="351035"/>
            <a:ext cx="33000" cy="33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44" name="Google Shape;444;p5"/>
          <p:cNvSpPr/>
          <p:nvPr/>
        </p:nvSpPr>
        <p:spPr>
          <a:xfrm>
            <a:off x="11028371" y="351035"/>
            <a:ext cx="33000" cy="33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45" name="Google Shape;445;p5"/>
          <p:cNvSpPr/>
          <p:nvPr/>
        </p:nvSpPr>
        <p:spPr>
          <a:xfrm>
            <a:off x="10792941" y="444199"/>
            <a:ext cx="33000" cy="33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46" name="Google Shape;446;p5"/>
          <p:cNvSpPr/>
          <p:nvPr/>
        </p:nvSpPr>
        <p:spPr>
          <a:xfrm>
            <a:off x="10910656" y="444199"/>
            <a:ext cx="33000" cy="33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47" name="Google Shape;447;p5"/>
          <p:cNvSpPr/>
          <p:nvPr/>
        </p:nvSpPr>
        <p:spPr>
          <a:xfrm>
            <a:off x="11028371" y="444199"/>
            <a:ext cx="33000" cy="33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48" name="Google Shape;448;p5"/>
          <p:cNvSpPr/>
          <p:nvPr/>
        </p:nvSpPr>
        <p:spPr>
          <a:xfrm>
            <a:off x="10675225" y="250065"/>
            <a:ext cx="33000" cy="33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49" name="Google Shape;449;p5"/>
          <p:cNvSpPr/>
          <p:nvPr/>
        </p:nvSpPr>
        <p:spPr>
          <a:xfrm>
            <a:off x="10675225" y="360302"/>
            <a:ext cx="33000" cy="33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50" name="Google Shape;450;p5"/>
          <p:cNvSpPr/>
          <p:nvPr/>
        </p:nvSpPr>
        <p:spPr>
          <a:xfrm>
            <a:off x="10675225" y="458832"/>
            <a:ext cx="33000" cy="33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51" name="Google Shape;451;p5"/>
          <p:cNvSpPr/>
          <p:nvPr/>
        </p:nvSpPr>
        <p:spPr>
          <a:xfrm rot="-5400000">
            <a:off x="11040873" y="5223203"/>
            <a:ext cx="486000" cy="4860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52" name="Google Shape;452;p5"/>
          <p:cNvSpPr/>
          <p:nvPr/>
        </p:nvSpPr>
        <p:spPr>
          <a:xfrm rot="-5400000">
            <a:off x="11041320" y="4745368"/>
            <a:ext cx="955800" cy="9558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453" name="Google Shape;453;p5"/>
          <p:cNvGrpSpPr/>
          <p:nvPr/>
        </p:nvGrpSpPr>
        <p:grpSpPr>
          <a:xfrm rot="-5400000">
            <a:off x="11523451" y="5226053"/>
            <a:ext cx="480184" cy="486196"/>
            <a:chOff x="8943245" y="2438859"/>
            <a:chExt cx="739541" cy="748800"/>
          </a:xfrm>
        </p:grpSpPr>
        <p:cxnSp>
          <p:nvCxnSpPr>
            <p:cNvPr id="454" name="Google Shape;454;p5"/>
            <p:cNvCxnSpPr/>
            <p:nvPr/>
          </p:nvCxnSpPr>
          <p:spPr>
            <a:xfrm>
              <a:off x="8943245"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455" name="Google Shape;455;p5"/>
            <p:cNvCxnSpPr/>
            <p:nvPr/>
          </p:nvCxnSpPr>
          <p:spPr>
            <a:xfrm>
              <a:off x="968278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456" name="Google Shape;456;p5"/>
            <p:cNvCxnSpPr/>
            <p:nvPr/>
          </p:nvCxnSpPr>
          <p:spPr>
            <a:xfrm>
              <a:off x="9497903"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457" name="Google Shape;457;p5"/>
            <p:cNvCxnSpPr/>
            <p:nvPr/>
          </p:nvCxnSpPr>
          <p:spPr>
            <a:xfrm>
              <a:off x="931301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458" name="Google Shape;458;p5"/>
            <p:cNvCxnSpPr/>
            <p:nvPr/>
          </p:nvCxnSpPr>
          <p:spPr>
            <a:xfrm>
              <a:off x="9128131" y="2438859"/>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459" name="Google Shape;459;p5"/>
          <p:cNvSpPr/>
          <p:nvPr/>
        </p:nvSpPr>
        <p:spPr>
          <a:xfrm rot="-5400000">
            <a:off x="11161852" y="4897599"/>
            <a:ext cx="712500" cy="712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60" name="Google Shape;460;p5"/>
          <p:cNvSpPr/>
          <p:nvPr/>
        </p:nvSpPr>
        <p:spPr>
          <a:xfrm rot="-5400000">
            <a:off x="11289451" y="5025301"/>
            <a:ext cx="457200" cy="4572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61" name="Google Shape;461;p5"/>
          <p:cNvSpPr/>
          <p:nvPr/>
        </p:nvSpPr>
        <p:spPr>
          <a:xfrm rot="-5400000">
            <a:off x="11405592" y="5141661"/>
            <a:ext cx="224700" cy="224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62" name="Google Shape;462;p5"/>
          <p:cNvSpPr/>
          <p:nvPr/>
        </p:nvSpPr>
        <p:spPr>
          <a:xfrm rot="5400000">
            <a:off x="11042821" y="5703919"/>
            <a:ext cx="955800" cy="9558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463" name="Google Shape;463;p5"/>
          <p:cNvSpPr/>
          <p:nvPr/>
        </p:nvSpPr>
        <p:spPr>
          <a:xfrm rot="5400000">
            <a:off x="11160467" y="5821473"/>
            <a:ext cx="720600" cy="720600"/>
          </a:xfrm>
          <a:prstGeom prst="arc">
            <a:avLst>
              <a:gd name="adj1" fmla="val 16200000"/>
              <a:gd name="adj2" fmla="val 5467200"/>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464" name="Google Shape;464;p5"/>
          <p:cNvSpPr/>
          <p:nvPr/>
        </p:nvSpPr>
        <p:spPr>
          <a:xfrm rot="5400000">
            <a:off x="11270475" y="5931364"/>
            <a:ext cx="500700" cy="5007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465" name="Google Shape;465;p5"/>
          <p:cNvSpPr/>
          <p:nvPr/>
        </p:nvSpPr>
        <p:spPr>
          <a:xfrm rot="5400000">
            <a:off x="11385372" y="6051151"/>
            <a:ext cx="255600" cy="255600"/>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466" name="Google Shape;466;p5"/>
          <p:cNvSpPr/>
          <p:nvPr/>
        </p:nvSpPr>
        <p:spPr>
          <a:xfrm rot="5400000" flipH="1">
            <a:off x="11043863" y="5711025"/>
            <a:ext cx="955800" cy="955800"/>
          </a:xfrm>
          <a:prstGeom prst="arc">
            <a:avLst>
              <a:gd name="adj1" fmla="val 16200000"/>
              <a:gd name="adj2" fmla="val 3799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467" name="Google Shape;467;p5"/>
          <p:cNvSpPr/>
          <p:nvPr/>
        </p:nvSpPr>
        <p:spPr>
          <a:xfrm rot="-5400000">
            <a:off x="11038836" y="5711025"/>
            <a:ext cx="955800" cy="955800"/>
          </a:xfrm>
          <a:prstGeom prst="arc">
            <a:avLst>
              <a:gd name="adj1" fmla="val 16200000"/>
              <a:gd name="adj2" fmla="val 3799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468" name="Google Shape;468;p5"/>
          <p:cNvSpPr/>
          <p:nvPr/>
        </p:nvSpPr>
        <p:spPr>
          <a:xfrm rot="5400000" flipH="1">
            <a:off x="11265266" y="5944930"/>
            <a:ext cx="500700" cy="5007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469" name="Google Shape;469;p5"/>
          <p:cNvSpPr/>
          <p:nvPr/>
        </p:nvSpPr>
        <p:spPr>
          <a:xfrm rot="5400000" flipH="1">
            <a:off x="11386413" y="6070915"/>
            <a:ext cx="255600" cy="255600"/>
          </a:xfrm>
          <a:prstGeom prst="arc">
            <a:avLst>
              <a:gd name="adj1" fmla="val 16200000"/>
              <a:gd name="adj2" fmla="val 54672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470" name="Google Shape;470;p5"/>
          <p:cNvGrpSpPr/>
          <p:nvPr/>
        </p:nvGrpSpPr>
        <p:grpSpPr>
          <a:xfrm rot="5400000">
            <a:off x="10256153" y="555443"/>
            <a:ext cx="447313" cy="519892"/>
            <a:chOff x="10628069" y="2437255"/>
            <a:chExt cx="369772" cy="748800"/>
          </a:xfrm>
        </p:grpSpPr>
        <p:cxnSp>
          <p:nvCxnSpPr>
            <p:cNvPr id="471" name="Google Shape;471;p5"/>
            <p:cNvCxnSpPr/>
            <p:nvPr/>
          </p:nvCxnSpPr>
          <p:spPr>
            <a:xfrm>
              <a:off x="10997841"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472" name="Google Shape;472;p5"/>
            <p:cNvCxnSpPr/>
            <p:nvPr/>
          </p:nvCxnSpPr>
          <p:spPr>
            <a:xfrm>
              <a:off x="10812955" y="2437255"/>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473" name="Google Shape;473;p5"/>
            <p:cNvCxnSpPr/>
            <p:nvPr/>
          </p:nvCxnSpPr>
          <p:spPr>
            <a:xfrm>
              <a:off x="10628069" y="2437255"/>
              <a:ext cx="0" cy="748800"/>
            </a:xfrm>
            <a:prstGeom prst="straightConnector1">
              <a:avLst/>
            </a:prstGeom>
            <a:noFill/>
            <a:ln w="9525" cap="flat" cmpd="sng">
              <a:solidFill>
                <a:schemeClr val="accent1"/>
              </a:solidFill>
              <a:prstDash val="solid"/>
              <a:miter lim="800000"/>
              <a:headEnd type="none" w="sm" len="sm"/>
              <a:tailEnd type="none" w="sm" len="sm"/>
            </a:ln>
          </p:spPr>
        </p:cxnSp>
      </p:grpSp>
      <p:sp>
        <p:nvSpPr>
          <p:cNvPr id="474" name="Google Shape;474;p5"/>
          <p:cNvSpPr/>
          <p:nvPr/>
        </p:nvSpPr>
        <p:spPr>
          <a:xfrm rot="5400000">
            <a:off x="10687913" y="590604"/>
            <a:ext cx="455400" cy="455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75" name="Google Shape;475;p5"/>
          <p:cNvSpPr/>
          <p:nvPr/>
        </p:nvSpPr>
        <p:spPr>
          <a:xfrm>
            <a:off x="10810234" y="712965"/>
            <a:ext cx="210600" cy="2106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76" name="Google Shape;476;p5"/>
          <p:cNvSpPr/>
          <p:nvPr/>
        </p:nvSpPr>
        <p:spPr>
          <a:xfrm>
            <a:off x="11503469" y="478900"/>
            <a:ext cx="210600" cy="210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77" name="Google Shape;477;p5"/>
          <p:cNvSpPr/>
          <p:nvPr/>
        </p:nvSpPr>
        <p:spPr>
          <a:xfrm rot="5400000">
            <a:off x="10099988" y="5723215"/>
            <a:ext cx="926700" cy="951000"/>
          </a:xfrm>
          <a:prstGeom prst="teardrop">
            <a:avLst>
              <a:gd name="adj" fmla="val 100000"/>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78" name="Google Shape;478;p5"/>
          <p:cNvSpPr/>
          <p:nvPr/>
        </p:nvSpPr>
        <p:spPr>
          <a:xfrm rot="5400000" flipH="1">
            <a:off x="10211844" y="5859328"/>
            <a:ext cx="702900" cy="702900"/>
          </a:xfrm>
          <a:prstGeom prst="arc">
            <a:avLst>
              <a:gd name="adj1" fmla="val 16200000"/>
              <a:gd name="adj2" fmla="val 10690623"/>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479" name="Google Shape;479;p5"/>
          <p:cNvSpPr/>
          <p:nvPr/>
        </p:nvSpPr>
        <p:spPr>
          <a:xfrm rot="5400000" flipH="1">
            <a:off x="10319158" y="5966642"/>
            <a:ext cx="488400" cy="488400"/>
          </a:xfrm>
          <a:prstGeom prst="arc">
            <a:avLst>
              <a:gd name="adj1" fmla="val 16200000"/>
              <a:gd name="adj2" fmla="val 10869229"/>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480" name="Google Shape;480;p5"/>
          <p:cNvSpPr/>
          <p:nvPr/>
        </p:nvSpPr>
        <p:spPr>
          <a:xfrm flipH="1">
            <a:off x="10083109" y="5744365"/>
            <a:ext cx="474300" cy="47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1" name="Google Shape;481;p5"/>
          <p:cNvSpPr/>
          <p:nvPr/>
        </p:nvSpPr>
        <p:spPr>
          <a:xfrm flipH="1">
            <a:off x="10465769" y="6118388"/>
            <a:ext cx="180900" cy="1809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482" name="Google Shape;482;p5"/>
          <p:cNvGrpSpPr/>
          <p:nvPr/>
        </p:nvGrpSpPr>
        <p:grpSpPr>
          <a:xfrm flipH="1">
            <a:off x="10678730" y="6336819"/>
            <a:ext cx="263802" cy="34198"/>
            <a:chOff x="10578164" y="275923"/>
            <a:chExt cx="416551" cy="54000"/>
          </a:xfrm>
        </p:grpSpPr>
        <p:sp>
          <p:nvSpPr>
            <p:cNvPr id="483" name="Google Shape;483;p5"/>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4" name="Google Shape;484;p5"/>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5" name="Google Shape;485;p5"/>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86" name="Google Shape;486;p5"/>
          <p:cNvGrpSpPr/>
          <p:nvPr/>
        </p:nvGrpSpPr>
        <p:grpSpPr>
          <a:xfrm flipH="1">
            <a:off x="10678730" y="6433845"/>
            <a:ext cx="263802" cy="34198"/>
            <a:chOff x="10578164" y="275923"/>
            <a:chExt cx="416551" cy="54000"/>
          </a:xfrm>
        </p:grpSpPr>
        <p:sp>
          <p:nvSpPr>
            <p:cNvPr id="487" name="Google Shape;487;p5"/>
            <p:cNvSpPr/>
            <p:nvPr/>
          </p:nvSpPr>
          <p:spPr>
            <a:xfrm>
              <a:off x="10578164"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8" name="Google Shape;488;p5"/>
            <p:cNvSpPr/>
            <p:nvPr/>
          </p:nvSpPr>
          <p:spPr>
            <a:xfrm>
              <a:off x="10759440"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9" name="Google Shape;489;p5"/>
            <p:cNvSpPr/>
            <p:nvPr/>
          </p:nvSpPr>
          <p:spPr>
            <a:xfrm>
              <a:off x="10940715"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90" name="Google Shape;490;p5"/>
          <p:cNvGrpSpPr/>
          <p:nvPr/>
        </p:nvGrpSpPr>
        <p:grpSpPr>
          <a:xfrm flipH="1">
            <a:off x="10678730" y="6530871"/>
            <a:ext cx="263802" cy="34198"/>
            <a:chOff x="10578164" y="275923"/>
            <a:chExt cx="416551" cy="54000"/>
          </a:xfrm>
        </p:grpSpPr>
        <p:sp>
          <p:nvSpPr>
            <p:cNvPr id="491" name="Google Shape;491;p5"/>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2" name="Google Shape;492;p5"/>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3" name="Google Shape;493;p5"/>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94" name="Google Shape;494;p5"/>
          <p:cNvGrpSpPr/>
          <p:nvPr/>
        </p:nvGrpSpPr>
        <p:grpSpPr>
          <a:xfrm flipH="1">
            <a:off x="10192076" y="5872517"/>
            <a:ext cx="263802" cy="34198"/>
            <a:chOff x="10578164" y="275923"/>
            <a:chExt cx="416551" cy="54000"/>
          </a:xfrm>
        </p:grpSpPr>
        <p:sp>
          <p:nvSpPr>
            <p:cNvPr id="495" name="Google Shape;495;p5"/>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6" name="Google Shape;496;p5"/>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7" name="Google Shape;497;p5"/>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98" name="Google Shape;498;p5"/>
          <p:cNvGrpSpPr/>
          <p:nvPr/>
        </p:nvGrpSpPr>
        <p:grpSpPr>
          <a:xfrm flipH="1">
            <a:off x="10192076" y="5969543"/>
            <a:ext cx="263802" cy="34198"/>
            <a:chOff x="10578164" y="275923"/>
            <a:chExt cx="416551" cy="54000"/>
          </a:xfrm>
        </p:grpSpPr>
        <p:sp>
          <p:nvSpPr>
            <p:cNvPr id="499" name="Google Shape;499;p5"/>
            <p:cNvSpPr/>
            <p:nvPr/>
          </p:nvSpPr>
          <p:spPr>
            <a:xfrm>
              <a:off x="10578164"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0" name="Google Shape;500;p5"/>
            <p:cNvSpPr/>
            <p:nvPr/>
          </p:nvSpPr>
          <p:spPr>
            <a:xfrm>
              <a:off x="10759440"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1" name="Google Shape;501;p5"/>
            <p:cNvSpPr/>
            <p:nvPr/>
          </p:nvSpPr>
          <p:spPr>
            <a:xfrm>
              <a:off x="10940715"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502" name="Google Shape;502;p5"/>
          <p:cNvGrpSpPr/>
          <p:nvPr/>
        </p:nvGrpSpPr>
        <p:grpSpPr>
          <a:xfrm flipH="1">
            <a:off x="10192076" y="6066569"/>
            <a:ext cx="263802" cy="34198"/>
            <a:chOff x="10578164" y="275923"/>
            <a:chExt cx="416551" cy="54000"/>
          </a:xfrm>
        </p:grpSpPr>
        <p:sp>
          <p:nvSpPr>
            <p:cNvPr id="503" name="Google Shape;503;p5"/>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4" name="Google Shape;504;p5"/>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5" name="Google Shape;505;p5"/>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04 Section Title">
  <p:cSld name="CUSTOM_3">
    <p:bg>
      <p:bgPr>
        <a:solidFill>
          <a:schemeClr val="accent1"/>
        </a:solidFill>
        <a:effectLst/>
      </p:bgPr>
    </p:bg>
    <p:spTree>
      <p:nvGrpSpPr>
        <p:cNvPr id="1" name="Shape 506"/>
        <p:cNvGrpSpPr/>
        <p:nvPr/>
      </p:nvGrpSpPr>
      <p:grpSpPr>
        <a:xfrm>
          <a:off x="0" y="0"/>
          <a:ext cx="0" cy="0"/>
          <a:chOff x="0" y="0"/>
          <a:chExt cx="0" cy="0"/>
        </a:xfrm>
      </p:grpSpPr>
      <p:sp>
        <p:nvSpPr>
          <p:cNvPr id="579" name="Google Shape;579;p6"/>
          <p:cNvSpPr/>
          <p:nvPr/>
        </p:nvSpPr>
        <p:spPr>
          <a:xfrm flipH="1">
            <a:off x="8744766" y="238130"/>
            <a:ext cx="1128000" cy="10851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32" name="Group 131">
            <a:extLst>
              <a:ext uri="{FF2B5EF4-FFF2-40B4-BE49-F238E27FC236}">
                <a16:creationId xmlns:a16="http://schemas.microsoft.com/office/drawing/2014/main" id="{5B85E3D0-E5AF-4BFB-B5A7-9015C3D5436B}"/>
              </a:ext>
            </a:extLst>
          </p:cNvPr>
          <p:cNvGrpSpPr/>
          <p:nvPr userDrawn="1"/>
        </p:nvGrpSpPr>
        <p:grpSpPr>
          <a:xfrm>
            <a:off x="8464431" y="232913"/>
            <a:ext cx="1397080" cy="946748"/>
            <a:chOff x="3210946" y="234733"/>
            <a:chExt cx="1560780" cy="1298611"/>
          </a:xfrm>
        </p:grpSpPr>
        <p:cxnSp>
          <p:nvCxnSpPr>
            <p:cNvPr id="133" name="Straight Connector 132">
              <a:extLst>
                <a:ext uri="{FF2B5EF4-FFF2-40B4-BE49-F238E27FC236}">
                  <a16:creationId xmlns:a16="http://schemas.microsoft.com/office/drawing/2014/main" id="{5C1E39AC-21B9-4A19-ADC1-90A80B08350E}"/>
                </a:ext>
              </a:extLst>
            </p:cNvPr>
            <p:cNvCxnSpPr>
              <a:cxnSpLocks/>
            </p:cNvCxnSpPr>
            <p:nvPr/>
          </p:nvCxnSpPr>
          <p:spPr>
            <a:xfrm rot="5400000">
              <a:off x="3991336" y="752954"/>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F92D4D7F-C1A0-4638-B2B0-F69A128A2A04}"/>
                </a:ext>
              </a:extLst>
            </p:cNvPr>
            <p:cNvCxnSpPr>
              <a:cxnSpLocks/>
            </p:cNvCxnSpPr>
            <p:nvPr/>
          </p:nvCxnSpPr>
          <p:spPr>
            <a:xfrm rot="5400000">
              <a:off x="3991336" y="567439"/>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984038B7-64FF-4C33-B00D-DC9E7508A500}"/>
                </a:ext>
              </a:extLst>
            </p:cNvPr>
            <p:cNvCxnSpPr>
              <a:cxnSpLocks/>
            </p:cNvCxnSpPr>
            <p:nvPr/>
          </p:nvCxnSpPr>
          <p:spPr>
            <a:xfrm rot="5400000">
              <a:off x="3991336" y="381923"/>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31BED0FF-A764-4BCE-ABBB-DBEBAFB34167}"/>
                </a:ext>
              </a:extLst>
            </p:cNvPr>
            <p:cNvCxnSpPr>
              <a:cxnSpLocks/>
            </p:cNvCxnSpPr>
            <p:nvPr/>
          </p:nvCxnSpPr>
          <p:spPr>
            <a:xfrm rot="5400000">
              <a:off x="3991336" y="19640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ACE8178D-1479-441C-999C-D435746C4B13}"/>
                </a:ext>
              </a:extLst>
            </p:cNvPr>
            <p:cNvCxnSpPr>
              <a:cxnSpLocks/>
            </p:cNvCxnSpPr>
            <p:nvPr/>
          </p:nvCxnSpPr>
          <p:spPr>
            <a:xfrm rot="5400000">
              <a:off x="3991336" y="1089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81AE62C7-755D-4234-98DD-DC1BF2ED9CD2}"/>
                </a:ext>
              </a:extLst>
            </p:cNvPr>
            <p:cNvCxnSpPr>
              <a:cxnSpLocks/>
            </p:cNvCxnSpPr>
            <p:nvPr/>
          </p:nvCxnSpPr>
          <p:spPr>
            <a:xfrm rot="5400000">
              <a:off x="3991336" y="-174625"/>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79E057A9-665E-48B3-AF3C-5FA176C54BCC}"/>
                </a:ext>
              </a:extLst>
            </p:cNvPr>
            <p:cNvCxnSpPr>
              <a:cxnSpLocks/>
            </p:cNvCxnSpPr>
            <p:nvPr/>
          </p:nvCxnSpPr>
          <p:spPr>
            <a:xfrm rot="5400000">
              <a:off x="3991336" y="-36014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BE739F19-E2D5-4B0C-829A-64E45E528735}"/>
                </a:ext>
              </a:extLst>
            </p:cNvPr>
            <p:cNvCxnSpPr>
              <a:cxnSpLocks/>
            </p:cNvCxnSpPr>
            <p:nvPr/>
          </p:nvCxnSpPr>
          <p:spPr>
            <a:xfrm rot="5400000">
              <a:off x="3991336" y="-54565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507" name="Google Shape;507;p6"/>
          <p:cNvSpPr txBox="1">
            <a:spLocks noGrp="1"/>
          </p:cNvSpPr>
          <p:nvPr>
            <p:ph type="body" idx="1"/>
          </p:nvPr>
        </p:nvSpPr>
        <p:spPr>
          <a:xfrm>
            <a:off x="2401350" y="3991350"/>
            <a:ext cx="7389300" cy="2075100"/>
          </a:xfrm>
          <a:prstGeom prst="rect">
            <a:avLst/>
          </a:prstGeom>
        </p:spPr>
        <p:txBody>
          <a:bodyPr spcFirstLastPara="1" wrap="square" lIns="121900" tIns="121900" rIns="121900" bIns="121900" anchor="t" anchorCtr="0">
            <a:noAutofit/>
          </a:bodyPr>
          <a:lstStyle>
            <a:lvl1pPr marL="457200" lvl="0" indent="-349250" algn="ctr">
              <a:spcBef>
                <a:spcPts val="0"/>
              </a:spcBef>
              <a:spcAft>
                <a:spcPts val="0"/>
              </a:spcAft>
              <a:buClr>
                <a:schemeClr val="lt2"/>
              </a:buClr>
              <a:buSzPts val="1900"/>
              <a:buChar char="●"/>
              <a:defRPr>
                <a:solidFill>
                  <a:schemeClr val="lt2"/>
                </a:solidFill>
                <a:latin typeface="Aldrich"/>
                <a:cs typeface="Arial" panose="020B0604020202020204" pitchFamily="34" charset="0"/>
              </a:defRPr>
            </a:lvl1pPr>
            <a:lvl2pPr marL="914400" lvl="1" indent="-349250" algn="ctr">
              <a:spcBef>
                <a:spcPts val="2100"/>
              </a:spcBef>
              <a:spcAft>
                <a:spcPts val="0"/>
              </a:spcAft>
              <a:buClr>
                <a:schemeClr val="lt2"/>
              </a:buClr>
              <a:buSzPts val="1900"/>
              <a:buChar char="○"/>
              <a:defRPr>
                <a:solidFill>
                  <a:schemeClr val="lt2"/>
                </a:solidFill>
              </a:defRPr>
            </a:lvl2pPr>
            <a:lvl3pPr marL="1371600" lvl="2" indent="-349250" algn="ctr">
              <a:spcBef>
                <a:spcPts val="2100"/>
              </a:spcBef>
              <a:spcAft>
                <a:spcPts val="0"/>
              </a:spcAft>
              <a:buClr>
                <a:schemeClr val="lt2"/>
              </a:buClr>
              <a:buSzPts val="1900"/>
              <a:buChar char="■"/>
              <a:defRPr>
                <a:solidFill>
                  <a:schemeClr val="lt2"/>
                </a:solidFill>
              </a:defRPr>
            </a:lvl3pPr>
            <a:lvl4pPr marL="1828800" lvl="3" indent="-349250" algn="ctr">
              <a:spcBef>
                <a:spcPts val="2100"/>
              </a:spcBef>
              <a:spcAft>
                <a:spcPts val="0"/>
              </a:spcAft>
              <a:buClr>
                <a:schemeClr val="lt2"/>
              </a:buClr>
              <a:buSzPts val="1900"/>
              <a:buChar char="●"/>
              <a:defRPr>
                <a:solidFill>
                  <a:schemeClr val="lt2"/>
                </a:solidFill>
              </a:defRPr>
            </a:lvl4pPr>
            <a:lvl5pPr marL="2286000" lvl="4" indent="-349250" algn="ctr">
              <a:spcBef>
                <a:spcPts val="2100"/>
              </a:spcBef>
              <a:spcAft>
                <a:spcPts val="0"/>
              </a:spcAft>
              <a:buClr>
                <a:schemeClr val="lt2"/>
              </a:buClr>
              <a:buSzPts val="1900"/>
              <a:buChar char="○"/>
              <a:defRPr>
                <a:solidFill>
                  <a:schemeClr val="lt2"/>
                </a:solidFill>
              </a:defRPr>
            </a:lvl5pPr>
            <a:lvl6pPr marL="2743200" lvl="5" indent="-349250" algn="ctr">
              <a:spcBef>
                <a:spcPts val="2100"/>
              </a:spcBef>
              <a:spcAft>
                <a:spcPts val="0"/>
              </a:spcAft>
              <a:buClr>
                <a:schemeClr val="lt2"/>
              </a:buClr>
              <a:buSzPts val="1900"/>
              <a:buChar char="■"/>
              <a:defRPr>
                <a:solidFill>
                  <a:schemeClr val="lt2"/>
                </a:solidFill>
              </a:defRPr>
            </a:lvl6pPr>
            <a:lvl7pPr marL="3200400" lvl="6" indent="-349250" algn="ctr">
              <a:spcBef>
                <a:spcPts val="2100"/>
              </a:spcBef>
              <a:spcAft>
                <a:spcPts val="0"/>
              </a:spcAft>
              <a:buClr>
                <a:schemeClr val="lt2"/>
              </a:buClr>
              <a:buSzPts val="1900"/>
              <a:buChar char="●"/>
              <a:defRPr>
                <a:solidFill>
                  <a:schemeClr val="lt2"/>
                </a:solidFill>
              </a:defRPr>
            </a:lvl7pPr>
            <a:lvl8pPr marL="3657600" lvl="7" indent="-349250" algn="ctr">
              <a:spcBef>
                <a:spcPts val="2100"/>
              </a:spcBef>
              <a:spcAft>
                <a:spcPts val="0"/>
              </a:spcAft>
              <a:buClr>
                <a:schemeClr val="lt2"/>
              </a:buClr>
              <a:buSzPts val="1900"/>
              <a:buChar char="○"/>
              <a:defRPr>
                <a:solidFill>
                  <a:schemeClr val="lt2"/>
                </a:solidFill>
              </a:defRPr>
            </a:lvl8pPr>
            <a:lvl9pPr marL="4114800" lvl="8" indent="-349250" algn="ctr">
              <a:spcBef>
                <a:spcPts val="2100"/>
              </a:spcBef>
              <a:spcAft>
                <a:spcPts val="2100"/>
              </a:spcAft>
              <a:buClr>
                <a:schemeClr val="lt2"/>
              </a:buClr>
              <a:buSzPts val="1900"/>
              <a:buChar char="■"/>
              <a:defRPr>
                <a:solidFill>
                  <a:schemeClr val="lt2"/>
                </a:solidFill>
              </a:defRPr>
            </a:lvl9pPr>
          </a:lstStyle>
          <a:p>
            <a:endParaRPr dirty="0"/>
          </a:p>
        </p:txBody>
      </p:sp>
      <p:sp>
        <p:nvSpPr>
          <p:cNvPr id="508" name="Google Shape;508;p6"/>
          <p:cNvSpPr txBox="1">
            <a:spLocks noGrp="1"/>
          </p:cNvSpPr>
          <p:nvPr>
            <p:ph type="title"/>
          </p:nvPr>
        </p:nvSpPr>
        <p:spPr>
          <a:xfrm>
            <a:off x="2401350" y="3066900"/>
            <a:ext cx="73893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lt2"/>
              </a:buClr>
              <a:buSzPts val="4000"/>
              <a:buFont typeface="Aldrich"/>
              <a:buNone/>
              <a:defRPr>
                <a:solidFill>
                  <a:schemeClr val="lt2"/>
                </a:solidFill>
                <a:latin typeface="Aldrich"/>
                <a:cs typeface="Arial" panose="020B0604020202020204" pitchFamily="34" charset="0"/>
              </a:defRPr>
            </a:lvl1pPr>
            <a:lvl2pPr lvl="1"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dirty="0"/>
          </a:p>
        </p:txBody>
      </p:sp>
      <p:grpSp>
        <p:nvGrpSpPr>
          <p:cNvPr id="509" name="Google Shape;509;p6"/>
          <p:cNvGrpSpPr/>
          <p:nvPr/>
        </p:nvGrpSpPr>
        <p:grpSpPr>
          <a:xfrm flipH="1">
            <a:off x="10007839" y="1838613"/>
            <a:ext cx="810287" cy="544003"/>
            <a:chOff x="10624861" y="3933984"/>
            <a:chExt cx="1115330" cy="748800"/>
          </a:xfrm>
        </p:grpSpPr>
        <p:cxnSp>
          <p:nvCxnSpPr>
            <p:cNvPr id="510" name="Google Shape;510;p6"/>
            <p:cNvCxnSpPr/>
            <p:nvPr/>
          </p:nvCxnSpPr>
          <p:spPr>
            <a:xfrm>
              <a:off x="10996637"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511" name="Google Shape;511;p6"/>
            <p:cNvCxnSpPr/>
            <p:nvPr/>
          </p:nvCxnSpPr>
          <p:spPr>
            <a:xfrm>
              <a:off x="10810749"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512" name="Google Shape;512;p6"/>
            <p:cNvCxnSpPr/>
            <p:nvPr/>
          </p:nvCxnSpPr>
          <p:spPr>
            <a:xfrm>
              <a:off x="1062486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513" name="Google Shape;513;p6"/>
            <p:cNvCxnSpPr/>
            <p:nvPr/>
          </p:nvCxnSpPr>
          <p:spPr>
            <a:xfrm>
              <a:off x="1155430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514" name="Google Shape;514;p6"/>
            <p:cNvCxnSpPr/>
            <p:nvPr/>
          </p:nvCxnSpPr>
          <p:spPr>
            <a:xfrm>
              <a:off x="11368413"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515" name="Google Shape;515;p6"/>
            <p:cNvCxnSpPr/>
            <p:nvPr/>
          </p:nvCxnSpPr>
          <p:spPr>
            <a:xfrm>
              <a:off x="11182525"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516" name="Google Shape;516;p6"/>
            <p:cNvCxnSpPr/>
            <p:nvPr/>
          </p:nvCxnSpPr>
          <p:spPr>
            <a:xfrm>
              <a:off x="11740191" y="3933984"/>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517" name="Google Shape;517;p6"/>
          <p:cNvSpPr/>
          <p:nvPr/>
        </p:nvSpPr>
        <p:spPr>
          <a:xfrm flipH="1">
            <a:off x="11495537" y="229805"/>
            <a:ext cx="544200" cy="5442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18" name="Google Shape;518;p6"/>
          <p:cNvSpPr/>
          <p:nvPr/>
        </p:nvSpPr>
        <p:spPr>
          <a:xfrm flipH="1">
            <a:off x="10961247" y="230305"/>
            <a:ext cx="1069500" cy="1069500"/>
          </a:xfrm>
          <a:prstGeom prst="arc">
            <a:avLst>
              <a:gd name="adj1" fmla="val 16200000"/>
              <a:gd name="adj2" fmla="val 5467200"/>
            </a:avLst>
          </a:prstGeom>
          <a:noFill/>
          <a:ln w="9525" cap="flat" cmpd="sng">
            <a:solidFill>
              <a:schemeClr val="dk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519" name="Google Shape;519;p6"/>
          <p:cNvGrpSpPr/>
          <p:nvPr/>
        </p:nvGrpSpPr>
        <p:grpSpPr>
          <a:xfrm flipH="1">
            <a:off x="11502543" y="766390"/>
            <a:ext cx="537277" cy="544003"/>
            <a:chOff x="8943245" y="2438859"/>
            <a:chExt cx="739541" cy="748800"/>
          </a:xfrm>
        </p:grpSpPr>
        <p:cxnSp>
          <p:nvCxnSpPr>
            <p:cNvPr id="520" name="Google Shape;520;p6"/>
            <p:cNvCxnSpPr/>
            <p:nvPr/>
          </p:nvCxnSpPr>
          <p:spPr>
            <a:xfrm>
              <a:off x="8943245"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521" name="Google Shape;521;p6"/>
            <p:cNvCxnSpPr/>
            <p:nvPr/>
          </p:nvCxnSpPr>
          <p:spPr>
            <a:xfrm>
              <a:off x="968278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522" name="Google Shape;522;p6"/>
            <p:cNvCxnSpPr/>
            <p:nvPr/>
          </p:nvCxnSpPr>
          <p:spPr>
            <a:xfrm>
              <a:off x="9497903"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523" name="Google Shape;523;p6"/>
            <p:cNvCxnSpPr/>
            <p:nvPr/>
          </p:nvCxnSpPr>
          <p:spPr>
            <a:xfrm>
              <a:off x="931301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524" name="Google Shape;524;p6"/>
            <p:cNvCxnSpPr/>
            <p:nvPr/>
          </p:nvCxnSpPr>
          <p:spPr>
            <a:xfrm>
              <a:off x="9128131" y="2438859"/>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525" name="Google Shape;525;p6"/>
          <p:cNvSpPr/>
          <p:nvPr/>
        </p:nvSpPr>
        <p:spPr>
          <a:xfrm flipH="1">
            <a:off x="11131450" y="365168"/>
            <a:ext cx="797400" cy="7974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26" name="Google Shape;526;p6"/>
          <p:cNvSpPr/>
          <p:nvPr/>
        </p:nvSpPr>
        <p:spPr>
          <a:xfrm flipH="1">
            <a:off x="11274580" y="507940"/>
            <a:ext cx="511500" cy="5115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27" name="Google Shape;527;p6"/>
          <p:cNvSpPr/>
          <p:nvPr/>
        </p:nvSpPr>
        <p:spPr>
          <a:xfrm flipH="1">
            <a:off x="11404430" y="637890"/>
            <a:ext cx="251700" cy="251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28" name="Google Shape;528;p6"/>
          <p:cNvSpPr/>
          <p:nvPr/>
        </p:nvSpPr>
        <p:spPr>
          <a:xfrm flipH="1">
            <a:off x="10412812" y="229805"/>
            <a:ext cx="544200" cy="5442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29" name="Google Shape;529;p6"/>
          <p:cNvSpPr/>
          <p:nvPr/>
        </p:nvSpPr>
        <p:spPr>
          <a:xfrm flipH="1">
            <a:off x="10413977" y="774086"/>
            <a:ext cx="544200" cy="5442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530" name="Google Shape;530;p6"/>
          <p:cNvGrpSpPr/>
          <p:nvPr/>
        </p:nvGrpSpPr>
        <p:grpSpPr>
          <a:xfrm flipH="1">
            <a:off x="10547157" y="765225"/>
            <a:ext cx="268639" cy="544003"/>
            <a:chOff x="10628069" y="2437255"/>
            <a:chExt cx="369772" cy="748800"/>
          </a:xfrm>
        </p:grpSpPr>
        <p:cxnSp>
          <p:nvCxnSpPr>
            <p:cNvPr id="531" name="Google Shape;531;p6"/>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532" name="Google Shape;532;p6"/>
            <p:cNvCxnSpPr/>
            <p:nvPr/>
          </p:nvCxnSpPr>
          <p:spPr>
            <a:xfrm>
              <a:off x="10812955"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533" name="Google Shape;533;p6"/>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534" name="Google Shape;534;p6"/>
          <p:cNvSpPr/>
          <p:nvPr/>
        </p:nvSpPr>
        <p:spPr>
          <a:xfrm flipH="1">
            <a:off x="10536848" y="364000"/>
            <a:ext cx="288300" cy="2883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35" name="Google Shape;535;p6"/>
          <p:cNvSpPr/>
          <p:nvPr/>
        </p:nvSpPr>
        <p:spPr>
          <a:xfrm flipH="1">
            <a:off x="10606703" y="433346"/>
            <a:ext cx="149100" cy="1491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36" name="Google Shape;536;p6"/>
          <p:cNvSpPr/>
          <p:nvPr/>
        </p:nvSpPr>
        <p:spPr>
          <a:xfrm rot="-5400000" flipH="1">
            <a:off x="9867209" y="775504"/>
            <a:ext cx="544200" cy="5442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41" name="Google Shape;541;p6"/>
          <p:cNvSpPr/>
          <p:nvPr/>
        </p:nvSpPr>
        <p:spPr>
          <a:xfrm flipH="1">
            <a:off x="9884169" y="248037"/>
            <a:ext cx="511500" cy="511500"/>
          </a:xfrm>
          <a:prstGeom prst="ellipse">
            <a:avLst/>
          </a:prstGeom>
          <a:no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42" name="Google Shape;542;p6"/>
          <p:cNvSpPr/>
          <p:nvPr/>
        </p:nvSpPr>
        <p:spPr>
          <a:xfrm flipH="1">
            <a:off x="9999565" y="355842"/>
            <a:ext cx="288300" cy="2883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43" name="Google Shape;543;p6"/>
          <p:cNvSpPr/>
          <p:nvPr/>
        </p:nvSpPr>
        <p:spPr>
          <a:xfrm flipH="1">
            <a:off x="10069420" y="425188"/>
            <a:ext cx="149100" cy="1491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44" name="Google Shape;544;p6"/>
          <p:cNvSpPr/>
          <p:nvPr/>
        </p:nvSpPr>
        <p:spPr>
          <a:xfrm rot="5400000" flipH="1">
            <a:off x="10962413" y="1312789"/>
            <a:ext cx="1069500" cy="10695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545" name="Google Shape;545;p6"/>
          <p:cNvSpPr/>
          <p:nvPr/>
        </p:nvSpPr>
        <p:spPr>
          <a:xfrm rot="5400000" flipH="1">
            <a:off x="11093982" y="1444357"/>
            <a:ext cx="806400" cy="806400"/>
          </a:xfrm>
          <a:prstGeom prst="arc">
            <a:avLst>
              <a:gd name="adj1" fmla="val 16200000"/>
              <a:gd name="adj2" fmla="val 5467200"/>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546" name="Google Shape;546;p6"/>
          <p:cNvSpPr/>
          <p:nvPr/>
        </p:nvSpPr>
        <p:spPr>
          <a:xfrm rot="5400000" flipH="1">
            <a:off x="11217024" y="1567398"/>
            <a:ext cx="560400" cy="5604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547" name="Google Shape;547;p6"/>
          <p:cNvSpPr/>
          <p:nvPr/>
        </p:nvSpPr>
        <p:spPr>
          <a:xfrm rot="5400000" flipH="1">
            <a:off x="11345540" y="1707567"/>
            <a:ext cx="286200" cy="286200"/>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548" name="Google Shape;548;p6"/>
          <p:cNvSpPr/>
          <p:nvPr/>
        </p:nvSpPr>
        <p:spPr>
          <a:xfrm rot="5400000">
            <a:off x="10963578" y="1304883"/>
            <a:ext cx="1069500" cy="1069500"/>
          </a:xfrm>
          <a:prstGeom prst="arc">
            <a:avLst>
              <a:gd name="adj1" fmla="val 16200000"/>
              <a:gd name="adj2" fmla="val 3799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549" name="Google Shape;549;p6"/>
          <p:cNvSpPr/>
          <p:nvPr/>
        </p:nvSpPr>
        <p:spPr>
          <a:xfrm rot="-5400000" flipH="1">
            <a:off x="10958012" y="1304883"/>
            <a:ext cx="1069500" cy="1069500"/>
          </a:xfrm>
          <a:prstGeom prst="arc">
            <a:avLst>
              <a:gd name="adj1" fmla="val 16200000"/>
              <a:gd name="adj2" fmla="val 3799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550" name="Google Shape;550;p6"/>
          <p:cNvSpPr/>
          <p:nvPr/>
        </p:nvSpPr>
        <p:spPr>
          <a:xfrm rot="5400000">
            <a:off x="11211196" y="1552381"/>
            <a:ext cx="560400" cy="5604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551" name="Google Shape;551;p6"/>
          <p:cNvSpPr/>
          <p:nvPr/>
        </p:nvSpPr>
        <p:spPr>
          <a:xfrm rot="5400000">
            <a:off x="11346705" y="1685660"/>
            <a:ext cx="286200" cy="286200"/>
          </a:xfrm>
          <a:prstGeom prst="arc">
            <a:avLst>
              <a:gd name="adj1" fmla="val 16200000"/>
              <a:gd name="adj2" fmla="val 54672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552" name="Google Shape;552;p6"/>
          <p:cNvGrpSpPr/>
          <p:nvPr/>
        </p:nvGrpSpPr>
        <p:grpSpPr>
          <a:xfrm flipH="1">
            <a:off x="10006674" y="1308329"/>
            <a:ext cx="810288" cy="544003"/>
            <a:chOff x="10626465" y="3184818"/>
            <a:chExt cx="1115330" cy="748800"/>
          </a:xfrm>
        </p:grpSpPr>
        <p:cxnSp>
          <p:nvCxnSpPr>
            <p:cNvPr id="553" name="Google Shape;553;p6"/>
            <p:cNvCxnSpPr/>
            <p:nvPr/>
          </p:nvCxnSpPr>
          <p:spPr>
            <a:xfrm>
              <a:off x="10998241" y="3184818"/>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554" name="Google Shape;554;p6"/>
            <p:cNvCxnSpPr/>
            <p:nvPr/>
          </p:nvCxnSpPr>
          <p:spPr>
            <a:xfrm>
              <a:off x="10812353" y="3184818"/>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555" name="Google Shape;555;p6"/>
            <p:cNvCxnSpPr/>
            <p:nvPr/>
          </p:nvCxnSpPr>
          <p:spPr>
            <a:xfrm>
              <a:off x="10626465" y="3184818"/>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556" name="Google Shape;556;p6"/>
            <p:cNvCxnSpPr/>
            <p:nvPr/>
          </p:nvCxnSpPr>
          <p:spPr>
            <a:xfrm>
              <a:off x="11555905" y="3184818"/>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557" name="Google Shape;557;p6"/>
            <p:cNvCxnSpPr/>
            <p:nvPr/>
          </p:nvCxnSpPr>
          <p:spPr>
            <a:xfrm>
              <a:off x="11370017" y="3184818"/>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558" name="Google Shape;558;p6"/>
            <p:cNvCxnSpPr/>
            <p:nvPr/>
          </p:nvCxnSpPr>
          <p:spPr>
            <a:xfrm>
              <a:off x="11184129" y="3184818"/>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559" name="Google Shape;559;p6"/>
            <p:cNvCxnSpPr/>
            <p:nvPr/>
          </p:nvCxnSpPr>
          <p:spPr>
            <a:xfrm>
              <a:off x="11741795" y="3184818"/>
              <a:ext cx="0" cy="748800"/>
            </a:xfrm>
            <a:prstGeom prst="straightConnector1">
              <a:avLst/>
            </a:prstGeom>
            <a:noFill/>
            <a:ln w="9525" cap="flat" cmpd="sng">
              <a:solidFill>
                <a:schemeClr val="dk2"/>
              </a:solidFill>
              <a:prstDash val="solid"/>
              <a:miter lim="800000"/>
              <a:headEnd type="none" w="sm" len="sm"/>
              <a:tailEnd type="none" w="sm" len="sm"/>
            </a:ln>
          </p:spPr>
        </p:cxnSp>
      </p:grpSp>
      <p:sp>
        <p:nvSpPr>
          <p:cNvPr id="560" name="Google Shape;560;p6"/>
          <p:cNvSpPr/>
          <p:nvPr/>
        </p:nvSpPr>
        <p:spPr>
          <a:xfrm flipH="1">
            <a:off x="10411239" y="1323196"/>
            <a:ext cx="552600" cy="53130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61" name="Google Shape;561;p6"/>
          <p:cNvSpPr/>
          <p:nvPr/>
        </p:nvSpPr>
        <p:spPr>
          <a:xfrm rot="5400000" flipH="1">
            <a:off x="9853138" y="1312706"/>
            <a:ext cx="552600" cy="53130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562" name="Google Shape;562;p6"/>
          <p:cNvGrpSpPr/>
          <p:nvPr/>
        </p:nvGrpSpPr>
        <p:grpSpPr>
          <a:xfrm rot="10800000" flipH="1">
            <a:off x="9864699" y="1853554"/>
            <a:ext cx="1100106" cy="552503"/>
            <a:chOff x="10576560" y="3328633"/>
            <a:chExt cx="1514255" cy="760500"/>
          </a:xfrm>
        </p:grpSpPr>
        <p:sp>
          <p:nvSpPr>
            <p:cNvPr id="563" name="Google Shape;563;p6"/>
            <p:cNvSpPr/>
            <p:nvPr/>
          </p:nvSpPr>
          <p:spPr>
            <a:xfrm>
              <a:off x="10576560" y="335761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64" name="Google Shape;564;p6"/>
            <p:cNvSpPr/>
            <p:nvPr/>
          </p:nvSpPr>
          <p:spPr>
            <a:xfrm rot="-5400000">
              <a:off x="11344865" y="334318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565" name="Google Shape;565;p6"/>
          <p:cNvSpPr/>
          <p:nvPr/>
        </p:nvSpPr>
        <p:spPr>
          <a:xfrm rot="-2700000" flipH="1">
            <a:off x="10210414" y="1660737"/>
            <a:ext cx="393293" cy="39329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66" name="Google Shape;566;p6"/>
          <p:cNvSpPr/>
          <p:nvPr/>
        </p:nvSpPr>
        <p:spPr>
          <a:xfrm flipH="1">
            <a:off x="10266458" y="1711299"/>
            <a:ext cx="288300" cy="2883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67" name="Google Shape;567;p6"/>
          <p:cNvSpPr/>
          <p:nvPr/>
        </p:nvSpPr>
        <p:spPr>
          <a:xfrm flipH="1">
            <a:off x="10336240" y="1780718"/>
            <a:ext cx="149100" cy="1491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68" name="Google Shape;568;p6"/>
          <p:cNvSpPr/>
          <p:nvPr/>
        </p:nvSpPr>
        <p:spPr>
          <a:xfrm rot="10800000" flipH="1">
            <a:off x="10967349" y="2389849"/>
            <a:ext cx="1069500" cy="1069500"/>
          </a:xfrm>
          <a:prstGeom prst="arc">
            <a:avLst>
              <a:gd name="adj1" fmla="val 16200000"/>
              <a:gd name="adj2" fmla="val 125862"/>
            </a:avLst>
          </a:prstGeom>
          <a:noFill/>
          <a:ln w="9525" cap="flat" cmpd="sng">
            <a:solidFill>
              <a:schemeClr val="dk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569" name="Google Shape;569;p6"/>
          <p:cNvSpPr/>
          <p:nvPr/>
        </p:nvSpPr>
        <p:spPr>
          <a:xfrm flipH="1">
            <a:off x="10940786" y="2915231"/>
            <a:ext cx="544200" cy="5442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570" name="Google Shape;570;p6"/>
          <p:cNvGrpSpPr/>
          <p:nvPr/>
        </p:nvGrpSpPr>
        <p:grpSpPr>
          <a:xfrm rot="10800000" flipH="1">
            <a:off x="10939280" y="2378174"/>
            <a:ext cx="1100106" cy="552503"/>
            <a:chOff x="10576560" y="3328633"/>
            <a:chExt cx="1514255" cy="760500"/>
          </a:xfrm>
        </p:grpSpPr>
        <p:sp>
          <p:nvSpPr>
            <p:cNvPr id="571" name="Google Shape;571;p6"/>
            <p:cNvSpPr/>
            <p:nvPr/>
          </p:nvSpPr>
          <p:spPr>
            <a:xfrm>
              <a:off x="10576560" y="335761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72" name="Google Shape;572;p6"/>
            <p:cNvSpPr/>
            <p:nvPr/>
          </p:nvSpPr>
          <p:spPr>
            <a:xfrm rot="-5400000">
              <a:off x="11344865" y="334318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573" name="Google Shape;573;p6"/>
          <p:cNvSpPr/>
          <p:nvPr/>
        </p:nvSpPr>
        <p:spPr>
          <a:xfrm rot="5400000">
            <a:off x="11201886" y="2622446"/>
            <a:ext cx="560400" cy="560400"/>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574" name="Google Shape;574;p6"/>
          <p:cNvSpPr/>
          <p:nvPr/>
        </p:nvSpPr>
        <p:spPr>
          <a:xfrm rot="5400000" flipH="1">
            <a:off x="11203052" y="2621147"/>
            <a:ext cx="560400" cy="5604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575" name="Google Shape;575;p6"/>
          <p:cNvGrpSpPr/>
          <p:nvPr/>
        </p:nvGrpSpPr>
        <p:grpSpPr>
          <a:xfrm flipH="1">
            <a:off x="11275232" y="2679891"/>
            <a:ext cx="427618" cy="427618"/>
            <a:chOff x="9392653" y="5061283"/>
            <a:chExt cx="588600" cy="588600"/>
          </a:xfrm>
        </p:grpSpPr>
        <p:sp>
          <p:nvSpPr>
            <p:cNvPr id="576" name="Google Shape;576;p6"/>
            <p:cNvSpPr/>
            <p:nvPr/>
          </p:nvSpPr>
          <p:spPr>
            <a:xfrm>
              <a:off x="9392653" y="5061283"/>
              <a:ext cx="588600" cy="588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77" name="Google Shape;577;p6"/>
            <p:cNvSpPr/>
            <p:nvPr/>
          </p:nvSpPr>
          <p:spPr>
            <a:xfrm>
              <a:off x="9508479" y="5177109"/>
              <a:ext cx="357000" cy="3570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78" name="Google Shape;578;p6"/>
            <p:cNvSpPr/>
            <p:nvPr/>
          </p:nvSpPr>
          <p:spPr>
            <a:xfrm>
              <a:off x="9608742" y="5277372"/>
              <a:ext cx="156600" cy="156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589" name="Google Shape;589;p6"/>
          <p:cNvGrpSpPr/>
          <p:nvPr/>
        </p:nvGrpSpPr>
        <p:grpSpPr>
          <a:xfrm rot="59625" flipH="1">
            <a:off x="8741947" y="227006"/>
            <a:ext cx="1114254" cy="1114185"/>
            <a:chOff x="3247624" y="213651"/>
            <a:chExt cx="1533709" cy="1533614"/>
          </a:xfrm>
        </p:grpSpPr>
        <p:sp>
          <p:nvSpPr>
            <p:cNvPr id="590" name="Google Shape;590;p6"/>
            <p:cNvSpPr/>
            <p:nvPr/>
          </p:nvSpPr>
          <p:spPr>
            <a:xfrm rot="-2642172" flipH="1">
              <a:off x="3472138" y="438179"/>
              <a:ext cx="1084572" cy="1084572"/>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591" name="Google Shape;591;p6"/>
            <p:cNvSpPr/>
            <p:nvPr/>
          </p:nvSpPr>
          <p:spPr>
            <a:xfrm rot="8157828" flipH="1">
              <a:off x="3472247" y="438165"/>
              <a:ext cx="1084572" cy="1084572"/>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sp>
        <p:nvSpPr>
          <p:cNvPr id="592" name="Google Shape;592;p6"/>
          <p:cNvSpPr/>
          <p:nvPr/>
        </p:nvSpPr>
        <p:spPr>
          <a:xfrm flipH="1">
            <a:off x="9043323" y="527961"/>
            <a:ext cx="511500" cy="5115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93" name="Google Shape;593;p6"/>
          <p:cNvSpPr/>
          <p:nvPr/>
        </p:nvSpPr>
        <p:spPr>
          <a:xfrm flipH="1">
            <a:off x="9169461" y="654124"/>
            <a:ext cx="259200" cy="2592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cxnSp>
        <p:nvCxnSpPr>
          <p:cNvPr id="594" name="Google Shape;594;p6"/>
          <p:cNvCxnSpPr/>
          <p:nvPr/>
        </p:nvCxnSpPr>
        <p:spPr>
          <a:xfrm>
            <a:off x="749191" y="1229156"/>
            <a:ext cx="499800" cy="0"/>
          </a:xfrm>
          <a:prstGeom prst="straightConnector1">
            <a:avLst/>
          </a:prstGeom>
          <a:noFill/>
          <a:ln w="9525" cap="flat" cmpd="sng">
            <a:solidFill>
              <a:schemeClr val="accent3"/>
            </a:solidFill>
            <a:prstDash val="solid"/>
            <a:miter lim="800000"/>
            <a:headEnd type="none" w="sm" len="sm"/>
            <a:tailEnd type="none" w="sm" len="sm"/>
          </a:ln>
        </p:spPr>
      </p:cxnSp>
      <p:sp>
        <p:nvSpPr>
          <p:cNvPr id="595" name="Google Shape;595;p6"/>
          <p:cNvSpPr/>
          <p:nvPr/>
        </p:nvSpPr>
        <p:spPr>
          <a:xfrm rot="10800000" flipH="1">
            <a:off x="175014" y="686400"/>
            <a:ext cx="544200" cy="5442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96" name="Google Shape;596;p6"/>
          <p:cNvSpPr/>
          <p:nvPr/>
        </p:nvSpPr>
        <p:spPr>
          <a:xfrm rot="10800000" flipH="1">
            <a:off x="184004" y="160600"/>
            <a:ext cx="1069500" cy="1069500"/>
          </a:xfrm>
          <a:prstGeom prst="arc">
            <a:avLst>
              <a:gd name="adj1" fmla="val 16200000"/>
              <a:gd name="adj2" fmla="val 5467200"/>
            </a:avLst>
          </a:prstGeom>
          <a:noFill/>
          <a:ln w="9525" cap="flat" cmpd="sng">
            <a:solidFill>
              <a:schemeClr val="dk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597" name="Google Shape;597;p6"/>
          <p:cNvGrpSpPr/>
          <p:nvPr/>
        </p:nvGrpSpPr>
        <p:grpSpPr>
          <a:xfrm rot="10800000" flipH="1">
            <a:off x="174931" y="150012"/>
            <a:ext cx="537277" cy="544003"/>
            <a:chOff x="8943245" y="2438859"/>
            <a:chExt cx="739541" cy="748800"/>
          </a:xfrm>
        </p:grpSpPr>
        <p:cxnSp>
          <p:nvCxnSpPr>
            <p:cNvPr id="598" name="Google Shape;598;p6"/>
            <p:cNvCxnSpPr/>
            <p:nvPr/>
          </p:nvCxnSpPr>
          <p:spPr>
            <a:xfrm>
              <a:off x="8943245"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599" name="Google Shape;599;p6"/>
            <p:cNvCxnSpPr/>
            <p:nvPr/>
          </p:nvCxnSpPr>
          <p:spPr>
            <a:xfrm>
              <a:off x="968278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600" name="Google Shape;600;p6"/>
            <p:cNvCxnSpPr/>
            <p:nvPr/>
          </p:nvCxnSpPr>
          <p:spPr>
            <a:xfrm>
              <a:off x="9497903"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601" name="Google Shape;601;p6"/>
            <p:cNvCxnSpPr/>
            <p:nvPr/>
          </p:nvCxnSpPr>
          <p:spPr>
            <a:xfrm>
              <a:off x="931301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602" name="Google Shape;602;p6"/>
            <p:cNvCxnSpPr/>
            <p:nvPr/>
          </p:nvCxnSpPr>
          <p:spPr>
            <a:xfrm>
              <a:off x="9128131" y="2438859"/>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603" name="Google Shape;603;p6"/>
          <p:cNvSpPr/>
          <p:nvPr/>
        </p:nvSpPr>
        <p:spPr>
          <a:xfrm rot="10800000" flipH="1">
            <a:off x="285901" y="297837"/>
            <a:ext cx="797400" cy="7974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04" name="Google Shape;604;p6"/>
          <p:cNvSpPr/>
          <p:nvPr/>
        </p:nvSpPr>
        <p:spPr>
          <a:xfrm rot="10800000" flipH="1">
            <a:off x="428672" y="441265"/>
            <a:ext cx="511200" cy="5112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05" name="Google Shape;605;p6"/>
          <p:cNvSpPr/>
          <p:nvPr/>
        </p:nvSpPr>
        <p:spPr>
          <a:xfrm rot="10800000" flipH="1">
            <a:off x="558621" y="570515"/>
            <a:ext cx="252000" cy="252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06" name="Google Shape;606;p6"/>
          <p:cNvSpPr/>
          <p:nvPr/>
        </p:nvSpPr>
        <p:spPr>
          <a:xfrm rot="10800000" flipH="1">
            <a:off x="1257739" y="686400"/>
            <a:ext cx="544200" cy="5442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07" name="Google Shape;607;p6"/>
          <p:cNvSpPr/>
          <p:nvPr/>
        </p:nvSpPr>
        <p:spPr>
          <a:xfrm rot="10800000" flipH="1">
            <a:off x="1256574" y="142119"/>
            <a:ext cx="544200" cy="5442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608" name="Google Shape;608;p6"/>
          <p:cNvGrpSpPr/>
          <p:nvPr/>
        </p:nvGrpSpPr>
        <p:grpSpPr>
          <a:xfrm rot="10800000" flipH="1">
            <a:off x="1398955" y="151177"/>
            <a:ext cx="268639" cy="544003"/>
            <a:chOff x="10628069" y="2437255"/>
            <a:chExt cx="369772" cy="748800"/>
          </a:xfrm>
        </p:grpSpPr>
        <p:cxnSp>
          <p:nvCxnSpPr>
            <p:cNvPr id="609" name="Google Shape;609;p6"/>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610" name="Google Shape;610;p6"/>
            <p:cNvCxnSpPr/>
            <p:nvPr/>
          </p:nvCxnSpPr>
          <p:spPr>
            <a:xfrm>
              <a:off x="10812955"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611" name="Google Shape;611;p6"/>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612" name="Google Shape;612;p6"/>
          <p:cNvSpPr/>
          <p:nvPr/>
        </p:nvSpPr>
        <p:spPr>
          <a:xfrm rot="10800000" flipH="1">
            <a:off x="1389603" y="808104"/>
            <a:ext cx="288300" cy="2883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13" name="Google Shape;613;p6"/>
          <p:cNvSpPr/>
          <p:nvPr/>
        </p:nvSpPr>
        <p:spPr>
          <a:xfrm rot="10800000" flipH="1">
            <a:off x="1458948" y="877958"/>
            <a:ext cx="149100" cy="1491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14" name="Google Shape;614;p6"/>
          <p:cNvSpPr/>
          <p:nvPr/>
        </p:nvSpPr>
        <p:spPr>
          <a:xfrm rot="5400000" flipH="1">
            <a:off x="1803342" y="140701"/>
            <a:ext cx="544200" cy="5442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19" name="Google Shape;619;p6"/>
          <p:cNvSpPr/>
          <p:nvPr/>
        </p:nvSpPr>
        <p:spPr>
          <a:xfrm rot="10800000" flipH="1">
            <a:off x="1819082" y="701168"/>
            <a:ext cx="511200" cy="511200"/>
          </a:xfrm>
          <a:prstGeom prst="ellipse">
            <a:avLst/>
          </a:prstGeom>
          <a:solidFill>
            <a:schemeClr val="dk2"/>
          </a:solid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20" name="Google Shape;620;p6"/>
          <p:cNvSpPr/>
          <p:nvPr/>
        </p:nvSpPr>
        <p:spPr>
          <a:xfrm rot="10800000" flipH="1">
            <a:off x="1926886" y="816262"/>
            <a:ext cx="288300" cy="2883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21" name="Google Shape;621;p6"/>
          <p:cNvSpPr/>
          <p:nvPr/>
        </p:nvSpPr>
        <p:spPr>
          <a:xfrm rot="10800000" flipH="1">
            <a:off x="1996232" y="886116"/>
            <a:ext cx="149100" cy="1491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22" name="Google Shape;622;p6"/>
          <p:cNvSpPr/>
          <p:nvPr/>
        </p:nvSpPr>
        <p:spPr>
          <a:xfrm rot="10800000" flipH="1">
            <a:off x="179405" y="1767832"/>
            <a:ext cx="544200" cy="5442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23" name="Google Shape;623;p6"/>
          <p:cNvSpPr/>
          <p:nvPr/>
        </p:nvSpPr>
        <p:spPr>
          <a:xfrm rot="5400000" flipH="1">
            <a:off x="179314" y="1229127"/>
            <a:ext cx="544200" cy="5442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624" name="Google Shape;624;p6"/>
          <p:cNvGrpSpPr/>
          <p:nvPr/>
        </p:nvGrpSpPr>
        <p:grpSpPr>
          <a:xfrm rot="5400000" flipH="1">
            <a:off x="311076" y="1777023"/>
            <a:ext cx="280842" cy="544003"/>
            <a:chOff x="10628069" y="2437255"/>
            <a:chExt cx="369772" cy="748800"/>
          </a:xfrm>
        </p:grpSpPr>
        <p:cxnSp>
          <p:nvCxnSpPr>
            <p:cNvPr id="625" name="Google Shape;625;p6"/>
            <p:cNvCxnSpPr/>
            <p:nvPr/>
          </p:nvCxnSpPr>
          <p:spPr>
            <a:xfrm>
              <a:off x="10997841" y="2437255"/>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626" name="Google Shape;626;p6"/>
            <p:cNvCxnSpPr/>
            <p:nvPr/>
          </p:nvCxnSpPr>
          <p:spPr>
            <a:xfrm>
              <a:off x="10812955"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627" name="Google Shape;627;p6"/>
            <p:cNvCxnSpPr/>
            <p:nvPr/>
          </p:nvCxnSpPr>
          <p:spPr>
            <a:xfrm>
              <a:off x="10628069" y="2437255"/>
              <a:ext cx="0" cy="748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628" name="Google Shape;628;p6"/>
          <p:cNvGrpSpPr/>
          <p:nvPr/>
        </p:nvGrpSpPr>
        <p:grpSpPr>
          <a:xfrm rot="5400000" flipH="1">
            <a:off x="316012" y="1233847"/>
            <a:ext cx="268639" cy="544003"/>
            <a:chOff x="10628069" y="2437255"/>
            <a:chExt cx="369772" cy="748800"/>
          </a:xfrm>
        </p:grpSpPr>
        <p:cxnSp>
          <p:nvCxnSpPr>
            <p:cNvPr id="629" name="Google Shape;629;p6"/>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630" name="Google Shape;630;p6"/>
            <p:cNvCxnSpPr/>
            <p:nvPr/>
          </p:nvCxnSpPr>
          <p:spPr>
            <a:xfrm>
              <a:off x="10812955"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631" name="Google Shape;631;p6"/>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632" name="Google Shape;632;p6"/>
          <p:cNvSpPr/>
          <p:nvPr/>
        </p:nvSpPr>
        <p:spPr>
          <a:xfrm>
            <a:off x="176614" y="1229462"/>
            <a:ext cx="1084200" cy="1084200"/>
          </a:xfrm>
          <a:prstGeom prst="arc">
            <a:avLst>
              <a:gd name="adj1" fmla="val 16200000"/>
              <a:gd name="adj2" fmla="val 5378577"/>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633" name="Google Shape;633;p6"/>
          <p:cNvGrpSpPr/>
          <p:nvPr/>
        </p:nvGrpSpPr>
        <p:grpSpPr>
          <a:xfrm rot="-5400000">
            <a:off x="314789" y="1366946"/>
            <a:ext cx="816005" cy="816005"/>
            <a:chOff x="6214949" y="2511699"/>
            <a:chExt cx="1123200" cy="1123200"/>
          </a:xfrm>
        </p:grpSpPr>
        <p:sp>
          <p:nvSpPr>
            <p:cNvPr id="634" name="Google Shape;634;p6"/>
            <p:cNvSpPr/>
            <p:nvPr/>
          </p:nvSpPr>
          <p:spPr>
            <a:xfrm rot="-5400000" flipH="1">
              <a:off x="6402149" y="2698899"/>
              <a:ext cx="748800" cy="7488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635" name="Google Shape;635;p6"/>
            <p:cNvSpPr/>
            <p:nvPr/>
          </p:nvSpPr>
          <p:spPr>
            <a:xfrm rot="-5400000" flipH="1">
              <a:off x="6589349" y="2886099"/>
              <a:ext cx="374400" cy="3744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636" name="Google Shape;636;p6"/>
            <p:cNvSpPr/>
            <p:nvPr/>
          </p:nvSpPr>
          <p:spPr>
            <a:xfrm rot="-5400000" flipH="1">
              <a:off x="6214949" y="2511699"/>
              <a:ext cx="1123200" cy="1123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latin typeface="Calibri"/>
                  <a:ea typeface="Calibri"/>
                  <a:cs typeface="Calibri"/>
                  <a:sym typeface="Calibri"/>
                </a:rPr>
                <a:t>		</a:t>
              </a:r>
              <a:endParaRPr sz="1800" b="0" i="0" u="none" strike="noStrike" cap="none">
                <a:solidFill>
                  <a:srgbClr val="000000"/>
                </a:solidFill>
                <a:latin typeface="Calibri"/>
                <a:ea typeface="Calibri"/>
                <a:cs typeface="Calibri"/>
                <a:sym typeface="Calibri"/>
              </a:endParaRPr>
            </a:p>
          </p:txBody>
        </p:sp>
      </p:grpSp>
      <p:grpSp>
        <p:nvGrpSpPr>
          <p:cNvPr id="141" name="Group 140">
            <a:extLst>
              <a:ext uri="{FF2B5EF4-FFF2-40B4-BE49-F238E27FC236}">
                <a16:creationId xmlns:a16="http://schemas.microsoft.com/office/drawing/2014/main" id="{9EA2F2B5-ED78-4C74-9E66-01D2766CC211}"/>
              </a:ext>
            </a:extLst>
          </p:cNvPr>
          <p:cNvGrpSpPr/>
          <p:nvPr userDrawn="1"/>
        </p:nvGrpSpPr>
        <p:grpSpPr>
          <a:xfrm>
            <a:off x="1800951" y="241539"/>
            <a:ext cx="545433" cy="309999"/>
            <a:chOff x="11184673" y="2647468"/>
            <a:chExt cx="748937" cy="369772"/>
          </a:xfrm>
        </p:grpSpPr>
        <p:cxnSp>
          <p:nvCxnSpPr>
            <p:cNvPr id="142" name="Straight Connector 141">
              <a:extLst>
                <a:ext uri="{FF2B5EF4-FFF2-40B4-BE49-F238E27FC236}">
                  <a16:creationId xmlns:a16="http://schemas.microsoft.com/office/drawing/2014/main" id="{527793F7-14A2-4DCB-95EF-16D234E92D03}"/>
                </a:ext>
              </a:extLst>
            </p:cNvPr>
            <p:cNvCxnSpPr>
              <a:cxnSpLocks/>
            </p:cNvCxnSpPr>
            <p:nvPr/>
          </p:nvCxnSpPr>
          <p:spPr>
            <a:xfrm rot="5400000">
              <a:off x="11559142" y="2642771"/>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CC14E8AF-2456-421E-AA00-721BB3BBD087}"/>
                </a:ext>
              </a:extLst>
            </p:cNvPr>
            <p:cNvCxnSpPr>
              <a:cxnSpLocks/>
            </p:cNvCxnSpPr>
            <p:nvPr/>
          </p:nvCxnSpPr>
          <p:spPr>
            <a:xfrm rot="5400000">
              <a:off x="11559142" y="2457885"/>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2FEC7B6F-71E9-4B98-A5AC-CAD75D582363}"/>
                </a:ext>
              </a:extLst>
            </p:cNvPr>
            <p:cNvCxnSpPr>
              <a:cxnSpLocks/>
            </p:cNvCxnSpPr>
            <p:nvPr/>
          </p:nvCxnSpPr>
          <p:spPr>
            <a:xfrm rot="5400000">
              <a:off x="11559142" y="2272999"/>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145" name="Group 144">
            <a:extLst>
              <a:ext uri="{FF2B5EF4-FFF2-40B4-BE49-F238E27FC236}">
                <a16:creationId xmlns:a16="http://schemas.microsoft.com/office/drawing/2014/main" id="{9300A2E1-ECF5-41B6-968D-6CEC66BCC519}"/>
              </a:ext>
            </a:extLst>
          </p:cNvPr>
          <p:cNvGrpSpPr/>
          <p:nvPr userDrawn="1"/>
        </p:nvGrpSpPr>
        <p:grpSpPr>
          <a:xfrm>
            <a:off x="9855147" y="905773"/>
            <a:ext cx="565562" cy="272617"/>
            <a:chOff x="11184673" y="2647468"/>
            <a:chExt cx="748937" cy="369772"/>
          </a:xfrm>
        </p:grpSpPr>
        <p:cxnSp>
          <p:nvCxnSpPr>
            <p:cNvPr id="146" name="Straight Connector 145">
              <a:extLst>
                <a:ext uri="{FF2B5EF4-FFF2-40B4-BE49-F238E27FC236}">
                  <a16:creationId xmlns:a16="http://schemas.microsoft.com/office/drawing/2014/main" id="{AC530AA3-EAF6-4B5A-B148-DC081B58103C}"/>
                </a:ext>
              </a:extLst>
            </p:cNvPr>
            <p:cNvCxnSpPr>
              <a:cxnSpLocks/>
            </p:cNvCxnSpPr>
            <p:nvPr/>
          </p:nvCxnSpPr>
          <p:spPr>
            <a:xfrm rot="5400000">
              <a:off x="11559142" y="2642771"/>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CD7E1CCE-8CFF-46D2-9554-0BA87ABA1B1B}"/>
                </a:ext>
              </a:extLst>
            </p:cNvPr>
            <p:cNvCxnSpPr>
              <a:cxnSpLocks/>
            </p:cNvCxnSpPr>
            <p:nvPr/>
          </p:nvCxnSpPr>
          <p:spPr>
            <a:xfrm rot="5400000">
              <a:off x="11559142" y="2457885"/>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BD02F34C-EBC7-4F68-9936-B5C7D1C06E9C}"/>
                </a:ext>
              </a:extLst>
            </p:cNvPr>
            <p:cNvCxnSpPr>
              <a:cxnSpLocks/>
            </p:cNvCxnSpPr>
            <p:nvPr/>
          </p:nvCxnSpPr>
          <p:spPr>
            <a:xfrm rot="5400000">
              <a:off x="11559142" y="2272999"/>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06 Two columns">
  <p:cSld name="CUSTOM_4">
    <p:spTree>
      <p:nvGrpSpPr>
        <p:cNvPr id="1" name="Shape 637"/>
        <p:cNvGrpSpPr/>
        <p:nvPr/>
      </p:nvGrpSpPr>
      <p:grpSpPr>
        <a:xfrm>
          <a:off x="0" y="0"/>
          <a:ext cx="0" cy="0"/>
          <a:chOff x="0" y="0"/>
          <a:chExt cx="0" cy="0"/>
        </a:xfrm>
      </p:grpSpPr>
      <p:sp>
        <p:nvSpPr>
          <p:cNvPr id="670" name="Google Shape;670;p7"/>
          <p:cNvSpPr/>
          <p:nvPr/>
        </p:nvSpPr>
        <p:spPr>
          <a:xfrm flipH="1">
            <a:off x="10942175" y="5650638"/>
            <a:ext cx="1054500" cy="10140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79" name="Group 78">
            <a:extLst>
              <a:ext uri="{FF2B5EF4-FFF2-40B4-BE49-F238E27FC236}">
                <a16:creationId xmlns:a16="http://schemas.microsoft.com/office/drawing/2014/main" id="{7DD0CBEE-70A2-42B5-9FDC-DA9CFD36BCCB}"/>
              </a:ext>
            </a:extLst>
          </p:cNvPr>
          <p:cNvGrpSpPr/>
          <p:nvPr userDrawn="1"/>
        </p:nvGrpSpPr>
        <p:grpSpPr>
          <a:xfrm>
            <a:off x="10940211" y="5667555"/>
            <a:ext cx="1054936" cy="862641"/>
            <a:chOff x="3210946" y="234733"/>
            <a:chExt cx="1560780" cy="1298611"/>
          </a:xfrm>
        </p:grpSpPr>
        <p:cxnSp>
          <p:nvCxnSpPr>
            <p:cNvPr id="80" name="Straight Connector 79">
              <a:extLst>
                <a:ext uri="{FF2B5EF4-FFF2-40B4-BE49-F238E27FC236}">
                  <a16:creationId xmlns:a16="http://schemas.microsoft.com/office/drawing/2014/main" id="{3DB11964-1010-4B52-AABE-C93D730B7B8E}"/>
                </a:ext>
              </a:extLst>
            </p:cNvPr>
            <p:cNvCxnSpPr>
              <a:cxnSpLocks/>
            </p:cNvCxnSpPr>
            <p:nvPr/>
          </p:nvCxnSpPr>
          <p:spPr>
            <a:xfrm rot="5400000">
              <a:off x="3991336" y="752954"/>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A1EB62A1-962A-4A98-8742-C4B08C91BB9A}"/>
                </a:ext>
              </a:extLst>
            </p:cNvPr>
            <p:cNvCxnSpPr>
              <a:cxnSpLocks/>
            </p:cNvCxnSpPr>
            <p:nvPr/>
          </p:nvCxnSpPr>
          <p:spPr>
            <a:xfrm rot="5400000">
              <a:off x="3991336" y="567439"/>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774B375E-B0A5-426E-BF41-17AE000325ED}"/>
                </a:ext>
              </a:extLst>
            </p:cNvPr>
            <p:cNvCxnSpPr>
              <a:cxnSpLocks/>
            </p:cNvCxnSpPr>
            <p:nvPr/>
          </p:nvCxnSpPr>
          <p:spPr>
            <a:xfrm rot="5400000">
              <a:off x="3991336" y="381923"/>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3913CA21-438F-4B23-8C08-0AF7782BC68B}"/>
                </a:ext>
              </a:extLst>
            </p:cNvPr>
            <p:cNvCxnSpPr>
              <a:cxnSpLocks/>
            </p:cNvCxnSpPr>
            <p:nvPr/>
          </p:nvCxnSpPr>
          <p:spPr>
            <a:xfrm rot="5400000">
              <a:off x="3991336" y="19640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55850D2B-4088-4B12-A01C-336779A1F839}"/>
                </a:ext>
              </a:extLst>
            </p:cNvPr>
            <p:cNvCxnSpPr>
              <a:cxnSpLocks/>
            </p:cNvCxnSpPr>
            <p:nvPr/>
          </p:nvCxnSpPr>
          <p:spPr>
            <a:xfrm rot="5400000">
              <a:off x="3991336" y="1089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DC57BBB-8ECB-4525-8184-5677EBABC4DB}"/>
                </a:ext>
              </a:extLst>
            </p:cNvPr>
            <p:cNvCxnSpPr>
              <a:cxnSpLocks/>
            </p:cNvCxnSpPr>
            <p:nvPr/>
          </p:nvCxnSpPr>
          <p:spPr>
            <a:xfrm rot="5400000">
              <a:off x="3991336" y="-174625"/>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4D399F37-A8AD-47EE-9750-A42A5196A394}"/>
                </a:ext>
              </a:extLst>
            </p:cNvPr>
            <p:cNvCxnSpPr>
              <a:cxnSpLocks/>
            </p:cNvCxnSpPr>
            <p:nvPr/>
          </p:nvCxnSpPr>
          <p:spPr>
            <a:xfrm rot="5400000">
              <a:off x="3991336" y="-36014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2255A7D5-D4DC-419C-938A-1488D37EF45C}"/>
                </a:ext>
              </a:extLst>
            </p:cNvPr>
            <p:cNvCxnSpPr>
              <a:cxnSpLocks/>
            </p:cNvCxnSpPr>
            <p:nvPr/>
          </p:nvCxnSpPr>
          <p:spPr>
            <a:xfrm rot="5400000">
              <a:off x="3991336" y="-54565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638" name="Google Shape;638;p7"/>
          <p:cNvSpPr txBox="1">
            <a:spLocks noGrp="1"/>
          </p:cNvSpPr>
          <p:nvPr>
            <p:ph type="title"/>
          </p:nvPr>
        </p:nvSpPr>
        <p:spPr>
          <a:xfrm>
            <a:off x="873350" y="1293500"/>
            <a:ext cx="105519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atin typeface="Aldrich"/>
                <a:cs typeface="Arial" panose="020B0604020202020204" pitchFamily="34" charset="0"/>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dirty="0"/>
          </a:p>
        </p:txBody>
      </p:sp>
      <p:sp>
        <p:nvSpPr>
          <p:cNvPr id="639" name="Google Shape;639;p7"/>
          <p:cNvSpPr txBox="1">
            <a:spLocks noGrp="1"/>
          </p:cNvSpPr>
          <p:nvPr>
            <p:ph type="body" idx="1"/>
          </p:nvPr>
        </p:nvSpPr>
        <p:spPr>
          <a:xfrm>
            <a:off x="873350" y="2293600"/>
            <a:ext cx="4960800" cy="3118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atin typeface="Aldrich"/>
                <a:cs typeface="Arial" panose="020B0604020202020204" pitchFamily="34" charset="0"/>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dirty="0"/>
          </a:p>
        </p:txBody>
      </p:sp>
      <p:sp>
        <p:nvSpPr>
          <p:cNvPr id="640" name="Google Shape;640;p7"/>
          <p:cNvSpPr txBox="1">
            <a:spLocks noGrp="1"/>
          </p:cNvSpPr>
          <p:nvPr>
            <p:ph type="body" idx="2"/>
          </p:nvPr>
        </p:nvSpPr>
        <p:spPr>
          <a:xfrm>
            <a:off x="6464146" y="2281850"/>
            <a:ext cx="4961100" cy="3118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atin typeface="Aldrich"/>
                <a:cs typeface="Arial" panose="020B0604020202020204" pitchFamily="34" charset="0"/>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dirty="0"/>
          </a:p>
        </p:txBody>
      </p:sp>
      <p:sp>
        <p:nvSpPr>
          <p:cNvPr id="641" name="Google Shape;641;p7"/>
          <p:cNvSpPr/>
          <p:nvPr/>
        </p:nvSpPr>
        <p:spPr>
          <a:xfrm rot="-5400000" flipH="1">
            <a:off x="10943908" y="4662679"/>
            <a:ext cx="993600" cy="1019700"/>
          </a:xfrm>
          <a:prstGeom prst="teardrop">
            <a:avLst>
              <a:gd name="adj" fmla="val 100000"/>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42" name="Google Shape;642;p7"/>
          <p:cNvSpPr/>
          <p:nvPr/>
        </p:nvSpPr>
        <p:spPr>
          <a:xfrm rot="-5400000">
            <a:off x="11063920" y="4808749"/>
            <a:ext cx="753600" cy="753600"/>
          </a:xfrm>
          <a:prstGeom prst="arc">
            <a:avLst>
              <a:gd name="adj1" fmla="val 16200000"/>
              <a:gd name="adj2" fmla="val 10690623"/>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643" name="Google Shape;643;p7"/>
          <p:cNvSpPr/>
          <p:nvPr/>
        </p:nvSpPr>
        <p:spPr>
          <a:xfrm rot="-5400000">
            <a:off x="11178853" y="4923617"/>
            <a:ext cx="523800" cy="523800"/>
          </a:xfrm>
          <a:prstGeom prst="arc">
            <a:avLst>
              <a:gd name="adj1" fmla="val 16200000"/>
              <a:gd name="adj2" fmla="val 10869229"/>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644" name="Google Shape;644;p7"/>
          <p:cNvSpPr/>
          <p:nvPr/>
        </p:nvSpPr>
        <p:spPr>
          <a:xfrm>
            <a:off x="11447080" y="4685379"/>
            <a:ext cx="508500" cy="5085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45" name="Google Shape;645;p7"/>
          <p:cNvSpPr/>
          <p:nvPr/>
        </p:nvSpPr>
        <p:spPr>
          <a:xfrm>
            <a:off x="11351369" y="5086434"/>
            <a:ext cx="194100" cy="1941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646" name="Google Shape;646;p7"/>
          <p:cNvGrpSpPr/>
          <p:nvPr/>
        </p:nvGrpSpPr>
        <p:grpSpPr>
          <a:xfrm>
            <a:off x="11034459" y="5320659"/>
            <a:ext cx="282880" cy="36671"/>
            <a:chOff x="10578164" y="275923"/>
            <a:chExt cx="416551" cy="54000"/>
          </a:xfrm>
        </p:grpSpPr>
        <p:sp>
          <p:nvSpPr>
            <p:cNvPr id="647" name="Google Shape;647;p7"/>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48" name="Google Shape;648;p7"/>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49" name="Google Shape;649;p7"/>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650" name="Google Shape;650;p7"/>
          <p:cNvGrpSpPr/>
          <p:nvPr/>
        </p:nvGrpSpPr>
        <p:grpSpPr>
          <a:xfrm>
            <a:off x="11034459" y="5424697"/>
            <a:ext cx="282880" cy="36671"/>
            <a:chOff x="10578164" y="275923"/>
            <a:chExt cx="416551" cy="54000"/>
          </a:xfrm>
        </p:grpSpPr>
        <p:sp>
          <p:nvSpPr>
            <p:cNvPr id="651" name="Google Shape;651;p7"/>
            <p:cNvSpPr/>
            <p:nvPr/>
          </p:nvSpPr>
          <p:spPr>
            <a:xfrm>
              <a:off x="10578164"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52" name="Google Shape;652;p7"/>
            <p:cNvSpPr/>
            <p:nvPr/>
          </p:nvSpPr>
          <p:spPr>
            <a:xfrm>
              <a:off x="10759440"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53" name="Google Shape;653;p7"/>
            <p:cNvSpPr/>
            <p:nvPr/>
          </p:nvSpPr>
          <p:spPr>
            <a:xfrm>
              <a:off x="10940715"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654" name="Google Shape;654;p7"/>
          <p:cNvGrpSpPr/>
          <p:nvPr/>
        </p:nvGrpSpPr>
        <p:grpSpPr>
          <a:xfrm>
            <a:off x="11034459" y="5528735"/>
            <a:ext cx="282880" cy="36671"/>
            <a:chOff x="10578164" y="275923"/>
            <a:chExt cx="416551" cy="54000"/>
          </a:xfrm>
        </p:grpSpPr>
        <p:sp>
          <p:nvSpPr>
            <p:cNvPr id="655" name="Google Shape;655;p7"/>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56" name="Google Shape;656;p7"/>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57" name="Google Shape;657;p7"/>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658" name="Google Shape;658;p7"/>
          <p:cNvGrpSpPr/>
          <p:nvPr/>
        </p:nvGrpSpPr>
        <p:grpSpPr>
          <a:xfrm>
            <a:off x="11556283" y="4822802"/>
            <a:ext cx="282880" cy="36671"/>
            <a:chOff x="10578164" y="275923"/>
            <a:chExt cx="416551" cy="54000"/>
          </a:xfrm>
        </p:grpSpPr>
        <p:sp>
          <p:nvSpPr>
            <p:cNvPr id="659" name="Google Shape;659;p7"/>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60" name="Google Shape;660;p7"/>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61" name="Google Shape;661;p7"/>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662" name="Google Shape;662;p7"/>
          <p:cNvGrpSpPr/>
          <p:nvPr/>
        </p:nvGrpSpPr>
        <p:grpSpPr>
          <a:xfrm>
            <a:off x="11556283" y="4926840"/>
            <a:ext cx="282880" cy="36671"/>
            <a:chOff x="10578164" y="275923"/>
            <a:chExt cx="416551" cy="54000"/>
          </a:xfrm>
        </p:grpSpPr>
        <p:sp>
          <p:nvSpPr>
            <p:cNvPr id="663" name="Google Shape;663;p7"/>
            <p:cNvSpPr/>
            <p:nvPr/>
          </p:nvSpPr>
          <p:spPr>
            <a:xfrm>
              <a:off x="10578164"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64" name="Google Shape;664;p7"/>
            <p:cNvSpPr/>
            <p:nvPr/>
          </p:nvSpPr>
          <p:spPr>
            <a:xfrm>
              <a:off x="10759440"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65" name="Google Shape;665;p7"/>
            <p:cNvSpPr/>
            <p:nvPr/>
          </p:nvSpPr>
          <p:spPr>
            <a:xfrm>
              <a:off x="10940715"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666" name="Google Shape;666;p7"/>
          <p:cNvGrpSpPr/>
          <p:nvPr/>
        </p:nvGrpSpPr>
        <p:grpSpPr>
          <a:xfrm>
            <a:off x="11556283" y="5030878"/>
            <a:ext cx="282880" cy="36671"/>
            <a:chOff x="10578164" y="275923"/>
            <a:chExt cx="416551" cy="54000"/>
          </a:xfrm>
        </p:grpSpPr>
        <p:sp>
          <p:nvSpPr>
            <p:cNvPr id="667" name="Google Shape;667;p7"/>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68" name="Google Shape;668;p7"/>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69" name="Google Shape;669;p7"/>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680" name="Google Shape;680;p7"/>
          <p:cNvGrpSpPr/>
          <p:nvPr/>
        </p:nvGrpSpPr>
        <p:grpSpPr>
          <a:xfrm rot="59737" flipH="1">
            <a:off x="10939584" y="5640153"/>
            <a:ext cx="1041545" cy="1041481"/>
            <a:chOff x="3247624" y="213651"/>
            <a:chExt cx="1533709" cy="1533614"/>
          </a:xfrm>
        </p:grpSpPr>
        <p:sp>
          <p:nvSpPr>
            <p:cNvPr id="681" name="Google Shape;681;p7"/>
            <p:cNvSpPr/>
            <p:nvPr/>
          </p:nvSpPr>
          <p:spPr>
            <a:xfrm rot="-2642172" flipH="1">
              <a:off x="3472138" y="438179"/>
              <a:ext cx="1084572" cy="1084572"/>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682" name="Google Shape;682;p7"/>
            <p:cNvSpPr/>
            <p:nvPr/>
          </p:nvSpPr>
          <p:spPr>
            <a:xfrm rot="8157828" flipH="1">
              <a:off x="3472247" y="438165"/>
              <a:ext cx="1084572" cy="1084572"/>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sp>
        <p:nvSpPr>
          <p:cNvPr id="683" name="Google Shape;683;p7"/>
          <p:cNvSpPr/>
          <p:nvPr/>
        </p:nvSpPr>
        <p:spPr>
          <a:xfrm flipH="1">
            <a:off x="11221584" y="5921549"/>
            <a:ext cx="477900" cy="4779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84" name="Google Shape;684;p7"/>
          <p:cNvSpPr/>
          <p:nvPr/>
        </p:nvSpPr>
        <p:spPr>
          <a:xfrm flipH="1">
            <a:off x="11339157" y="6039477"/>
            <a:ext cx="242400" cy="2424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85" name="Google Shape;685;p7"/>
          <p:cNvSpPr/>
          <p:nvPr/>
        </p:nvSpPr>
        <p:spPr>
          <a:xfrm flipH="1">
            <a:off x="10427311" y="5654840"/>
            <a:ext cx="508500" cy="5085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86" name="Google Shape;686;p7"/>
          <p:cNvSpPr/>
          <p:nvPr/>
        </p:nvSpPr>
        <p:spPr>
          <a:xfrm rot="-5400000" flipH="1">
            <a:off x="10427216" y="6158380"/>
            <a:ext cx="508500" cy="508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687" name="Google Shape;687;p7"/>
          <p:cNvGrpSpPr/>
          <p:nvPr/>
        </p:nvGrpSpPr>
        <p:grpSpPr>
          <a:xfrm rot="-5400000" flipH="1">
            <a:off x="10550281" y="5646193"/>
            <a:ext cx="262501" cy="508510"/>
            <a:chOff x="10628069" y="2437255"/>
            <a:chExt cx="369772" cy="748800"/>
          </a:xfrm>
        </p:grpSpPr>
        <p:cxnSp>
          <p:nvCxnSpPr>
            <p:cNvPr id="688" name="Google Shape;688;p7"/>
            <p:cNvCxnSpPr/>
            <p:nvPr/>
          </p:nvCxnSpPr>
          <p:spPr>
            <a:xfrm>
              <a:off x="10997841" y="2437255"/>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689" name="Google Shape;689;p7"/>
            <p:cNvCxnSpPr/>
            <p:nvPr/>
          </p:nvCxnSpPr>
          <p:spPr>
            <a:xfrm>
              <a:off x="10812955"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690" name="Google Shape;690;p7"/>
            <p:cNvCxnSpPr/>
            <p:nvPr/>
          </p:nvCxnSpPr>
          <p:spPr>
            <a:xfrm>
              <a:off x="10628069" y="2437255"/>
              <a:ext cx="0" cy="748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691" name="Google Shape;691;p7"/>
          <p:cNvGrpSpPr/>
          <p:nvPr/>
        </p:nvGrpSpPr>
        <p:grpSpPr>
          <a:xfrm rot="-5400000" flipH="1">
            <a:off x="10557064" y="6154407"/>
            <a:ext cx="251112" cy="508510"/>
            <a:chOff x="10628069" y="2437255"/>
            <a:chExt cx="369772" cy="748800"/>
          </a:xfrm>
        </p:grpSpPr>
        <p:cxnSp>
          <p:nvCxnSpPr>
            <p:cNvPr id="692" name="Google Shape;692;p7"/>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693" name="Google Shape;693;p7"/>
            <p:cNvCxnSpPr/>
            <p:nvPr/>
          </p:nvCxnSpPr>
          <p:spPr>
            <a:xfrm>
              <a:off x="10812955" y="2437255"/>
              <a:ext cx="0" cy="748800"/>
            </a:xfrm>
            <a:prstGeom prst="straightConnector1">
              <a:avLst/>
            </a:prstGeom>
            <a:noFill/>
            <a:ln w="9525" cap="flat" cmpd="sng">
              <a:solidFill>
                <a:schemeClr val="accent2"/>
              </a:solidFill>
              <a:prstDash val="solid"/>
              <a:miter lim="800000"/>
              <a:headEnd type="none" w="sm" len="sm"/>
              <a:tailEnd type="none" w="sm" len="sm"/>
            </a:ln>
          </p:spPr>
        </p:cxnSp>
        <p:cxnSp>
          <p:nvCxnSpPr>
            <p:cNvPr id="694" name="Google Shape;694;p7"/>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695" name="Google Shape;695;p7"/>
          <p:cNvSpPr/>
          <p:nvPr/>
        </p:nvSpPr>
        <p:spPr>
          <a:xfrm rot="10800000">
            <a:off x="9925020" y="5653342"/>
            <a:ext cx="1013400" cy="1013400"/>
          </a:xfrm>
          <a:prstGeom prst="arc">
            <a:avLst>
              <a:gd name="adj1" fmla="val 16200000"/>
              <a:gd name="adj2" fmla="val 5378577"/>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696" name="Google Shape;696;p7"/>
          <p:cNvGrpSpPr/>
          <p:nvPr/>
        </p:nvGrpSpPr>
        <p:grpSpPr>
          <a:xfrm rot="5400000">
            <a:off x="10046451" y="5775647"/>
            <a:ext cx="762765" cy="762765"/>
            <a:chOff x="6214949" y="2511699"/>
            <a:chExt cx="1123200" cy="1123200"/>
          </a:xfrm>
        </p:grpSpPr>
        <p:sp>
          <p:nvSpPr>
            <p:cNvPr id="697" name="Google Shape;697;p7"/>
            <p:cNvSpPr/>
            <p:nvPr/>
          </p:nvSpPr>
          <p:spPr>
            <a:xfrm rot="-5400000" flipH="1">
              <a:off x="6402149" y="2698899"/>
              <a:ext cx="748800" cy="7488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698" name="Google Shape;698;p7"/>
            <p:cNvSpPr/>
            <p:nvPr/>
          </p:nvSpPr>
          <p:spPr>
            <a:xfrm rot="-5400000" flipH="1">
              <a:off x="6589349" y="2886099"/>
              <a:ext cx="374400" cy="3744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699" name="Google Shape;699;p7"/>
            <p:cNvSpPr/>
            <p:nvPr/>
          </p:nvSpPr>
          <p:spPr>
            <a:xfrm rot="-5400000" flipH="1">
              <a:off x="6214949" y="2511699"/>
              <a:ext cx="1123200" cy="1123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latin typeface="Calibri"/>
                  <a:ea typeface="Calibri"/>
                  <a:cs typeface="Calibri"/>
                  <a:sym typeface="Calibri"/>
                </a:rPr>
                <a:t>		</a:t>
              </a:r>
              <a:endParaRPr sz="1800" b="0" i="0" u="none" strike="noStrike" cap="none">
                <a:solidFill>
                  <a:srgbClr val="000000"/>
                </a:solidFill>
                <a:latin typeface="Calibri"/>
                <a:ea typeface="Calibri"/>
                <a:cs typeface="Calibri"/>
                <a:sym typeface="Calibri"/>
              </a:endParaRPr>
            </a:p>
          </p:txBody>
        </p:sp>
      </p:grpSp>
      <p:sp>
        <p:nvSpPr>
          <p:cNvPr id="700" name="Google Shape;700;p7"/>
          <p:cNvSpPr/>
          <p:nvPr/>
        </p:nvSpPr>
        <p:spPr>
          <a:xfrm>
            <a:off x="161600" y="715829"/>
            <a:ext cx="1049400" cy="499200"/>
          </a:xfrm>
          <a:prstGeom prst="triangl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01" name="Google Shape;701;p7"/>
          <p:cNvSpPr/>
          <p:nvPr/>
        </p:nvSpPr>
        <p:spPr>
          <a:xfrm rot="-5400000" flipH="1">
            <a:off x="164361" y="167215"/>
            <a:ext cx="1049400" cy="10494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702" name="Google Shape;702;p7"/>
          <p:cNvSpPr/>
          <p:nvPr/>
        </p:nvSpPr>
        <p:spPr>
          <a:xfrm rot="-5400000" flipH="1">
            <a:off x="426735" y="429589"/>
            <a:ext cx="525000" cy="5250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703" name="Google Shape;703;p7"/>
          <p:cNvSpPr/>
          <p:nvPr/>
        </p:nvSpPr>
        <p:spPr>
          <a:xfrm rot="-5400000" flipH="1">
            <a:off x="557921" y="560776"/>
            <a:ext cx="262200" cy="262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704" name="Google Shape;704;p7"/>
          <p:cNvSpPr/>
          <p:nvPr/>
        </p:nvSpPr>
        <p:spPr>
          <a:xfrm rot="-5400000" flipH="1">
            <a:off x="295548" y="298402"/>
            <a:ext cx="787200" cy="787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705" name="Google Shape;705;p7"/>
          <p:cNvSpPr/>
          <p:nvPr/>
        </p:nvSpPr>
        <p:spPr>
          <a:xfrm>
            <a:off x="160477" y="195322"/>
            <a:ext cx="525000" cy="5250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06" name="Google Shape;706;p7"/>
          <p:cNvSpPr/>
          <p:nvPr/>
        </p:nvSpPr>
        <p:spPr>
          <a:xfrm rot="-5400000">
            <a:off x="695599" y="182959"/>
            <a:ext cx="525000" cy="5250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707" name="Google Shape;707;p7"/>
          <p:cNvGrpSpPr/>
          <p:nvPr/>
        </p:nvGrpSpPr>
        <p:grpSpPr>
          <a:xfrm>
            <a:off x="293401" y="186714"/>
            <a:ext cx="791215" cy="524759"/>
            <a:chOff x="10624861" y="3933984"/>
            <a:chExt cx="1115330" cy="748800"/>
          </a:xfrm>
        </p:grpSpPr>
        <p:cxnSp>
          <p:nvCxnSpPr>
            <p:cNvPr id="708" name="Google Shape;708;p7"/>
            <p:cNvCxnSpPr/>
            <p:nvPr/>
          </p:nvCxnSpPr>
          <p:spPr>
            <a:xfrm>
              <a:off x="10996637"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709" name="Google Shape;709;p7"/>
            <p:cNvCxnSpPr/>
            <p:nvPr/>
          </p:nvCxnSpPr>
          <p:spPr>
            <a:xfrm>
              <a:off x="10810749"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710" name="Google Shape;710;p7"/>
            <p:cNvCxnSpPr/>
            <p:nvPr/>
          </p:nvCxnSpPr>
          <p:spPr>
            <a:xfrm>
              <a:off x="1062486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711" name="Google Shape;711;p7"/>
            <p:cNvCxnSpPr/>
            <p:nvPr/>
          </p:nvCxnSpPr>
          <p:spPr>
            <a:xfrm>
              <a:off x="1155430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712" name="Google Shape;712;p7"/>
            <p:cNvCxnSpPr/>
            <p:nvPr/>
          </p:nvCxnSpPr>
          <p:spPr>
            <a:xfrm>
              <a:off x="11368413"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713" name="Google Shape;713;p7"/>
            <p:cNvCxnSpPr/>
            <p:nvPr/>
          </p:nvCxnSpPr>
          <p:spPr>
            <a:xfrm>
              <a:off x="11182525"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714" name="Google Shape;714;p7"/>
            <p:cNvCxnSpPr/>
            <p:nvPr/>
          </p:nvCxnSpPr>
          <p:spPr>
            <a:xfrm>
              <a:off x="11740191" y="3933984"/>
              <a:ext cx="0" cy="748800"/>
            </a:xfrm>
            <a:prstGeom prst="straightConnector1">
              <a:avLst/>
            </a:prstGeom>
            <a:noFill/>
            <a:ln w="9525" cap="flat" cmpd="sng">
              <a:solidFill>
                <a:schemeClr val="accent3"/>
              </a:solidFill>
              <a:prstDash val="solid"/>
              <a:miter lim="800000"/>
              <a:headEnd type="none" w="sm" len="sm"/>
              <a:tailEnd type="none" w="sm" len="sm"/>
            </a:ln>
          </p:spPr>
        </p:cxn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005 One column">
  <p:cSld name="CUSTOM_5">
    <p:spTree>
      <p:nvGrpSpPr>
        <p:cNvPr id="1" name="Shape 715"/>
        <p:cNvGrpSpPr/>
        <p:nvPr/>
      </p:nvGrpSpPr>
      <p:grpSpPr>
        <a:xfrm>
          <a:off x="0" y="0"/>
          <a:ext cx="0" cy="0"/>
          <a:chOff x="0" y="0"/>
          <a:chExt cx="0" cy="0"/>
        </a:xfrm>
      </p:grpSpPr>
      <p:sp>
        <p:nvSpPr>
          <p:cNvPr id="716" name="Google Shape;716;p8"/>
          <p:cNvSpPr txBox="1">
            <a:spLocks noGrp="1"/>
          </p:cNvSpPr>
          <p:nvPr>
            <p:ph type="title"/>
          </p:nvPr>
        </p:nvSpPr>
        <p:spPr>
          <a:xfrm>
            <a:off x="2703300" y="1020125"/>
            <a:ext cx="67854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atin typeface="Aldrich"/>
                <a:cs typeface="Arial" panose="020B0604020202020204" pitchFamily="34" charset="0"/>
              </a:defRPr>
            </a:lvl1pPr>
            <a:lvl2pPr lvl="1"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dirty="0"/>
          </a:p>
        </p:txBody>
      </p:sp>
      <p:sp>
        <p:nvSpPr>
          <p:cNvPr id="717" name="Google Shape;717;p8"/>
          <p:cNvSpPr txBox="1">
            <a:spLocks noGrp="1"/>
          </p:cNvSpPr>
          <p:nvPr>
            <p:ph type="body" idx="1"/>
          </p:nvPr>
        </p:nvSpPr>
        <p:spPr>
          <a:xfrm>
            <a:off x="2703302" y="2035175"/>
            <a:ext cx="6785400" cy="3436500"/>
          </a:xfrm>
          <a:prstGeom prst="rect">
            <a:avLst/>
          </a:prstGeom>
        </p:spPr>
        <p:txBody>
          <a:bodyPr spcFirstLastPara="1" wrap="square" lIns="121900" tIns="121900" rIns="121900" bIns="121900" anchor="t" anchorCtr="0">
            <a:noAutofit/>
          </a:bodyPr>
          <a:lstStyle>
            <a:lvl1pPr marL="457200" lvl="0" indent="-349250" algn="ctr">
              <a:spcBef>
                <a:spcPts val="0"/>
              </a:spcBef>
              <a:spcAft>
                <a:spcPts val="0"/>
              </a:spcAft>
              <a:buSzPts val="1900"/>
              <a:buChar char="●"/>
              <a:defRPr>
                <a:latin typeface="Aldrich"/>
                <a:cs typeface="Arial" panose="020B0604020202020204" pitchFamily="34" charset="0"/>
              </a:defRPr>
            </a:lvl1pPr>
            <a:lvl2pPr marL="914400" lvl="1" indent="-349250" algn="ctr">
              <a:spcBef>
                <a:spcPts val="2100"/>
              </a:spcBef>
              <a:spcAft>
                <a:spcPts val="0"/>
              </a:spcAft>
              <a:buSzPts val="1900"/>
              <a:buChar char="○"/>
              <a:defRPr/>
            </a:lvl2pPr>
            <a:lvl3pPr marL="1371600" lvl="2" indent="-349250" algn="ctr">
              <a:spcBef>
                <a:spcPts val="2100"/>
              </a:spcBef>
              <a:spcAft>
                <a:spcPts val="0"/>
              </a:spcAft>
              <a:buSzPts val="1900"/>
              <a:buChar char="■"/>
              <a:defRPr/>
            </a:lvl3pPr>
            <a:lvl4pPr marL="1828800" lvl="3" indent="-349250" algn="ctr">
              <a:spcBef>
                <a:spcPts val="2100"/>
              </a:spcBef>
              <a:spcAft>
                <a:spcPts val="0"/>
              </a:spcAft>
              <a:buSzPts val="1900"/>
              <a:buChar char="●"/>
              <a:defRPr/>
            </a:lvl4pPr>
            <a:lvl5pPr marL="2286000" lvl="4" indent="-349250" algn="ctr">
              <a:spcBef>
                <a:spcPts val="2100"/>
              </a:spcBef>
              <a:spcAft>
                <a:spcPts val="0"/>
              </a:spcAft>
              <a:buSzPts val="1900"/>
              <a:buChar char="○"/>
              <a:defRPr/>
            </a:lvl5pPr>
            <a:lvl6pPr marL="2743200" lvl="5" indent="-349250" algn="ctr">
              <a:spcBef>
                <a:spcPts val="2100"/>
              </a:spcBef>
              <a:spcAft>
                <a:spcPts val="0"/>
              </a:spcAft>
              <a:buSzPts val="1900"/>
              <a:buChar char="■"/>
              <a:defRPr/>
            </a:lvl6pPr>
            <a:lvl7pPr marL="3200400" lvl="6" indent="-349250" algn="ctr">
              <a:spcBef>
                <a:spcPts val="2100"/>
              </a:spcBef>
              <a:spcAft>
                <a:spcPts val="0"/>
              </a:spcAft>
              <a:buSzPts val="1900"/>
              <a:buChar char="●"/>
              <a:defRPr/>
            </a:lvl7pPr>
            <a:lvl8pPr marL="3657600" lvl="7" indent="-349250" algn="ctr">
              <a:spcBef>
                <a:spcPts val="2100"/>
              </a:spcBef>
              <a:spcAft>
                <a:spcPts val="0"/>
              </a:spcAft>
              <a:buSzPts val="1900"/>
              <a:buChar char="○"/>
              <a:defRPr/>
            </a:lvl8pPr>
            <a:lvl9pPr marL="4114800" lvl="8" indent="-349250" algn="ctr">
              <a:spcBef>
                <a:spcPts val="2100"/>
              </a:spcBef>
              <a:spcAft>
                <a:spcPts val="2100"/>
              </a:spcAft>
              <a:buSzPts val="1900"/>
              <a:buChar char="■"/>
              <a:defRPr/>
            </a:lvl9pPr>
          </a:lstStyle>
          <a:p>
            <a:endParaRPr dirty="0"/>
          </a:p>
        </p:txBody>
      </p:sp>
      <p:sp>
        <p:nvSpPr>
          <p:cNvPr id="718" name="Google Shape;718;p8"/>
          <p:cNvSpPr/>
          <p:nvPr/>
        </p:nvSpPr>
        <p:spPr>
          <a:xfrm>
            <a:off x="138303" y="196451"/>
            <a:ext cx="534300" cy="53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19" name="Google Shape;719;p8"/>
          <p:cNvSpPr/>
          <p:nvPr/>
        </p:nvSpPr>
        <p:spPr>
          <a:xfrm>
            <a:off x="147129" y="196942"/>
            <a:ext cx="1050000" cy="10500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720" name="Google Shape;720;p8"/>
          <p:cNvGrpSpPr/>
          <p:nvPr/>
        </p:nvGrpSpPr>
        <p:grpSpPr>
          <a:xfrm>
            <a:off x="138491" y="723273"/>
            <a:ext cx="527441" cy="534044"/>
            <a:chOff x="8943245" y="2438859"/>
            <a:chExt cx="739541" cy="748800"/>
          </a:xfrm>
        </p:grpSpPr>
        <p:cxnSp>
          <p:nvCxnSpPr>
            <p:cNvPr id="721" name="Google Shape;721;p8"/>
            <p:cNvCxnSpPr/>
            <p:nvPr/>
          </p:nvCxnSpPr>
          <p:spPr>
            <a:xfrm>
              <a:off x="8943245"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722" name="Google Shape;722;p8"/>
            <p:cNvCxnSpPr/>
            <p:nvPr/>
          </p:nvCxnSpPr>
          <p:spPr>
            <a:xfrm>
              <a:off x="968278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723" name="Google Shape;723;p8"/>
            <p:cNvCxnSpPr/>
            <p:nvPr/>
          </p:nvCxnSpPr>
          <p:spPr>
            <a:xfrm>
              <a:off x="9497903"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724" name="Google Shape;724;p8"/>
            <p:cNvCxnSpPr/>
            <p:nvPr/>
          </p:nvCxnSpPr>
          <p:spPr>
            <a:xfrm>
              <a:off x="931301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725" name="Google Shape;725;p8"/>
            <p:cNvCxnSpPr/>
            <p:nvPr/>
          </p:nvCxnSpPr>
          <p:spPr>
            <a:xfrm>
              <a:off x="9128131" y="2438859"/>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726" name="Google Shape;726;p8"/>
          <p:cNvSpPr/>
          <p:nvPr/>
        </p:nvSpPr>
        <p:spPr>
          <a:xfrm>
            <a:off x="247156" y="329329"/>
            <a:ext cx="782700" cy="7827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27" name="Google Shape;727;p8"/>
          <p:cNvSpPr/>
          <p:nvPr/>
        </p:nvSpPr>
        <p:spPr>
          <a:xfrm>
            <a:off x="387307" y="469480"/>
            <a:ext cx="502200" cy="5022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28" name="Google Shape;728;p8"/>
          <p:cNvSpPr/>
          <p:nvPr/>
        </p:nvSpPr>
        <p:spPr>
          <a:xfrm>
            <a:off x="514872" y="597045"/>
            <a:ext cx="246900" cy="2469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29" name="Google Shape;729;p8"/>
          <p:cNvSpPr/>
          <p:nvPr/>
        </p:nvSpPr>
        <p:spPr>
          <a:xfrm>
            <a:off x="1201162" y="196451"/>
            <a:ext cx="534300" cy="53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30" name="Google Shape;730;p8"/>
          <p:cNvSpPr/>
          <p:nvPr/>
        </p:nvSpPr>
        <p:spPr>
          <a:xfrm>
            <a:off x="1200019" y="730741"/>
            <a:ext cx="534300" cy="53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731" name="Google Shape;731;p8"/>
          <p:cNvGrpSpPr/>
          <p:nvPr/>
        </p:nvGrpSpPr>
        <p:grpSpPr>
          <a:xfrm>
            <a:off x="1340107" y="722129"/>
            <a:ext cx="263721" cy="534044"/>
            <a:chOff x="10628069" y="2437255"/>
            <a:chExt cx="369772" cy="748800"/>
          </a:xfrm>
        </p:grpSpPr>
        <p:cxnSp>
          <p:nvCxnSpPr>
            <p:cNvPr id="732" name="Google Shape;732;p8"/>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733" name="Google Shape;733;p8"/>
            <p:cNvCxnSpPr/>
            <p:nvPr/>
          </p:nvCxnSpPr>
          <p:spPr>
            <a:xfrm>
              <a:off x="10812955"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734" name="Google Shape;734;p8"/>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735" name="Google Shape;735;p8"/>
          <p:cNvSpPr/>
          <p:nvPr/>
        </p:nvSpPr>
        <p:spPr>
          <a:xfrm>
            <a:off x="1330607" y="328183"/>
            <a:ext cx="282900" cy="2829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36" name="Google Shape;736;p8"/>
          <p:cNvSpPr/>
          <p:nvPr/>
        </p:nvSpPr>
        <p:spPr>
          <a:xfrm>
            <a:off x="1398680" y="396256"/>
            <a:ext cx="146400" cy="146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37" name="Google Shape;737;p8"/>
          <p:cNvSpPr/>
          <p:nvPr/>
        </p:nvSpPr>
        <p:spPr>
          <a:xfrm rot="5400000">
            <a:off x="1736669" y="732133"/>
            <a:ext cx="534300" cy="53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42" name="Google Shape;742;p8"/>
          <p:cNvSpPr/>
          <p:nvPr/>
        </p:nvSpPr>
        <p:spPr>
          <a:xfrm>
            <a:off x="1752206" y="214348"/>
            <a:ext cx="502200" cy="502200"/>
          </a:xfrm>
          <a:prstGeom prst="ellipse">
            <a:avLst/>
          </a:prstGeom>
          <a:no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43" name="Google Shape;743;p8"/>
          <p:cNvSpPr/>
          <p:nvPr/>
        </p:nvSpPr>
        <p:spPr>
          <a:xfrm>
            <a:off x="1858032" y="320175"/>
            <a:ext cx="282900" cy="2829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44" name="Google Shape;744;p8"/>
          <p:cNvSpPr/>
          <p:nvPr/>
        </p:nvSpPr>
        <p:spPr>
          <a:xfrm>
            <a:off x="1926105" y="388248"/>
            <a:ext cx="146400" cy="1464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45" name="Google Shape;745;p8"/>
          <p:cNvSpPr/>
          <p:nvPr/>
        </p:nvSpPr>
        <p:spPr>
          <a:xfrm rot="-5400000">
            <a:off x="145984" y="1259425"/>
            <a:ext cx="1050000" cy="10500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746" name="Google Shape;746;p8"/>
          <p:cNvSpPr/>
          <p:nvPr/>
        </p:nvSpPr>
        <p:spPr>
          <a:xfrm rot="-5400000">
            <a:off x="275102" y="1388907"/>
            <a:ext cx="791400" cy="791400"/>
          </a:xfrm>
          <a:prstGeom prst="arc">
            <a:avLst>
              <a:gd name="adj1" fmla="val 16200000"/>
              <a:gd name="adj2" fmla="val 5467200"/>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747" name="Google Shape;747;p8"/>
          <p:cNvSpPr/>
          <p:nvPr/>
        </p:nvSpPr>
        <p:spPr>
          <a:xfrm rot="-5400000">
            <a:off x="395804" y="1509405"/>
            <a:ext cx="550200" cy="5502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748" name="Google Shape;748;p8"/>
          <p:cNvSpPr/>
          <p:nvPr/>
        </p:nvSpPr>
        <p:spPr>
          <a:xfrm rot="-5400000">
            <a:off x="538815" y="1647234"/>
            <a:ext cx="280800" cy="280800"/>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749" name="Google Shape;749;p8"/>
          <p:cNvSpPr/>
          <p:nvPr/>
        </p:nvSpPr>
        <p:spPr>
          <a:xfrm rot="-5400000" flipH="1">
            <a:off x="144840" y="1251795"/>
            <a:ext cx="1050000" cy="1050000"/>
          </a:xfrm>
          <a:prstGeom prst="arc">
            <a:avLst>
              <a:gd name="adj1" fmla="val 16200000"/>
              <a:gd name="adj2" fmla="val 3799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750" name="Google Shape;750;p8"/>
          <p:cNvSpPr/>
          <p:nvPr/>
        </p:nvSpPr>
        <p:spPr>
          <a:xfrm rot="5400000">
            <a:off x="150181" y="1251795"/>
            <a:ext cx="1050000" cy="1050000"/>
          </a:xfrm>
          <a:prstGeom prst="arc">
            <a:avLst>
              <a:gd name="adj1" fmla="val 16200000"/>
              <a:gd name="adj2" fmla="val 3799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751" name="Google Shape;751;p8"/>
          <p:cNvSpPr/>
          <p:nvPr/>
        </p:nvSpPr>
        <p:spPr>
          <a:xfrm rot="-5400000" flipH="1">
            <a:off x="401525" y="1494750"/>
            <a:ext cx="550200" cy="5502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752" name="Google Shape;752;p8"/>
          <p:cNvSpPr/>
          <p:nvPr/>
        </p:nvSpPr>
        <p:spPr>
          <a:xfrm rot="-5400000" flipH="1">
            <a:off x="537671" y="1625583"/>
            <a:ext cx="280800" cy="280800"/>
          </a:xfrm>
          <a:prstGeom prst="arc">
            <a:avLst>
              <a:gd name="adj1" fmla="val 16200000"/>
              <a:gd name="adj2" fmla="val 54672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753" name="Google Shape;753;p8"/>
          <p:cNvGrpSpPr/>
          <p:nvPr/>
        </p:nvGrpSpPr>
        <p:grpSpPr>
          <a:xfrm rot="5400000">
            <a:off x="9953899" y="145391"/>
            <a:ext cx="1024041" cy="1024041"/>
            <a:chOff x="4761550" y="1708047"/>
            <a:chExt cx="1516200" cy="1516200"/>
          </a:xfrm>
        </p:grpSpPr>
        <p:sp>
          <p:nvSpPr>
            <p:cNvPr id="754" name="Google Shape;754;p8"/>
            <p:cNvSpPr/>
            <p:nvPr/>
          </p:nvSpPr>
          <p:spPr>
            <a:xfrm rot="2700000">
              <a:off x="4983592" y="1930089"/>
              <a:ext cx="1072115" cy="107211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55" name="Google Shape;755;p8"/>
            <p:cNvSpPr/>
            <p:nvPr/>
          </p:nvSpPr>
          <p:spPr>
            <a:xfrm rot="2700000">
              <a:off x="5109598" y="2055962"/>
              <a:ext cx="820102" cy="820102"/>
            </a:xfrm>
            <a:prstGeom prst="rect">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756" name="Google Shape;756;p8"/>
          <p:cNvGrpSpPr/>
          <p:nvPr/>
        </p:nvGrpSpPr>
        <p:grpSpPr>
          <a:xfrm rot="5400000">
            <a:off x="9412491" y="-381011"/>
            <a:ext cx="2079963" cy="2079963"/>
            <a:chOff x="6547473" y="2211197"/>
            <a:chExt cx="2916381" cy="2916381"/>
          </a:xfrm>
        </p:grpSpPr>
        <p:grpSp>
          <p:nvGrpSpPr>
            <p:cNvPr id="757" name="Google Shape;757;p8"/>
            <p:cNvGrpSpPr/>
            <p:nvPr/>
          </p:nvGrpSpPr>
          <p:grpSpPr>
            <a:xfrm rot="899960">
              <a:off x="7271820" y="2930231"/>
              <a:ext cx="1491855" cy="1453757"/>
              <a:chOff x="6081577" y="2538982"/>
              <a:chExt cx="1491900" cy="1453800"/>
            </a:xfrm>
          </p:grpSpPr>
          <p:cxnSp>
            <p:nvCxnSpPr>
              <p:cNvPr id="758" name="Google Shape;758;p8"/>
              <p:cNvCxnSpPr/>
              <p:nvPr/>
            </p:nvCxnSpPr>
            <p:spPr>
              <a:xfrm rot="10800000">
                <a:off x="6081577" y="3265931"/>
                <a:ext cx="1491900" cy="0"/>
              </a:xfrm>
              <a:prstGeom prst="straightConnector1">
                <a:avLst/>
              </a:prstGeom>
              <a:noFill/>
              <a:ln w="9525" cap="flat" cmpd="sng">
                <a:solidFill>
                  <a:schemeClr val="accent3"/>
                </a:solidFill>
                <a:prstDash val="solid"/>
                <a:miter lim="800000"/>
                <a:headEnd type="none" w="sm" len="sm"/>
                <a:tailEnd type="none" w="sm" len="sm"/>
              </a:ln>
            </p:spPr>
          </p:cxnSp>
          <p:cxnSp>
            <p:nvCxnSpPr>
              <p:cNvPr id="759" name="Google Shape;759;p8"/>
              <p:cNvCxnSpPr/>
              <p:nvPr/>
            </p:nvCxnSpPr>
            <p:spPr>
              <a:xfrm>
                <a:off x="6827464" y="2538982"/>
                <a:ext cx="0" cy="1453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760" name="Google Shape;760;p8"/>
            <p:cNvGrpSpPr/>
            <p:nvPr/>
          </p:nvGrpSpPr>
          <p:grpSpPr>
            <a:xfrm>
              <a:off x="7271901" y="2930406"/>
              <a:ext cx="1491900" cy="1453800"/>
              <a:chOff x="6081577" y="2538982"/>
              <a:chExt cx="1491900" cy="1453800"/>
            </a:xfrm>
          </p:grpSpPr>
          <p:cxnSp>
            <p:nvCxnSpPr>
              <p:cNvPr id="761" name="Google Shape;761;p8"/>
              <p:cNvCxnSpPr/>
              <p:nvPr/>
            </p:nvCxnSpPr>
            <p:spPr>
              <a:xfrm rot="10800000">
                <a:off x="6081577" y="3265931"/>
                <a:ext cx="1491900" cy="0"/>
              </a:xfrm>
              <a:prstGeom prst="straightConnector1">
                <a:avLst/>
              </a:prstGeom>
              <a:noFill/>
              <a:ln w="9525" cap="flat" cmpd="sng">
                <a:solidFill>
                  <a:schemeClr val="accent3"/>
                </a:solidFill>
                <a:prstDash val="solid"/>
                <a:miter lim="800000"/>
                <a:headEnd type="none" w="sm" len="sm"/>
                <a:tailEnd type="none" w="sm" len="sm"/>
              </a:ln>
            </p:spPr>
          </p:cxnSp>
          <p:cxnSp>
            <p:nvCxnSpPr>
              <p:cNvPr id="762" name="Google Shape;762;p8"/>
              <p:cNvCxnSpPr/>
              <p:nvPr/>
            </p:nvCxnSpPr>
            <p:spPr>
              <a:xfrm>
                <a:off x="6827464" y="2538982"/>
                <a:ext cx="0" cy="1453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763" name="Google Shape;763;p8"/>
            <p:cNvGrpSpPr/>
            <p:nvPr/>
          </p:nvGrpSpPr>
          <p:grpSpPr>
            <a:xfrm rot="1800044">
              <a:off x="7166144" y="2821397"/>
              <a:ext cx="1648764" cy="1669163"/>
              <a:chOff x="5978957" y="2443756"/>
              <a:chExt cx="1648800" cy="1669200"/>
            </a:xfrm>
          </p:grpSpPr>
          <p:cxnSp>
            <p:nvCxnSpPr>
              <p:cNvPr id="764" name="Google Shape;764;p8"/>
              <p:cNvCxnSpPr/>
              <p:nvPr/>
            </p:nvCxnSpPr>
            <p:spPr>
              <a:xfrm rot="8999899">
                <a:off x="6089394" y="2853709"/>
                <a:ext cx="1427927" cy="824442"/>
              </a:xfrm>
              <a:prstGeom prst="straightConnector1">
                <a:avLst/>
              </a:prstGeom>
              <a:noFill/>
              <a:ln w="9525" cap="flat" cmpd="sng">
                <a:solidFill>
                  <a:schemeClr val="accent3"/>
                </a:solidFill>
                <a:prstDash val="solid"/>
                <a:miter lim="800000"/>
                <a:headEnd type="none" w="sm" len="sm"/>
                <a:tailEnd type="none" w="sm" len="sm"/>
              </a:ln>
            </p:spPr>
          </p:cxnSp>
          <p:cxnSp>
            <p:nvCxnSpPr>
              <p:cNvPr id="765" name="Google Shape;765;p8"/>
              <p:cNvCxnSpPr/>
              <p:nvPr/>
            </p:nvCxnSpPr>
            <p:spPr>
              <a:xfrm rot="-1800175" flipH="1">
                <a:off x="6410202" y="2555593"/>
                <a:ext cx="834527" cy="1445527"/>
              </a:xfrm>
              <a:prstGeom prst="straightConnector1">
                <a:avLst/>
              </a:prstGeom>
              <a:noFill/>
              <a:ln w="9525" cap="flat" cmpd="sng">
                <a:solidFill>
                  <a:schemeClr val="accent3"/>
                </a:solidFill>
                <a:prstDash val="solid"/>
                <a:miter lim="800000"/>
                <a:headEnd type="none" w="sm" len="sm"/>
                <a:tailEnd type="none" w="sm" len="sm"/>
              </a:ln>
            </p:spPr>
          </p:cxnSp>
        </p:grpSp>
        <p:grpSp>
          <p:nvGrpSpPr>
            <p:cNvPr id="766" name="Google Shape;766;p8"/>
            <p:cNvGrpSpPr/>
            <p:nvPr/>
          </p:nvGrpSpPr>
          <p:grpSpPr>
            <a:xfrm rot="2700000">
              <a:off x="6974573" y="2638285"/>
              <a:ext cx="2062180" cy="2062205"/>
              <a:chOff x="5796364" y="2251931"/>
              <a:chExt cx="2062200" cy="2062225"/>
            </a:xfrm>
          </p:grpSpPr>
          <p:cxnSp>
            <p:nvCxnSpPr>
              <p:cNvPr id="767" name="Google Shape;767;p8"/>
              <p:cNvCxnSpPr/>
              <p:nvPr/>
            </p:nvCxnSpPr>
            <p:spPr>
              <a:xfrm rot="8100000">
                <a:off x="6103839" y="2548925"/>
                <a:ext cx="1434013" cy="1434013"/>
              </a:xfrm>
              <a:prstGeom prst="straightConnector1">
                <a:avLst/>
              </a:prstGeom>
              <a:noFill/>
              <a:ln w="9525" cap="flat" cmpd="sng">
                <a:solidFill>
                  <a:schemeClr val="accent3"/>
                </a:solidFill>
                <a:prstDash val="solid"/>
                <a:miter lim="800000"/>
                <a:headEnd type="none" w="sm" len="sm"/>
                <a:tailEnd type="none" w="sm" len="sm"/>
              </a:ln>
            </p:spPr>
          </p:cxnSp>
          <p:cxnSp>
            <p:nvCxnSpPr>
              <p:cNvPr id="768" name="Google Shape;768;p8"/>
              <p:cNvCxnSpPr/>
              <p:nvPr/>
            </p:nvCxnSpPr>
            <p:spPr>
              <a:xfrm rot="-2700000" flipH="1">
                <a:off x="6098366" y="2553958"/>
                <a:ext cx="1458196" cy="1458196"/>
              </a:xfrm>
              <a:prstGeom prst="straightConnector1">
                <a:avLst/>
              </a:prstGeom>
              <a:noFill/>
              <a:ln w="9525" cap="flat" cmpd="sng">
                <a:solidFill>
                  <a:schemeClr val="accent3"/>
                </a:solidFill>
                <a:prstDash val="solid"/>
                <a:miter lim="800000"/>
                <a:headEnd type="none" w="sm" len="sm"/>
                <a:tailEnd type="none" w="sm" len="sm"/>
              </a:ln>
            </p:spPr>
          </p:cxnSp>
        </p:grpSp>
        <p:grpSp>
          <p:nvGrpSpPr>
            <p:cNvPr id="769" name="Google Shape;769;p8"/>
            <p:cNvGrpSpPr/>
            <p:nvPr/>
          </p:nvGrpSpPr>
          <p:grpSpPr>
            <a:xfrm rot="3599956">
              <a:off x="7187348" y="2846628"/>
              <a:ext cx="1681463" cy="1619064"/>
              <a:chOff x="5990934" y="2447030"/>
              <a:chExt cx="1681500" cy="1619100"/>
            </a:xfrm>
          </p:grpSpPr>
          <p:cxnSp>
            <p:nvCxnSpPr>
              <p:cNvPr id="770" name="Google Shape;770;p8"/>
              <p:cNvCxnSpPr/>
              <p:nvPr/>
            </p:nvCxnSpPr>
            <p:spPr>
              <a:xfrm rot="7199757">
                <a:off x="6411332" y="2537791"/>
                <a:ext cx="840703" cy="1456281"/>
              </a:xfrm>
              <a:prstGeom prst="straightConnector1">
                <a:avLst/>
              </a:prstGeom>
              <a:noFill/>
              <a:ln w="9525" cap="flat" cmpd="sng">
                <a:solidFill>
                  <a:schemeClr val="accent3"/>
                </a:solidFill>
                <a:prstDash val="solid"/>
                <a:miter lim="800000"/>
                <a:headEnd type="none" w="sm" len="sm"/>
                <a:tailEnd type="none" w="sm" len="sm"/>
              </a:ln>
            </p:spPr>
          </p:cxnSp>
          <p:cxnSp>
            <p:nvCxnSpPr>
              <p:cNvPr id="771" name="Google Shape;771;p8"/>
              <p:cNvCxnSpPr/>
              <p:nvPr/>
            </p:nvCxnSpPr>
            <p:spPr>
              <a:xfrm rot="-3600073" flipH="1">
                <a:off x="6126340" y="2851820"/>
                <a:ext cx="1402251" cy="809520"/>
              </a:xfrm>
              <a:prstGeom prst="straightConnector1">
                <a:avLst/>
              </a:prstGeom>
              <a:noFill/>
              <a:ln w="9525" cap="flat" cmpd="sng">
                <a:solidFill>
                  <a:schemeClr val="accent3"/>
                </a:solidFill>
                <a:prstDash val="solid"/>
                <a:miter lim="800000"/>
                <a:headEnd type="none" w="sm" len="sm"/>
                <a:tailEnd type="none" w="sm" len="sm"/>
              </a:ln>
            </p:spPr>
          </p:cxnSp>
        </p:grpSp>
        <p:grpSp>
          <p:nvGrpSpPr>
            <p:cNvPr id="772" name="Google Shape;772;p8"/>
            <p:cNvGrpSpPr/>
            <p:nvPr/>
          </p:nvGrpSpPr>
          <p:grpSpPr>
            <a:xfrm rot="4500040">
              <a:off x="7271878" y="2930287"/>
              <a:ext cx="1491855" cy="1453757"/>
              <a:chOff x="6081577" y="2538982"/>
              <a:chExt cx="1491900" cy="1453800"/>
            </a:xfrm>
          </p:grpSpPr>
          <p:cxnSp>
            <p:nvCxnSpPr>
              <p:cNvPr id="773" name="Google Shape;773;p8"/>
              <p:cNvCxnSpPr/>
              <p:nvPr/>
            </p:nvCxnSpPr>
            <p:spPr>
              <a:xfrm rot="10800000">
                <a:off x="6081577" y="3265931"/>
                <a:ext cx="1491900" cy="0"/>
              </a:xfrm>
              <a:prstGeom prst="straightConnector1">
                <a:avLst/>
              </a:prstGeom>
              <a:noFill/>
              <a:ln w="9525" cap="flat" cmpd="sng">
                <a:solidFill>
                  <a:schemeClr val="accent3"/>
                </a:solidFill>
                <a:prstDash val="solid"/>
                <a:miter lim="800000"/>
                <a:headEnd type="none" w="sm" len="sm"/>
                <a:tailEnd type="none" w="sm" len="sm"/>
              </a:ln>
            </p:spPr>
          </p:cxnSp>
          <p:cxnSp>
            <p:nvCxnSpPr>
              <p:cNvPr id="774" name="Google Shape;774;p8"/>
              <p:cNvCxnSpPr/>
              <p:nvPr/>
            </p:nvCxnSpPr>
            <p:spPr>
              <a:xfrm>
                <a:off x="6827464" y="2538982"/>
                <a:ext cx="0" cy="1453800"/>
              </a:xfrm>
              <a:prstGeom prst="straightConnector1">
                <a:avLst/>
              </a:prstGeom>
              <a:noFill/>
              <a:ln w="9525" cap="flat" cmpd="sng">
                <a:solidFill>
                  <a:schemeClr val="accent3"/>
                </a:solidFill>
                <a:prstDash val="solid"/>
                <a:miter lim="800000"/>
                <a:headEnd type="none" w="sm" len="sm"/>
                <a:tailEnd type="none" w="sm" len="sm"/>
              </a:ln>
            </p:spPr>
          </p:cxnSp>
        </p:grpSp>
      </p:grpSp>
      <p:sp>
        <p:nvSpPr>
          <p:cNvPr id="775" name="Google Shape;775;p8"/>
          <p:cNvSpPr/>
          <p:nvPr/>
        </p:nvSpPr>
        <p:spPr>
          <a:xfrm rot="10800000">
            <a:off x="11105670" y="1326128"/>
            <a:ext cx="801300" cy="8013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776" name="Google Shape;776;p8"/>
          <p:cNvSpPr/>
          <p:nvPr/>
        </p:nvSpPr>
        <p:spPr>
          <a:xfrm rot="10800000">
            <a:off x="11239163" y="1459621"/>
            <a:ext cx="534300" cy="5343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777" name="Google Shape;777;p8"/>
          <p:cNvSpPr/>
          <p:nvPr/>
        </p:nvSpPr>
        <p:spPr>
          <a:xfrm rot="10800000" flipH="1">
            <a:off x="11104783" y="1326128"/>
            <a:ext cx="801300" cy="8013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778" name="Google Shape;778;p8"/>
          <p:cNvSpPr/>
          <p:nvPr/>
        </p:nvSpPr>
        <p:spPr>
          <a:xfrm rot="5400000">
            <a:off x="11502229" y="134304"/>
            <a:ext cx="534300" cy="53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79" name="Google Shape;779;p8"/>
          <p:cNvSpPr/>
          <p:nvPr/>
        </p:nvSpPr>
        <p:spPr>
          <a:xfrm rot="10800000">
            <a:off x="10973411" y="134130"/>
            <a:ext cx="534300" cy="53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780" name="Google Shape;780;p8"/>
          <p:cNvGrpSpPr/>
          <p:nvPr/>
        </p:nvGrpSpPr>
        <p:grpSpPr>
          <a:xfrm rot="10800000">
            <a:off x="11640055" y="134297"/>
            <a:ext cx="275702" cy="534044"/>
            <a:chOff x="10628069" y="2437255"/>
            <a:chExt cx="369772" cy="748800"/>
          </a:xfrm>
        </p:grpSpPr>
        <p:cxnSp>
          <p:nvCxnSpPr>
            <p:cNvPr id="781" name="Google Shape;781;p8"/>
            <p:cNvCxnSpPr/>
            <p:nvPr/>
          </p:nvCxnSpPr>
          <p:spPr>
            <a:xfrm>
              <a:off x="10997841" y="2437255"/>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782" name="Google Shape;782;p8"/>
            <p:cNvCxnSpPr/>
            <p:nvPr/>
          </p:nvCxnSpPr>
          <p:spPr>
            <a:xfrm>
              <a:off x="10812955"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783" name="Google Shape;783;p8"/>
            <p:cNvCxnSpPr/>
            <p:nvPr/>
          </p:nvCxnSpPr>
          <p:spPr>
            <a:xfrm>
              <a:off x="10628069" y="2437255"/>
              <a:ext cx="0" cy="748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784" name="Google Shape;784;p8"/>
          <p:cNvGrpSpPr/>
          <p:nvPr/>
        </p:nvGrpSpPr>
        <p:grpSpPr>
          <a:xfrm rot="10800000">
            <a:off x="11112902" y="133154"/>
            <a:ext cx="263721" cy="534044"/>
            <a:chOff x="10628069" y="2437255"/>
            <a:chExt cx="369772" cy="748800"/>
          </a:xfrm>
        </p:grpSpPr>
        <p:cxnSp>
          <p:nvCxnSpPr>
            <p:cNvPr id="785" name="Google Shape;785;p8"/>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786" name="Google Shape;786;p8"/>
            <p:cNvCxnSpPr/>
            <p:nvPr/>
          </p:nvCxnSpPr>
          <p:spPr>
            <a:xfrm>
              <a:off x="10812955" y="2437255"/>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787" name="Google Shape;787;p8"/>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788" name="Google Shape;788;p8"/>
          <p:cNvSpPr/>
          <p:nvPr/>
        </p:nvSpPr>
        <p:spPr>
          <a:xfrm rot="-5400000" flipH="1">
            <a:off x="10973830" y="131565"/>
            <a:ext cx="1064400" cy="1064400"/>
          </a:xfrm>
          <a:prstGeom prst="arc">
            <a:avLst>
              <a:gd name="adj1" fmla="val 16200000"/>
              <a:gd name="adj2" fmla="val 5378577"/>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789" name="Google Shape;789;p8"/>
          <p:cNvSpPr/>
          <p:nvPr/>
        </p:nvSpPr>
        <p:spPr>
          <a:xfrm rot="10800000">
            <a:off x="10984425" y="1214942"/>
            <a:ext cx="1050000" cy="1050000"/>
          </a:xfrm>
          <a:prstGeom prst="arc">
            <a:avLst>
              <a:gd name="adj1" fmla="val 16200000"/>
              <a:gd name="adj2" fmla="val 125862"/>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790" name="Google Shape;790;p8"/>
          <p:cNvGrpSpPr/>
          <p:nvPr/>
        </p:nvGrpSpPr>
        <p:grpSpPr>
          <a:xfrm flipH="1">
            <a:off x="11108532" y="267280"/>
            <a:ext cx="801066" cy="801066"/>
            <a:chOff x="6214949" y="2511699"/>
            <a:chExt cx="1123200" cy="1123200"/>
          </a:xfrm>
        </p:grpSpPr>
        <p:sp>
          <p:nvSpPr>
            <p:cNvPr id="791" name="Google Shape;791;p8"/>
            <p:cNvSpPr/>
            <p:nvPr/>
          </p:nvSpPr>
          <p:spPr>
            <a:xfrm rot="-5400000" flipH="1">
              <a:off x="6402149" y="2698899"/>
              <a:ext cx="748800" cy="7488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792" name="Google Shape;792;p8"/>
            <p:cNvSpPr/>
            <p:nvPr/>
          </p:nvSpPr>
          <p:spPr>
            <a:xfrm rot="-5400000" flipH="1">
              <a:off x="6589349" y="2886099"/>
              <a:ext cx="374400" cy="3744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793" name="Google Shape;793;p8"/>
            <p:cNvSpPr/>
            <p:nvPr/>
          </p:nvSpPr>
          <p:spPr>
            <a:xfrm rot="-5400000" flipH="1">
              <a:off x="6214949" y="2511699"/>
              <a:ext cx="1123200" cy="1123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latin typeface="Calibri"/>
                  <a:ea typeface="Calibri"/>
                  <a:cs typeface="Calibri"/>
                  <a:sym typeface="Calibri"/>
                </a:rPr>
                <a:t>		</a:t>
              </a:r>
              <a:endParaRPr sz="1800" b="0" i="0" u="none" strike="noStrike" cap="none">
                <a:solidFill>
                  <a:srgbClr val="000000"/>
                </a:solidFill>
                <a:latin typeface="Calibri"/>
                <a:ea typeface="Calibri"/>
                <a:cs typeface="Calibri"/>
                <a:sym typeface="Calibri"/>
              </a:endParaRPr>
            </a:p>
          </p:txBody>
        </p:sp>
      </p:grpSp>
      <p:sp>
        <p:nvSpPr>
          <p:cNvPr id="794" name="Google Shape;794;p8"/>
          <p:cNvSpPr/>
          <p:nvPr/>
        </p:nvSpPr>
        <p:spPr>
          <a:xfrm rot="10800000" flipH="1">
            <a:off x="10971275" y="1196940"/>
            <a:ext cx="1068000" cy="10680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795" name="Google Shape;795;p8"/>
          <p:cNvSpPr/>
          <p:nvPr/>
        </p:nvSpPr>
        <p:spPr>
          <a:xfrm rot="10800000" flipH="1">
            <a:off x="11238290" y="1459621"/>
            <a:ext cx="534300" cy="5343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796" name="Google Shape;796;p8"/>
          <p:cNvSpPr/>
          <p:nvPr/>
        </p:nvSpPr>
        <p:spPr>
          <a:xfrm rot="10800000" flipH="1">
            <a:off x="11371797" y="1593414"/>
            <a:ext cx="267000" cy="267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797" name="Google Shape;797;p8"/>
          <p:cNvSpPr/>
          <p:nvPr/>
        </p:nvSpPr>
        <p:spPr>
          <a:xfrm rot="5400000">
            <a:off x="10342684" y="533640"/>
            <a:ext cx="246900" cy="2469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98" name="Google Shape;798;p8"/>
          <p:cNvSpPr/>
          <p:nvPr/>
        </p:nvSpPr>
        <p:spPr>
          <a:xfrm rot="5400000" flipH="1">
            <a:off x="9637817" y="5901438"/>
            <a:ext cx="1068000" cy="508200"/>
          </a:xfrm>
          <a:prstGeom prst="triangl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99" name="Google Shape;799;p8"/>
          <p:cNvSpPr/>
          <p:nvPr/>
        </p:nvSpPr>
        <p:spPr>
          <a:xfrm rot="10800000">
            <a:off x="9916235" y="5618728"/>
            <a:ext cx="1068000" cy="10680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00" name="Google Shape;800;p8"/>
          <p:cNvSpPr/>
          <p:nvPr/>
        </p:nvSpPr>
        <p:spPr>
          <a:xfrm rot="10800000">
            <a:off x="10182920" y="5885414"/>
            <a:ext cx="534300" cy="5343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01" name="Google Shape;801;p8"/>
          <p:cNvSpPr/>
          <p:nvPr/>
        </p:nvSpPr>
        <p:spPr>
          <a:xfrm rot="10800000">
            <a:off x="10316713" y="6019207"/>
            <a:ext cx="267000" cy="2670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02" name="Google Shape;802;p8"/>
          <p:cNvSpPr/>
          <p:nvPr/>
        </p:nvSpPr>
        <p:spPr>
          <a:xfrm rot="10800000">
            <a:off x="10049427" y="5751921"/>
            <a:ext cx="801300" cy="8013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03" name="Google Shape;803;p8"/>
          <p:cNvSpPr/>
          <p:nvPr/>
        </p:nvSpPr>
        <p:spPr>
          <a:xfrm rot="10800000">
            <a:off x="10989611" y="4554400"/>
            <a:ext cx="1043400" cy="1071000"/>
          </a:xfrm>
          <a:prstGeom prst="teardrop">
            <a:avLst>
              <a:gd name="adj" fmla="val 100000"/>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04" name="Google Shape;804;p8"/>
          <p:cNvSpPr/>
          <p:nvPr/>
        </p:nvSpPr>
        <p:spPr>
          <a:xfrm rot="-5400000" flipH="1">
            <a:off x="10980770" y="5645993"/>
            <a:ext cx="1050000" cy="1050000"/>
          </a:xfrm>
          <a:prstGeom prst="arc">
            <a:avLst>
              <a:gd name="adj1" fmla="val 16200000"/>
              <a:gd name="adj2" fmla="val 125862"/>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05" name="Google Shape;805;p8"/>
          <p:cNvSpPr/>
          <p:nvPr/>
        </p:nvSpPr>
        <p:spPr>
          <a:xfrm rot="5400000" flipH="1">
            <a:off x="10980601" y="5619833"/>
            <a:ext cx="534300" cy="53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806" name="Google Shape;806;p8"/>
          <p:cNvGrpSpPr/>
          <p:nvPr/>
        </p:nvGrpSpPr>
        <p:grpSpPr>
          <a:xfrm rot="-5400000" flipH="1">
            <a:off x="11231067" y="5887547"/>
            <a:ext cx="1079966" cy="542389"/>
            <a:chOff x="10576560" y="3328633"/>
            <a:chExt cx="1514255" cy="760500"/>
          </a:xfrm>
        </p:grpSpPr>
        <p:sp>
          <p:nvSpPr>
            <p:cNvPr id="807" name="Google Shape;807;p8"/>
            <p:cNvSpPr/>
            <p:nvPr/>
          </p:nvSpPr>
          <p:spPr>
            <a:xfrm>
              <a:off x="10576560" y="335761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08" name="Google Shape;808;p8"/>
            <p:cNvSpPr/>
            <p:nvPr/>
          </p:nvSpPr>
          <p:spPr>
            <a:xfrm rot="-5400000">
              <a:off x="11344865" y="334318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809" name="Google Shape;809;p8"/>
          <p:cNvSpPr/>
          <p:nvPr/>
        </p:nvSpPr>
        <p:spPr>
          <a:xfrm rot="10800000">
            <a:off x="11252111" y="5876145"/>
            <a:ext cx="550200" cy="550200"/>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10" name="Google Shape;810;p8"/>
          <p:cNvSpPr/>
          <p:nvPr/>
        </p:nvSpPr>
        <p:spPr>
          <a:xfrm rot="10800000" flipH="1">
            <a:off x="11253473" y="5877289"/>
            <a:ext cx="550200" cy="5502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811" name="Google Shape;811;p8"/>
          <p:cNvGrpSpPr/>
          <p:nvPr/>
        </p:nvGrpSpPr>
        <p:grpSpPr>
          <a:xfrm rot="5400000" flipH="1">
            <a:off x="11325953" y="5947927"/>
            <a:ext cx="419790" cy="419790"/>
            <a:chOff x="9392653" y="5061283"/>
            <a:chExt cx="588600" cy="588600"/>
          </a:xfrm>
        </p:grpSpPr>
        <p:sp>
          <p:nvSpPr>
            <p:cNvPr id="812" name="Google Shape;812;p8"/>
            <p:cNvSpPr/>
            <p:nvPr/>
          </p:nvSpPr>
          <p:spPr>
            <a:xfrm>
              <a:off x="9392653" y="5061283"/>
              <a:ext cx="588600" cy="588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13" name="Google Shape;813;p8"/>
            <p:cNvSpPr/>
            <p:nvPr/>
          </p:nvSpPr>
          <p:spPr>
            <a:xfrm>
              <a:off x="9508479" y="5177109"/>
              <a:ext cx="357000" cy="3570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14" name="Google Shape;814;p8"/>
            <p:cNvSpPr/>
            <p:nvPr/>
          </p:nvSpPr>
          <p:spPr>
            <a:xfrm>
              <a:off x="9608742" y="5277372"/>
              <a:ext cx="156600" cy="156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815" name="Google Shape;815;p8"/>
          <p:cNvSpPr/>
          <p:nvPr/>
        </p:nvSpPr>
        <p:spPr>
          <a:xfrm rot="10800000" flipH="1">
            <a:off x="11101883" y="4694259"/>
            <a:ext cx="791400" cy="791400"/>
          </a:xfrm>
          <a:prstGeom prst="arc">
            <a:avLst>
              <a:gd name="adj1" fmla="val 16200000"/>
              <a:gd name="adj2" fmla="val 10690623"/>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16" name="Google Shape;816;p8"/>
          <p:cNvSpPr/>
          <p:nvPr/>
        </p:nvSpPr>
        <p:spPr>
          <a:xfrm rot="10800000" flipH="1">
            <a:off x="11222586" y="4814757"/>
            <a:ext cx="550200" cy="550200"/>
          </a:xfrm>
          <a:prstGeom prst="arc">
            <a:avLst>
              <a:gd name="adj1" fmla="val 16200000"/>
              <a:gd name="adj2" fmla="val 10869229"/>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17" name="Google Shape;817;p8"/>
          <p:cNvSpPr/>
          <p:nvPr/>
        </p:nvSpPr>
        <p:spPr>
          <a:xfrm rot="5400000" flipH="1">
            <a:off x="11488577" y="4548964"/>
            <a:ext cx="534300" cy="53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18" name="Google Shape;818;p8"/>
          <p:cNvSpPr/>
          <p:nvPr/>
        </p:nvSpPr>
        <p:spPr>
          <a:xfrm rot="5400000" flipH="1">
            <a:off x="11397840" y="4979931"/>
            <a:ext cx="203700" cy="20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819" name="Google Shape;819;p8"/>
          <p:cNvGrpSpPr/>
          <p:nvPr/>
        </p:nvGrpSpPr>
        <p:grpSpPr>
          <a:xfrm rot="5400000" flipH="1">
            <a:off x="11187905" y="5348691"/>
            <a:ext cx="297084" cy="38513"/>
            <a:chOff x="10578164" y="275923"/>
            <a:chExt cx="416551" cy="54000"/>
          </a:xfrm>
        </p:grpSpPr>
        <p:sp>
          <p:nvSpPr>
            <p:cNvPr id="820" name="Google Shape;820;p8"/>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21" name="Google Shape;821;p8"/>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22" name="Google Shape;822;p8"/>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823" name="Google Shape;823;p8"/>
          <p:cNvGrpSpPr/>
          <p:nvPr/>
        </p:nvGrpSpPr>
        <p:grpSpPr>
          <a:xfrm rot="5400000" flipH="1">
            <a:off x="11078645" y="5348691"/>
            <a:ext cx="297084" cy="38513"/>
            <a:chOff x="10578164" y="275923"/>
            <a:chExt cx="416551" cy="54000"/>
          </a:xfrm>
        </p:grpSpPr>
        <p:sp>
          <p:nvSpPr>
            <p:cNvPr id="824" name="Google Shape;824;p8"/>
            <p:cNvSpPr/>
            <p:nvPr/>
          </p:nvSpPr>
          <p:spPr>
            <a:xfrm>
              <a:off x="10578164"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25" name="Google Shape;825;p8"/>
            <p:cNvSpPr/>
            <p:nvPr/>
          </p:nvSpPr>
          <p:spPr>
            <a:xfrm>
              <a:off x="10759440"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26" name="Google Shape;826;p8"/>
            <p:cNvSpPr/>
            <p:nvPr/>
          </p:nvSpPr>
          <p:spPr>
            <a:xfrm>
              <a:off x="10940715"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827" name="Google Shape;827;p8"/>
          <p:cNvGrpSpPr/>
          <p:nvPr/>
        </p:nvGrpSpPr>
        <p:grpSpPr>
          <a:xfrm rot="5400000" flipH="1">
            <a:off x="10969384" y="5348691"/>
            <a:ext cx="297084" cy="38513"/>
            <a:chOff x="10578164" y="275923"/>
            <a:chExt cx="416551" cy="54000"/>
          </a:xfrm>
        </p:grpSpPr>
        <p:sp>
          <p:nvSpPr>
            <p:cNvPr id="828" name="Google Shape;828;p8"/>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29" name="Google Shape;829;p8"/>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30" name="Google Shape;830;p8"/>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831" name="Google Shape;831;p8"/>
          <p:cNvGrpSpPr/>
          <p:nvPr/>
        </p:nvGrpSpPr>
        <p:grpSpPr>
          <a:xfrm rot="5400000" flipH="1">
            <a:off x="11710755" y="4800672"/>
            <a:ext cx="297084" cy="38513"/>
            <a:chOff x="10578164" y="275923"/>
            <a:chExt cx="416551" cy="54000"/>
          </a:xfrm>
        </p:grpSpPr>
        <p:sp>
          <p:nvSpPr>
            <p:cNvPr id="832" name="Google Shape;832;p8"/>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33" name="Google Shape;833;p8"/>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34" name="Google Shape;834;p8"/>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835" name="Google Shape;835;p8"/>
          <p:cNvGrpSpPr/>
          <p:nvPr/>
        </p:nvGrpSpPr>
        <p:grpSpPr>
          <a:xfrm rot="5400000" flipH="1">
            <a:off x="11601494" y="4800672"/>
            <a:ext cx="297084" cy="38513"/>
            <a:chOff x="10578164" y="275923"/>
            <a:chExt cx="416551" cy="54000"/>
          </a:xfrm>
        </p:grpSpPr>
        <p:sp>
          <p:nvSpPr>
            <p:cNvPr id="836" name="Google Shape;836;p8"/>
            <p:cNvSpPr/>
            <p:nvPr/>
          </p:nvSpPr>
          <p:spPr>
            <a:xfrm>
              <a:off x="10578164"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37" name="Google Shape;837;p8"/>
            <p:cNvSpPr/>
            <p:nvPr/>
          </p:nvSpPr>
          <p:spPr>
            <a:xfrm>
              <a:off x="10759440"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38" name="Google Shape;838;p8"/>
            <p:cNvSpPr/>
            <p:nvPr/>
          </p:nvSpPr>
          <p:spPr>
            <a:xfrm>
              <a:off x="10940715"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839" name="Google Shape;839;p8"/>
          <p:cNvGrpSpPr/>
          <p:nvPr/>
        </p:nvGrpSpPr>
        <p:grpSpPr>
          <a:xfrm rot="5400000" flipH="1">
            <a:off x="11492233" y="4800672"/>
            <a:ext cx="297084" cy="38513"/>
            <a:chOff x="10578164" y="275923"/>
            <a:chExt cx="416551" cy="54000"/>
          </a:xfrm>
        </p:grpSpPr>
        <p:sp>
          <p:nvSpPr>
            <p:cNvPr id="840" name="Google Shape;840;p8"/>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41" name="Google Shape;841;p8"/>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42" name="Google Shape;842;p8"/>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843" name="Google Shape;843;p8"/>
          <p:cNvSpPr/>
          <p:nvPr/>
        </p:nvSpPr>
        <p:spPr>
          <a:xfrm rot="5400000" flipH="1">
            <a:off x="10421331" y="6156381"/>
            <a:ext cx="534300" cy="5343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44" name="Google Shape;844;p8"/>
          <p:cNvSpPr/>
          <p:nvPr/>
        </p:nvSpPr>
        <p:spPr>
          <a:xfrm rot="10800000" flipH="1">
            <a:off x="10433926" y="5611794"/>
            <a:ext cx="534300" cy="5343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845" name="Google Shape;845;p8"/>
          <p:cNvGrpSpPr/>
          <p:nvPr/>
        </p:nvGrpSpPr>
        <p:grpSpPr>
          <a:xfrm rot="5400000" flipH="1">
            <a:off x="10294721" y="5885189"/>
            <a:ext cx="805268" cy="534044"/>
            <a:chOff x="10624861" y="3933984"/>
            <a:chExt cx="1115330" cy="748800"/>
          </a:xfrm>
        </p:grpSpPr>
        <p:cxnSp>
          <p:nvCxnSpPr>
            <p:cNvPr id="846" name="Google Shape;846;p8"/>
            <p:cNvCxnSpPr/>
            <p:nvPr/>
          </p:nvCxnSpPr>
          <p:spPr>
            <a:xfrm>
              <a:off x="10996637"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847" name="Google Shape;847;p8"/>
            <p:cNvCxnSpPr/>
            <p:nvPr/>
          </p:nvCxnSpPr>
          <p:spPr>
            <a:xfrm>
              <a:off x="10810749"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848" name="Google Shape;848;p8"/>
            <p:cNvCxnSpPr/>
            <p:nvPr/>
          </p:nvCxnSpPr>
          <p:spPr>
            <a:xfrm>
              <a:off x="1062486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849" name="Google Shape;849;p8"/>
            <p:cNvCxnSpPr/>
            <p:nvPr/>
          </p:nvCxnSpPr>
          <p:spPr>
            <a:xfrm>
              <a:off x="1155430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850" name="Google Shape;850;p8"/>
            <p:cNvCxnSpPr/>
            <p:nvPr/>
          </p:nvCxnSpPr>
          <p:spPr>
            <a:xfrm>
              <a:off x="11368413"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851" name="Google Shape;851;p8"/>
            <p:cNvCxnSpPr/>
            <p:nvPr/>
          </p:nvCxnSpPr>
          <p:spPr>
            <a:xfrm>
              <a:off x="11182525"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852" name="Google Shape;852;p8"/>
            <p:cNvCxnSpPr/>
            <p:nvPr/>
          </p:nvCxnSpPr>
          <p:spPr>
            <a:xfrm>
              <a:off x="11740191" y="3933984"/>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853" name="Google Shape;853;p8"/>
          <p:cNvSpPr/>
          <p:nvPr/>
        </p:nvSpPr>
        <p:spPr>
          <a:xfrm rot="5400000">
            <a:off x="1540047" y="5621646"/>
            <a:ext cx="922200" cy="922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54" name="Google Shape;854;p8"/>
          <p:cNvSpPr/>
          <p:nvPr/>
        </p:nvSpPr>
        <p:spPr>
          <a:xfrm rot="5400000">
            <a:off x="1693566" y="5775327"/>
            <a:ext cx="615000" cy="6150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55" name="Google Shape;855;p8"/>
          <p:cNvSpPr/>
          <p:nvPr/>
        </p:nvSpPr>
        <p:spPr>
          <a:xfrm rot="5400000" flipH="1">
            <a:off x="1540047" y="5622851"/>
            <a:ext cx="922200" cy="9222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56" name="Google Shape;856;p8"/>
          <p:cNvSpPr/>
          <p:nvPr/>
        </p:nvSpPr>
        <p:spPr>
          <a:xfrm>
            <a:off x="156488" y="6105380"/>
            <a:ext cx="1229400" cy="584700"/>
          </a:xfrm>
          <a:prstGeom prst="triangl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57" name="Google Shape;857;p8"/>
          <p:cNvSpPr/>
          <p:nvPr/>
        </p:nvSpPr>
        <p:spPr>
          <a:xfrm rot="-5400000" flipH="1">
            <a:off x="159723" y="5462695"/>
            <a:ext cx="1229400" cy="12294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58" name="Google Shape;858;p8"/>
          <p:cNvSpPr/>
          <p:nvPr/>
        </p:nvSpPr>
        <p:spPr>
          <a:xfrm rot="-5400000" flipH="1">
            <a:off x="467085" y="5770058"/>
            <a:ext cx="615000" cy="6150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59" name="Google Shape;859;p8"/>
          <p:cNvSpPr/>
          <p:nvPr/>
        </p:nvSpPr>
        <p:spPr>
          <a:xfrm rot="-5400000" flipH="1">
            <a:off x="620766" y="5923740"/>
            <a:ext cx="307200" cy="307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60" name="Google Shape;860;p8"/>
          <p:cNvSpPr/>
          <p:nvPr/>
        </p:nvSpPr>
        <p:spPr>
          <a:xfrm rot="-5400000" flipH="1">
            <a:off x="313404" y="5616377"/>
            <a:ext cx="922200" cy="922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61" name="Google Shape;861;p8"/>
          <p:cNvSpPr/>
          <p:nvPr/>
        </p:nvSpPr>
        <p:spPr>
          <a:xfrm>
            <a:off x="288186" y="4434139"/>
            <a:ext cx="44400" cy="444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62" name="Google Shape;862;p8"/>
          <p:cNvSpPr/>
          <p:nvPr/>
        </p:nvSpPr>
        <p:spPr>
          <a:xfrm>
            <a:off x="447100" y="4434139"/>
            <a:ext cx="44400" cy="444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63" name="Google Shape;863;p8"/>
          <p:cNvSpPr/>
          <p:nvPr/>
        </p:nvSpPr>
        <p:spPr>
          <a:xfrm>
            <a:off x="606015" y="4434139"/>
            <a:ext cx="44400" cy="444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64" name="Google Shape;864;p8"/>
          <p:cNvSpPr/>
          <p:nvPr/>
        </p:nvSpPr>
        <p:spPr>
          <a:xfrm>
            <a:off x="288186" y="4559910"/>
            <a:ext cx="44400" cy="44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65" name="Google Shape;865;p8"/>
          <p:cNvSpPr/>
          <p:nvPr/>
        </p:nvSpPr>
        <p:spPr>
          <a:xfrm>
            <a:off x="447100" y="4559910"/>
            <a:ext cx="44400" cy="44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66" name="Google Shape;866;p8"/>
          <p:cNvSpPr/>
          <p:nvPr/>
        </p:nvSpPr>
        <p:spPr>
          <a:xfrm>
            <a:off x="606015" y="4559910"/>
            <a:ext cx="44400" cy="44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67" name="Google Shape;867;p8"/>
          <p:cNvSpPr/>
          <p:nvPr/>
        </p:nvSpPr>
        <p:spPr>
          <a:xfrm>
            <a:off x="288186" y="4685681"/>
            <a:ext cx="44400" cy="444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68" name="Google Shape;868;p8"/>
          <p:cNvSpPr/>
          <p:nvPr/>
        </p:nvSpPr>
        <p:spPr>
          <a:xfrm>
            <a:off x="447100" y="4685681"/>
            <a:ext cx="44400" cy="444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69" name="Google Shape;869;p8"/>
          <p:cNvSpPr/>
          <p:nvPr/>
        </p:nvSpPr>
        <p:spPr>
          <a:xfrm>
            <a:off x="606015" y="4685681"/>
            <a:ext cx="44400" cy="444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0" name="Google Shape;870;p8"/>
          <p:cNvSpPr/>
          <p:nvPr/>
        </p:nvSpPr>
        <p:spPr>
          <a:xfrm>
            <a:off x="923844" y="4434139"/>
            <a:ext cx="44400" cy="444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1" name="Google Shape;871;p8"/>
          <p:cNvSpPr/>
          <p:nvPr/>
        </p:nvSpPr>
        <p:spPr>
          <a:xfrm>
            <a:off x="1082759" y="4434139"/>
            <a:ext cx="44400" cy="444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2" name="Google Shape;872;p8"/>
          <p:cNvSpPr/>
          <p:nvPr/>
        </p:nvSpPr>
        <p:spPr>
          <a:xfrm>
            <a:off x="1241672" y="4434139"/>
            <a:ext cx="44400" cy="444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3" name="Google Shape;873;p8"/>
          <p:cNvSpPr/>
          <p:nvPr/>
        </p:nvSpPr>
        <p:spPr>
          <a:xfrm>
            <a:off x="923844" y="4559910"/>
            <a:ext cx="44400" cy="444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4" name="Google Shape;874;p8"/>
          <p:cNvSpPr/>
          <p:nvPr/>
        </p:nvSpPr>
        <p:spPr>
          <a:xfrm>
            <a:off x="1082759" y="4559910"/>
            <a:ext cx="44400" cy="444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5" name="Google Shape;875;p8"/>
          <p:cNvSpPr/>
          <p:nvPr/>
        </p:nvSpPr>
        <p:spPr>
          <a:xfrm>
            <a:off x="1241672" y="4559910"/>
            <a:ext cx="44400" cy="444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6" name="Google Shape;876;p8"/>
          <p:cNvSpPr/>
          <p:nvPr/>
        </p:nvSpPr>
        <p:spPr>
          <a:xfrm>
            <a:off x="923844" y="4685681"/>
            <a:ext cx="44400" cy="444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7" name="Google Shape;877;p8"/>
          <p:cNvSpPr/>
          <p:nvPr/>
        </p:nvSpPr>
        <p:spPr>
          <a:xfrm>
            <a:off x="1082759" y="4685681"/>
            <a:ext cx="44400" cy="444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8" name="Google Shape;878;p8"/>
          <p:cNvSpPr/>
          <p:nvPr/>
        </p:nvSpPr>
        <p:spPr>
          <a:xfrm>
            <a:off x="1241672" y="4685681"/>
            <a:ext cx="44400" cy="444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9" name="Google Shape;879;p8"/>
          <p:cNvSpPr/>
          <p:nvPr/>
        </p:nvSpPr>
        <p:spPr>
          <a:xfrm>
            <a:off x="764930" y="4423603"/>
            <a:ext cx="44400" cy="444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80" name="Google Shape;880;p8"/>
          <p:cNvSpPr/>
          <p:nvPr/>
        </p:nvSpPr>
        <p:spPr>
          <a:xfrm>
            <a:off x="764930" y="4572421"/>
            <a:ext cx="44400" cy="444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81" name="Google Shape;881;p8"/>
          <p:cNvSpPr/>
          <p:nvPr/>
        </p:nvSpPr>
        <p:spPr>
          <a:xfrm>
            <a:off x="764930" y="4705435"/>
            <a:ext cx="44400" cy="444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882" name="Google Shape;882;p8"/>
          <p:cNvGrpSpPr/>
          <p:nvPr/>
        </p:nvGrpSpPr>
        <p:grpSpPr>
          <a:xfrm rot="5400000">
            <a:off x="199151" y="4837194"/>
            <a:ext cx="603911" cy="701850"/>
            <a:chOff x="10628069" y="2437255"/>
            <a:chExt cx="369772" cy="748800"/>
          </a:xfrm>
        </p:grpSpPr>
        <p:cxnSp>
          <p:nvCxnSpPr>
            <p:cNvPr id="883" name="Google Shape;883;p8"/>
            <p:cNvCxnSpPr/>
            <p:nvPr/>
          </p:nvCxnSpPr>
          <p:spPr>
            <a:xfrm>
              <a:off x="10997841"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884" name="Google Shape;884;p8"/>
            <p:cNvCxnSpPr/>
            <p:nvPr/>
          </p:nvCxnSpPr>
          <p:spPr>
            <a:xfrm>
              <a:off x="10812955" y="2437255"/>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885" name="Google Shape;885;p8"/>
            <p:cNvCxnSpPr/>
            <p:nvPr/>
          </p:nvCxnSpPr>
          <p:spPr>
            <a:xfrm>
              <a:off x="10628069" y="2437255"/>
              <a:ext cx="0" cy="748800"/>
            </a:xfrm>
            <a:prstGeom prst="straightConnector1">
              <a:avLst/>
            </a:prstGeom>
            <a:noFill/>
            <a:ln w="9525" cap="flat" cmpd="sng">
              <a:solidFill>
                <a:schemeClr val="accent1"/>
              </a:solidFill>
              <a:prstDash val="solid"/>
              <a:miter lim="800000"/>
              <a:headEnd type="none" w="sm" len="sm"/>
              <a:tailEnd type="none" w="sm" len="sm"/>
            </a:ln>
          </p:spPr>
        </p:cxnSp>
      </p:grpSp>
      <p:sp>
        <p:nvSpPr>
          <p:cNvPr id="886" name="Google Shape;886;p8"/>
          <p:cNvSpPr/>
          <p:nvPr/>
        </p:nvSpPr>
        <p:spPr>
          <a:xfrm rot="5400000">
            <a:off x="781841" y="4883325"/>
            <a:ext cx="615000" cy="615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87" name="Google Shape;887;p8"/>
          <p:cNvSpPr/>
          <p:nvPr/>
        </p:nvSpPr>
        <p:spPr>
          <a:xfrm>
            <a:off x="947190" y="5048510"/>
            <a:ext cx="284400" cy="2844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88" name="Google Shape;888;p8"/>
          <p:cNvSpPr/>
          <p:nvPr/>
        </p:nvSpPr>
        <p:spPr>
          <a:xfrm>
            <a:off x="155172" y="5495621"/>
            <a:ext cx="615000" cy="6150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89" name="Google Shape;889;p8"/>
          <p:cNvSpPr/>
          <p:nvPr/>
        </p:nvSpPr>
        <p:spPr>
          <a:xfrm rot="-5400000">
            <a:off x="782051" y="5481161"/>
            <a:ext cx="615000" cy="6150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890" name="Google Shape;890;p8"/>
          <p:cNvGrpSpPr/>
          <p:nvPr/>
        </p:nvGrpSpPr>
        <p:grpSpPr>
          <a:xfrm>
            <a:off x="311537" y="5485276"/>
            <a:ext cx="926951" cy="614690"/>
            <a:chOff x="10624861" y="3933984"/>
            <a:chExt cx="1115330" cy="748800"/>
          </a:xfrm>
        </p:grpSpPr>
        <p:cxnSp>
          <p:nvCxnSpPr>
            <p:cNvPr id="891" name="Google Shape;891;p8"/>
            <p:cNvCxnSpPr/>
            <p:nvPr/>
          </p:nvCxnSpPr>
          <p:spPr>
            <a:xfrm>
              <a:off x="10996637"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892" name="Google Shape;892;p8"/>
            <p:cNvCxnSpPr/>
            <p:nvPr/>
          </p:nvCxnSpPr>
          <p:spPr>
            <a:xfrm>
              <a:off x="10810749"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893" name="Google Shape;893;p8"/>
            <p:cNvCxnSpPr/>
            <p:nvPr/>
          </p:nvCxnSpPr>
          <p:spPr>
            <a:xfrm>
              <a:off x="1062486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894" name="Google Shape;894;p8"/>
            <p:cNvCxnSpPr/>
            <p:nvPr/>
          </p:nvCxnSpPr>
          <p:spPr>
            <a:xfrm>
              <a:off x="1155430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895" name="Google Shape;895;p8"/>
            <p:cNvCxnSpPr/>
            <p:nvPr/>
          </p:nvCxnSpPr>
          <p:spPr>
            <a:xfrm>
              <a:off x="11368413"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896" name="Google Shape;896;p8"/>
            <p:cNvCxnSpPr/>
            <p:nvPr/>
          </p:nvCxnSpPr>
          <p:spPr>
            <a:xfrm>
              <a:off x="11182525"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897" name="Google Shape;897;p8"/>
            <p:cNvCxnSpPr/>
            <p:nvPr/>
          </p:nvCxnSpPr>
          <p:spPr>
            <a:xfrm>
              <a:off x="11740191" y="3933984"/>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898" name="Google Shape;898;p8"/>
          <p:cNvSpPr/>
          <p:nvPr/>
        </p:nvSpPr>
        <p:spPr>
          <a:xfrm rot="5400000">
            <a:off x="1412141" y="5474931"/>
            <a:ext cx="1208400" cy="1208400"/>
          </a:xfrm>
          <a:prstGeom prst="arc">
            <a:avLst>
              <a:gd name="adj1" fmla="val 16200000"/>
              <a:gd name="adj2" fmla="val 125862"/>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99" name="Google Shape;899;p8"/>
          <p:cNvSpPr/>
          <p:nvPr/>
        </p:nvSpPr>
        <p:spPr>
          <a:xfrm rot="5400000" flipH="1">
            <a:off x="1391138" y="5469332"/>
            <a:ext cx="1229400" cy="12294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900" name="Google Shape;900;p8"/>
          <p:cNvSpPr/>
          <p:nvPr/>
        </p:nvSpPr>
        <p:spPr>
          <a:xfrm rot="5400000" flipH="1">
            <a:off x="1693566" y="5776369"/>
            <a:ext cx="615000" cy="6150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901" name="Google Shape;901;p8"/>
          <p:cNvSpPr/>
          <p:nvPr/>
        </p:nvSpPr>
        <p:spPr>
          <a:xfrm rot="5400000" flipH="1">
            <a:off x="1847685" y="5930488"/>
            <a:ext cx="307200" cy="3072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188" name="Group 187">
            <a:extLst>
              <a:ext uri="{FF2B5EF4-FFF2-40B4-BE49-F238E27FC236}">
                <a16:creationId xmlns:a16="http://schemas.microsoft.com/office/drawing/2014/main" id="{162A070F-BAB3-4843-9767-6AF341DFB11C}"/>
              </a:ext>
            </a:extLst>
          </p:cNvPr>
          <p:cNvGrpSpPr/>
          <p:nvPr userDrawn="1"/>
        </p:nvGrpSpPr>
        <p:grpSpPr>
          <a:xfrm>
            <a:off x="1723316" y="862642"/>
            <a:ext cx="536806" cy="284121"/>
            <a:chOff x="11184673" y="2647468"/>
            <a:chExt cx="748937" cy="369772"/>
          </a:xfrm>
        </p:grpSpPr>
        <p:cxnSp>
          <p:nvCxnSpPr>
            <p:cNvPr id="189" name="Straight Connector 188">
              <a:extLst>
                <a:ext uri="{FF2B5EF4-FFF2-40B4-BE49-F238E27FC236}">
                  <a16:creationId xmlns:a16="http://schemas.microsoft.com/office/drawing/2014/main" id="{2644AF2E-5CE9-483B-A091-EC598D21C231}"/>
                </a:ext>
              </a:extLst>
            </p:cNvPr>
            <p:cNvCxnSpPr>
              <a:cxnSpLocks/>
            </p:cNvCxnSpPr>
            <p:nvPr/>
          </p:nvCxnSpPr>
          <p:spPr>
            <a:xfrm rot="5400000">
              <a:off x="11559142" y="2642771"/>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5A108FE5-241D-4CD6-A513-0D3253856E76}"/>
                </a:ext>
              </a:extLst>
            </p:cNvPr>
            <p:cNvCxnSpPr>
              <a:cxnSpLocks/>
            </p:cNvCxnSpPr>
            <p:nvPr/>
          </p:nvCxnSpPr>
          <p:spPr>
            <a:xfrm rot="5400000">
              <a:off x="11559142" y="2457885"/>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97F62959-DCC9-4545-91BE-B0FFA23EE88E}"/>
                </a:ext>
              </a:extLst>
            </p:cNvPr>
            <p:cNvCxnSpPr>
              <a:cxnSpLocks/>
            </p:cNvCxnSpPr>
            <p:nvPr/>
          </p:nvCxnSpPr>
          <p:spPr>
            <a:xfrm rot="5400000">
              <a:off x="11559142" y="2272999"/>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008 Three columns">
  <p:cSld name="CUSTOM_8">
    <p:spTree>
      <p:nvGrpSpPr>
        <p:cNvPr id="1" name="Shape 1275"/>
        <p:cNvGrpSpPr/>
        <p:nvPr/>
      </p:nvGrpSpPr>
      <p:grpSpPr>
        <a:xfrm>
          <a:off x="0" y="0"/>
          <a:ext cx="0" cy="0"/>
          <a:chOff x="0" y="0"/>
          <a:chExt cx="0" cy="0"/>
        </a:xfrm>
      </p:grpSpPr>
      <p:sp>
        <p:nvSpPr>
          <p:cNvPr id="1371" name="Google Shape;1371;p11"/>
          <p:cNvSpPr/>
          <p:nvPr/>
        </p:nvSpPr>
        <p:spPr>
          <a:xfrm>
            <a:off x="2551821" y="141300"/>
            <a:ext cx="1266300" cy="12180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12" name="Group 111">
            <a:extLst>
              <a:ext uri="{FF2B5EF4-FFF2-40B4-BE49-F238E27FC236}">
                <a16:creationId xmlns:a16="http://schemas.microsoft.com/office/drawing/2014/main" id="{0EA0D92A-260F-4142-BD5F-BD4244A6C023}"/>
              </a:ext>
            </a:extLst>
          </p:cNvPr>
          <p:cNvGrpSpPr/>
          <p:nvPr userDrawn="1"/>
        </p:nvGrpSpPr>
        <p:grpSpPr>
          <a:xfrm>
            <a:off x="2555335" y="129395"/>
            <a:ext cx="1329222" cy="1086929"/>
            <a:chOff x="3210946" y="234733"/>
            <a:chExt cx="1560780" cy="1298611"/>
          </a:xfrm>
        </p:grpSpPr>
        <p:cxnSp>
          <p:nvCxnSpPr>
            <p:cNvPr id="113" name="Straight Connector 112">
              <a:extLst>
                <a:ext uri="{FF2B5EF4-FFF2-40B4-BE49-F238E27FC236}">
                  <a16:creationId xmlns:a16="http://schemas.microsoft.com/office/drawing/2014/main" id="{DFE3BC8F-D8E0-471B-BF2A-D4D30568597B}"/>
                </a:ext>
              </a:extLst>
            </p:cNvPr>
            <p:cNvCxnSpPr>
              <a:cxnSpLocks/>
            </p:cNvCxnSpPr>
            <p:nvPr/>
          </p:nvCxnSpPr>
          <p:spPr>
            <a:xfrm rot="5400000">
              <a:off x="3991336" y="752954"/>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E76815F1-CFD0-4927-B9E9-9B9052595CE9}"/>
                </a:ext>
              </a:extLst>
            </p:cNvPr>
            <p:cNvCxnSpPr>
              <a:cxnSpLocks/>
            </p:cNvCxnSpPr>
            <p:nvPr/>
          </p:nvCxnSpPr>
          <p:spPr>
            <a:xfrm rot="5400000">
              <a:off x="3991336" y="567439"/>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68DA4187-67F9-4722-974B-4CD6ADA600F5}"/>
                </a:ext>
              </a:extLst>
            </p:cNvPr>
            <p:cNvCxnSpPr>
              <a:cxnSpLocks/>
            </p:cNvCxnSpPr>
            <p:nvPr/>
          </p:nvCxnSpPr>
          <p:spPr>
            <a:xfrm rot="5400000">
              <a:off x="3991336" y="381923"/>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8AA5DE06-4F70-4FC2-A123-88CCB92BDD1A}"/>
                </a:ext>
              </a:extLst>
            </p:cNvPr>
            <p:cNvCxnSpPr>
              <a:cxnSpLocks/>
            </p:cNvCxnSpPr>
            <p:nvPr/>
          </p:nvCxnSpPr>
          <p:spPr>
            <a:xfrm rot="5400000">
              <a:off x="3991336" y="19640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D710F407-EAFE-4D9F-B4E3-8A0B34AD82B7}"/>
                </a:ext>
              </a:extLst>
            </p:cNvPr>
            <p:cNvCxnSpPr>
              <a:cxnSpLocks/>
            </p:cNvCxnSpPr>
            <p:nvPr/>
          </p:nvCxnSpPr>
          <p:spPr>
            <a:xfrm rot="5400000">
              <a:off x="3991336" y="1089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F2052B4E-3F42-4D74-8506-04B1BB441FD2}"/>
                </a:ext>
              </a:extLst>
            </p:cNvPr>
            <p:cNvCxnSpPr>
              <a:cxnSpLocks/>
            </p:cNvCxnSpPr>
            <p:nvPr/>
          </p:nvCxnSpPr>
          <p:spPr>
            <a:xfrm rot="5400000">
              <a:off x="3991336" y="-174625"/>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CAC3ADCF-CE9C-4E24-B2F7-68B9BAE5EFB7}"/>
                </a:ext>
              </a:extLst>
            </p:cNvPr>
            <p:cNvCxnSpPr>
              <a:cxnSpLocks/>
            </p:cNvCxnSpPr>
            <p:nvPr/>
          </p:nvCxnSpPr>
          <p:spPr>
            <a:xfrm rot="5400000">
              <a:off x="3991336" y="-36014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60E86EC0-595D-4D55-A8D7-ECE614684730}"/>
                </a:ext>
              </a:extLst>
            </p:cNvPr>
            <p:cNvCxnSpPr>
              <a:cxnSpLocks/>
            </p:cNvCxnSpPr>
            <p:nvPr/>
          </p:nvCxnSpPr>
          <p:spPr>
            <a:xfrm rot="5400000">
              <a:off x="3991336" y="-54565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276" name="Google Shape;1276;p11"/>
          <p:cNvSpPr txBox="1">
            <a:spLocks noGrp="1"/>
          </p:cNvSpPr>
          <p:nvPr>
            <p:ph type="subTitle" idx="1"/>
          </p:nvPr>
        </p:nvSpPr>
        <p:spPr>
          <a:xfrm>
            <a:off x="5437206" y="1729975"/>
            <a:ext cx="6406800" cy="606900"/>
          </a:xfrm>
          <a:prstGeom prst="rect">
            <a:avLst/>
          </a:prstGeom>
        </p:spPr>
        <p:txBody>
          <a:bodyPr spcFirstLastPara="1" wrap="square" lIns="121900" tIns="121900" rIns="121900" bIns="121900" anchor="t" anchorCtr="0">
            <a:noAutofit/>
          </a:bodyPr>
          <a:lstStyle>
            <a:lvl1pPr lvl="0" rtl="0">
              <a:spcBef>
                <a:spcPts val="0"/>
              </a:spcBef>
              <a:spcAft>
                <a:spcPts val="0"/>
              </a:spcAft>
              <a:buClr>
                <a:schemeClr val="accent1"/>
              </a:buClr>
              <a:buSzPts val="1800"/>
              <a:buNone/>
              <a:defRPr sz="1800" b="1">
                <a:solidFill>
                  <a:schemeClr val="accent1"/>
                </a:solidFill>
                <a:latin typeface="Aldrich"/>
                <a:cs typeface="Arial" panose="020B0604020202020204" pitchFamily="34" charset="0"/>
              </a:defRPr>
            </a:lvl1pPr>
            <a:lvl2pPr lvl="1" rtl="0">
              <a:spcBef>
                <a:spcPts val="2100"/>
              </a:spcBef>
              <a:spcAft>
                <a:spcPts val="0"/>
              </a:spcAft>
              <a:buClr>
                <a:schemeClr val="accent1"/>
              </a:buClr>
              <a:buSzPts val="1800"/>
              <a:buNone/>
              <a:defRPr sz="1800" b="1">
                <a:solidFill>
                  <a:schemeClr val="accent1"/>
                </a:solidFill>
              </a:defRPr>
            </a:lvl2pPr>
            <a:lvl3pPr lvl="2" rtl="0">
              <a:spcBef>
                <a:spcPts val="2100"/>
              </a:spcBef>
              <a:spcAft>
                <a:spcPts val="0"/>
              </a:spcAft>
              <a:buClr>
                <a:schemeClr val="accent1"/>
              </a:buClr>
              <a:buSzPts val="1800"/>
              <a:buNone/>
              <a:defRPr sz="1800" b="1">
                <a:solidFill>
                  <a:schemeClr val="accent1"/>
                </a:solidFill>
              </a:defRPr>
            </a:lvl3pPr>
            <a:lvl4pPr lvl="3" rtl="0">
              <a:spcBef>
                <a:spcPts val="2100"/>
              </a:spcBef>
              <a:spcAft>
                <a:spcPts val="0"/>
              </a:spcAft>
              <a:buClr>
                <a:schemeClr val="accent1"/>
              </a:buClr>
              <a:buSzPts val="1800"/>
              <a:buNone/>
              <a:defRPr sz="1800" b="1">
                <a:solidFill>
                  <a:schemeClr val="accent1"/>
                </a:solidFill>
              </a:defRPr>
            </a:lvl4pPr>
            <a:lvl5pPr lvl="4" rtl="0">
              <a:spcBef>
                <a:spcPts val="2100"/>
              </a:spcBef>
              <a:spcAft>
                <a:spcPts val="0"/>
              </a:spcAft>
              <a:buClr>
                <a:schemeClr val="accent1"/>
              </a:buClr>
              <a:buSzPts val="1800"/>
              <a:buNone/>
              <a:defRPr sz="1800" b="1">
                <a:solidFill>
                  <a:schemeClr val="accent1"/>
                </a:solidFill>
              </a:defRPr>
            </a:lvl5pPr>
            <a:lvl6pPr lvl="5" rtl="0">
              <a:spcBef>
                <a:spcPts val="2100"/>
              </a:spcBef>
              <a:spcAft>
                <a:spcPts val="0"/>
              </a:spcAft>
              <a:buClr>
                <a:schemeClr val="accent1"/>
              </a:buClr>
              <a:buSzPts val="1800"/>
              <a:buNone/>
              <a:defRPr sz="1800" b="1">
                <a:solidFill>
                  <a:schemeClr val="accent1"/>
                </a:solidFill>
              </a:defRPr>
            </a:lvl6pPr>
            <a:lvl7pPr lvl="6" rtl="0">
              <a:spcBef>
                <a:spcPts val="2100"/>
              </a:spcBef>
              <a:spcAft>
                <a:spcPts val="0"/>
              </a:spcAft>
              <a:buClr>
                <a:schemeClr val="accent1"/>
              </a:buClr>
              <a:buSzPts val="1800"/>
              <a:buNone/>
              <a:defRPr sz="1800" b="1">
                <a:solidFill>
                  <a:schemeClr val="accent1"/>
                </a:solidFill>
              </a:defRPr>
            </a:lvl7pPr>
            <a:lvl8pPr lvl="7" rtl="0">
              <a:spcBef>
                <a:spcPts val="2100"/>
              </a:spcBef>
              <a:spcAft>
                <a:spcPts val="0"/>
              </a:spcAft>
              <a:buClr>
                <a:schemeClr val="accent1"/>
              </a:buClr>
              <a:buSzPts val="1800"/>
              <a:buNone/>
              <a:defRPr sz="1800" b="1">
                <a:solidFill>
                  <a:schemeClr val="accent1"/>
                </a:solidFill>
              </a:defRPr>
            </a:lvl8pPr>
            <a:lvl9pPr lvl="8" rtl="0">
              <a:spcBef>
                <a:spcPts val="2100"/>
              </a:spcBef>
              <a:spcAft>
                <a:spcPts val="2100"/>
              </a:spcAft>
              <a:buClr>
                <a:schemeClr val="accent1"/>
              </a:buClr>
              <a:buSzPts val="1800"/>
              <a:buNone/>
              <a:defRPr sz="1800" b="1">
                <a:solidFill>
                  <a:schemeClr val="accent1"/>
                </a:solidFill>
              </a:defRPr>
            </a:lvl9pPr>
          </a:lstStyle>
          <a:p>
            <a:endParaRPr dirty="0"/>
          </a:p>
        </p:txBody>
      </p:sp>
      <p:sp>
        <p:nvSpPr>
          <p:cNvPr id="1277" name="Google Shape;1277;p11"/>
          <p:cNvSpPr txBox="1">
            <a:spLocks noGrp="1"/>
          </p:cNvSpPr>
          <p:nvPr>
            <p:ph type="subTitle" idx="2"/>
          </p:nvPr>
        </p:nvSpPr>
        <p:spPr>
          <a:xfrm>
            <a:off x="5437206" y="3334868"/>
            <a:ext cx="6406800" cy="606900"/>
          </a:xfrm>
          <a:prstGeom prst="rect">
            <a:avLst/>
          </a:prstGeom>
        </p:spPr>
        <p:txBody>
          <a:bodyPr spcFirstLastPara="1" wrap="square" lIns="121900" tIns="121900" rIns="121900" bIns="121900" anchor="t" anchorCtr="0">
            <a:noAutofit/>
          </a:bodyPr>
          <a:lstStyle>
            <a:lvl1pPr lvl="0" rtl="0">
              <a:spcBef>
                <a:spcPts val="0"/>
              </a:spcBef>
              <a:spcAft>
                <a:spcPts val="0"/>
              </a:spcAft>
              <a:buClr>
                <a:schemeClr val="accent3"/>
              </a:buClr>
              <a:buSzPts val="1800"/>
              <a:buNone/>
              <a:defRPr sz="1800" b="1">
                <a:solidFill>
                  <a:schemeClr val="accent3"/>
                </a:solidFill>
                <a:latin typeface="Aldrich"/>
                <a:cs typeface="Arial" panose="020B0604020202020204" pitchFamily="34" charset="0"/>
              </a:defRPr>
            </a:lvl1pPr>
            <a:lvl2pPr lvl="1" rtl="0">
              <a:spcBef>
                <a:spcPts val="2100"/>
              </a:spcBef>
              <a:spcAft>
                <a:spcPts val="0"/>
              </a:spcAft>
              <a:buClr>
                <a:schemeClr val="accent3"/>
              </a:buClr>
              <a:buSzPts val="1800"/>
              <a:buNone/>
              <a:defRPr sz="1800" b="1">
                <a:solidFill>
                  <a:schemeClr val="accent3"/>
                </a:solidFill>
              </a:defRPr>
            </a:lvl2pPr>
            <a:lvl3pPr lvl="2" rtl="0">
              <a:spcBef>
                <a:spcPts val="2100"/>
              </a:spcBef>
              <a:spcAft>
                <a:spcPts val="0"/>
              </a:spcAft>
              <a:buClr>
                <a:schemeClr val="accent3"/>
              </a:buClr>
              <a:buSzPts val="1800"/>
              <a:buNone/>
              <a:defRPr sz="1800" b="1">
                <a:solidFill>
                  <a:schemeClr val="accent3"/>
                </a:solidFill>
              </a:defRPr>
            </a:lvl3pPr>
            <a:lvl4pPr lvl="3" rtl="0">
              <a:spcBef>
                <a:spcPts val="2100"/>
              </a:spcBef>
              <a:spcAft>
                <a:spcPts val="0"/>
              </a:spcAft>
              <a:buClr>
                <a:schemeClr val="accent3"/>
              </a:buClr>
              <a:buSzPts val="1800"/>
              <a:buNone/>
              <a:defRPr sz="1800" b="1">
                <a:solidFill>
                  <a:schemeClr val="accent3"/>
                </a:solidFill>
              </a:defRPr>
            </a:lvl4pPr>
            <a:lvl5pPr lvl="4" rtl="0">
              <a:spcBef>
                <a:spcPts val="2100"/>
              </a:spcBef>
              <a:spcAft>
                <a:spcPts val="0"/>
              </a:spcAft>
              <a:buClr>
                <a:schemeClr val="accent3"/>
              </a:buClr>
              <a:buSzPts val="1800"/>
              <a:buNone/>
              <a:defRPr sz="1800" b="1">
                <a:solidFill>
                  <a:schemeClr val="accent3"/>
                </a:solidFill>
              </a:defRPr>
            </a:lvl5pPr>
            <a:lvl6pPr lvl="5" rtl="0">
              <a:spcBef>
                <a:spcPts val="2100"/>
              </a:spcBef>
              <a:spcAft>
                <a:spcPts val="0"/>
              </a:spcAft>
              <a:buClr>
                <a:schemeClr val="accent3"/>
              </a:buClr>
              <a:buSzPts val="1800"/>
              <a:buNone/>
              <a:defRPr sz="1800" b="1">
                <a:solidFill>
                  <a:schemeClr val="accent3"/>
                </a:solidFill>
              </a:defRPr>
            </a:lvl6pPr>
            <a:lvl7pPr lvl="6" rtl="0">
              <a:spcBef>
                <a:spcPts val="2100"/>
              </a:spcBef>
              <a:spcAft>
                <a:spcPts val="0"/>
              </a:spcAft>
              <a:buClr>
                <a:schemeClr val="accent3"/>
              </a:buClr>
              <a:buSzPts val="1800"/>
              <a:buNone/>
              <a:defRPr sz="1800" b="1">
                <a:solidFill>
                  <a:schemeClr val="accent3"/>
                </a:solidFill>
              </a:defRPr>
            </a:lvl7pPr>
            <a:lvl8pPr lvl="7" rtl="0">
              <a:spcBef>
                <a:spcPts val="2100"/>
              </a:spcBef>
              <a:spcAft>
                <a:spcPts val="0"/>
              </a:spcAft>
              <a:buClr>
                <a:schemeClr val="accent3"/>
              </a:buClr>
              <a:buSzPts val="1800"/>
              <a:buNone/>
              <a:defRPr sz="1800" b="1">
                <a:solidFill>
                  <a:schemeClr val="accent3"/>
                </a:solidFill>
              </a:defRPr>
            </a:lvl8pPr>
            <a:lvl9pPr lvl="8" rtl="0">
              <a:spcBef>
                <a:spcPts val="2100"/>
              </a:spcBef>
              <a:spcAft>
                <a:spcPts val="2100"/>
              </a:spcAft>
              <a:buClr>
                <a:schemeClr val="accent3"/>
              </a:buClr>
              <a:buSzPts val="1800"/>
              <a:buNone/>
              <a:defRPr sz="1800" b="1">
                <a:solidFill>
                  <a:schemeClr val="accent3"/>
                </a:solidFill>
              </a:defRPr>
            </a:lvl9pPr>
          </a:lstStyle>
          <a:p>
            <a:endParaRPr dirty="0"/>
          </a:p>
        </p:txBody>
      </p:sp>
      <p:sp>
        <p:nvSpPr>
          <p:cNvPr id="1278" name="Google Shape;1278;p11"/>
          <p:cNvSpPr txBox="1">
            <a:spLocks noGrp="1"/>
          </p:cNvSpPr>
          <p:nvPr>
            <p:ph type="subTitle" idx="3"/>
          </p:nvPr>
        </p:nvSpPr>
        <p:spPr>
          <a:xfrm>
            <a:off x="5437206" y="4939762"/>
            <a:ext cx="6406800" cy="606900"/>
          </a:xfrm>
          <a:prstGeom prst="rect">
            <a:avLst/>
          </a:prstGeom>
        </p:spPr>
        <p:txBody>
          <a:bodyPr spcFirstLastPara="1" wrap="square" lIns="121900" tIns="121900" rIns="121900" bIns="121900" anchor="t" anchorCtr="0">
            <a:noAutofit/>
          </a:bodyPr>
          <a:lstStyle>
            <a:lvl1pPr lvl="0" rtl="0">
              <a:spcBef>
                <a:spcPts val="0"/>
              </a:spcBef>
              <a:spcAft>
                <a:spcPts val="0"/>
              </a:spcAft>
              <a:buClr>
                <a:schemeClr val="accent4"/>
              </a:buClr>
              <a:buSzPts val="1800"/>
              <a:buNone/>
              <a:defRPr sz="1800" b="1">
                <a:solidFill>
                  <a:schemeClr val="accent4"/>
                </a:solidFill>
                <a:latin typeface="Aldrich"/>
                <a:cs typeface="Arial" panose="020B0604020202020204" pitchFamily="34" charset="0"/>
              </a:defRPr>
            </a:lvl1pPr>
            <a:lvl2pPr lvl="1" rtl="0">
              <a:spcBef>
                <a:spcPts val="2100"/>
              </a:spcBef>
              <a:spcAft>
                <a:spcPts val="0"/>
              </a:spcAft>
              <a:buClr>
                <a:schemeClr val="accent4"/>
              </a:buClr>
              <a:buSzPts val="1800"/>
              <a:buNone/>
              <a:defRPr sz="1800" b="1">
                <a:solidFill>
                  <a:schemeClr val="accent4"/>
                </a:solidFill>
              </a:defRPr>
            </a:lvl2pPr>
            <a:lvl3pPr lvl="2" rtl="0">
              <a:spcBef>
                <a:spcPts val="2100"/>
              </a:spcBef>
              <a:spcAft>
                <a:spcPts val="0"/>
              </a:spcAft>
              <a:buClr>
                <a:schemeClr val="accent4"/>
              </a:buClr>
              <a:buSzPts val="1800"/>
              <a:buNone/>
              <a:defRPr sz="1800" b="1">
                <a:solidFill>
                  <a:schemeClr val="accent4"/>
                </a:solidFill>
              </a:defRPr>
            </a:lvl3pPr>
            <a:lvl4pPr lvl="3" rtl="0">
              <a:spcBef>
                <a:spcPts val="2100"/>
              </a:spcBef>
              <a:spcAft>
                <a:spcPts val="0"/>
              </a:spcAft>
              <a:buClr>
                <a:schemeClr val="accent4"/>
              </a:buClr>
              <a:buSzPts val="1800"/>
              <a:buNone/>
              <a:defRPr sz="1800" b="1">
                <a:solidFill>
                  <a:schemeClr val="accent4"/>
                </a:solidFill>
              </a:defRPr>
            </a:lvl4pPr>
            <a:lvl5pPr lvl="4" rtl="0">
              <a:spcBef>
                <a:spcPts val="2100"/>
              </a:spcBef>
              <a:spcAft>
                <a:spcPts val="0"/>
              </a:spcAft>
              <a:buClr>
                <a:schemeClr val="accent4"/>
              </a:buClr>
              <a:buSzPts val="1800"/>
              <a:buNone/>
              <a:defRPr sz="1800" b="1">
                <a:solidFill>
                  <a:schemeClr val="accent4"/>
                </a:solidFill>
              </a:defRPr>
            </a:lvl5pPr>
            <a:lvl6pPr lvl="5" rtl="0">
              <a:spcBef>
                <a:spcPts val="2100"/>
              </a:spcBef>
              <a:spcAft>
                <a:spcPts val="0"/>
              </a:spcAft>
              <a:buClr>
                <a:schemeClr val="accent4"/>
              </a:buClr>
              <a:buSzPts val="1800"/>
              <a:buNone/>
              <a:defRPr sz="1800" b="1">
                <a:solidFill>
                  <a:schemeClr val="accent4"/>
                </a:solidFill>
              </a:defRPr>
            </a:lvl6pPr>
            <a:lvl7pPr lvl="6" rtl="0">
              <a:spcBef>
                <a:spcPts val="2100"/>
              </a:spcBef>
              <a:spcAft>
                <a:spcPts val="0"/>
              </a:spcAft>
              <a:buClr>
                <a:schemeClr val="accent4"/>
              </a:buClr>
              <a:buSzPts val="1800"/>
              <a:buNone/>
              <a:defRPr sz="1800" b="1">
                <a:solidFill>
                  <a:schemeClr val="accent4"/>
                </a:solidFill>
              </a:defRPr>
            </a:lvl7pPr>
            <a:lvl8pPr lvl="7" rtl="0">
              <a:spcBef>
                <a:spcPts val="2100"/>
              </a:spcBef>
              <a:spcAft>
                <a:spcPts val="0"/>
              </a:spcAft>
              <a:buClr>
                <a:schemeClr val="accent4"/>
              </a:buClr>
              <a:buSzPts val="1800"/>
              <a:buNone/>
              <a:defRPr sz="1800" b="1">
                <a:solidFill>
                  <a:schemeClr val="accent4"/>
                </a:solidFill>
              </a:defRPr>
            </a:lvl8pPr>
            <a:lvl9pPr lvl="8" rtl="0">
              <a:spcBef>
                <a:spcPts val="2100"/>
              </a:spcBef>
              <a:spcAft>
                <a:spcPts val="2100"/>
              </a:spcAft>
              <a:buClr>
                <a:schemeClr val="accent4"/>
              </a:buClr>
              <a:buSzPts val="1800"/>
              <a:buNone/>
              <a:defRPr sz="1800" b="1">
                <a:solidFill>
                  <a:schemeClr val="accent4"/>
                </a:solidFill>
              </a:defRPr>
            </a:lvl9pPr>
          </a:lstStyle>
          <a:p>
            <a:endParaRPr dirty="0"/>
          </a:p>
        </p:txBody>
      </p:sp>
      <p:sp>
        <p:nvSpPr>
          <p:cNvPr id="1279" name="Google Shape;1279;p11"/>
          <p:cNvSpPr txBox="1">
            <a:spLocks noGrp="1"/>
          </p:cNvSpPr>
          <p:nvPr>
            <p:ph type="title"/>
          </p:nvPr>
        </p:nvSpPr>
        <p:spPr>
          <a:xfrm>
            <a:off x="4486825" y="593375"/>
            <a:ext cx="73581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atin typeface="Aldrich"/>
                <a:cs typeface="Arial" panose="020B0604020202020204" pitchFamily="34" charset="0"/>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dirty="0"/>
          </a:p>
        </p:txBody>
      </p:sp>
      <p:sp>
        <p:nvSpPr>
          <p:cNvPr id="1280" name="Google Shape;1280;p11"/>
          <p:cNvSpPr txBox="1">
            <a:spLocks noGrp="1"/>
          </p:cNvSpPr>
          <p:nvPr>
            <p:ph type="body" idx="4"/>
          </p:nvPr>
        </p:nvSpPr>
        <p:spPr>
          <a:xfrm>
            <a:off x="5437200" y="2167925"/>
            <a:ext cx="6406800" cy="9252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atin typeface="Aldrich"/>
                <a:cs typeface="Arial" panose="020B0604020202020204" pitchFamily="34" charset="0"/>
              </a:defRPr>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dirty="0"/>
          </a:p>
        </p:txBody>
      </p:sp>
      <p:sp>
        <p:nvSpPr>
          <p:cNvPr id="1281" name="Google Shape;1281;p11"/>
          <p:cNvSpPr txBox="1">
            <a:spLocks noGrp="1"/>
          </p:cNvSpPr>
          <p:nvPr>
            <p:ph type="body" idx="5"/>
          </p:nvPr>
        </p:nvSpPr>
        <p:spPr>
          <a:xfrm>
            <a:off x="5437200" y="3761388"/>
            <a:ext cx="6406800" cy="9234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atin typeface="Aldrich"/>
                <a:cs typeface="Arial" panose="020B0604020202020204" pitchFamily="34" charset="0"/>
              </a:defRPr>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dirty="0"/>
          </a:p>
        </p:txBody>
      </p:sp>
      <p:sp>
        <p:nvSpPr>
          <p:cNvPr id="1282" name="Google Shape;1282;p11"/>
          <p:cNvSpPr txBox="1">
            <a:spLocks noGrp="1"/>
          </p:cNvSpPr>
          <p:nvPr>
            <p:ph type="body" idx="6"/>
          </p:nvPr>
        </p:nvSpPr>
        <p:spPr>
          <a:xfrm>
            <a:off x="5437200" y="5353050"/>
            <a:ext cx="6407700" cy="9234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atin typeface="Aldrich"/>
                <a:cs typeface="Arial" panose="020B0604020202020204" pitchFamily="34" charset="0"/>
              </a:defRPr>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dirty="0"/>
          </a:p>
        </p:txBody>
      </p:sp>
      <p:grpSp>
        <p:nvGrpSpPr>
          <p:cNvPr id="1283" name="Google Shape;1283;p11"/>
          <p:cNvGrpSpPr/>
          <p:nvPr/>
        </p:nvGrpSpPr>
        <p:grpSpPr>
          <a:xfrm>
            <a:off x="1490605" y="1938093"/>
            <a:ext cx="909663" cy="610721"/>
            <a:chOff x="10624861" y="3933984"/>
            <a:chExt cx="1115330" cy="748800"/>
          </a:xfrm>
        </p:grpSpPr>
        <p:cxnSp>
          <p:nvCxnSpPr>
            <p:cNvPr id="1284" name="Google Shape;1284;p11"/>
            <p:cNvCxnSpPr/>
            <p:nvPr/>
          </p:nvCxnSpPr>
          <p:spPr>
            <a:xfrm>
              <a:off x="10996637"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285" name="Google Shape;1285;p11"/>
            <p:cNvCxnSpPr/>
            <p:nvPr/>
          </p:nvCxnSpPr>
          <p:spPr>
            <a:xfrm>
              <a:off x="10810749"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286" name="Google Shape;1286;p11"/>
            <p:cNvCxnSpPr/>
            <p:nvPr/>
          </p:nvCxnSpPr>
          <p:spPr>
            <a:xfrm>
              <a:off x="1062486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287" name="Google Shape;1287;p11"/>
            <p:cNvCxnSpPr/>
            <p:nvPr/>
          </p:nvCxnSpPr>
          <p:spPr>
            <a:xfrm>
              <a:off x="1155430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288" name="Google Shape;1288;p11"/>
            <p:cNvCxnSpPr/>
            <p:nvPr/>
          </p:nvCxnSpPr>
          <p:spPr>
            <a:xfrm>
              <a:off x="11368413"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289" name="Google Shape;1289;p11"/>
            <p:cNvCxnSpPr/>
            <p:nvPr/>
          </p:nvCxnSpPr>
          <p:spPr>
            <a:xfrm>
              <a:off x="11182525"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290" name="Google Shape;1290;p11"/>
            <p:cNvCxnSpPr/>
            <p:nvPr/>
          </p:nvCxnSpPr>
          <p:spPr>
            <a:xfrm>
              <a:off x="11740191" y="3933984"/>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1291" name="Google Shape;1291;p11"/>
          <p:cNvSpPr/>
          <p:nvPr/>
        </p:nvSpPr>
        <p:spPr>
          <a:xfrm rot="-5400000" flipH="1">
            <a:off x="127200" y="2501613"/>
            <a:ext cx="1193400" cy="1224900"/>
          </a:xfrm>
          <a:prstGeom prst="teardrop">
            <a:avLst>
              <a:gd name="adj" fmla="val 100000"/>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92" name="Google Shape;1292;p11"/>
          <p:cNvSpPr/>
          <p:nvPr/>
        </p:nvSpPr>
        <p:spPr>
          <a:xfrm>
            <a:off x="119108" y="131954"/>
            <a:ext cx="610800" cy="6108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93" name="Google Shape;1293;p11"/>
          <p:cNvSpPr/>
          <p:nvPr/>
        </p:nvSpPr>
        <p:spPr>
          <a:xfrm>
            <a:off x="129201" y="132515"/>
            <a:ext cx="1200600" cy="12006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1294" name="Google Shape;1294;p11"/>
          <p:cNvGrpSpPr/>
          <p:nvPr/>
        </p:nvGrpSpPr>
        <p:grpSpPr>
          <a:xfrm>
            <a:off x="119079" y="734370"/>
            <a:ext cx="603170" cy="610721"/>
            <a:chOff x="8943245" y="2438859"/>
            <a:chExt cx="739541" cy="748800"/>
          </a:xfrm>
        </p:grpSpPr>
        <p:cxnSp>
          <p:nvCxnSpPr>
            <p:cNvPr id="1295" name="Google Shape;1295;p11"/>
            <p:cNvCxnSpPr/>
            <p:nvPr/>
          </p:nvCxnSpPr>
          <p:spPr>
            <a:xfrm>
              <a:off x="8943245"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296" name="Google Shape;1296;p11"/>
            <p:cNvCxnSpPr/>
            <p:nvPr/>
          </p:nvCxnSpPr>
          <p:spPr>
            <a:xfrm>
              <a:off x="968278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297" name="Google Shape;1297;p11"/>
            <p:cNvCxnSpPr/>
            <p:nvPr/>
          </p:nvCxnSpPr>
          <p:spPr>
            <a:xfrm>
              <a:off x="9497903"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298" name="Google Shape;1298;p11"/>
            <p:cNvCxnSpPr/>
            <p:nvPr/>
          </p:nvCxnSpPr>
          <p:spPr>
            <a:xfrm>
              <a:off x="931301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299" name="Google Shape;1299;p11"/>
            <p:cNvCxnSpPr/>
            <p:nvPr/>
          </p:nvCxnSpPr>
          <p:spPr>
            <a:xfrm>
              <a:off x="9128131" y="2438859"/>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1300" name="Google Shape;1300;p11"/>
          <p:cNvSpPr/>
          <p:nvPr/>
        </p:nvSpPr>
        <p:spPr>
          <a:xfrm>
            <a:off x="243593" y="283916"/>
            <a:ext cx="895200" cy="8952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01" name="Google Shape;1301;p11"/>
          <p:cNvSpPr/>
          <p:nvPr/>
        </p:nvSpPr>
        <p:spPr>
          <a:xfrm>
            <a:off x="403872" y="444195"/>
            <a:ext cx="574200" cy="5742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02" name="Google Shape;1302;p11"/>
          <p:cNvSpPr/>
          <p:nvPr/>
        </p:nvSpPr>
        <p:spPr>
          <a:xfrm>
            <a:off x="549758" y="590080"/>
            <a:ext cx="282600" cy="282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03" name="Google Shape;1303;p11"/>
          <p:cNvSpPr/>
          <p:nvPr/>
        </p:nvSpPr>
        <p:spPr>
          <a:xfrm>
            <a:off x="1334611" y="131954"/>
            <a:ext cx="610800" cy="6108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04" name="Google Shape;1304;p11"/>
          <p:cNvSpPr/>
          <p:nvPr/>
        </p:nvSpPr>
        <p:spPr>
          <a:xfrm>
            <a:off x="1333303" y="742977"/>
            <a:ext cx="610800" cy="6108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305" name="Google Shape;1305;p11"/>
          <p:cNvGrpSpPr/>
          <p:nvPr/>
        </p:nvGrpSpPr>
        <p:grpSpPr>
          <a:xfrm>
            <a:off x="1493221" y="733062"/>
            <a:ext cx="301586" cy="610721"/>
            <a:chOff x="10628069" y="2437255"/>
            <a:chExt cx="369772" cy="748800"/>
          </a:xfrm>
        </p:grpSpPr>
        <p:cxnSp>
          <p:nvCxnSpPr>
            <p:cNvPr id="1306" name="Google Shape;1306;p11"/>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1307" name="Google Shape;1307;p11"/>
            <p:cNvCxnSpPr/>
            <p:nvPr/>
          </p:nvCxnSpPr>
          <p:spPr>
            <a:xfrm>
              <a:off x="10812955"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1308" name="Google Shape;1308;p11"/>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1309" name="Google Shape;1309;p11"/>
          <p:cNvSpPr/>
          <p:nvPr/>
        </p:nvSpPr>
        <p:spPr>
          <a:xfrm>
            <a:off x="1482645" y="282605"/>
            <a:ext cx="323400" cy="3234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10" name="Google Shape;1310;p11"/>
          <p:cNvSpPr/>
          <p:nvPr/>
        </p:nvSpPr>
        <p:spPr>
          <a:xfrm>
            <a:off x="1560495" y="360454"/>
            <a:ext cx="167400" cy="167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11" name="Google Shape;1311;p11"/>
          <p:cNvSpPr/>
          <p:nvPr/>
        </p:nvSpPr>
        <p:spPr>
          <a:xfrm rot="5400000">
            <a:off x="1938633" y="744569"/>
            <a:ext cx="610800" cy="610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16" name="Google Shape;1316;p11"/>
          <p:cNvSpPr/>
          <p:nvPr/>
        </p:nvSpPr>
        <p:spPr>
          <a:xfrm>
            <a:off x="1964793" y="152421"/>
            <a:ext cx="574200" cy="574200"/>
          </a:xfrm>
          <a:prstGeom prst="ellipse">
            <a:avLst/>
          </a:prstGeom>
          <a:no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17" name="Google Shape;1317;p11"/>
          <p:cNvSpPr/>
          <p:nvPr/>
        </p:nvSpPr>
        <p:spPr>
          <a:xfrm>
            <a:off x="2085818" y="273447"/>
            <a:ext cx="323400" cy="323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18" name="Google Shape;1318;p11"/>
          <p:cNvSpPr/>
          <p:nvPr/>
        </p:nvSpPr>
        <p:spPr>
          <a:xfrm>
            <a:off x="2163667" y="351296"/>
            <a:ext cx="167400" cy="1674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19" name="Google Shape;1319;p11"/>
          <p:cNvSpPr/>
          <p:nvPr/>
        </p:nvSpPr>
        <p:spPr>
          <a:xfrm rot="-5400000">
            <a:off x="127892" y="1347785"/>
            <a:ext cx="1200600" cy="12006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320" name="Google Shape;1320;p11"/>
          <p:cNvSpPr/>
          <p:nvPr/>
        </p:nvSpPr>
        <p:spPr>
          <a:xfrm rot="-5400000">
            <a:off x="275553" y="1495624"/>
            <a:ext cx="905100" cy="905100"/>
          </a:xfrm>
          <a:prstGeom prst="arc">
            <a:avLst>
              <a:gd name="adj1" fmla="val 16200000"/>
              <a:gd name="adj2" fmla="val 5467200"/>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321" name="Google Shape;1321;p11"/>
          <p:cNvSpPr/>
          <p:nvPr/>
        </p:nvSpPr>
        <p:spPr>
          <a:xfrm rot="-5400000">
            <a:off x="413589" y="1633587"/>
            <a:ext cx="629100" cy="6291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322" name="Google Shape;1322;p11"/>
          <p:cNvSpPr/>
          <p:nvPr/>
        </p:nvSpPr>
        <p:spPr>
          <a:xfrm rot="-5400000">
            <a:off x="577139" y="1791221"/>
            <a:ext cx="321000" cy="321000"/>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323" name="Google Shape;1323;p11"/>
          <p:cNvSpPr/>
          <p:nvPr/>
        </p:nvSpPr>
        <p:spPr>
          <a:xfrm rot="-5400000" flipH="1">
            <a:off x="126584" y="1338863"/>
            <a:ext cx="1200600" cy="1200600"/>
          </a:xfrm>
          <a:prstGeom prst="arc">
            <a:avLst>
              <a:gd name="adj1" fmla="val 16200000"/>
              <a:gd name="adj2" fmla="val 3799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324" name="Google Shape;1324;p11"/>
          <p:cNvSpPr/>
          <p:nvPr/>
        </p:nvSpPr>
        <p:spPr>
          <a:xfrm rot="5400000">
            <a:off x="132889" y="1338863"/>
            <a:ext cx="1200600" cy="1200600"/>
          </a:xfrm>
          <a:prstGeom prst="arc">
            <a:avLst>
              <a:gd name="adj1" fmla="val 16200000"/>
              <a:gd name="adj2" fmla="val 3799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325" name="Google Shape;1325;p11"/>
          <p:cNvSpPr/>
          <p:nvPr/>
        </p:nvSpPr>
        <p:spPr>
          <a:xfrm rot="-5400000" flipH="1">
            <a:off x="420132" y="1616710"/>
            <a:ext cx="629100" cy="6291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326" name="Google Shape;1326;p11"/>
          <p:cNvSpPr/>
          <p:nvPr/>
        </p:nvSpPr>
        <p:spPr>
          <a:xfrm rot="-5400000" flipH="1">
            <a:off x="575831" y="1766332"/>
            <a:ext cx="321000" cy="321000"/>
          </a:xfrm>
          <a:prstGeom prst="arc">
            <a:avLst>
              <a:gd name="adj1" fmla="val 16200000"/>
              <a:gd name="adj2" fmla="val 54672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1327" name="Google Shape;1327;p11"/>
          <p:cNvGrpSpPr/>
          <p:nvPr/>
        </p:nvGrpSpPr>
        <p:grpSpPr>
          <a:xfrm>
            <a:off x="1491913" y="1342774"/>
            <a:ext cx="909664" cy="610721"/>
            <a:chOff x="10626465" y="3184818"/>
            <a:chExt cx="1115330" cy="748800"/>
          </a:xfrm>
        </p:grpSpPr>
        <p:cxnSp>
          <p:nvCxnSpPr>
            <p:cNvPr id="1328" name="Google Shape;1328;p11"/>
            <p:cNvCxnSpPr/>
            <p:nvPr/>
          </p:nvCxnSpPr>
          <p:spPr>
            <a:xfrm>
              <a:off x="10998241"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329" name="Google Shape;1329;p11"/>
            <p:cNvCxnSpPr/>
            <p:nvPr/>
          </p:nvCxnSpPr>
          <p:spPr>
            <a:xfrm>
              <a:off x="10812353"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330" name="Google Shape;1330;p11"/>
            <p:cNvCxnSpPr/>
            <p:nvPr/>
          </p:nvCxnSpPr>
          <p:spPr>
            <a:xfrm>
              <a:off x="1062646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331" name="Google Shape;1331;p11"/>
            <p:cNvCxnSpPr/>
            <p:nvPr/>
          </p:nvCxnSpPr>
          <p:spPr>
            <a:xfrm>
              <a:off x="1155590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332" name="Google Shape;1332;p11"/>
            <p:cNvCxnSpPr/>
            <p:nvPr/>
          </p:nvCxnSpPr>
          <p:spPr>
            <a:xfrm>
              <a:off x="11370017"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333" name="Google Shape;1333;p11"/>
            <p:cNvCxnSpPr/>
            <p:nvPr/>
          </p:nvCxnSpPr>
          <p:spPr>
            <a:xfrm>
              <a:off x="11184129"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334" name="Google Shape;1334;p11"/>
            <p:cNvCxnSpPr/>
            <p:nvPr/>
          </p:nvCxnSpPr>
          <p:spPr>
            <a:xfrm>
              <a:off x="11741795" y="3184818"/>
              <a:ext cx="0" cy="748800"/>
            </a:xfrm>
            <a:prstGeom prst="straightConnector1">
              <a:avLst/>
            </a:prstGeom>
            <a:noFill/>
            <a:ln w="9525" cap="flat" cmpd="sng">
              <a:solidFill>
                <a:schemeClr val="accent1"/>
              </a:solidFill>
              <a:prstDash val="solid"/>
              <a:miter lim="800000"/>
              <a:headEnd type="none" w="sm" len="sm"/>
              <a:tailEnd type="none" w="sm" len="sm"/>
            </a:ln>
          </p:spPr>
        </p:cxnSp>
      </p:grpSp>
      <p:sp>
        <p:nvSpPr>
          <p:cNvPr id="1335" name="Google Shape;1335;p11"/>
          <p:cNvSpPr/>
          <p:nvPr/>
        </p:nvSpPr>
        <p:spPr>
          <a:xfrm>
            <a:off x="1326947" y="1359421"/>
            <a:ext cx="620400" cy="596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36" name="Google Shape;1336;p11"/>
          <p:cNvSpPr/>
          <p:nvPr/>
        </p:nvSpPr>
        <p:spPr>
          <a:xfrm rot="-5400000">
            <a:off x="1953446" y="1347651"/>
            <a:ext cx="620400" cy="596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337" name="Google Shape;1337;p11"/>
          <p:cNvGrpSpPr/>
          <p:nvPr/>
        </p:nvGrpSpPr>
        <p:grpSpPr>
          <a:xfrm rot="10800000">
            <a:off x="1325776" y="1954760"/>
            <a:ext cx="1235026" cy="620264"/>
            <a:chOff x="10576560" y="3328633"/>
            <a:chExt cx="1514255" cy="760500"/>
          </a:xfrm>
        </p:grpSpPr>
        <p:sp>
          <p:nvSpPr>
            <p:cNvPr id="1338" name="Google Shape;1338;p11"/>
            <p:cNvSpPr/>
            <p:nvPr/>
          </p:nvSpPr>
          <p:spPr>
            <a:xfrm>
              <a:off x="10576560" y="335761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39" name="Google Shape;1339;p11"/>
            <p:cNvSpPr/>
            <p:nvPr/>
          </p:nvSpPr>
          <p:spPr>
            <a:xfrm rot="-5400000">
              <a:off x="11344865" y="334318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340" name="Google Shape;1340;p11"/>
          <p:cNvSpPr/>
          <p:nvPr/>
        </p:nvSpPr>
        <p:spPr>
          <a:xfrm rot="2700000">
            <a:off x="1731387" y="1738294"/>
            <a:ext cx="441235" cy="441235"/>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41" name="Google Shape;1341;p11"/>
          <p:cNvSpPr/>
          <p:nvPr/>
        </p:nvSpPr>
        <p:spPr>
          <a:xfrm>
            <a:off x="1786194" y="1795116"/>
            <a:ext cx="323400" cy="323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42" name="Google Shape;1342;p11"/>
          <p:cNvSpPr/>
          <p:nvPr/>
        </p:nvSpPr>
        <p:spPr>
          <a:xfrm>
            <a:off x="1864125" y="1873047"/>
            <a:ext cx="167400" cy="1674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43" name="Google Shape;1343;p11"/>
          <p:cNvSpPr/>
          <p:nvPr/>
        </p:nvSpPr>
        <p:spPr>
          <a:xfrm rot="-5400000">
            <a:off x="271261" y="2677116"/>
            <a:ext cx="905100" cy="905100"/>
          </a:xfrm>
          <a:prstGeom prst="arc">
            <a:avLst>
              <a:gd name="adj1" fmla="val 16200000"/>
              <a:gd name="adj2" fmla="val 10690623"/>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344" name="Google Shape;1344;p11"/>
          <p:cNvSpPr/>
          <p:nvPr/>
        </p:nvSpPr>
        <p:spPr>
          <a:xfrm rot="-5400000">
            <a:off x="409297" y="2815079"/>
            <a:ext cx="629100" cy="629100"/>
          </a:xfrm>
          <a:prstGeom prst="arc">
            <a:avLst>
              <a:gd name="adj1" fmla="val 16200000"/>
              <a:gd name="adj2" fmla="val 10869229"/>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345" name="Google Shape;1345;p11"/>
          <p:cNvSpPr/>
          <p:nvPr/>
        </p:nvSpPr>
        <p:spPr>
          <a:xfrm>
            <a:off x="731445" y="2528953"/>
            <a:ext cx="610800" cy="6108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46" name="Google Shape;1346;p11"/>
          <p:cNvSpPr/>
          <p:nvPr/>
        </p:nvSpPr>
        <p:spPr>
          <a:xfrm>
            <a:off x="616493" y="3010629"/>
            <a:ext cx="233100" cy="2331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347" name="Google Shape;1347;p11"/>
          <p:cNvGrpSpPr/>
          <p:nvPr/>
        </p:nvGrpSpPr>
        <p:grpSpPr>
          <a:xfrm>
            <a:off x="235714" y="3291935"/>
            <a:ext cx="339739" cy="44042"/>
            <a:chOff x="10578164" y="275923"/>
            <a:chExt cx="416551" cy="54000"/>
          </a:xfrm>
        </p:grpSpPr>
        <p:sp>
          <p:nvSpPr>
            <p:cNvPr id="1348" name="Google Shape;1348;p11"/>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49" name="Google Shape;1349;p11"/>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50" name="Google Shape;1350;p11"/>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351" name="Google Shape;1351;p11"/>
          <p:cNvGrpSpPr/>
          <p:nvPr/>
        </p:nvGrpSpPr>
        <p:grpSpPr>
          <a:xfrm>
            <a:off x="235714" y="3416887"/>
            <a:ext cx="339739" cy="44042"/>
            <a:chOff x="10578164" y="275923"/>
            <a:chExt cx="416551" cy="54000"/>
          </a:xfrm>
        </p:grpSpPr>
        <p:sp>
          <p:nvSpPr>
            <p:cNvPr id="1352" name="Google Shape;1352;p11"/>
            <p:cNvSpPr/>
            <p:nvPr/>
          </p:nvSpPr>
          <p:spPr>
            <a:xfrm>
              <a:off x="10578164"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53" name="Google Shape;1353;p11"/>
            <p:cNvSpPr/>
            <p:nvPr/>
          </p:nvSpPr>
          <p:spPr>
            <a:xfrm>
              <a:off x="10759440"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54" name="Google Shape;1354;p11"/>
            <p:cNvSpPr/>
            <p:nvPr/>
          </p:nvSpPr>
          <p:spPr>
            <a:xfrm>
              <a:off x="10940715"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355" name="Google Shape;1355;p11"/>
          <p:cNvGrpSpPr/>
          <p:nvPr/>
        </p:nvGrpSpPr>
        <p:grpSpPr>
          <a:xfrm>
            <a:off x="235714" y="3541840"/>
            <a:ext cx="339739" cy="44042"/>
            <a:chOff x="10578164" y="275923"/>
            <a:chExt cx="416551" cy="54000"/>
          </a:xfrm>
        </p:grpSpPr>
        <p:sp>
          <p:nvSpPr>
            <p:cNvPr id="1356" name="Google Shape;1356;p11"/>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57" name="Google Shape;1357;p11"/>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58" name="Google Shape;1358;p11"/>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359" name="Google Shape;1359;p11"/>
          <p:cNvGrpSpPr/>
          <p:nvPr/>
        </p:nvGrpSpPr>
        <p:grpSpPr>
          <a:xfrm>
            <a:off x="862437" y="2693996"/>
            <a:ext cx="339739" cy="44042"/>
            <a:chOff x="10578164" y="275923"/>
            <a:chExt cx="416551" cy="54000"/>
          </a:xfrm>
        </p:grpSpPr>
        <p:sp>
          <p:nvSpPr>
            <p:cNvPr id="1360" name="Google Shape;1360;p11"/>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61" name="Google Shape;1361;p11"/>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62" name="Google Shape;1362;p11"/>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363" name="Google Shape;1363;p11"/>
          <p:cNvGrpSpPr/>
          <p:nvPr/>
        </p:nvGrpSpPr>
        <p:grpSpPr>
          <a:xfrm>
            <a:off x="862437" y="2818949"/>
            <a:ext cx="339739" cy="44042"/>
            <a:chOff x="10578164" y="275923"/>
            <a:chExt cx="416551" cy="54000"/>
          </a:xfrm>
        </p:grpSpPr>
        <p:sp>
          <p:nvSpPr>
            <p:cNvPr id="1364" name="Google Shape;1364;p11"/>
            <p:cNvSpPr/>
            <p:nvPr/>
          </p:nvSpPr>
          <p:spPr>
            <a:xfrm>
              <a:off x="10578164"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65" name="Google Shape;1365;p11"/>
            <p:cNvSpPr/>
            <p:nvPr/>
          </p:nvSpPr>
          <p:spPr>
            <a:xfrm>
              <a:off x="10759440"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66" name="Google Shape;1366;p11"/>
            <p:cNvSpPr/>
            <p:nvPr/>
          </p:nvSpPr>
          <p:spPr>
            <a:xfrm>
              <a:off x="10940715"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367" name="Google Shape;1367;p11"/>
          <p:cNvGrpSpPr/>
          <p:nvPr/>
        </p:nvGrpSpPr>
        <p:grpSpPr>
          <a:xfrm>
            <a:off x="862437" y="2943901"/>
            <a:ext cx="339739" cy="44042"/>
            <a:chOff x="10578164" y="275923"/>
            <a:chExt cx="416551" cy="54000"/>
          </a:xfrm>
        </p:grpSpPr>
        <p:sp>
          <p:nvSpPr>
            <p:cNvPr id="1368" name="Google Shape;1368;p11"/>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69" name="Google Shape;1369;p11"/>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70" name="Google Shape;1370;p11"/>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381" name="Google Shape;1381;p11"/>
          <p:cNvGrpSpPr/>
          <p:nvPr/>
        </p:nvGrpSpPr>
        <p:grpSpPr>
          <a:xfrm rot="-59862">
            <a:off x="2570209" y="128575"/>
            <a:ext cx="1250776" cy="1250699"/>
            <a:chOff x="3247624" y="213651"/>
            <a:chExt cx="1533709" cy="1533614"/>
          </a:xfrm>
        </p:grpSpPr>
        <p:sp>
          <p:nvSpPr>
            <p:cNvPr id="1382" name="Google Shape;1382;p11"/>
            <p:cNvSpPr/>
            <p:nvPr/>
          </p:nvSpPr>
          <p:spPr>
            <a:xfrm rot="-2642172" flipH="1">
              <a:off x="3472138" y="438179"/>
              <a:ext cx="1084572" cy="1084572"/>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383" name="Google Shape;1383;p11"/>
            <p:cNvSpPr/>
            <p:nvPr/>
          </p:nvSpPr>
          <p:spPr>
            <a:xfrm rot="8157828" flipH="1">
              <a:off x="3472247" y="438165"/>
              <a:ext cx="1084572" cy="1084572"/>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sp>
        <p:nvSpPr>
          <p:cNvPr id="1384" name="Google Shape;1384;p11"/>
          <p:cNvSpPr/>
          <p:nvPr/>
        </p:nvSpPr>
        <p:spPr>
          <a:xfrm>
            <a:off x="2908755" y="466671"/>
            <a:ext cx="574200" cy="5742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85" name="Google Shape;1385;p11"/>
          <p:cNvSpPr/>
          <p:nvPr/>
        </p:nvSpPr>
        <p:spPr>
          <a:xfrm>
            <a:off x="3050388" y="608305"/>
            <a:ext cx="291300" cy="2913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21" name="Group 120">
            <a:extLst>
              <a:ext uri="{FF2B5EF4-FFF2-40B4-BE49-F238E27FC236}">
                <a16:creationId xmlns:a16="http://schemas.microsoft.com/office/drawing/2014/main" id="{B26723A4-9921-4266-9920-FA25E074C495}"/>
              </a:ext>
            </a:extLst>
          </p:cNvPr>
          <p:cNvGrpSpPr/>
          <p:nvPr userDrawn="1"/>
        </p:nvGrpSpPr>
        <p:grpSpPr>
          <a:xfrm>
            <a:off x="1962016" y="899202"/>
            <a:ext cx="582857" cy="308495"/>
            <a:chOff x="11184673" y="2647468"/>
            <a:chExt cx="748937" cy="369772"/>
          </a:xfrm>
        </p:grpSpPr>
        <p:cxnSp>
          <p:nvCxnSpPr>
            <p:cNvPr id="122" name="Straight Connector 121">
              <a:extLst>
                <a:ext uri="{FF2B5EF4-FFF2-40B4-BE49-F238E27FC236}">
                  <a16:creationId xmlns:a16="http://schemas.microsoft.com/office/drawing/2014/main" id="{A2C2E9E4-26BF-4383-92ED-847896E6A8DA}"/>
                </a:ext>
              </a:extLst>
            </p:cNvPr>
            <p:cNvCxnSpPr>
              <a:cxnSpLocks/>
            </p:cNvCxnSpPr>
            <p:nvPr/>
          </p:nvCxnSpPr>
          <p:spPr>
            <a:xfrm rot="5400000">
              <a:off x="11559142" y="2642771"/>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FF50483C-891D-413F-B125-12611F6AA11B}"/>
                </a:ext>
              </a:extLst>
            </p:cNvPr>
            <p:cNvCxnSpPr>
              <a:cxnSpLocks/>
            </p:cNvCxnSpPr>
            <p:nvPr/>
          </p:nvCxnSpPr>
          <p:spPr>
            <a:xfrm rot="5400000">
              <a:off x="11559142" y="2457885"/>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2749A05B-F448-4E7E-8918-7A53C0C8662E}"/>
                </a:ext>
              </a:extLst>
            </p:cNvPr>
            <p:cNvCxnSpPr>
              <a:cxnSpLocks/>
            </p:cNvCxnSpPr>
            <p:nvPr/>
          </p:nvCxnSpPr>
          <p:spPr>
            <a:xfrm rot="5400000">
              <a:off x="11559142" y="2272999"/>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008 Team">
  <p:cSld name="CUSTOM_8_1">
    <p:spTree>
      <p:nvGrpSpPr>
        <p:cNvPr id="1" name="Shape 1386"/>
        <p:cNvGrpSpPr/>
        <p:nvPr/>
      </p:nvGrpSpPr>
      <p:grpSpPr>
        <a:xfrm>
          <a:off x="0" y="0"/>
          <a:ext cx="0" cy="0"/>
          <a:chOff x="0" y="0"/>
          <a:chExt cx="0" cy="0"/>
        </a:xfrm>
      </p:grpSpPr>
      <p:sp>
        <p:nvSpPr>
          <p:cNvPr id="1387" name="Google Shape;1387;p12"/>
          <p:cNvSpPr txBox="1">
            <a:spLocks noGrp="1"/>
          </p:cNvSpPr>
          <p:nvPr>
            <p:ph type="subTitle" idx="1"/>
          </p:nvPr>
        </p:nvSpPr>
        <p:spPr>
          <a:xfrm>
            <a:off x="1189052" y="4020675"/>
            <a:ext cx="26589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atin typeface="Aldrich"/>
                <a:cs typeface="Arial" panose="020B0604020202020204" pitchFamily="34" charset="0"/>
              </a:defRPr>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dirty="0"/>
          </a:p>
        </p:txBody>
      </p:sp>
      <p:sp>
        <p:nvSpPr>
          <p:cNvPr id="1388" name="Google Shape;1388;p12"/>
          <p:cNvSpPr txBox="1">
            <a:spLocks noGrp="1"/>
          </p:cNvSpPr>
          <p:nvPr>
            <p:ph type="subTitle" idx="2"/>
          </p:nvPr>
        </p:nvSpPr>
        <p:spPr>
          <a:xfrm>
            <a:off x="4713302" y="4020675"/>
            <a:ext cx="26589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atin typeface="Aldrich"/>
                <a:cs typeface="Arial" panose="020B0604020202020204" pitchFamily="34" charset="0"/>
              </a:defRPr>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dirty="0"/>
          </a:p>
        </p:txBody>
      </p:sp>
      <p:sp>
        <p:nvSpPr>
          <p:cNvPr id="1389" name="Google Shape;1389;p12"/>
          <p:cNvSpPr txBox="1">
            <a:spLocks noGrp="1"/>
          </p:cNvSpPr>
          <p:nvPr>
            <p:ph type="subTitle" idx="3"/>
          </p:nvPr>
        </p:nvSpPr>
        <p:spPr>
          <a:xfrm>
            <a:off x="8237552" y="4020675"/>
            <a:ext cx="26586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atin typeface="Aldrich"/>
                <a:cs typeface="Arial" panose="020B0604020202020204" pitchFamily="34" charset="0"/>
              </a:defRPr>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dirty="0"/>
          </a:p>
        </p:txBody>
      </p:sp>
      <p:sp>
        <p:nvSpPr>
          <p:cNvPr id="1390" name="Google Shape;1390;p12"/>
          <p:cNvSpPr txBox="1">
            <a:spLocks noGrp="1"/>
          </p:cNvSpPr>
          <p:nvPr>
            <p:ph type="title"/>
          </p:nvPr>
        </p:nvSpPr>
        <p:spPr>
          <a:xfrm>
            <a:off x="1189050" y="669575"/>
            <a:ext cx="97074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atin typeface="Aldrich"/>
                <a:cs typeface="Arial" panose="020B0604020202020204" pitchFamily="34" charset="0"/>
              </a:defRPr>
            </a:lvl1pPr>
            <a:lvl2pPr lvl="1"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dirty="0"/>
          </a:p>
        </p:txBody>
      </p:sp>
      <p:sp>
        <p:nvSpPr>
          <p:cNvPr id="1391" name="Google Shape;1391;p12"/>
          <p:cNvSpPr txBox="1">
            <a:spLocks noGrp="1"/>
          </p:cNvSpPr>
          <p:nvPr>
            <p:ph type="body" idx="4"/>
          </p:nvPr>
        </p:nvSpPr>
        <p:spPr>
          <a:xfrm>
            <a:off x="1189050" y="4458625"/>
            <a:ext cx="2658900" cy="9252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atin typeface="Aldrich"/>
                <a:cs typeface="Arial" panose="020B0604020202020204" pitchFamily="34" charset="0"/>
              </a:defRPr>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dirty="0"/>
          </a:p>
        </p:txBody>
      </p:sp>
      <p:sp>
        <p:nvSpPr>
          <p:cNvPr id="1392" name="Google Shape;1392;p12"/>
          <p:cNvSpPr txBox="1">
            <a:spLocks noGrp="1"/>
          </p:cNvSpPr>
          <p:nvPr>
            <p:ph type="body" idx="5"/>
          </p:nvPr>
        </p:nvSpPr>
        <p:spPr>
          <a:xfrm>
            <a:off x="4713300" y="4447196"/>
            <a:ext cx="2658900" cy="9234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atin typeface="Aldrich"/>
                <a:cs typeface="Arial" panose="020B0604020202020204" pitchFamily="34" charset="0"/>
              </a:defRPr>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dirty="0"/>
          </a:p>
        </p:txBody>
      </p:sp>
      <p:sp>
        <p:nvSpPr>
          <p:cNvPr id="1393" name="Google Shape;1393;p12"/>
          <p:cNvSpPr txBox="1">
            <a:spLocks noGrp="1"/>
          </p:cNvSpPr>
          <p:nvPr>
            <p:ph type="body" idx="6"/>
          </p:nvPr>
        </p:nvSpPr>
        <p:spPr>
          <a:xfrm>
            <a:off x="8237550" y="4433967"/>
            <a:ext cx="2658900" cy="9234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atin typeface="Aldrich"/>
                <a:cs typeface="Arial" panose="020B0604020202020204" pitchFamily="34" charset="0"/>
              </a:defRPr>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dirty="0"/>
          </a:p>
        </p:txBody>
      </p:sp>
      <p:sp>
        <p:nvSpPr>
          <p:cNvPr id="1394" name="Google Shape;1394;p12"/>
          <p:cNvSpPr/>
          <p:nvPr/>
        </p:nvSpPr>
        <p:spPr>
          <a:xfrm flipH="1">
            <a:off x="11504975" y="196451"/>
            <a:ext cx="534300" cy="53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95" name="Google Shape;1395;p12"/>
          <p:cNvSpPr/>
          <p:nvPr/>
        </p:nvSpPr>
        <p:spPr>
          <a:xfrm flipH="1">
            <a:off x="10980450" y="196942"/>
            <a:ext cx="1050000" cy="10500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1396" name="Google Shape;1396;p12"/>
          <p:cNvGrpSpPr/>
          <p:nvPr/>
        </p:nvGrpSpPr>
        <p:grpSpPr>
          <a:xfrm flipH="1">
            <a:off x="11511647" y="723273"/>
            <a:ext cx="527441" cy="534044"/>
            <a:chOff x="8943245" y="2438859"/>
            <a:chExt cx="739541" cy="748800"/>
          </a:xfrm>
        </p:grpSpPr>
        <p:cxnSp>
          <p:nvCxnSpPr>
            <p:cNvPr id="1397" name="Google Shape;1397;p12"/>
            <p:cNvCxnSpPr/>
            <p:nvPr/>
          </p:nvCxnSpPr>
          <p:spPr>
            <a:xfrm>
              <a:off x="8943245"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398" name="Google Shape;1398;p12"/>
            <p:cNvCxnSpPr/>
            <p:nvPr/>
          </p:nvCxnSpPr>
          <p:spPr>
            <a:xfrm>
              <a:off x="968278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399" name="Google Shape;1399;p12"/>
            <p:cNvCxnSpPr/>
            <p:nvPr/>
          </p:nvCxnSpPr>
          <p:spPr>
            <a:xfrm>
              <a:off x="9497903"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400" name="Google Shape;1400;p12"/>
            <p:cNvCxnSpPr/>
            <p:nvPr/>
          </p:nvCxnSpPr>
          <p:spPr>
            <a:xfrm>
              <a:off x="931301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401" name="Google Shape;1401;p12"/>
            <p:cNvCxnSpPr/>
            <p:nvPr/>
          </p:nvCxnSpPr>
          <p:spPr>
            <a:xfrm>
              <a:off x="9128131" y="2438859"/>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1402" name="Google Shape;1402;p12"/>
          <p:cNvSpPr/>
          <p:nvPr/>
        </p:nvSpPr>
        <p:spPr>
          <a:xfrm flipH="1">
            <a:off x="11147723" y="329329"/>
            <a:ext cx="782700" cy="7827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03" name="Google Shape;1403;p12"/>
          <p:cNvSpPr/>
          <p:nvPr/>
        </p:nvSpPr>
        <p:spPr>
          <a:xfrm flipH="1">
            <a:off x="11288072" y="469480"/>
            <a:ext cx="502200" cy="5022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04" name="Google Shape;1404;p12"/>
          <p:cNvSpPr/>
          <p:nvPr/>
        </p:nvSpPr>
        <p:spPr>
          <a:xfrm flipH="1">
            <a:off x="11415807" y="597045"/>
            <a:ext cx="246900" cy="2469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05" name="Google Shape;1405;p12"/>
          <p:cNvSpPr/>
          <p:nvPr/>
        </p:nvSpPr>
        <p:spPr>
          <a:xfrm flipH="1">
            <a:off x="10442116" y="196451"/>
            <a:ext cx="534300" cy="53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06" name="Google Shape;1406;p12"/>
          <p:cNvSpPr/>
          <p:nvPr/>
        </p:nvSpPr>
        <p:spPr>
          <a:xfrm flipH="1">
            <a:off x="10443260" y="730741"/>
            <a:ext cx="534300" cy="53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407" name="Google Shape;1407;p12"/>
          <p:cNvGrpSpPr/>
          <p:nvPr/>
        </p:nvGrpSpPr>
        <p:grpSpPr>
          <a:xfrm flipH="1">
            <a:off x="10573750" y="722129"/>
            <a:ext cx="263721" cy="534044"/>
            <a:chOff x="10628069" y="2437255"/>
            <a:chExt cx="369772" cy="748800"/>
          </a:xfrm>
        </p:grpSpPr>
        <p:cxnSp>
          <p:nvCxnSpPr>
            <p:cNvPr id="1408" name="Google Shape;1408;p12"/>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1409" name="Google Shape;1409;p12"/>
            <p:cNvCxnSpPr/>
            <p:nvPr/>
          </p:nvCxnSpPr>
          <p:spPr>
            <a:xfrm>
              <a:off x="10812955"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1410" name="Google Shape;1410;p12"/>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1411" name="Google Shape;1411;p12"/>
          <p:cNvSpPr/>
          <p:nvPr/>
        </p:nvSpPr>
        <p:spPr>
          <a:xfrm flipH="1">
            <a:off x="10564072" y="328183"/>
            <a:ext cx="282900" cy="2829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12" name="Google Shape;1412;p12"/>
          <p:cNvSpPr/>
          <p:nvPr/>
        </p:nvSpPr>
        <p:spPr>
          <a:xfrm flipH="1">
            <a:off x="10632499" y="396256"/>
            <a:ext cx="146400" cy="146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13" name="Google Shape;1413;p12"/>
          <p:cNvSpPr/>
          <p:nvPr/>
        </p:nvSpPr>
        <p:spPr>
          <a:xfrm rot="-5400000" flipH="1">
            <a:off x="9915236" y="732133"/>
            <a:ext cx="534300" cy="53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18" name="Google Shape;1418;p12"/>
          <p:cNvSpPr/>
          <p:nvPr/>
        </p:nvSpPr>
        <p:spPr>
          <a:xfrm flipH="1">
            <a:off x="9923173" y="214348"/>
            <a:ext cx="502200" cy="502200"/>
          </a:xfrm>
          <a:prstGeom prst="ellipse">
            <a:avLst/>
          </a:prstGeom>
          <a:no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19" name="Google Shape;1419;p12"/>
          <p:cNvSpPr/>
          <p:nvPr/>
        </p:nvSpPr>
        <p:spPr>
          <a:xfrm flipH="1">
            <a:off x="10036647" y="320175"/>
            <a:ext cx="282900" cy="2829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20" name="Google Shape;1420;p12"/>
          <p:cNvSpPr/>
          <p:nvPr/>
        </p:nvSpPr>
        <p:spPr>
          <a:xfrm flipH="1">
            <a:off x="10105074" y="388248"/>
            <a:ext cx="146400" cy="1464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21" name="Google Shape;1421;p12"/>
          <p:cNvSpPr/>
          <p:nvPr/>
        </p:nvSpPr>
        <p:spPr>
          <a:xfrm rot="5400000" flipH="1">
            <a:off x="10981594" y="1259425"/>
            <a:ext cx="1050000" cy="10500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422" name="Google Shape;1422;p12"/>
          <p:cNvSpPr/>
          <p:nvPr/>
        </p:nvSpPr>
        <p:spPr>
          <a:xfrm rot="5400000" flipH="1">
            <a:off x="11111077" y="1388907"/>
            <a:ext cx="791400" cy="791400"/>
          </a:xfrm>
          <a:prstGeom prst="arc">
            <a:avLst>
              <a:gd name="adj1" fmla="val 16200000"/>
              <a:gd name="adj2" fmla="val 5467200"/>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423" name="Google Shape;1423;p12"/>
          <p:cNvSpPr/>
          <p:nvPr/>
        </p:nvSpPr>
        <p:spPr>
          <a:xfrm rot="5400000" flipH="1">
            <a:off x="11231575" y="1509405"/>
            <a:ext cx="550200" cy="5502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424" name="Google Shape;1424;p12"/>
          <p:cNvSpPr/>
          <p:nvPr/>
        </p:nvSpPr>
        <p:spPr>
          <a:xfrm rot="5400000" flipH="1">
            <a:off x="11357964" y="1647234"/>
            <a:ext cx="280800" cy="280800"/>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425" name="Google Shape;1425;p12"/>
          <p:cNvSpPr/>
          <p:nvPr/>
        </p:nvSpPr>
        <p:spPr>
          <a:xfrm rot="5400000">
            <a:off x="10982738" y="1251795"/>
            <a:ext cx="1050000" cy="1050000"/>
          </a:xfrm>
          <a:prstGeom prst="arc">
            <a:avLst>
              <a:gd name="adj1" fmla="val 16200000"/>
              <a:gd name="adj2" fmla="val 3799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426" name="Google Shape;1426;p12"/>
          <p:cNvSpPr/>
          <p:nvPr/>
        </p:nvSpPr>
        <p:spPr>
          <a:xfrm rot="-5400000" flipH="1">
            <a:off x="10977397" y="1251795"/>
            <a:ext cx="1050000" cy="1050000"/>
          </a:xfrm>
          <a:prstGeom prst="arc">
            <a:avLst>
              <a:gd name="adj1" fmla="val 16200000"/>
              <a:gd name="adj2" fmla="val 3799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427" name="Google Shape;1427;p12"/>
          <p:cNvSpPr/>
          <p:nvPr/>
        </p:nvSpPr>
        <p:spPr>
          <a:xfrm rot="5400000">
            <a:off x="11225854" y="1494750"/>
            <a:ext cx="550200" cy="5502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428" name="Google Shape;1428;p12"/>
          <p:cNvSpPr/>
          <p:nvPr/>
        </p:nvSpPr>
        <p:spPr>
          <a:xfrm rot="5400000">
            <a:off x="11359108" y="1625583"/>
            <a:ext cx="280800" cy="280800"/>
          </a:xfrm>
          <a:prstGeom prst="arc">
            <a:avLst>
              <a:gd name="adj1" fmla="val 16200000"/>
              <a:gd name="adj2" fmla="val 54672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1429" name="Google Shape;1429;p12"/>
          <p:cNvGrpSpPr/>
          <p:nvPr/>
        </p:nvGrpSpPr>
        <p:grpSpPr>
          <a:xfrm rot="-5400000" flipH="1">
            <a:off x="1199638" y="145391"/>
            <a:ext cx="1024041" cy="1024041"/>
            <a:chOff x="4761550" y="1708047"/>
            <a:chExt cx="1516200" cy="1516200"/>
          </a:xfrm>
        </p:grpSpPr>
        <p:sp>
          <p:nvSpPr>
            <p:cNvPr id="1430" name="Google Shape;1430;p12"/>
            <p:cNvSpPr/>
            <p:nvPr/>
          </p:nvSpPr>
          <p:spPr>
            <a:xfrm rot="2700000">
              <a:off x="4983592" y="1930089"/>
              <a:ext cx="1072115" cy="107211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31" name="Google Shape;1431;p12"/>
            <p:cNvSpPr/>
            <p:nvPr/>
          </p:nvSpPr>
          <p:spPr>
            <a:xfrm rot="2700000">
              <a:off x="5109598" y="2055962"/>
              <a:ext cx="820102" cy="820102"/>
            </a:xfrm>
            <a:prstGeom prst="rect">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432" name="Google Shape;1432;p12"/>
          <p:cNvGrpSpPr/>
          <p:nvPr/>
        </p:nvGrpSpPr>
        <p:grpSpPr>
          <a:xfrm rot="-5400000" flipH="1">
            <a:off x="685125" y="-381011"/>
            <a:ext cx="2079963" cy="2079963"/>
            <a:chOff x="6547473" y="2211197"/>
            <a:chExt cx="2916381" cy="2916381"/>
          </a:xfrm>
        </p:grpSpPr>
        <p:grpSp>
          <p:nvGrpSpPr>
            <p:cNvPr id="1433" name="Google Shape;1433;p12"/>
            <p:cNvGrpSpPr/>
            <p:nvPr/>
          </p:nvGrpSpPr>
          <p:grpSpPr>
            <a:xfrm rot="899960">
              <a:off x="7271820" y="2930231"/>
              <a:ext cx="1491855" cy="1453757"/>
              <a:chOff x="6081577" y="2538982"/>
              <a:chExt cx="1491900" cy="1453800"/>
            </a:xfrm>
          </p:grpSpPr>
          <p:cxnSp>
            <p:nvCxnSpPr>
              <p:cNvPr id="1434" name="Google Shape;1434;p12"/>
              <p:cNvCxnSpPr/>
              <p:nvPr/>
            </p:nvCxnSpPr>
            <p:spPr>
              <a:xfrm rot="10800000">
                <a:off x="6081577" y="3265931"/>
                <a:ext cx="1491900" cy="0"/>
              </a:xfrm>
              <a:prstGeom prst="straightConnector1">
                <a:avLst/>
              </a:prstGeom>
              <a:noFill/>
              <a:ln w="9525" cap="flat" cmpd="sng">
                <a:solidFill>
                  <a:schemeClr val="accent3"/>
                </a:solidFill>
                <a:prstDash val="solid"/>
                <a:miter lim="800000"/>
                <a:headEnd type="none" w="sm" len="sm"/>
                <a:tailEnd type="none" w="sm" len="sm"/>
              </a:ln>
            </p:spPr>
          </p:cxnSp>
          <p:cxnSp>
            <p:nvCxnSpPr>
              <p:cNvPr id="1435" name="Google Shape;1435;p12"/>
              <p:cNvCxnSpPr/>
              <p:nvPr/>
            </p:nvCxnSpPr>
            <p:spPr>
              <a:xfrm>
                <a:off x="6827464" y="2538982"/>
                <a:ext cx="0" cy="1453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1436" name="Google Shape;1436;p12"/>
            <p:cNvGrpSpPr/>
            <p:nvPr/>
          </p:nvGrpSpPr>
          <p:grpSpPr>
            <a:xfrm>
              <a:off x="7271901" y="2930406"/>
              <a:ext cx="1491900" cy="1453800"/>
              <a:chOff x="6081577" y="2538982"/>
              <a:chExt cx="1491900" cy="1453800"/>
            </a:xfrm>
          </p:grpSpPr>
          <p:cxnSp>
            <p:nvCxnSpPr>
              <p:cNvPr id="1437" name="Google Shape;1437;p12"/>
              <p:cNvCxnSpPr/>
              <p:nvPr/>
            </p:nvCxnSpPr>
            <p:spPr>
              <a:xfrm rot="10800000">
                <a:off x="6081577" y="3265931"/>
                <a:ext cx="1491900" cy="0"/>
              </a:xfrm>
              <a:prstGeom prst="straightConnector1">
                <a:avLst/>
              </a:prstGeom>
              <a:noFill/>
              <a:ln w="9525" cap="flat" cmpd="sng">
                <a:solidFill>
                  <a:schemeClr val="accent3"/>
                </a:solidFill>
                <a:prstDash val="solid"/>
                <a:miter lim="800000"/>
                <a:headEnd type="none" w="sm" len="sm"/>
                <a:tailEnd type="none" w="sm" len="sm"/>
              </a:ln>
            </p:spPr>
          </p:cxnSp>
          <p:cxnSp>
            <p:nvCxnSpPr>
              <p:cNvPr id="1438" name="Google Shape;1438;p12"/>
              <p:cNvCxnSpPr/>
              <p:nvPr/>
            </p:nvCxnSpPr>
            <p:spPr>
              <a:xfrm>
                <a:off x="6827464" y="2538982"/>
                <a:ext cx="0" cy="1453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1439" name="Google Shape;1439;p12"/>
            <p:cNvGrpSpPr/>
            <p:nvPr/>
          </p:nvGrpSpPr>
          <p:grpSpPr>
            <a:xfrm rot="1800044">
              <a:off x="7166144" y="2821397"/>
              <a:ext cx="1648764" cy="1669163"/>
              <a:chOff x="5978957" y="2443756"/>
              <a:chExt cx="1648800" cy="1669200"/>
            </a:xfrm>
          </p:grpSpPr>
          <p:cxnSp>
            <p:nvCxnSpPr>
              <p:cNvPr id="1440" name="Google Shape;1440;p12"/>
              <p:cNvCxnSpPr/>
              <p:nvPr/>
            </p:nvCxnSpPr>
            <p:spPr>
              <a:xfrm rot="8999899">
                <a:off x="6089394" y="2853709"/>
                <a:ext cx="1427927" cy="824442"/>
              </a:xfrm>
              <a:prstGeom prst="straightConnector1">
                <a:avLst/>
              </a:prstGeom>
              <a:noFill/>
              <a:ln w="9525" cap="flat" cmpd="sng">
                <a:solidFill>
                  <a:schemeClr val="accent3"/>
                </a:solidFill>
                <a:prstDash val="solid"/>
                <a:miter lim="800000"/>
                <a:headEnd type="none" w="sm" len="sm"/>
                <a:tailEnd type="none" w="sm" len="sm"/>
              </a:ln>
            </p:spPr>
          </p:cxnSp>
          <p:cxnSp>
            <p:nvCxnSpPr>
              <p:cNvPr id="1441" name="Google Shape;1441;p12"/>
              <p:cNvCxnSpPr/>
              <p:nvPr/>
            </p:nvCxnSpPr>
            <p:spPr>
              <a:xfrm rot="-1800175" flipH="1">
                <a:off x="6410202" y="2555593"/>
                <a:ext cx="834527" cy="1445527"/>
              </a:xfrm>
              <a:prstGeom prst="straightConnector1">
                <a:avLst/>
              </a:prstGeom>
              <a:noFill/>
              <a:ln w="9525" cap="flat" cmpd="sng">
                <a:solidFill>
                  <a:schemeClr val="accent3"/>
                </a:solidFill>
                <a:prstDash val="solid"/>
                <a:miter lim="800000"/>
                <a:headEnd type="none" w="sm" len="sm"/>
                <a:tailEnd type="none" w="sm" len="sm"/>
              </a:ln>
            </p:spPr>
          </p:cxnSp>
        </p:grpSp>
        <p:grpSp>
          <p:nvGrpSpPr>
            <p:cNvPr id="1442" name="Google Shape;1442;p12"/>
            <p:cNvGrpSpPr/>
            <p:nvPr/>
          </p:nvGrpSpPr>
          <p:grpSpPr>
            <a:xfrm rot="2700000">
              <a:off x="6974573" y="2638285"/>
              <a:ext cx="2062180" cy="2062205"/>
              <a:chOff x="5796364" y="2251931"/>
              <a:chExt cx="2062200" cy="2062225"/>
            </a:xfrm>
          </p:grpSpPr>
          <p:cxnSp>
            <p:nvCxnSpPr>
              <p:cNvPr id="1443" name="Google Shape;1443;p12"/>
              <p:cNvCxnSpPr/>
              <p:nvPr/>
            </p:nvCxnSpPr>
            <p:spPr>
              <a:xfrm rot="8100000">
                <a:off x="6103839" y="2548925"/>
                <a:ext cx="1434013" cy="1434013"/>
              </a:xfrm>
              <a:prstGeom prst="straightConnector1">
                <a:avLst/>
              </a:prstGeom>
              <a:noFill/>
              <a:ln w="9525" cap="flat" cmpd="sng">
                <a:solidFill>
                  <a:schemeClr val="accent3"/>
                </a:solidFill>
                <a:prstDash val="solid"/>
                <a:miter lim="800000"/>
                <a:headEnd type="none" w="sm" len="sm"/>
                <a:tailEnd type="none" w="sm" len="sm"/>
              </a:ln>
            </p:spPr>
          </p:cxnSp>
          <p:cxnSp>
            <p:nvCxnSpPr>
              <p:cNvPr id="1444" name="Google Shape;1444;p12"/>
              <p:cNvCxnSpPr/>
              <p:nvPr/>
            </p:nvCxnSpPr>
            <p:spPr>
              <a:xfrm rot="-2700000" flipH="1">
                <a:off x="6098366" y="2553958"/>
                <a:ext cx="1458196" cy="1458196"/>
              </a:xfrm>
              <a:prstGeom prst="straightConnector1">
                <a:avLst/>
              </a:prstGeom>
              <a:noFill/>
              <a:ln w="9525" cap="flat" cmpd="sng">
                <a:solidFill>
                  <a:schemeClr val="accent3"/>
                </a:solidFill>
                <a:prstDash val="solid"/>
                <a:miter lim="800000"/>
                <a:headEnd type="none" w="sm" len="sm"/>
                <a:tailEnd type="none" w="sm" len="sm"/>
              </a:ln>
            </p:spPr>
          </p:cxnSp>
        </p:grpSp>
        <p:grpSp>
          <p:nvGrpSpPr>
            <p:cNvPr id="1445" name="Google Shape;1445;p12"/>
            <p:cNvGrpSpPr/>
            <p:nvPr/>
          </p:nvGrpSpPr>
          <p:grpSpPr>
            <a:xfrm rot="3599956">
              <a:off x="7187348" y="2846628"/>
              <a:ext cx="1681463" cy="1619064"/>
              <a:chOff x="5990934" y="2447030"/>
              <a:chExt cx="1681500" cy="1619100"/>
            </a:xfrm>
          </p:grpSpPr>
          <p:cxnSp>
            <p:nvCxnSpPr>
              <p:cNvPr id="1446" name="Google Shape;1446;p12"/>
              <p:cNvCxnSpPr/>
              <p:nvPr/>
            </p:nvCxnSpPr>
            <p:spPr>
              <a:xfrm rot="7199757">
                <a:off x="6411332" y="2537791"/>
                <a:ext cx="840703" cy="1456281"/>
              </a:xfrm>
              <a:prstGeom prst="straightConnector1">
                <a:avLst/>
              </a:prstGeom>
              <a:noFill/>
              <a:ln w="9525" cap="flat" cmpd="sng">
                <a:solidFill>
                  <a:schemeClr val="accent3"/>
                </a:solidFill>
                <a:prstDash val="solid"/>
                <a:miter lim="800000"/>
                <a:headEnd type="none" w="sm" len="sm"/>
                <a:tailEnd type="none" w="sm" len="sm"/>
              </a:ln>
            </p:spPr>
          </p:cxnSp>
          <p:cxnSp>
            <p:nvCxnSpPr>
              <p:cNvPr id="1447" name="Google Shape;1447;p12"/>
              <p:cNvCxnSpPr/>
              <p:nvPr/>
            </p:nvCxnSpPr>
            <p:spPr>
              <a:xfrm rot="-3600073" flipH="1">
                <a:off x="6126340" y="2851820"/>
                <a:ext cx="1402251" cy="809520"/>
              </a:xfrm>
              <a:prstGeom prst="straightConnector1">
                <a:avLst/>
              </a:prstGeom>
              <a:noFill/>
              <a:ln w="9525" cap="flat" cmpd="sng">
                <a:solidFill>
                  <a:schemeClr val="accent3"/>
                </a:solidFill>
                <a:prstDash val="solid"/>
                <a:miter lim="800000"/>
                <a:headEnd type="none" w="sm" len="sm"/>
                <a:tailEnd type="none" w="sm" len="sm"/>
              </a:ln>
            </p:spPr>
          </p:cxnSp>
        </p:grpSp>
        <p:grpSp>
          <p:nvGrpSpPr>
            <p:cNvPr id="1448" name="Google Shape;1448;p12"/>
            <p:cNvGrpSpPr/>
            <p:nvPr/>
          </p:nvGrpSpPr>
          <p:grpSpPr>
            <a:xfrm rot="4500040">
              <a:off x="7271878" y="2930287"/>
              <a:ext cx="1491855" cy="1453757"/>
              <a:chOff x="6081577" y="2538982"/>
              <a:chExt cx="1491900" cy="1453800"/>
            </a:xfrm>
          </p:grpSpPr>
          <p:cxnSp>
            <p:nvCxnSpPr>
              <p:cNvPr id="1449" name="Google Shape;1449;p12"/>
              <p:cNvCxnSpPr/>
              <p:nvPr/>
            </p:nvCxnSpPr>
            <p:spPr>
              <a:xfrm rot="10800000">
                <a:off x="6081577" y="3265931"/>
                <a:ext cx="1491900" cy="0"/>
              </a:xfrm>
              <a:prstGeom prst="straightConnector1">
                <a:avLst/>
              </a:prstGeom>
              <a:noFill/>
              <a:ln w="9525" cap="flat" cmpd="sng">
                <a:solidFill>
                  <a:schemeClr val="accent3"/>
                </a:solidFill>
                <a:prstDash val="solid"/>
                <a:miter lim="800000"/>
                <a:headEnd type="none" w="sm" len="sm"/>
                <a:tailEnd type="none" w="sm" len="sm"/>
              </a:ln>
            </p:spPr>
          </p:cxnSp>
          <p:cxnSp>
            <p:nvCxnSpPr>
              <p:cNvPr id="1450" name="Google Shape;1450;p12"/>
              <p:cNvCxnSpPr/>
              <p:nvPr/>
            </p:nvCxnSpPr>
            <p:spPr>
              <a:xfrm>
                <a:off x="6827464" y="2538982"/>
                <a:ext cx="0" cy="1453800"/>
              </a:xfrm>
              <a:prstGeom prst="straightConnector1">
                <a:avLst/>
              </a:prstGeom>
              <a:noFill/>
              <a:ln w="9525" cap="flat" cmpd="sng">
                <a:solidFill>
                  <a:schemeClr val="accent3"/>
                </a:solidFill>
                <a:prstDash val="solid"/>
                <a:miter lim="800000"/>
                <a:headEnd type="none" w="sm" len="sm"/>
                <a:tailEnd type="none" w="sm" len="sm"/>
              </a:ln>
            </p:spPr>
          </p:cxnSp>
        </p:grpSp>
      </p:grpSp>
      <p:sp>
        <p:nvSpPr>
          <p:cNvPr id="1451" name="Google Shape;1451;p12"/>
          <p:cNvSpPr/>
          <p:nvPr/>
        </p:nvSpPr>
        <p:spPr>
          <a:xfrm rot="10800000" flipH="1">
            <a:off x="270608" y="1326128"/>
            <a:ext cx="801300" cy="8013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452" name="Google Shape;1452;p12"/>
          <p:cNvSpPr/>
          <p:nvPr/>
        </p:nvSpPr>
        <p:spPr>
          <a:xfrm rot="10800000" flipH="1">
            <a:off x="404116" y="1459621"/>
            <a:ext cx="534300" cy="5343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453" name="Google Shape;1453;p12"/>
          <p:cNvSpPr/>
          <p:nvPr/>
        </p:nvSpPr>
        <p:spPr>
          <a:xfrm rot="10800000">
            <a:off x="271496" y="1326128"/>
            <a:ext cx="801300" cy="8013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454" name="Google Shape;1454;p12"/>
          <p:cNvSpPr/>
          <p:nvPr/>
        </p:nvSpPr>
        <p:spPr>
          <a:xfrm rot="-5400000" flipH="1">
            <a:off x="141050" y="134304"/>
            <a:ext cx="534300" cy="53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55" name="Google Shape;1455;p12"/>
          <p:cNvSpPr/>
          <p:nvPr/>
        </p:nvSpPr>
        <p:spPr>
          <a:xfrm rot="10800000" flipH="1">
            <a:off x="669867" y="134130"/>
            <a:ext cx="534300" cy="53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456" name="Google Shape;1456;p12"/>
          <p:cNvGrpSpPr/>
          <p:nvPr/>
        </p:nvGrpSpPr>
        <p:grpSpPr>
          <a:xfrm rot="10800000" flipH="1">
            <a:off x="261821" y="134297"/>
            <a:ext cx="275702" cy="534044"/>
            <a:chOff x="10628069" y="2437255"/>
            <a:chExt cx="369772" cy="748800"/>
          </a:xfrm>
        </p:grpSpPr>
        <p:cxnSp>
          <p:nvCxnSpPr>
            <p:cNvPr id="1457" name="Google Shape;1457;p12"/>
            <p:cNvCxnSpPr/>
            <p:nvPr/>
          </p:nvCxnSpPr>
          <p:spPr>
            <a:xfrm>
              <a:off x="10997841" y="2437255"/>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458" name="Google Shape;1458;p12"/>
            <p:cNvCxnSpPr/>
            <p:nvPr/>
          </p:nvCxnSpPr>
          <p:spPr>
            <a:xfrm>
              <a:off x="10812955"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459" name="Google Shape;1459;p12"/>
            <p:cNvCxnSpPr/>
            <p:nvPr/>
          </p:nvCxnSpPr>
          <p:spPr>
            <a:xfrm>
              <a:off x="10628069" y="2437255"/>
              <a:ext cx="0" cy="748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1460" name="Google Shape;1460;p12"/>
          <p:cNvGrpSpPr/>
          <p:nvPr/>
        </p:nvGrpSpPr>
        <p:grpSpPr>
          <a:xfrm rot="10800000" flipH="1">
            <a:off x="800955" y="133154"/>
            <a:ext cx="263721" cy="534044"/>
            <a:chOff x="10628069" y="2437255"/>
            <a:chExt cx="369772" cy="748800"/>
          </a:xfrm>
        </p:grpSpPr>
        <p:cxnSp>
          <p:nvCxnSpPr>
            <p:cNvPr id="1461" name="Google Shape;1461;p12"/>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1462" name="Google Shape;1462;p12"/>
            <p:cNvCxnSpPr/>
            <p:nvPr/>
          </p:nvCxnSpPr>
          <p:spPr>
            <a:xfrm>
              <a:off x="10812955" y="2437255"/>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1463" name="Google Shape;1463;p12"/>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1464" name="Google Shape;1464;p12"/>
          <p:cNvSpPr/>
          <p:nvPr/>
        </p:nvSpPr>
        <p:spPr>
          <a:xfrm rot="5400000">
            <a:off x="139348" y="131565"/>
            <a:ext cx="1064400" cy="1064400"/>
          </a:xfrm>
          <a:prstGeom prst="arc">
            <a:avLst>
              <a:gd name="adj1" fmla="val 16200000"/>
              <a:gd name="adj2" fmla="val 5378577"/>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465" name="Google Shape;1465;p12"/>
          <p:cNvSpPr/>
          <p:nvPr/>
        </p:nvSpPr>
        <p:spPr>
          <a:xfrm rot="10800000" flipH="1">
            <a:off x="143153" y="1214942"/>
            <a:ext cx="1050000" cy="1050000"/>
          </a:xfrm>
          <a:prstGeom prst="arc">
            <a:avLst>
              <a:gd name="adj1" fmla="val 16200000"/>
              <a:gd name="adj2" fmla="val 125862"/>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1466" name="Google Shape;1466;p12"/>
          <p:cNvGrpSpPr/>
          <p:nvPr/>
        </p:nvGrpSpPr>
        <p:grpSpPr>
          <a:xfrm>
            <a:off x="267980" y="267280"/>
            <a:ext cx="801066" cy="801066"/>
            <a:chOff x="6214949" y="2511699"/>
            <a:chExt cx="1123200" cy="1123200"/>
          </a:xfrm>
        </p:grpSpPr>
        <p:sp>
          <p:nvSpPr>
            <p:cNvPr id="1467" name="Google Shape;1467;p12"/>
            <p:cNvSpPr/>
            <p:nvPr/>
          </p:nvSpPr>
          <p:spPr>
            <a:xfrm rot="-5400000" flipH="1">
              <a:off x="6402149" y="2698899"/>
              <a:ext cx="748800" cy="7488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468" name="Google Shape;1468;p12"/>
            <p:cNvSpPr/>
            <p:nvPr/>
          </p:nvSpPr>
          <p:spPr>
            <a:xfrm rot="-5400000" flipH="1">
              <a:off x="6589349" y="2886099"/>
              <a:ext cx="374400" cy="3744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469" name="Google Shape;1469;p12"/>
            <p:cNvSpPr/>
            <p:nvPr/>
          </p:nvSpPr>
          <p:spPr>
            <a:xfrm rot="-5400000" flipH="1">
              <a:off x="6214949" y="2511699"/>
              <a:ext cx="1123200" cy="1123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latin typeface="Calibri"/>
                  <a:ea typeface="Calibri"/>
                  <a:cs typeface="Calibri"/>
                  <a:sym typeface="Calibri"/>
                </a:rPr>
                <a:t>		</a:t>
              </a:r>
              <a:endParaRPr sz="1800" b="0" i="0" u="none" strike="noStrike" cap="none">
                <a:solidFill>
                  <a:srgbClr val="000000"/>
                </a:solidFill>
                <a:latin typeface="Calibri"/>
                <a:ea typeface="Calibri"/>
                <a:cs typeface="Calibri"/>
                <a:sym typeface="Calibri"/>
              </a:endParaRPr>
            </a:p>
          </p:txBody>
        </p:sp>
      </p:grpSp>
      <p:sp>
        <p:nvSpPr>
          <p:cNvPr id="1470" name="Google Shape;1470;p12"/>
          <p:cNvSpPr/>
          <p:nvPr/>
        </p:nvSpPr>
        <p:spPr>
          <a:xfrm rot="10800000">
            <a:off x="138303" y="1196940"/>
            <a:ext cx="1068000" cy="10680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471" name="Google Shape;1471;p12"/>
          <p:cNvSpPr/>
          <p:nvPr/>
        </p:nvSpPr>
        <p:spPr>
          <a:xfrm rot="10800000">
            <a:off x="404989" y="1459621"/>
            <a:ext cx="534300" cy="5343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472" name="Google Shape;1472;p12"/>
          <p:cNvSpPr/>
          <p:nvPr/>
        </p:nvSpPr>
        <p:spPr>
          <a:xfrm rot="10800000">
            <a:off x="538781" y="1593414"/>
            <a:ext cx="267000" cy="267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473" name="Google Shape;1473;p12"/>
          <p:cNvSpPr/>
          <p:nvPr/>
        </p:nvSpPr>
        <p:spPr>
          <a:xfrm rot="-5400000" flipH="1">
            <a:off x="1587995" y="533640"/>
            <a:ext cx="246900" cy="2469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89" name="Group 88">
            <a:extLst>
              <a:ext uri="{FF2B5EF4-FFF2-40B4-BE49-F238E27FC236}">
                <a16:creationId xmlns:a16="http://schemas.microsoft.com/office/drawing/2014/main" id="{3FC244F8-F06D-4058-B828-00FA846916A6}"/>
              </a:ext>
            </a:extLst>
          </p:cNvPr>
          <p:cNvGrpSpPr/>
          <p:nvPr userDrawn="1"/>
        </p:nvGrpSpPr>
        <p:grpSpPr>
          <a:xfrm>
            <a:off x="9909777" y="845388"/>
            <a:ext cx="554144" cy="293298"/>
            <a:chOff x="11184673" y="2647468"/>
            <a:chExt cx="748937" cy="369772"/>
          </a:xfrm>
        </p:grpSpPr>
        <p:cxnSp>
          <p:nvCxnSpPr>
            <p:cNvPr id="90" name="Straight Connector 89">
              <a:extLst>
                <a:ext uri="{FF2B5EF4-FFF2-40B4-BE49-F238E27FC236}">
                  <a16:creationId xmlns:a16="http://schemas.microsoft.com/office/drawing/2014/main" id="{89B3A8E1-AE44-48C4-B6BE-05E6C301812B}"/>
                </a:ext>
              </a:extLst>
            </p:cNvPr>
            <p:cNvCxnSpPr>
              <a:cxnSpLocks/>
            </p:cNvCxnSpPr>
            <p:nvPr/>
          </p:nvCxnSpPr>
          <p:spPr>
            <a:xfrm rot="5400000">
              <a:off x="11559142" y="2642771"/>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BEF8990E-E3B6-4589-9855-62E1F912B3AF}"/>
                </a:ext>
              </a:extLst>
            </p:cNvPr>
            <p:cNvCxnSpPr>
              <a:cxnSpLocks/>
            </p:cNvCxnSpPr>
            <p:nvPr/>
          </p:nvCxnSpPr>
          <p:spPr>
            <a:xfrm rot="5400000">
              <a:off x="11559142" y="2457885"/>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284E6C38-D21B-4E1B-9360-EDF0E0B0F75F}"/>
                </a:ext>
              </a:extLst>
            </p:cNvPr>
            <p:cNvCxnSpPr>
              <a:cxnSpLocks/>
            </p:cNvCxnSpPr>
            <p:nvPr/>
          </p:nvCxnSpPr>
          <p:spPr>
            <a:xfrm rot="5400000">
              <a:off x="11559142" y="2272999"/>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010 Text and Image">
  <p:cSld name="CUSTOM_9">
    <p:spTree>
      <p:nvGrpSpPr>
        <p:cNvPr id="1" name="Shape 1474"/>
        <p:cNvGrpSpPr/>
        <p:nvPr/>
      </p:nvGrpSpPr>
      <p:grpSpPr>
        <a:xfrm>
          <a:off x="0" y="0"/>
          <a:ext cx="0" cy="0"/>
          <a:chOff x="0" y="0"/>
          <a:chExt cx="0" cy="0"/>
        </a:xfrm>
      </p:grpSpPr>
      <p:sp>
        <p:nvSpPr>
          <p:cNvPr id="1475" name="Google Shape;1475;p13"/>
          <p:cNvSpPr txBox="1">
            <a:spLocks noGrp="1"/>
          </p:cNvSpPr>
          <p:nvPr>
            <p:ph type="title"/>
          </p:nvPr>
        </p:nvSpPr>
        <p:spPr>
          <a:xfrm>
            <a:off x="411275" y="1727000"/>
            <a:ext cx="4458300" cy="2377200"/>
          </a:xfrm>
          <a:prstGeom prst="rect">
            <a:avLst/>
          </a:prstGeom>
        </p:spPr>
        <p:txBody>
          <a:bodyPr spcFirstLastPara="1" wrap="square" lIns="121900" tIns="121900" rIns="121900" bIns="121900" anchor="ctr" anchorCtr="0">
            <a:noAutofit/>
          </a:bodyPr>
          <a:lstStyle>
            <a:lvl1pPr lvl="0" rtl="0">
              <a:spcBef>
                <a:spcPts val="0"/>
              </a:spcBef>
              <a:spcAft>
                <a:spcPts val="0"/>
              </a:spcAft>
              <a:buSzPts val="6000"/>
              <a:buNone/>
              <a:defRPr sz="6000">
                <a:latin typeface="Aldrich"/>
                <a:cs typeface="Arial" panose="020B0604020202020204" pitchFamily="34" charset="0"/>
              </a:defRPr>
            </a:lvl1pPr>
            <a:lvl2pPr lvl="1" rtl="0">
              <a:spcBef>
                <a:spcPts val="0"/>
              </a:spcBef>
              <a:spcAft>
                <a:spcPts val="0"/>
              </a:spcAft>
              <a:buSzPts val="15000"/>
              <a:buNone/>
              <a:defRPr sz="15000"/>
            </a:lvl2pPr>
            <a:lvl3pPr lvl="2" rtl="0">
              <a:spcBef>
                <a:spcPts val="0"/>
              </a:spcBef>
              <a:spcAft>
                <a:spcPts val="0"/>
              </a:spcAft>
              <a:buSzPts val="15000"/>
              <a:buNone/>
              <a:defRPr sz="15000"/>
            </a:lvl3pPr>
            <a:lvl4pPr lvl="3" rtl="0">
              <a:spcBef>
                <a:spcPts val="0"/>
              </a:spcBef>
              <a:spcAft>
                <a:spcPts val="0"/>
              </a:spcAft>
              <a:buSzPts val="15000"/>
              <a:buNone/>
              <a:defRPr sz="15000"/>
            </a:lvl4pPr>
            <a:lvl5pPr lvl="4" rtl="0">
              <a:spcBef>
                <a:spcPts val="0"/>
              </a:spcBef>
              <a:spcAft>
                <a:spcPts val="0"/>
              </a:spcAft>
              <a:buSzPts val="15000"/>
              <a:buNone/>
              <a:defRPr sz="15000"/>
            </a:lvl5pPr>
            <a:lvl6pPr lvl="5" rtl="0">
              <a:spcBef>
                <a:spcPts val="0"/>
              </a:spcBef>
              <a:spcAft>
                <a:spcPts val="0"/>
              </a:spcAft>
              <a:buSzPts val="15000"/>
              <a:buNone/>
              <a:defRPr sz="15000"/>
            </a:lvl6pPr>
            <a:lvl7pPr lvl="6" rtl="0">
              <a:spcBef>
                <a:spcPts val="0"/>
              </a:spcBef>
              <a:spcAft>
                <a:spcPts val="0"/>
              </a:spcAft>
              <a:buSzPts val="15000"/>
              <a:buNone/>
              <a:defRPr sz="15000"/>
            </a:lvl7pPr>
            <a:lvl8pPr lvl="7" rtl="0">
              <a:spcBef>
                <a:spcPts val="0"/>
              </a:spcBef>
              <a:spcAft>
                <a:spcPts val="0"/>
              </a:spcAft>
              <a:buSzPts val="15000"/>
              <a:buNone/>
              <a:defRPr sz="15000"/>
            </a:lvl8pPr>
            <a:lvl9pPr lvl="8" rtl="0">
              <a:spcBef>
                <a:spcPts val="0"/>
              </a:spcBef>
              <a:spcAft>
                <a:spcPts val="0"/>
              </a:spcAft>
              <a:buSzPts val="15000"/>
              <a:buNone/>
              <a:defRPr sz="15000"/>
            </a:lvl9pPr>
          </a:lstStyle>
          <a:p>
            <a:endParaRPr dirty="0"/>
          </a:p>
        </p:txBody>
      </p:sp>
      <p:sp>
        <p:nvSpPr>
          <p:cNvPr id="1476" name="Google Shape;1476;p13"/>
          <p:cNvSpPr txBox="1">
            <a:spLocks noGrp="1"/>
          </p:cNvSpPr>
          <p:nvPr>
            <p:ph type="subTitle" idx="1"/>
          </p:nvPr>
        </p:nvSpPr>
        <p:spPr>
          <a:xfrm>
            <a:off x="411275" y="5029775"/>
            <a:ext cx="44583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a:latin typeface="Aldrich"/>
                <a:cs typeface="Arial" panose="020B0604020202020204" pitchFamily="34" charset="0"/>
              </a:defRPr>
            </a:lvl1pPr>
            <a:lvl2pPr lvl="1" rtl="0">
              <a:spcBef>
                <a:spcPts val="2100"/>
              </a:spcBef>
              <a:spcAft>
                <a:spcPts val="0"/>
              </a:spcAft>
              <a:buSzPts val="1800"/>
              <a:buNone/>
              <a:defRPr sz="1800"/>
            </a:lvl2pPr>
            <a:lvl3pPr lvl="2" rtl="0">
              <a:spcBef>
                <a:spcPts val="2100"/>
              </a:spcBef>
              <a:spcAft>
                <a:spcPts val="0"/>
              </a:spcAft>
              <a:buSzPts val="1800"/>
              <a:buNone/>
              <a:defRPr sz="1800"/>
            </a:lvl3pPr>
            <a:lvl4pPr lvl="3" rtl="0">
              <a:spcBef>
                <a:spcPts val="2100"/>
              </a:spcBef>
              <a:spcAft>
                <a:spcPts val="0"/>
              </a:spcAft>
              <a:buSzPts val="1800"/>
              <a:buNone/>
              <a:defRPr sz="1800"/>
            </a:lvl4pPr>
            <a:lvl5pPr lvl="4" rtl="0">
              <a:spcBef>
                <a:spcPts val="2100"/>
              </a:spcBef>
              <a:spcAft>
                <a:spcPts val="0"/>
              </a:spcAft>
              <a:buSzPts val="1800"/>
              <a:buNone/>
              <a:defRPr sz="1800"/>
            </a:lvl5pPr>
            <a:lvl6pPr lvl="5" rtl="0">
              <a:spcBef>
                <a:spcPts val="2100"/>
              </a:spcBef>
              <a:spcAft>
                <a:spcPts val="0"/>
              </a:spcAft>
              <a:buSzPts val="1800"/>
              <a:buNone/>
              <a:defRPr sz="1800"/>
            </a:lvl6pPr>
            <a:lvl7pPr lvl="6" rtl="0">
              <a:spcBef>
                <a:spcPts val="2100"/>
              </a:spcBef>
              <a:spcAft>
                <a:spcPts val="0"/>
              </a:spcAft>
              <a:buSzPts val="1800"/>
              <a:buNone/>
              <a:defRPr sz="1800"/>
            </a:lvl7pPr>
            <a:lvl8pPr lvl="7" rtl="0">
              <a:spcBef>
                <a:spcPts val="2100"/>
              </a:spcBef>
              <a:spcAft>
                <a:spcPts val="0"/>
              </a:spcAft>
              <a:buSzPts val="1800"/>
              <a:buNone/>
              <a:defRPr sz="1800"/>
            </a:lvl8pPr>
            <a:lvl9pPr lvl="8" rtl="0">
              <a:spcBef>
                <a:spcPts val="2100"/>
              </a:spcBef>
              <a:spcAft>
                <a:spcPts val="2100"/>
              </a:spcAft>
              <a:buSzPts val="1800"/>
              <a:buNone/>
              <a:defRPr sz="1800"/>
            </a:lvl9pPr>
          </a:lstStyle>
          <a:p>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012 Percentages">
  <p:cSld name="CUSTOM_11">
    <p:spTree>
      <p:nvGrpSpPr>
        <p:cNvPr id="1" name="Shape 1690"/>
        <p:cNvGrpSpPr/>
        <p:nvPr/>
      </p:nvGrpSpPr>
      <p:grpSpPr>
        <a:xfrm>
          <a:off x="0" y="0"/>
          <a:ext cx="0" cy="0"/>
          <a:chOff x="0" y="0"/>
          <a:chExt cx="0" cy="0"/>
        </a:xfrm>
      </p:grpSpPr>
      <p:sp>
        <p:nvSpPr>
          <p:cNvPr id="1691" name="Google Shape;1691;p15"/>
          <p:cNvSpPr txBox="1">
            <a:spLocks noGrp="1"/>
          </p:cNvSpPr>
          <p:nvPr>
            <p:ph type="title" hasCustomPrompt="1"/>
          </p:nvPr>
        </p:nvSpPr>
        <p:spPr>
          <a:xfrm>
            <a:off x="715025" y="23781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a:latin typeface="Aldrich"/>
                <a:cs typeface="Arial" panose="020B0604020202020204" pitchFamily="34" charset="0"/>
              </a:defRPr>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rPr dirty="0"/>
              <a:t>xx%</a:t>
            </a:r>
          </a:p>
        </p:txBody>
      </p:sp>
      <p:sp>
        <p:nvSpPr>
          <p:cNvPr id="1692" name="Google Shape;1692;p15"/>
          <p:cNvSpPr txBox="1">
            <a:spLocks noGrp="1"/>
          </p:cNvSpPr>
          <p:nvPr>
            <p:ph type="title" idx="2"/>
          </p:nvPr>
        </p:nvSpPr>
        <p:spPr>
          <a:xfrm>
            <a:off x="715025" y="898175"/>
            <a:ext cx="107148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atin typeface="Aldrich"/>
                <a:cs typeface="Arial" panose="020B0604020202020204" pitchFamily="34" charset="0"/>
              </a:defRPr>
            </a:lvl1pPr>
            <a:lvl2pPr lvl="1"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2pPr>
            <a:lvl3pPr lvl="2"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3pPr>
            <a:lvl4pPr lvl="3"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4pPr>
            <a:lvl5pPr lvl="4"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5pPr>
            <a:lvl6pPr lvl="5"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6pPr>
            <a:lvl7pPr lvl="6"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7pPr>
            <a:lvl8pPr lvl="7"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8pPr>
            <a:lvl9pPr lvl="8"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9pPr>
          </a:lstStyle>
          <a:p>
            <a:endParaRPr dirty="0"/>
          </a:p>
        </p:txBody>
      </p:sp>
      <p:sp>
        <p:nvSpPr>
          <p:cNvPr id="1693" name="Google Shape;1693;p15"/>
          <p:cNvSpPr txBox="1">
            <a:spLocks noGrp="1"/>
          </p:cNvSpPr>
          <p:nvPr>
            <p:ph type="title" idx="3" hasCustomPrompt="1"/>
          </p:nvPr>
        </p:nvSpPr>
        <p:spPr>
          <a:xfrm>
            <a:off x="4516336" y="23781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a:latin typeface="Aldrich"/>
                <a:cs typeface="Arial" panose="020B0604020202020204" pitchFamily="34" charset="0"/>
              </a:defRPr>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rPr dirty="0"/>
              <a:t>xx%</a:t>
            </a:r>
          </a:p>
        </p:txBody>
      </p:sp>
      <p:sp>
        <p:nvSpPr>
          <p:cNvPr id="1694" name="Google Shape;1694;p15"/>
          <p:cNvSpPr txBox="1">
            <a:spLocks noGrp="1"/>
          </p:cNvSpPr>
          <p:nvPr>
            <p:ph type="title" idx="4" hasCustomPrompt="1"/>
          </p:nvPr>
        </p:nvSpPr>
        <p:spPr>
          <a:xfrm>
            <a:off x="8481454" y="23781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a:latin typeface="Aldrich"/>
                <a:cs typeface="Arial" panose="020B0604020202020204" pitchFamily="34" charset="0"/>
              </a:defRPr>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rPr dirty="0"/>
              <a:t>xx%</a:t>
            </a:r>
          </a:p>
        </p:txBody>
      </p:sp>
      <p:sp>
        <p:nvSpPr>
          <p:cNvPr id="1695" name="Google Shape;1695;p15"/>
          <p:cNvSpPr txBox="1">
            <a:spLocks noGrp="1"/>
          </p:cNvSpPr>
          <p:nvPr>
            <p:ph type="body" idx="1"/>
          </p:nvPr>
        </p:nvSpPr>
        <p:spPr>
          <a:xfrm>
            <a:off x="8481446" y="3619725"/>
            <a:ext cx="2948400" cy="925200"/>
          </a:xfrm>
          <a:prstGeom prst="rect">
            <a:avLst/>
          </a:prstGeom>
        </p:spPr>
        <p:txBody>
          <a:bodyPr spcFirstLastPara="1" wrap="square" lIns="121900" tIns="121900" rIns="121900" bIns="121900" anchor="t" anchorCtr="0">
            <a:noAutofit/>
          </a:bodyPr>
          <a:lstStyle>
            <a:lvl1pPr marL="457200" lvl="0" indent="-368300" algn="ctr">
              <a:lnSpc>
                <a:spcPct val="100000"/>
              </a:lnSpc>
              <a:spcBef>
                <a:spcPts val="0"/>
              </a:spcBef>
              <a:spcAft>
                <a:spcPts val="0"/>
              </a:spcAft>
              <a:buSzPts val="2200"/>
              <a:buChar char="●"/>
              <a:defRPr sz="2200">
                <a:latin typeface="Aldrich"/>
                <a:cs typeface="Arial" panose="020B0604020202020204" pitchFamily="34" charset="0"/>
              </a:defRPr>
            </a:lvl1pPr>
            <a:lvl2pPr marL="914400" lvl="1" indent="-368300" algn="ctr">
              <a:lnSpc>
                <a:spcPct val="100000"/>
              </a:lnSpc>
              <a:spcBef>
                <a:spcPts val="0"/>
              </a:spcBef>
              <a:spcAft>
                <a:spcPts val="0"/>
              </a:spcAft>
              <a:buSzPts val="2200"/>
              <a:buChar char="○"/>
              <a:defRPr sz="2200"/>
            </a:lvl2pPr>
            <a:lvl3pPr marL="1371600" lvl="2" indent="-368300" algn="ctr">
              <a:lnSpc>
                <a:spcPct val="100000"/>
              </a:lnSpc>
              <a:spcBef>
                <a:spcPts val="0"/>
              </a:spcBef>
              <a:spcAft>
                <a:spcPts val="0"/>
              </a:spcAft>
              <a:buSzPts val="2200"/>
              <a:buChar char="■"/>
              <a:defRPr sz="2200"/>
            </a:lvl3pPr>
            <a:lvl4pPr marL="1828800" lvl="3" indent="-368300" algn="ctr">
              <a:lnSpc>
                <a:spcPct val="100000"/>
              </a:lnSpc>
              <a:spcBef>
                <a:spcPts val="0"/>
              </a:spcBef>
              <a:spcAft>
                <a:spcPts val="0"/>
              </a:spcAft>
              <a:buSzPts val="2200"/>
              <a:buChar char="●"/>
              <a:defRPr sz="2200"/>
            </a:lvl4pPr>
            <a:lvl5pPr marL="2286000" lvl="4" indent="-368300" algn="ctr">
              <a:lnSpc>
                <a:spcPct val="100000"/>
              </a:lnSpc>
              <a:spcBef>
                <a:spcPts val="0"/>
              </a:spcBef>
              <a:spcAft>
                <a:spcPts val="0"/>
              </a:spcAft>
              <a:buSzPts val="2200"/>
              <a:buChar char="○"/>
              <a:defRPr sz="2200"/>
            </a:lvl5pPr>
            <a:lvl6pPr marL="2743200" lvl="5" indent="-368300" algn="ctr">
              <a:lnSpc>
                <a:spcPct val="100000"/>
              </a:lnSpc>
              <a:spcBef>
                <a:spcPts val="0"/>
              </a:spcBef>
              <a:spcAft>
                <a:spcPts val="0"/>
              </a:spcAft>
              <a:buSzPts val="2200"/>
              <a:buChar char="■"/>
              <a:defRPr sz="2200"/>
            </a:lvl6pPr>
            <a:lvl7pPr marL="3200400" lvl="6" indent="-368300" algn="ctr">
              <a:lnSpc>
                <a:spcPct val="100000"/>
              </a:lnSpc>
              <a:spcBef>
                <a:spcPts val="0"/>
              </a:spcBef>
              <a:spcAft>
                <a:spcPts val="0"/>
              </a:spcAft>
              <a:buSzPts val="2200"/>
              <a:buChar char="●"/>
              <a:defRPr sz="2200"/>
            </a:lvl7pPr>
            <a:lvl8pPr marL="3657600" lvl="7" indent="-368300" algn="ctr">
              <a:lnSpc>
                <a:spcPct val="100000"/>
              </a:lnSpc>
              <a:spcBef>
                <a:spcPts val="0"/>
              </a:spcBef>
              <a:spcAft>
                <a:spcPts val="0"/>
              </a:spcAft>
              <a:buSzPts val="2200"/>
              <a:buChar char="○"/>
              <a:defRPr sz="2200"/>
            </a:lvl8pPr>
            <a:lvl9pPr marL="4114800" lvl="8" indent="-368300" algn="ctr">
              <a:lnSpc>
                <a:spcPct val="100000"/>
              </a:lnSpc>
              <a:spcBef>
                <a:spcPts val="0"/>
              </a:spcBef>
              <a:spcAft>
                <a:spcPts val="0"/>
              </a:spcAft>
              <a:buSzPts val="2200"/>
              <a:buChar char="■"/>
              <a:defRPr sz="2200"/>
            </a:lvl9pPr>
          </a:lstStyle>
          <a:p>
            <a:endParaRPr dirty="0"/>
          </a:p>
        </p:txBody>
      </p:sp>
      <p:sp>
        <p:nvSpPr>
          <p:cNvPr id="1696" name="Google Shape;1696;p15"/>
          <p:cNvSpPr txBox="1">
            <a:spLocks noGrp="1"/>
          </p:cNvSpPr>
          <p:nvPr>
            <p:ph type="body" idx="5"/>
          </p:nvPr>
        </p:nvSpPr>
        <p:spPr>
          <a:xfrm>
            <a:off x="4516345" y="3608575"/>
            <a:ext cx="2948400" cy="925200"/>
          </a:xfrm>
          <a:prstGeom prst="rect">
            <a:avLst/>
          </a:prstGeom>
        </p:spPr>
        <p:txBody>
          <a:bodyPr spcFirstLastPara="1" wrap="square" lIns="121900" tIns="121900" rIns="121900" bIns="121900" anchor="t" anchorCtr="0">
            <a:noAutofit/>
          </a:bodyPr>
          <a:lstStyle>
            <a:lvl1pPr marL="457200" lvl="0" indent="-368300" algn="ctr" rtl="0">
              <a:lnSpc>
                <a:spcPct val="100000"/>
              </a:lnSpc>
              <a:spcBef>
                <a:spcPts val="0"/>
              </a:spcBef>
              <a:spcAft>
                <a:spcPts val="0"/>
              </a:spcAft>
              <a:buSzPts val="2200"/>
              <a:buChar char="●"/>
              <a:defRPr sz="2200">
                <a:latin typeface="Aldrich"/>
                <a:cs typeface="Arial" panose="020B0604020202020204" pitchFamily="34" charset="0"/>
              </a:defRPr>
            </a:lvl1pPr>
            <a:lvl2pPr marL="914400" lvl="1" indent="-368300" algn="ctr" rtl="0">
              <a:lnSpc>
                <a:spcPct val="100000"/>
              </a:lnSpc>
              <a:spcBef>
                <a:spcPts val="0"/>
              </a:spcBef>
              <a:spcAft>
                <a:spcPts val="0"/>
              </a:spcAft>
              <a:buSzPts val="2200"/>
              <a:buChar char="○"/>
              <a:defRPr sz="2200"/>
            </a:lvl2pPr>
            <a:lvl3pPr marL="1371600" lvl="2" indent="-368300" algn="ctr" rtl="0">
              <a:lnSpc>
                <a:spcPct val="100000"/>
              </a:lnSpc>
              <a:spcBef>
                <a:spcPts val="0"/>
              </a:spcBef>
              <a:spcAft>
                <a:spcPts val="0"/>
              </a:spcAft>
              <a:buSzPts val="2200"/>
              <a:buChar char="■"/>
              <a:defRPr sz="2200"/>
            </a:lvl3pPr>
            <a:lvl4pPr marL="1828800" lvl="3" indent="-368300" algn="ctr" rtl="0">
              <a:lnSpc>
                <a:spcPct val="100000"/>
              </a:lnSpc>
              <a:spcBef>
                <a:spcPts val="0"/>
              </a:spcBef>
              <a:spcAft>
                <a:spcPts val="0"/>
              </a:spcAft>
              <a:buSzPts val="2200"/>
              <a:buChar char="●"/>
              <a:defRPr sz="2200"/>
            </a:lvl4pPr>
            <a:lvl5pPr marL="2286000" lvl="4" indent="-368300" algn="ctr" rtl="0">
              <a:lnSpc>
                <a:spcPct val="100000"/>
              </a:lnSpc>
              <a:spcBef>
                <a:spcPts val="0"/>
              </a:spcBef>
              <a:spcAft>
                <a:spcPts val="0"/>
              </a:spcAft>
              <a:buSzPts val="2200"/>
              <a:buChar char="○"/>
              <a:defRPr sz="2200"/>
            </a:lvl5pPr>
            <a:lvl6pPr marL="2743200" lvl="5" indent="-368300" algn="ctr" rtl="0">
              <a:lnSpc>
                <a:spcPct val="100000"/>
              </a:lnSpc>
              <a:spcBef>
                <a:spcPts val="0"/>
              </a:spcBef>
              <a:spcAft>
                <a:spcPts val="0"/>
              </a:spcAft>
              <a:buSzPts val="2200"/>
              <a:buChar char="■"/>
              <a:defRPr sz="2200"/>
            </a:lvl6pPr>
            <a:lvl7pPr marL="3200400" lvl="6" indent="-368300" algn="ctr" rtl="0">
              <a:lnSpc>
                <a:spcPct val="100000"/>
              </a:lnSpc>
              <a:spcBef>
                <a:spcPts val="0"/>
              </a:spcBef>
              <a:spcAft>
                <a:spcPts val="0"/>
              </a:spcAft>
              <a:buSzPts val="2200"/>
              <a:buChar char="●"/>
              <a:defRPr sz="2200"/>
            </a:lvl7pPr>
            <a:lvl8pPr marL="3657600" lvl="7" indent="-368300" algn="ctr" rtl="0">
              <a:lnSpc>
                <a:spcPct val="100000"/>
              </a:lnSpc>
              <a:spcBef>
                <a:spcPts val="0"/>
              </a:spcBef>
              <a:spcAft>
                <a:spcPts val="0"/>
              </a:spcAft>
              <a:buSzPts val="2200"/>
              <a:buChar char="○"/>
              <a:defRPr sz="2200"/>
            </a:lvl8pPr>
            <a:lvl9pPr marL="4114800" lvl="8" indent="-368300" algn="ctr" rtl="0">
              <a:lnSpc>
                <a:spcPct val="100000"/>
              </a:lnSpc>
              <a:spcBef>
                <a:spcPts val="0"/>
              </a:spcBef>
              <a:spcAft>
                <a:spcPts val="0"/>
              </a:spcAft>
              <a:buSzPts val="2200"/>
              <a:buChar char="■"/>
              <a:defRPr sz="2200"/>
            </a:lvl9pPr>
          </a:lstStyle>
          <a:p>
            <a:endParaRPr dirty="0"/>
          </a:p>
        </p:txBody>
      </p:sp>
      <p:sp>
        <p:nvSpPr>
          <p:cNvPr id="1697" name="Google Shape;1697;p15"/>
          <p:cNvSpPr txBox="1">
            <a:spLocks noGrp="1"/>
          </p:cNvSpPr>
          <p:nvPr>
            <p:ph type="body" idx="6"/>
          </p:nvPr>
        </p:nvSpPr>
        <p:spPr>
          <a:xfrm>
            <a:off x="715025" y="3608575"/>
            <a:ext cx="2948400" cy="925200"/>
          </a:xfrm>
          <a:prstGeom prst="rect">
            <a:avLst/>
          </a:prstGeom>
        </p:spPr>
        <p:txBody>
          <a:bodyPr spcFirstLastPara="1" wrap="square" lIns="121900" tIns="121900" rIns="121900" bIns="121900" anchor="t" anchorCtr="0">
            <a:noAutofit/>
          </a:bodyPr>
          <a:lstStyle>
            <a:lvl1pPr marL="457200" lvl="0" indent="-368300" algn="ctr" rtl="0">
              <a:lnSpc>
                <a:spcPct val="100000"/>
              </a:lnSpc>
              <a:spcBef>
                <a:spcPts val="0"/>
              </a:spcBef>
              <a:spcAft>
                <a:spcPts val="0"/>
              </a:spcAft>
              <a:buSzPts val="2200"/>
              <a:buChar char="●"/>
              <a:defRPr sz="2200">
                <a:latin typeface="Aldrich"/>
                <a:cs typeface="Arial" panose="020B0604020202020204" pitchFamily="34" charset="0"/>
              </a:defRPr>
            </a:lvl1pPr>
            <a:lvl2pPr marL="914400" lvl="1" indent="-368300" algn="ctr" rtl="0">
              <a:lnSpc>
                <a:spcPct val="100000"/>
              </a:lnSpc>
              <a:spcBef>
                <a:spcPts val="0"/>
              </a:spcBef>
              <a:spcAft>
                <a:spcPts val="0"/>
              </a:spcAft>
              <a:buSzPts val="2200"/>
              <a:buChar char="○"/>
              <a:defRPr sz="2200"/>
            </a:lvl2pPr>
            <a:lvl3pPr marL="1371600" lvl="2" indent="-368300" algn="ctr" rtl="0">
              <a:lnSpc>
                <a:spcPct val="100000"/>
              </a:lnSpc>
              <a:spcBef>
                <a:spcPts val="0"/>
              </a:spcBef>
              <a:spcAft>
                <a:spcPts val="0"/>
              </a:spcAft>
              <a:buSzPts val="2200"/>
              <a:buChar char="■"/>
              <a:defRPr sz="2200"/>
            </a:lvl3pPr>
            <a:lvl4pPr marL="1828800" lvl="3" indent="-368300" algn="ctr" rtl="0">
              <a:lnSpc>
                <a:spcPct val="100000"/>
              </a:lnSpc>
              <a:spcBef>
                <a:spcPts val="0"/>
              </a:spcBef>
              <a:spcAft>
                <a:spcPts val="0"/>
              </a:spcAft>
              <a:buSzPts val="2200"/>
              <a:buChar char="●"/>
              <a:defRPr sz="2200"/>
            </a:lvl4pPr>
            <a:lvl5pPr marL="2286000" lvl="4" indent="-368300" algn="ctr" rtl="0">
              <a:lnSpc>
                <a:spcPct val="100000"/>
              </a:lnSpc>
              <a:spcBef>
                <a:spcPts val="0"/>
              </a:spcBef>
              <a:spcAft>
                <a:spcPts val="0"/>
              </a:spcAft>
              <a:buSzPts val="2200"/>
              <a:buChar char="○"/>
              <a:defRPr sz="2200"/>
            </a:lvl5pPr>
            <a:lvl6pPr marL="2743200" lvl="5" indent="-368300" algn="ctr" rtl="0">
              <a:lnSpc>
                <a:spcPct val="100000"/>
              </a:lnSpc>
              <a:spcBef>
                <a:spcPts val="0"/>
              </a:spcBef>
              <a:spcAft>
                <a:spcPts val="0"/>
              </a:spcAft>
              <a:buSzPts val="2200"/>
              <a:buChar char="■"/>
              <a:defRPr sz="2200"/>
            </a:lvl6pPr>
            <a:lvl7pPr marL="3200400" lvl="6" indent="-368300" algn="ctr" rtl="0">
              <a:lnSpc>
                <a:spcPct val="100000"/>
              </a:lnSpc>
              <a:spcBef>
                <a:spcPts val="0"/>
              </a:spcBef>
              <a:spcAft>
                <a:spcPts val="0"/>
              </a:spcAft>
              <a:buSzPts val="2200"/>
              <a:buChar char="●"/>
              <a:defRPr sz="2200"/>
            </a:lvl7pPr>
            <a:lvl8pPr marL="3657600" lvl="7" indent="-368300" algn="ctr" rtl="0">
              <a:lnSpc>
                <a:spcPct val="100000"/>
              </a:lnSpc>
              <a:spcBef>
                <a:spcPts val="0"/>
              </a:spcBef>
              <a:spcAft>
                <a:spcPts val="0"/>
              </a:spcAft>
              <a:buSzPts val="2200"/>
              <a:buChar char="○"/>
              <a:defRPr sz="2200"/>
            </a:lvl8pPr>
            <a:lvl9pPr marL="4114800" lvl="8" indent="-368300" algn="ctr" rtl="0">
              <a:lnSpc>
                <a:spcPct val="100000"/>
              </a:lnSpc>
              <a:spcBef>
                <a:spcPts val="0"/>
              </a:spcBef>
              <a:spcAft>
                <a:spcPts val="0"/>
              </a:spcAft>
              <a:buSzPts val="2200"/>
              <a:buChar char="■"/>
              <a:defRPr sz="2200"/>
            </a:lvl9pPr>
          </a:lstStyle>
          <a:p>
            <a:endParaRPr dirty="0"/>
          </a:p>
        </p:txBody>
      </p:sp>
      <p:sp>
        <p:nvSpPr>
          <p:cNvPr id="1698" name="Google Shape;1698;p15"/>
          <p:cNvSpPr/>
          <p:nvPr/>
        </p:nvSpPr>
        <p:spPr>
          <a:xfrm rot="-5400000">
            <a:off x="1451151" y="5877221"/>
            <a:ext cx="1011000" cy="481200"/>
          </a:xfrm>
          <a:prstGeom prst="triangl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99" name="Google Shape;1699;p15"/>
          <p:cNvSpPr/>
          <p:nvPr/>
        </p:nvSpPr>
        <p:spPr>
          <a:xfrm rot="10800000" flipH="1">
            <a:off x="1187506" y="5609661"/>
            <a:ext cx="1011000" cy="10110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700" name="Google Shape;1700;p15"/>
          <p:cNvSpPr/>
          <p:nvPr/>
        </p:nvSpPr>
        <p:spPr>
          <a:xfrm rot="10800000" flipH="1">
            <a:off x="1440282" y="5862086"/>
            <a:ext cx="505800" cy="5058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701" name="Google Shape;1701;p15"/>
          <p:cNvSpPr/>
          <p:nvPr/>
        </p:nvSpPr>
        <p:spPr>
          <a:xfrm rot="10800000" flipH="1">
            <a:off x="1566670" y="5988599"/>
            <a:ext cx="252900" cy="2529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702" name="Google Shape;1702;p15"/>
          <p:cNvSpPr/>
          <p:nvPr/>
        </p:nvSpPr>
        <p:spPr>
          <a:xfrm rot="10800000" flipH="1">
            <a:off x="1313894" y="5735574"/>
            <a:ext cx="758700" cy="7587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703" name="Google Shape;1703;p15"/>
          <p:cNvSpPr/>
          <p:nvPr/>
        </p:nvSpPr>
        <p:spPr>
          <a:xfrm rot="10800000" flipH="1">
            <a:off x="194656" y="4601933"/>
            <a:ext cx="987900" cy="1014000"/>
          </a:xfrm>
          <a:prstGeom prst="teardrop">
            <a:avLst>
              <a:gd name="adj" fmla="val 100000"/>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04" name="Google Shape;1704;p15"/>
          <p:cNvSpPr/>
          <p:nvPr/>
        </p:nvSpPr>
        <p:spPr>
          <a:xfrm rot="5400000">
            <a:off x="196886" y="5635427"/>
            <a:ext cx="993900" cy="993900"/>
          </a:xfrm>
          <a:prstGeom prst="arc">
            <a:avLst>
              <a:gd name="adj1" fmla="val 16200000"/>
              <a:gd name="adj2" fmla="val 125862"/>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705" name="Google Shape;1705;p15"/>
          <p:cNvSpPr/>
          <p:nvPr/>
        </p:nvSpPr>
        <p:spPr>
          <a:xfrm rot="-5400000">
            <a:off x="685138" y="5610668"/>
            <a:ext cx="505800" cy="5058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706" name="Google Shape;1706;p15"/>
          <p:cNvGrpSpPr/>
          <p:nvPr/>
        </p:nvGrpSpPr>
        <p:grpSpPr>
          <a:xfrm rot="5400000">
            <a:off x="-68683" y="5864470"/>
            <a:ext cx="1022425" cy="513490"/>
            <a:chOff x="10576560" y="3328633"/>
            <a:chExt cx="1514255" cy="760500"/>
          </a:xfrm>
        </p:grpSpPr>
        <p:sp>
          <p:nvSpPr>
            <p:cNvPr id="1707" name="Google Shape;1707;p15"/>
            <p:cNvSpPr/>
            <p:nvPr/>
          </p:nvSpPr>
          <p:spPr>
            <a:xfrm>
              <a:off x="10576560" y="335761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08" name="Google Shape;1708;p15"/>
            <p:cNvSpPr/>
            <p:nvPr/>
          </p:nvSpPr>
          <p:spPr>
            <a:xfrm rot="-5400000">
              <a:off x="11344865" y="334318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709" name="Google Shape;1709;p15"/>
          <p:cNvSpPr/>
          <p:nvPr/>
        </p:nvSpPr>
        <p:spPr>
          <a:xfrm rot="10800000" flipH="1">
            <a:off x="413054" y="5853364"/>
            <a:ext cx="520800" cy="520800"/>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710" name="Google Shape;1710;p15"/>
          <p:cNvSpPr/>
          <p:nvPr/>
        </p:nvSpPr>
        <p:spPr>
          <a:xfrm rot="10800000">
            <a:off x="411824" y="5854447"/>
            <a:ext cx="520800" cy="5208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1711" name="Google Shape;1711;p15"/>
          <p:cNvGrpSpPr/>
          <p:nvPr/>
        </p:nvGrpSpPr>
        <p:grpSpPr>
          <a:xfrm rot="-5400000">
            <a:off x="466767" y="5920922"/>
            <a:ext cx="397423" cy="397423"/>
            <a:chOff x="9392653" y="5061283"/>
            <a:chExt cx="588600" cy="588600"/>
          </a:xfrm>
        </p:grpSpPr>
        <p:sp>
          <p:nvSpPr>
            <p:cNvPr id="1712" name="Google Shape;1712;p15"/>
            <p:cNvSpPr/>
            <p:nvPr/>
          </p:nvSpPr>
          <p:spPr>
            <a:xfrm>
              <a:off x="9392653" y="5061283"/>
              <a:ext cx="588600" cy="588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13" name="Google Shape;1713;p15"/>
            <p:cNvSpPr/>
            <p:nvPr/>
          </p:nvSpPr>
          <p:spPr>
            <a:xfrm>
              <a:off x="9508479" y="5177109"/>
              <a:ext cx="357000" cy="3570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14" name="Google Shape;1714;p15"/>
            <p:cNvSpPr/>
            <p:nvPr/>
          </p:nvSpPr>
          <p:spPr>
            <a:xfrm>
              <a:off x="9608742" y="5277372"/>
              <a:ext cx="156600" cy="156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715" name="Google Shape;1715;p15"/>
          <p:cNvSpPr/>
          <p:nvPr/>
        </p:nvSpPr>
        <p:spPr>
          <a:xfrm rot="10800000">
            <a:off x="327031" y="4734543"/>
            <a:ext cx="749100" cy="749100"/>
          </a:xfrm>
          <a:prstGeom prst="arc">
            <a:avLst>
              <a:gd name="adj1" fmla="val 16200000"/>
              <a:gd name="adj2" fmla="val 10690623"/>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716" name="Google Shape;1716;p15"/>
          <p:cNvSpPr/>
          <p:nvPr/>
        </p:nvSpPr>
        <p:spPr>
          <a:xfrm rot="10800000">
            <a:off x="441065" y="4848578"/>
            <a:ext cx="520800" cy="520800"/>
          </a:xfrm>
          <a:prstGeom prst="arc">
            <a:avLst>
              <a:gd name="adj1" fmla="val 16200000"/>
              <a:gd name="adj2" fmla="val 10869229"/>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717" name="Google Shape;1717;p15"/>
          <p:cNvSpPr/>
          <p:nvPr/>
        </p:nvSpPr>
        <p:spPr>
          <a:xfrm rot="-5400000">
            <a:off x="204250" y="4596908"/>
            <a:ext cx="505800" cy="5058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18" name="Google Shape;1718;p15"/>
          <p:cNvSpPr/>
          <p:nvPr/>
        </p:nvSpPr>
        <p:spPr>
          <a:xfrm rot="-5400000">
            <a:off x="603127" y="5004814"/>
            <a:ext cx="192900" cy="1932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719" name="Google Shape;1719;p15"/>
          <p:cNvGrpSpPr/>
          <p:nvPr/>
        </p:nvGrpSpPr>
        <p:grpSpPr>
          <a:xfrm rot="-5400000">
            <a:off x="713457" y="5353614"/>
            <a:ext cx="281255" cy="36461"/>
            <a:chOff x="10578164" y="275923"/>
            <a:chExt cx="416551" cy="54000"/>
          </a:xfrm>
        </p:grpSpPr>
        <p:sp>
          <p:nvSpPr>
            <p:cNvPr id="1720" name="Google Shape;1720;p15"/>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21" name="Google Shape;1721;p15"/>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22" name="Google Shape;1722;p15"/>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723" name="Google Shape;1723;p15"/>
          <p:cNvGrpSpPr/>
          <p:nvPr/>
        </p:nvGrpSpPr>
        <p:grpSpPr>
          <a:xfrm rot="-5400000">
            <a:off x="816891" y="5353614"/>
            <a:ext cx="281255" cy="36461"/>
            <a:chOff x="10578164" y="275923"/>
            <a:chExt cx="416551" cy="54000"/>
          </a:xfrm>
        </p:grpSpPr>
        <p:sp>
          <p:nvSpPr>
            <p:cNvPr id="1724" name="Google Shape;1724;p15"/>
            <p:cNvSpPr/>
            <p:nvPr/>
          </p:nvSpPr>
          <p:spPr>
            <a:xfrm>
              <a:off x="10578164"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25" name="Google Shape;1725;p15"/>
            <p:cNvSpPr/>
            <p:nvPr/>
          </p:nvSpPr>
          <p:spPr>
            <a:xfrm>
              <a:off x="10759440"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26" name="Google Shape;1726;p15"/>
            <p:cNvSpPr/>
            <p:nvPr/>
          </p:nvSpPr>
          <p:spPr>
            <a:xfrm>
              <a:off x="10940715"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727" name="Google Shape;1727;p15"/>
          <p:cNvGrpSpPr/>
          <p:nvPr/>
        </p:nvGrpSpPr>
        <p:grpSpPr>
          <a:xfrm rot="-5400000">
            <a:off x="920326" y="5353614"/>
            <a:ext cx="281255" cy="36461"/>
            <a:chOff x="10578164" y="275923"/>
            <a:chExt cx="416551" cy="54000"/>
          </a:xfrm>
        </p:grpSpPr>
        <p:sp>
          <p:nvSpPr>
            <p:cNvPr id="1728" name="Google Shape;1728;p15"/>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29" name="Google Shape;1729;p15"/>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30" name="Google Shape;1730;p15"/>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731" name="Google Shape;1731;p15"/>
          <p:cNvGrpSpPr/>
          <p:nvPr/>
        </p:nvGrpSpPr>
        <p:grpSpPr>
          <a:xfrm rot="-5400000">
            <a:off x="218489" y="4834820"/>
            <a:ext cx="281255" cy="36461"/>
            <a:chOff x="10578164" y="275923"/>
            <a:chExt cx="416551" cy="54000"/>
          </a:xfrm>
        </p:grpSpPr>
        <p:sp>
          <p:nvSpPr>
            <p:cNvPr id="1732" name="Google Shape;1732;p15"/>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33" name="Google Shape;1733;p15"/>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34" name="Google Shape;1734;p15"/>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735" name="Google Shape;1735;p15"/>
          <p:cNvGrpSpPr/>
          <p:nvPr/>
        </p:nvGrpSpPr>
        <p:grpSpPr>
          <a:xfrm rot="-5400000">
            <a:off x="321923" y="4834820"/>
            <a:ext cx="281255" cy="36461"/>
            <a:chOff x="10578164" y="275923"/>
            <a:chExt cx="416551" cy="54000"/>
          </a:xfrm>
        </p:grpSpPr>
        <p:sp>
          <p:nvSpPr>
            <p:cNvPr id="1736" name="Google Shape;1736;p15"/>
            <p:cNvSpPr/>
            <p:nvPr/>
          </p:nvSpPr>
          <p:spPr>
            <a:xfrm>
              <a:off x="10578164"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37" name="Google Shape;1737;p15"/>
            <p:cNvSpPr/>
            <p:nvPr/>
          </p:nvSpPr>
          <p:spPr>
            <a:xfrm>
              <a:off x="10759440"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38" name="Google Shape;1738;p15"/>
            <p:cNvSpPr/>
            <p:nvPr/>
          </p:nvSpPr>
          <p:spPr>
            <a:xfrm>
              <a:off x="10940715"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739" name="Google Shape;1739;p15"/>
          <p:cNvGrpSpPr/>
          <p:nvPr/>
        </p:nvGrpSpPr>
        <p:grpSpPr>
          <a:xfrm rot="-5400000">
            <a:off x="425358" y="4834820"/>
            <a:ext cx="281255" cy="36461"/>
            <a:chOff x="10578164" y="275923"/>
            <a:chExt cx="416551" cy="54000"/>
          </a:xfrm>
        </p:grpSpPr>
        <p:sp>
          <p:nvSpPr>
            <p:cNvPr id="1740" name="Google Shape;1740;p15"/>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41" name="Google Shape;1741;p15"/>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42" name="Google Shape;1742;p15"/>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743" name="Google Shape;1743;p15"/>
          <p:cNvSpPr/>
          <p:nvPr/>
        </p:nvSpPr>
        <p:spPr>
          <a:xfrm rot="-5400000">
            <a:off x="1214584" y="6118604"/>
            <a:ext cx="505800" cy="5058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44" name="Google Shape;1744;p15"/>
          <p:cNvSpPr/>
          <p:nvPr/>
        </p:nvSpPr>
        <p:spPr>
          <a:xfrm rot="10800000">
            <a:off x="1202669" y="5603058"/>
            <a:ext cx="505800" cy="5058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745" name="Google Shape;1745;p15"/>
          <p:cNvGrpSpPr/>
          <p:nvPr/>
        </p:nvGrpSpPr>
        <p:grpSpPr>
          <a:xfrm rot="-5400000">
            <a:off x="1078061" y="5861819"/>
            <a:ext cx="762328" cy="505590"/>
            <a:chOff x="10624861" y="3933984"/>
            <a:chExt cx="1115330" cy="748800"/>
          </a:xfrm>
        </p:grpSpPr>
        <p:cxnSp>
          <p:nvCxnSpPr>
            <p:cNvPr id="1746" name="Google Shape;1746;p15"/>
            <p:cNvCxnSpPr/>
            <p:nvPr/>
          </p:nvCxnSpPr>
          <p:spPr>
            <a:xfrm>
              <a:off x="10996637"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747" name="Google Shape;1747;p15"/>
            <p:cNvCxnSpPr/>
            <p:nvPr/>
          </p:nvCxnSpPr>
          <p:spPr>
            <a:xfrm>
              <a:off x="10810749"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748" name="Google Shape;1748;p15"/>
            <p:cNvCxnSpPr/>
            <p:nvPr/>
          </p:nvCxnSpPr>
          <p:spPr>
            <a:xfrm>
              <a:off x="1062486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749" name="Google Shape;1749;p15"/>
            <p:cNvCxnSpPr/>
            <p:nvPr/>
          </p:nvCxnSpPr>
          <p:spPr>
            <a:xfrm>
              <a:off x="1155430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750" name="Google Shape;1750;p15"/>
            <p:cNvCxnSpPr/>
            <p:nvPr/>
          </p:nvCxnSpPr>
          <p:spPr>
            <a:xfrm>
              <a:off x="11368413"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751" name="Google Shape;1751;p15"/>
            <p:cNvCxnSpPr/>
            <p:nvPr/>
          </p:nvCxnSpPr>
          <p:spPr>
            <a:xfrm>
              <a:off x="11182525"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752" name="Google Shape;1752;p15"/>
            <p:cNvCxnSpPr/>
            <p:nvPr/>
          </p:nvCxnSpPr>
          <p:spPr>
            <a:xfrm>
              <a:off x="11740191" y="3933984"/>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1753" name="Google Shape;1753;p15"/>
          <p:cNvSpPr/>
          <p:nvPr/>
        </p:nvSpPr>
        <p:spPr>
          <a:xfrm rot="-5400000" flipH="1">
            <a:off x="9853477" y="5679078"/>
            <a:ext cx="873000" cy="8730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754" name="Google Shape;1754;p15"/>
          <p:cNvSpPr/>
          <p:nvPr/>
        </p:nvSpPr>
        <p:spPr>
          <a:xfrm rot="-5400000" flipH="1">
            <a:off x="9998963" y="5824564"/>
            <a:ext cx="582300" cy="5823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755" name="Google Shape;1755;p15"/>
          <p:cNvSpPr/>
          <p:nvPr/>
        </p:nvSpPr>
        <p:spPr>
          <a:xfrm rot="-5400000">
            <a:off x="9853477" y="5680240"/>
            <a:ext cx="873000" cy="8730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756" name="Google Shape;1756;p15"/>
          <p:cNvSpPr/>
          <p:nvPr/>
        </p:nvSpPr>
        <p:spPr>
          <a:xfrm flipH="1">
            <a:off x="10872580" y="6137016"/>
            <a:ext cx="1163700" cy="553500"/>
          </a:xfrm>
          <a:prstGeom prst="triangl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57" name="Google Shape;1757;p15"/>
          <p:cNvSpPr/>
          <p:nvPr/>
        </p:nvSpPr>
        <p:spPr>
          <a:xfrm rot="5400000">
            <a:off x="10869518" y="5528605"/>
            <a:ext cx="1163700" cy="11637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758" name="Google Shape;1758;p15"/>
          <p:cNvSpPr/>
          <p:nvPr/>
        </p:nvSpPr>
        <p:spPr>
          <a:xfrm rot="5400000">
            <a:off x="11159946" y="5819576"/>
            <a:ext cx="582300" cy="5823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759" name="Google Shape;1759;p15"/>
          <p:cNvSpPr/>
          <p:nvPr/>
        </p:nvSpPr>
        <p:spPr>
          <a:xfrm rot="5400000">
            <a:off x="11306060" y="5965062"/>
            <a:ext cx="290700" cy="2907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760" name="Google Shape;1760;p15"/>
          <p:cNvSpPr/>
          <p:nvPr/>
        </p:nvSpPr>
        <p:spPr>
          <a:xfrm rot="5400000">
            <a:off x="11014732" y="5674090"/>
            <a:ext cx="873000" cy="8730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761" name="Google Shape;1761;p15"/>
          <p:cNvSpPr/>
          <p:nvPr/>
        </p:nvSpPr>
        <p:spPr>
          <a:xfrm flipH="1">
            <a:off x="11869605" y="4554900"/>
            <a:ext cx="42000" cy="42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62" name="Google Shape;1762;p15"/>
          <p:cNvSpPr/>
          <p:nvPr/>
        </p:nvSpPr>
        <p:spPr>
          <a:xfrm flipH="1">
            <a:off x="11719165" y="4554900"/>
            <a:ext cx="42000" cy="42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63" name="Google Shape;1763;p15"/>
          <p:cNvSpPr/>
          <p:nvPr/>
        </p:nvSpPr>
        <p:spPr>
          <a:xfrm flipH="1">
            <a:off x="11568724" y="4554900"/>
            <a:ext cx="42000" cy="42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64" name="Google Shape;1764;p15"/>
          <p:cNvSpPr/>
          <p:nvPr/>
        </p:nvSpPr>
        <p:spPr>
          <a:xfrm flipH="1">
            <a:off x="11869605" y="4673963"/>
            <a:ext cx="42000" cy="42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65" name="Google Shape;1765;p15"/>
          <p:cNvSpPr/>
          <p:nvPr/>
        </p:nvSpPr>
        <p:spPr>
          <a:xfrm flipH="1">
            <a:off x="11719165" y="4673963"/>
            <a:ext cx="42000" cy="42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66" name="Google Shape;1766;p15"/>
          <p:cNvSpPr/>
          <p:nvPr/>
        </p:nvSpPr>
        <p:spPr>
          <a:xfrm flipH="1">
            <a:off x="11568724" y="4673963"/>
            <a:ext cx="42000" cy="42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67" name="Google Shape;1767;p15"/>
          <p:cNvSpPr/>
          <p:nvPr/>
        </p:nvSpPr>
        <p:spPr>
          <a:xfrm flipH="1">
            <a:off x="11869605" y="4793027"/>
            <a:ext cx="42000" cy="42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68" name="Google Shape;1768;p15"/>
          <p:cNvSpPr/>
          <p:nvPr/>
        </p:nvSpPr>
        <p:spPr>
          <a:xfrm flipH="1">
            <a:off x="11719165" y="4793027"/>
            <a:ext cx="42000" cy="42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69" name="Google Shape;1769;p15"/>
          <p:cNvSpPr/>
          <p:nvPr/>
        </p:nvSpPr>
        <p:spPr>
          <a:xfrm flipH="1">
            <a:off x="11568724" y="4793027"/>
            <a:ext cx="42000" cy="42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70" name="Google Shape;1770;p15"/>
          <p:cNvSpPr/>
          <p:nvPr/>
        </p:nvSpPr>
        <p:spPr>
          <a:xfrm flipH="1">
            <a:off x="11267843" y="4554900"/>
            <a:ext cx="42000" cy="42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71" name="Google Shape;1771;p15"/>
          <p:cNvSpPr/>
          <p:nvPr/>
        </p:nvSpPr>
        <p:spPr>
          <a:xfrm flipH="1">
            <a:off x="11117403" y="4554900"/>
            <a:ext cx="42000" cy="42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72" name="Google Shape;1772;p15"/>
          <p:cNvSpPr/>
          <p:nvPr/>
        </p:nvSpPr>
        <p:spPr>
          <a:xfrm flipH="1">
            <a:off x="10966964" y="4554900"/>
            <a:ext cx="42000" cy="42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73" name="Google Shape;1773;p15"/>
          <p:cNvSpPr/>
          <p:nvPr/>
        </p:nvSpPr>
        <p:spPr>
          <a:xfrm flipH="1">
            <a:off x="11267843" y="4673963"/>
            <a:ext cx="42000" cy="42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74" name="Google Shape;1774;p15"/>
          <p:cNvSpPr/>
          <p:nvPr/>
        </p:nvSpPr>
        <p:spPr>
          <a:xfrm flipH="1">
            <a:off x="11117403" y="4673963"/>
            <a:ext cx="42000" cy="42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75" name="Google Shape;1775;p15"/>
          <p:cNvSpPr/>
          <p:nvPr/>
        </p:nvSpPr>
        <p:spPr>
          <a:xfrm flipH="1">
            <a:off x="10966964" y="4673963"/>
            <a:ext cx="42000" cy="42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76" name="Google Shape;1776;p15"/>
          <p:cNvSpPr/>
          <p:nvPr/>
        </p:nvSpPr>
        <p:spPr>
          <a:xfrm flipH="1">
            <a:off x="11267843" y="4793027"/>
            <a:ext cx="42000" cy="42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77" name="Google Shape;1777;p15"/>
          <p:cNvSpPr/>
          <p:nvPr/>
        </p:nvSpPr>
        <p:spPr>
          <a:xfrm flipH="1">
            <a:off x="11117403" y="4793027"/>
            <a:ext cx="42000" cy="42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78" name="Google Shape;1778;p15"/>
          <p:cNvSpPr/>
          <p:nvPr/>
        </p:nvSpPr>
        <p:spPr>
          <a:xfrm flipH="1">
            <a:off x="10966964" y="4793027"/>
            <a:ext cx="42000" cy="42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79" name="Google Shape;1779;p15"/>
          <p:cNvSpPr/>
          <p:nvPr/>
        </p:nvSpPr>
        <p:spPr>
          <a:xfrm flipH="1">
            <a:off x="11418284" y="4544925"/>
            <a:ext cx="42000" cy="42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80" name="Google Shape;1780;p15"/>
          <p:cNvSpPr/>
          <p:nvPr/>
        </p:nvSpPr>
        <p:spPr>
          <a:xfrm flipH="1">
            <a:off x="11418284" y="4685807"/>
            <a:ext cx="42000" cy="42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81" name="Google Shape;1781;p15"/>
          <p:cNvSpPr/>
          <p:nvPr/>
        </p:nvSpPr>
        <p:spPr>
          <a:xfrm flipH="1">
            <a:off x="11418284" y="4811727"/>
            <a:ext cx="42000" cy="42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782" name="Google Shape;1782;p15"/>
          <p:cNvGrpSpPr/>
          <p:nvPr/>
        </p:nvGrpSpPr>
        <p:grpSpPr>
          <a:xfrm rot="-5400000" flipH="1">
            <a:off x="11424136" y="4936422"/>
            <a:ext cx="571704" cy="664410"/>
            <a:chOff x="10628069" y="2437255"/>
            <a:chExt cx="369772" cy="748800"/>
          </a:xfrm>
        </p:grpSpPr>
        <p:cxnSp>
          <p:nvCxnSpPr>
            <p:cNvPr id="1783" name="Google Shape;1783;p15"/>
            <p:cNvCxnSpPr/>
            <p:nvPr/>
          </p:nvCxnSpPr>
          <p:spPr>
            <a:xfrm>
              <a:off x="10997841"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784" name="Google Shape;1784;p15"/>
            <p:cNvCxnSpPr/>
            <p:nvPr/>
          </p:nvCxnSpPr>
          <p:spPr>
            <a:xfrm>
              <a:off x="10812955" y="2437255"/>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785" name="Google Shape;1785;p15"/>
            <p:cNvCxnSpPr/>
            <p:nvPr/>
          </p:nvCxnSpPr>
          <p:spPr>
            <a:xfrm>
              <a:off x="10628069" y="2437255"/>
              <a:ext cx="0" cy="748800"/>
            </a:xfrm>
            <a:prstGeom prst="straightConnector1">
              <a:avLst/>
            </a:prstGeom>
            <a:noFill/>
            <a:ln w="9525" cap="flat" cmpd="sng">
              <a:solidFill>
                <a:schemeClr val="accent1"/>
              </a:solidFill>
              <a:prstDash val="solid"/>
              <a:miter lim="800000"/>
              <a:headEnd type="none" w="sm" len="sm"/>
              <a:tailEnd type="none" w="sm" len="sm"/>
            </a:ln>
          </p:spPr>
        </p:cxnSp>
      </p:grpSp>
      <p:sp>
        <p:nvSpPr>
          <p:cNvPr id="1786" name="Google Shape;1786;p15"/>
          <p:cNvSpPr/>
          <p:nvPr/>
        </p:nvSpPr>
        <p:spPr>
          <a:xfrm rot="-5400000" flipH="1">
            <a:off x="10862069" y="4980131"/>
            <a:ext cx="582300" cy="582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87" name="Google Shape;1787;p15"/>
          <p:cNvSpPr/>
          <p:nvPr/>
        </p:nvSpPr>
        <p:spPr>
          <a:xfrm flipH="1">
            <a:off x="11018643" y="5136507"/>
            <a:ext cx="269100" cy="2691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88" name="Google Shape;1788;p15"/>
          <p:cNvSpPr/>
          <p:nvPr/>
        </p:nvSpPr>
        <p:spPr>
          <a:xfrm flipH="1">
            <a:off x="11455225" y="5559774"/>
            <a:ext cx="582300" cy="5823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89" name="Google Shape;1789;p15"/>
          <p:cNvSpPr/>
          <p:nvPr/>
        </p:nvSpPr>
        <p:spPr>
          <a:xfrm rot="5400000" flipH="1">
            <a:off x="10861776" y="5545988"/>
            <a:ext cx="582300" cy="5823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790" name="Google Shape;1790;p15"/>
          <p:cNvGrpSpPr/>
          <p:nvPr/>
        </p:nvGrpSpPr>
        <p:grpSpPr>
          <a:xfrm flipH="1">
            <a:off x="11011756" y="5549891"/>
            <a:ext cx="877541" cy="581892"/>
            <a:chOff x="10624861" y="3933984"/>
            <a:chExt cx="1115330" cy="748800"/>
          </a:xfrm>
        </p:grpSpPr>
        <p:cxnSp>
          <p:nvCxnSpPr>
            <p:cNvPr id="1791" name="Google Shape;1791;p15"/>
            <p:cNvCxnSpPr/>
            <p:nvPr/>
          </p:nvCxnSpPr>
          <p:spPr>
            <a:xfrm>
              <a:off x="10996637"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792" name="Google Shape;1792;p15"/>
            <p:cNvCxnSpPr/>
            <p:nvPr/>
          </p:nvCxnSpPr>
          <p:spPr>
            <a:xfrm>
              <a:off x="10810749"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793" name="Google Shape;1793;p15"/>
            <p:cNvCxnSpPr/>
            <p:nvPr/>
          </p:nvCxnSpPr>
          <p:spPr>
            <a:xfrm>
              <a:off x="1062486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794" name="Google Shape;1794;p15"/>
            <p:cNvCxnSpPr/>
            <p:nvPr/>
          </p:nvCxnSpPr>
          <p:spPr>
            <a:xfrm>
              <a:off x="1155430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795" name="Google Shape;1795;p15"/>
            <p:cNvCxnSpPr/>
            <p:nvPr/>
          </p:nvCxnSpPr>
          <p:spPr>
            <a:xfrm>
              <a:off x="11368413"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796" name="Google Shape;1796;p15"/>
            <p:cNvCxnSpPr/>
            <p:nvPr/>
          </p:nvCxnSpPr>
          <p:spPr>
            <a:xfrm>
              <a:off x="11182525"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797" name="Google Shape;1797;p15"/>
            <p:cNvCxnSpPr/>
            <p:nvPr/>
          </p:nvCxnSpPr>
          <p:spPr>
            <a:xfrm>
              <a:off x="11740191" y="3933984"/>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1798" name="Google Shape;1798;p15"/>
          <p:cNvSpPr/>
          <p:nvPr/>
        </p:nvSpPr>
        <p:spPr>
          <a:xfrm rot="-5400000" flipH="1">
            <a:off x="9703624" y="5540188"/>
            <a:ext cx="1143900" cy="1143900"/>
          </a:xfrm>
          <a:prstGeom prst="arc">
            <a:avLst>
              <a:gd name="adj1" fmla="val 16200000"/>
              <a:gd name="adj2" fmla="val 125862"/>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799" name="Google Shape;1799;p15"/>
          <p:cNvSpPr/>
          <p:nvPr/>
        </p:nvSpPr>
        <p:spPr>
          <a:xfrm rot="-5400000">
            <a:off x="9703627" y="5535025"/>
            <a:ext cx="1163700" cy="11637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800" name="Google Shape;1800;p15"/>
          <p:cNvSpPr/>
          <p:nvPr/>
        </p:nvSpPr>
        <p:spPr>
          <a:xfrm rot="-5400000">
            <a:off x="9998963" y="5825454"/>
            <a:ext cx="582300" cy="5823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801" name="Google Shape;1801;p15"/>
          <p:cNvSpPr/>
          <p:nvPr/>
        </p:nvSpPr>
        <p:spPr>
          <a:xfrm rot="-5400000">
            <a:off x="10144449" y="5971568"/>
            <a:ext cx="290700" cy="290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lnSpc>
                <a:spcPct val="80000"/>
              </a:lnSpc>
              <a:spcBef>
                <a:spcPts val="0"/>
              </a:spcBef>
              <a:spcAft>
                <a:spcPts val="0"/>
              </a:spcAft>
              <a:buClr>
                <a:schemeClr val="dk1"/>
              </a:buClr>
              <a:buSzPts val="4000"/>
              <a:buFont typeface="Ubuntu Condensed"/>
              <a:buNone/>
              <a:defRPr sz="4000" b="1">
                <a:solidFill>
                  <a:schemeClr val="dk1"/>
                </a:solidFill>
                <a:latin typeface="Ubuntu Condensed"/>
                <a:ea typeface="Ubuntu Condensed"/>
                <a:cs typeface="Ubuntu Condensed"/>
                <a:sym typeface="Ubuntu Condensed"/>
              </a:defRPr>
            </a:lvl1pPr>
            <a:lvl2pPr lvl="1">
              <a:lnSpc>
                <a:spcPct val="70000"/>
              </a:lnSpc>
              <a:spcBef>
                <a:spcPts val="0"/>
              </a:spcBef>
              <a:spcAft>
                <a:spcPts val="0"/>
              </a:spcAft>
              <a:buClr>
                <a:schemeClr val="dk1"/>
              </a:buClr>
              <a:buSzPts val="4000"/>
              <a:buFont typeface="Ubuntu Condensed"/>
              <a:buNone/>
              <a:defRPr sz="4000" b="1">
                <a:solidFill>
                  <a:schemeClr val="dk1"/>
                </a:solidFill>
                <a:latin typeface="Ubuntu Condensed"/>
                <a:ea typeface="Ubuntu Condensed"/>
                <a:cs typeface="Ubuntu Condensed"/>
                <a:sym typeface="Ubuntu Condensed"/>
              </a:defRPr>
            </a:lvl2pPr>
            <a:lvl3pPr lvl="2">
              <a:lnSpc>
                <a:spcPct val="70000"/>
              </a:lnSpc>
              <a:spcBef>
                <a:spcPts val="0"/>
              </a:spcBef>
              <a:spcAft>
                <a:spcPts val="0"/>
              </a:spcAft>
              <a:buClr>
                <a:schemeClr val="dk1"/>
              </a:buClr>
              <a:buSzPts val="4000"/>
              <a:buFont typeface="Ubuntu Condensed"/>
              <a:buNone/>
              <a:defRPr sz="4000" b="1">
                <a:solidFill>
                  <a:schemeClr val="dk1"/>
                </a:solidFill>
                <a:latin typeface="Ubuntu Condensed"/>
                <a:ea typeface="Ubuntu Condensed"/>
                <a:cs typeface="Ubuntu Condensed"/>
                <a:sym typeface="Ubuntu Condensed"/>
              </a:defRPr>
            </a:lvl3pPr>
            <a:lvl4pPr lvl="3">
              <a:lnSpc>
                <a:spcPct val="70000"/>
              </a:lnSpc>
              <a:spcBef>
                <a:spcPts val="0"/>
              </a:spcBef>
              <a:spcAft>
                <a:spcPts val="0"/>
              </a:spcAft>
              <a:buClr>
                <a:schemeClr val="dk1"/>
              </a:buClr>
              <a:buSzPts val="4000"/>
              <a:buFont typeface="Ubuntu Condensed"/>
              <a:buNone/>
              <a:defRPr sz="4000" b="1">
                <a:solidFill>
                  <a:schemeClr val="dk1"/>
                </a:solidFill>
                <a:latin typeface="Ubuntu Condensed"/>
                <a:ea typeface="Ubuntu Condensed"/>
                <a:cs typeface="Ubuntu Condensed"/>
                <a:sym typeface="Ubuntu Condensed"/>
              </a:defRPr>
            </a:lvl4pPr>
            <a:lvl5pPr lvl="4">
              <a:lnSpc>
                <a:spcPct val="70000"/>
              </a:lnSpc>
              <a:spcBef>
                <a:spcPts val="0"/>
              </a:spcBef>
              <a:spcAft>
                <a:spcPts val="0"/>
              </a:spcAft>
              <a:buClr>
                <a:schemeClr val="dk1"/>
              </a:buClr>
              <a:buSzPts val="4000"/>
              <a:buFont typeface="Ubuntu Condensed"/>
              <a:buNone/>
              <a:defRPr sz="4000" b="1">
                <a:solidFill>
                  <a:schemeClr val="dk1"/>
                </a:solidFill>
                <a:latin typeface="Ubuntu Condensed"/>
                <a:ea typeface="Ubuntu Condensed"/>
                <a:cs typeface="Ubuntu Condensed"/>
                <a:sym typeface="Ubuntu Condensed"/>
              </a:defRPr>
            </a:lvl5pPr>
            <a:lvl6pPr lvl="5">
              <a:lnSpc>
                <a:spcPct val="70000"/>
              </a:lnSpc>
              <a:spcBef>
                <a:spcPts val="0"/>
              </a:spcBef>
              <a:spcAft>
                <a:spcPts val="0"/>
              </a:spcAft>
              <a:buClr>
                <a:schemeClr val="dk1"/>
              </a:buClr>
              <a:buSzPts val="4000"/>
              <a:buFont typeface="Ubuntu Condensed"/>
              <a:buNone/>
              <a:defRPr sz="4000" b="1">
                <a:solidFill>
                  <a:schemeClr val="dk1"/>
                </a:solidFill>
                <a:latin typeface="Ubuntu Condensed"/>
                <a:ea typeface="Ubuntu Condensed"/>
                <a:cs typeface="Ubuntu Condensed"/>
                <a:sym typeface="Ubuntu Condensed"/>
              </a:defRPr>
            </a:lvl6pPr>
            <a:lvl7pPr lvl="6">
              <a:lnSpc>
                <a:spcPct val="70000"/>
              </a:lnSpc>
              <a:spcBef>
                <a:spcPts val="0"/>
              </a:spcBef>
              <a:spcAft>
                <a:spcPts val="0"/>
              </a:spcAft>
              <a:buClr>
                <a:schemeClr val="dk1"/>
              </a:buClr>
              <a:buSzPts val="4000"/>
              <a:buFont typeface="Ubuntu Condensed"/>
              <a:buNone/>
              <a:defRPr sz="4000" b="1">
                <a:solidFill>
                  <a:schemeClr val="dk1"/>
                </a:solidFill>
                <a:latin typeface="Ubuntu Condensed"/>
                <a:ea typeface="Ubuntu Condensed"/>
                <a:cs typeface="Ubuntu Condensed"/>
                <a:sym typeface="Ubuntu Condensed"/>
              </a:defRPr>
            </a:lvl7pPr>
            <a:lvl8pPr lvl="7">
              <a:lnSpc>
                <a:spcPct val="70000"/>
              </a:lnSpc>
              <a:spcBef>
                <a:spcPts val="0"/>
              </a:spcBef>
              <a:spcAft>
                <a:spcPts val="0"/>
              </a:spcAft>
              <a:buClr>
                <a:schemeClr val="dk1"/>
              </a:buClr>
              <a:buSzPts val="4000"/>
              <a:buFont typeface="Ubuntu Condensed"/>
              <a:buNone/>
              <a:defRPr sz="4000" b="1">
                <a:solidFill>
                  <a:schemeClr val="dk1"/>
                </a:solidFill>
                <a:latin typeface="Ubuntu Condensed"/>
                <a:ea typeface="Ubuntu Condensed"/>
                <a:cs typeface="Ubuntu Condensed"/>
                <a:sym typeface="Ubuntu Condensed"/>
              </a:defRPr>
            </a:lvl8pPr>
            <a:lvl9pPr lvl="8">
              <a:lnSpc>
                <a:spcPct val="70000"/>
              </a:lnSpc>
              <a:spcBef>
                <a:spcPts val="0"/>
              </a:spcBef>
              <a:spcAft>
                <a:spcPts val="0"/>
              </a:spcAft>
              <a:buClr>
                <a:schemeClr val="dk1"/>
              </a:buClr>
              <a:buSzPts val="4000"/>
              <a:buFont typeface="Ubuntu Condensed"/>
              <a:buNone/>
              <a:defRPr sz="4000" b="1">
                <a:solidFill>
                  <a:schemeClr val="dk1"/>
                </a:solidFill>
                <a:latin typeface="Ubuntu Condensed"/>
                <a:ea typeface="Ubuntu Condensed"/>
                <a:cs typeface="Ubuntu Condensed"/>
                <a:sym typeface="Ubuntu Condensed"/>
              </a:defRPr>
            </a:lvl9pPr>
          </a:lstStyle>
          <a:p>
            <a:endParaRPr dirty="0"/>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49250">
              <a:lnSpc>
                <a:spcPct val="115000"/>
              </a:lnSpc>
              <a:spcBef>
                <a:spcPts val="0"/>
              </a:spcBef>
              <a:spcAft>
                <a:spcPts val="0"/>
              </a:spcAft>
              <a:buClr>
                <a:schemeClr val="lt1"/>
              </a:buClr>
              <a:buSzPts val="1900"/>
              <a:buFont typeface="Catamaran"/>
              <a:buChar char="●"/>
              <a:defRPr sz="1900">
                <a:solidFill>
                  <a:schemeClr val="lt1"/>
                </a:solidFill>
                <a:latin typeface="Catamaran"/>
                <a:ea typeface="Catamaran"/>
                <a:cs typeface="Catamaran"/>
                <a:sym typeface="Catamaran"/>
              </a:defRPr>
            </a:lvl1pPr>
            <a:lvl2pPr marL="914400" lvl="1" indent="-349250">
              <a:lnSpc>
                <a:spcPct val="115000"/>
              </a:lnSpc>
              <a:spcBef>
                <a:spcPts val="2100"/>
              </a:spcBef>
              <a:spcAft>
                <a:spcPts val="0"/>
              </a:spcAft>
              <a:buClr>
                <a:schemeClr val="lt1"/>
              </a:buClr>
              <a:buSzPts val="1900"/>
              <a:buFont typeface="Catamaran"/>
              <a:buChar char="○"/>
              <a:defRPr sz="1900">
                <a:solidFill>
                  <a:schemeClr val="lt1"/>
                </a:solidFill>
                <a:latin typeface="Catamaran"/>
                <a:ea typeface="Catamaran"/>
                <a:cs typeface="Catamaran"/>
                <a:sym typeface="Catamaran"/>
              </a:defRPr>
            </a:lvl2pPr>
            <a:lvl3pPr marL="1371600" lvl="2" indent="-349250">
              <a:lnSpc>
                <a:spcPct val="115000"/>
              </a:lnSpc>
              <a:spcBef>
                <a:spcPts val="2100"/>
              </a:spcBef>
              <a:spcAft>
                <a:spcPts val="0"/>
              </a:spcAft>
              <a:buClr>
                <a:schemeClr val="lt1"/>
              </a:buClr>
              <a:buSzPts val="1900"/>
              <a:buFont typeface="Catamaran"/>
              <a:buChar char="■"/>
              <a:defRPr sz="1900">
                <a:solidFill>
                  <a:schemeClr val="lt1"/>
                </a:solidFill>
                <a:latin typeface="Catamaran"/>
                <a:ea typeface="Catamaran"/>
                <a:cs typeface="Catamaran"/>
                <a:sym typeface="Catamaran"/>
              </a:defRPr>
            </a:lvl3pPr>
            <a:lvl4pPr marL="1828800" lvl="3" indent="-349250">
              <a:lnSpc>
                <a:spcPct val="115000"/>
              </a:lnSpc>
              <a:spcBef>
                <a:spcPts val="2100"/>
              </a:spcBef>
              <a:spcAft>
                <a:spcPts val="0"/>
              </a:spcAft>
              <a:buClr>
                <a:schemeClr val="lt1"/>
              </a:buClr>
              <a:buSzPts val="1900"/>
              <a:buFont typeface="Catamaran"/>
              <a:buChar char="●"/>
              <a:defRPr sz="1900">
                <a:solidFill>
                  <a:schemeClr val="lt1"/>
                </a:solidFill>
                <a:latin typeface="Catamaran"/>
                <a:ea typeface="Catamaran"/>
                <a:cs typeface="Catamaran"/>
                <a:sym typeface="Catamaran"/>
              </a:defRPr>
            </a:lvl4pPr>
            <a:lvl5pPr marL="2286000" lvl="4" indent="-349250">
              <a:lnSpc>
                <a:spcPct val="115000"/>
              </a:lnSpc>
              <a:spcBef>
                <a:spcPts val="2100"/>
              </a:spcBef>
              <a:spcAft>
                <a:spcPts val="0"/>
              </a:spcAft>
              <a:buClr>
                <a:schemeClr val="lt1"/>
              </a:buClr>
              <a:buSzPts val="1900"/>
              <a:buFont typeface="Catamaran"/>
              <a:buChar char="○"/>
              <a:defRPr sz="1900">
                <a:solidFill>
                  <a:schemeClr val="lt1"/>
                </a:solidFill>
                <a:latin typeface="Catamaran"/>
                <a:ea typeface="Catamaran"/>
                <a:cs typeface="Catamaran"/>
                <a:sym typeface="Catamaran"/>
              </a:defRPr>
            </a:lvl5pPr>
            <a:lvl6pPr marL="2743200" lvl="5" indent="-349250">
              <a:lnSpc>
                <a:spcPct val="115000"/>
              </a:lnSpc>
              <a:spcBef>
                <a:spcPts val="2100"/>
              </a:spcBef>
              <a:spcAft>
                <a:spcPts val="0"/>
              </a:spcAft>
              <a:buClr>
                <a:schemeClr val="lt1"/>
              </a:buClr>
              <a:buSzPts val="1900"/>
              <a:buFont typeface="Catamaran"/>
              <a:buChar char="■"/>
              <a:defRPr sz="1900">
                <a:solidFill>
                  <a:schemeClr val="lt1"/>
                </a:solidFill>
                <a:latin typeface="Catamaran"/>
                <a:ea typeface="Catamaran"/>
                <a:cs typeface="Catamaran"/>
                <a:sym typeface="Catamaran"/>
              </a:defRPr>
            </a:lvl6pPr>
            <a:lvl7pPr marL="3200400" lvl="6" indent="-349250">
              <a:lnSpc>
                <a:spcPct val="115000"/>
              </a:lnSpc>
              <a:spcBef>
                <a:spcPts val="2100"/>
              </a:spcBef>
              <a:spcAft>
                <a:spcPts val="0"/>
              </a:spcAft>
              <a:buClr>
                <a:schemeClr val="lt1"/>
              </a:buClr>
              <a:buSzPts val="1900"/>
              <a:buFont typeface="Catamaran"/>
              <a:buChar char="●"/>
              <a:defRPr sz="1900">
                <a:solidFill>
                  <a:schemeClr val="lt1"/>
                </a:solidFill>
                <a:latin typeface="Catamaran"/>
                <a:ea typeface="Catamaran"/>
                <a:cs typeface="Catamaran"/>
                <a:sym typeface="Catamaran"/>
              </a:defRPr>
            </a:lvl7pPr>
            <a:lvl8pPr marL="3657600" lvl="7" indent="-349250">
              <a:lnSpc>
                <a:spcPct val="115000"/>
              </a:lnSpc>
              <a:spcBef>
                <a:spcPts val="2100"/>
              </a:spcBef>
              <a:spcAft>
                <a:spcPts val="0"/>
              </a:spcAft>
              <a:buClr>
                <a:schemeClr val="lt1"/>
              </a:buClr>
              <a:buSzPts val="1900"/>
              <a:buFont typeface="Catamaran"/>
              <a:buChar char="○"/>
              <a:defRPr sz="1900">
                <a:solidFill>
                  <a:schemeClr val="lt1"/>
                </a:solidFill>
                <a:latin typeface="Catamaran"/>
                <a:ea typeface="Catamaran"/>
                <a:cs typeface="Catamaran"/>
                <a:sym typeface="Catamaran"/>
              </a:defRPr>
            </a:lvl8pPr>
            <a:lvl9pPr marL="4114800" lvl="8" indent="-349250">
              <a:lnSpc>
                <a:spcPct val="115000"/>
              </a:lnSpc>
              <a:spcBef>
                <a:spcPts val="2100"/>
              </a:spcBef>
              <a:spcAft>
                <a:spcPts val="2100"/>
              </a:spcAft>
              <a:buClr>
                <a:schemeClr val="lt1"/>
              </a:buClr>
              <a:buSzPts val="1900"/>
              <a:buFont typeface="Catamaran"/>
              <a:buChar char="■"/>
              <a:defRPr sz="1900">
                <a:solidFill>
                  <a:schemeClr val="lt1"/>
                </a:solidFill>
                <a:latin typeface="Catamaran"/>
                <a:ea typeface="Catamaran"/>
                <a:cs typeface="Catamaran"/>
                <a:sym typeface="Catamaran"/>
              </a:defRPr>
            </a:lvl9pPr>
          </a:lstStyle>
          <a:p>
            <a:endParaRPr dirty="0"/>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latin typeface="Aldrich"/>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fld id="{00000000-1234-1234-1234-123412341234}" type="slidenum">
              <a:rPr lang="en" smtClean="0"/>
              <a:pPr/>
              <a:t>‹#›</a:t>
            </a:fld>
            <a:endParaRPr lang="en" dirty="0"/>
          </a:p>
        </p:txBody>
      </p:sp>
      <p:sp>
        <p:nvSpPr>
          <p:cNvPr id="9" name="Google Shape;9;p1"/>
          <p:cNvSpPr txBox="1"/>
          <p:nvPr/>
        </p:nvSpPr>
        <p:spPr>
          <a:xfrm rot="5400000">
            <a:off x="-755550" y="64271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dk1"/>
                </a:solidFill>
                <a:latin typeface="Barlow Condensed"/>
                <a:ea typeface="Barlow Condensed"/>
                <a:cs typeface="Barlow Condensed"/>
                <a:sym typeface="Barlow Condensed"/>
              </a:rPr>
              <a:t>SLIDESMANIA.COM</a:t>
            </a:r>
            <a:endParaRPr sz="1000">
              <a:solidFill>
                <a:schemeClr val="dk1"/>
              </a:solidFill>
              <a:latin typeface="Barlow Condensed"/>
              <a:ea typeface="Barlow Condensed"/>
              <a:cs typeface="Barlow Condensed"/>
              <a:sym typeface="Barlow Condense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7" r:id="rId6"/>
    <p:sldLayoutId id="2147483658" r:id="rId7"/>
    <p:sldLayoutId id="2147483659" r:id="rId8"/>
    <p:sldLayoutId id="2147483661" r:id="rId9"/>
    <p:sldLayoutId id="2147483665" r:id="rId10"/>
    <p:sldLayoutId id="2147483667" r:id="rId11"/>
    <p:sldLayoutId id="2147483671" r:id="rId12"/>
    <p:sldLayoutId id="2147483672" r:id="rId13"/>
    <p:sldLayoutId id="2147483673"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29"/>
        <p:cNvGrpSpPr/>
        <p:nvPr/>
      </p:nvGrpSpPr>
      <p:grpSpPr>
        <a:xfrm>
          <a:off x="0" y="0"/>
          <a:ext cx="0" cy="0"/>
          <a:chOff x="0" y="0"/>
          <a:chExt cx="0" cy="0"/>
        </a:xfrm>
      </p:grpSpPr>
      <p:sp>
        <p:nvSpPr>
          <p:cNvPr id="2830" name="Google Shape;2830;p24"/>
          <p:cNvSpPr txBox="1">
            <a:spLocks noGrp="1"/>
          </p:cNvSpPr>
          <p:nvPr>
            <p:ph type="title"/>
          </p:nvPr>
        </p:nvSpPr>
        <p:spPr>
          <a:xfrm>
            <a:off x="5355772" y="1253446"/>
            <a:ext cx="5458408" cy="4074166"/>
          </a:xfrm>
          <a:prstGeom prst="rect">
            <a:avLst/>
          </a:prstGeom>
        </p:spPr>
        <p:txBody>
          <a:bodyPr spcFirstLastPara="1" wrap="square" lIns="121900" tIns="121900" rIns="121900" bIns="121900" anchor="ctr" anchorCtr="0">
            <a:noAutofit/>
          </a:bodyPr>
          <a:lstStyle/>
          <a:p>
            <a:pPr marL="0" lvl="0" indent="0" algn="r" rtl="0">
              <a:spcBef>
                <a:spcPts val="0"/>
              </a:spcBef>
              <a:spcAft>
                <a:spcPts val="0"/>
              </a:spcAft>
              <a:buNone/>
            </a:pPr>
            <a:r>
              <a:rPr lang="vi-VN" sz="7200" dirty="0" smtClean="0">
                <a:latin typeface="Segoe UI Variable Small Semibol" pitchFamily="2" charset="0"/>
              </a:rPr>
              <a:t>BÁO CÁO ĐỒ ÁN</a:t>
            </a:r>
            <a:r>
              <a:rPr lang="vi-VN" dirty="0" smtClean="0">
                <a:latin typeface="Segoe UI Variable Small Semibol" pitchFamily="2" charset="0"/>
              </a:rPr>
              <a:t/>
            </a:r>
            <a:br>
              <a:rPr lang="vi-VN" dirty="0" smtClean="0">
                <a:latin typeface="Segoe UI Variable Small Semibol" pitchFamily="2" charset="0"/>
              </a:rPr>
            </a:br>
            <a:endParaRPr dirty="0">
              <a:latin typeface="Segoe UI Variable Small Semibol" pitchFamily="2" charset="0"/>
            </a:endParaRPr>
          </a:p>
        </p:txBody>
      </p:sp>
      <p:sp>
        <p:nvSpPr>
          <p:cNvPr id="2831" name="Google Shape;2831;p24"/>
          <p:cNvSpPr txBox="1">
            <a:spLocks noGrp="1"/>
          </p:cNvSpPr>
          <p:nvPr>
            <p:ph type="subTitle" idx="1"/>
          </p:nvPr>
        </p:nvSpPr>
        <p:spPr>
          <a:xfrm>
            <a:off x="376458" y="5614319"/>
            <a:ext cx="6182962" cy="5742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vi-VN" dirty="0" smtClean="0">
                <a:latin typeface="Segoe UI Variable Small Semibol" pitchFamily="2" charset="0"/>
              </a:rPr>
              <a:t>Nhóm </a:t>
            </a:r>
            <a:r>
              <a:rPr lang="en-US">
                <a:latin typeface="Segoe UI Variable Small Semibol" pitchFamily="2" charset="0"/>
              </a:rPr>
              <a:t>9</a:t>
            </a:r>
            <a:r>
              <a:rPr lang="vi-VN" smtClean="0">
                <a:latin typeface="Segoe UI Variable Small Semibol" pitchFamily="2" charset="0"/>
              </a:rPr>
              <a:t>: </a:t>
            </a:r>
            <a:r>
              <a:rPr lang="vi-VN" dirty="0" smtClean="0">
                <a:latin typeface="Segoe UI Variable Small Semibol" pitchFamily="2" charset="0"/>
              </a:rPr>
              <a:t>Nguyễn Đăng Khoa, Nguyễn Thanh Tín</a:t>
            </a:r>
            <a:endParaRPr dirty="0">
              <a:latin typeface="Segoe UI Variable Small Semibol" pitchFamily="2" charset="0"/>
            </a:endParaRPr>
          </a:p>
        </p:txBody>
      </p:sp>
      <p:sp>
        <p:nvSpPr>
          <p:cNvPr id="4" name="Google Shape;2830;p24"/>
          <p:cNvSpPr txBox="1">
            <a:spLocks/>
          </p:cNvSpPr>
          <p:nvPr/>
        </p:nvSpPr>
        <p:spPr>
          <a:xfrm>
            <a:off x="2945508" y="3260385"/>
            <a:ext cx="7545356" cy="2641034"/>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r" rtl="0">
              <a:lnSpc>
                <a:spcPct val="80000"/>
              </a:lnSpc>
              <a:spcBef>
                <a:spcPts val="0"/>
              </a:spcBef>
              <a:spcAft>
                <a:spcPts val="0"/>
              </a:spcAft>
              <a:buClr>
                <a:schemeClr val="dk1"/>
              </a:buClr>
              <a:buSzPts val="7500"/>
              <a:buFont typeface="Ubuntu Condensed"/>
              <a:buNone/>
              <a:defRPr sz="7500" b="1" i="0" u="none" strike="noStrike" cap="none">
                <a:solidFill>
                  <a:schemeClr val="dk1"/>
                </a:solidFill>
                <a:latin typeface="Ubuntu Condensed"/>
                <a:ea typeface="Ubuntu Condensed"/>
                <a:cs typeface="Ubuntu Condensed"/>
                <a:sym typeface="Ubuntu Condensed"/>
              </a:defRPr>
            </a:lvl1pPr>
            <a:lvl2pPr marR="0" lvl="1" algn="r" rtl="0">
              <a:lnSpc>
                <a:spcPct val="70000"/>
              </a:lnSpc>
              <a:spcBef>
                <a:spcPts val="0"/>
              </a:spcBef>
              <a:spcAft>
                <a:spcPts val="0"/>
              </a:spcAft>
              <a:buClr>
                <a:schemeClr val="accent1"/>
              </a:buClr>
              <a:buSzPts val="7500"/>
              <a:buFont typeface="Ubuntu Condensed"/>
              <a:buNone/>
              <a:defRPr sz="7500" b="1" i="0" u="none" strike="noStrike" cap="none">
                <a:solidFill>
                  <a:schemeClr val="accent1"/>
                </a:solidFill>
                <a:latin typeface="Ubuntu Condensed"/>
                <a:ea typeface="Ubuntu Condensed"/>
                <a:cs typeface="Ubuntu Condensed"/>
                <a:sym typeface="Ubuntu Condensed"/>
              </a:defRPr>
            </a:lvl2pPr>
            <a:lvl3pPr marR="0" lvl="2" algn="r" rtl="0">
              <a:lnSpc>
                <a:spcPct val="70000"/>
              </a:lnSpc>
              <a:spcBef>
                <a:spcPts val="0"/>
              </a:spcBef>
              <a:spcAft>
                <a:spcPts val="0"/>
              </a:spcAft>
              <a:buClr>
                <a:schemeClr val="accent1"/>
              </a:buClr>
              <a:buSzPts val="7500"/>
              <a:buFont typeface="Ubuntu Condensed"/>
              <a:buNone/>
              <a:defRPr sz="7500" b="1" i="0" u="none" strike="noStrike" cap="none">
                <a:solidFill>
                  <a:schemeClr val="accent1"/>
                </a:solidFill>
                <a:latin typeface="Ubuntu Condensed"/>
                <a:ea typeface="Ubuntu Condensed"/>
                <a:cs typeface="Ubuntu Condensed"/>
                <a:sym typeface="Ubuntu Condensed"/>
              </a:defRPr>
            </a:lvl3pPr>
            <a:lvl4pPr marR="0" lvl="3" algn="r" rtl="0">
              <a:lnSpc>
                <a:spcPct val="70000"/>
              </a:lnSpc>
              <a:spcBef>
                <a:spcPts val="0"/>
              </a:spcBef>
              <a:spcAft>
                <a:spcPts val="0"/>
              </a:spcAft>
              <a:buClr>
                <a:schemeClr val="accent1"/>
              </a:buClr>
              <a:buSzPts val="7500"/>
              <a:buFont typeface="Ubuntu Condensed"/>
              <a:buNone/>
              <a:defRPr sz="7500" b="1" i="0" u="none" strike="noStrike" cap="none">
                <a:solidFill>
                  <a:schemeClr val="accent1"/>
                </a:solidFill>
                <a:latin typeface="Ubuntu Condensed"/>
                <a:ea typeface="Ubuntu Condensed"/>
                <a:cs typeface="Ubuntu Condensed"/>
                <a:sym typeface="Ubuntu Condensed"/>
              </a:defRPr>
            </a:lvl4pPr>
            <a:lvl5pPr marR="0" lvl="4" algn="r" rtl="0">
              <a:lnSpc>
                <a:spcPct val="70000"/>
              </a:lnSpc>
              <a:spcBef>
                <a:spcPts val="0"/>
              </a:spcBef>
              <a:spcAft>
                <a:spcPts val="0"/>
              </a:spcAft>
              <a:buClr>
                <a:schemeClr val="accent1"/>
              </a:buClr>
              <a:buSzPts val="7500"/>
              <a:buFont typeface="Ubuntu Condensed"/>
              <a:buNone/>
              <a:defRPr sz="7500" b="1" i="0" u="none" strike="noStrike" cap="none">
                <a:solidFill>
                  <a:schemeClr val="accent1"/>
                </a:solidFill>
                <a:latin typeface="Ubuntu Condensed"/>
                <a:ea typeface="Ubuntu Condensed"/>
                <a:cs typeface="Ubuntu Condensed"/>
                <a:sym typeface="Ubuntu Condensed"/>
              </a:defRPr>
            </a:lvl5pPr>
            <a:lvl6pPr marR="0" lvl="5" algn="r" rtl="0">
              <a:lnSpc>
                <a:spcPct val="70000"/>
              </a:lnSpc>
              <a:spcBef>
                <a:spcPts val="0"/>
              </a:spcBef>
              <a:spcAft>
                <a:spcPts val="0"/>
              </a:spcAft>
              <a:buClr>
                <a:schemeClr val="accent1"/>
              </a:buClr>
              <a:buSzPts val="7500"/>
              <a:buFont typeface="Ubuntu Condensed"/>
              <a:buNone/>
              <a:defRPr sz="7500" b="1" i="0" u="none" strike="noStrike" cap="none">
                <a:solidFill>
                  <a:schemeClr val="accent1"/>
                </a:solidFill>
                <a:latin typeface="Ubuntu Condensed"/>
                <a:ea typeface="Ubuntu Condensed"/>
                <a:cs typeface="Ubuntu Condensed"/>
                <a:sym typeface="Ubuntu Condensed"/>
              </a:defRPr>
            </a:lvl6pPr>
            <a:lvl7pPr marR="0" lvl="6" algn="r" rtl="0">
              <a:lnSpc>
                <a:spcPct val="70000"/>
              </a:lnSpc>
              <a:spcBef>
                <a:spcPts val="0"/>
              </a:spcBef>
              <a:spcAft>
                <a:spcPts val="0"/>
              </a:spcAft>
              <a:buClr>
                <a:schemeClr val="accent1"/>
              </a:buClr>
              <a:buSzPts val="7500"/>
              <a:buFont typeface="Ubuntu Condensed"/>
              <a:buNone/>
              <a:defRPr sz="7500" b="1" i="0" u="none" strike="noStrike" cap="none">
                <a:solidFill>
                  <a:schemeClr val="accent1"/>
                </a:solidFill>
                <a:latin typeface="Ubuntu Condensed"/>
                <a:ea typeface="Ubuntu Condensed"/>
                <a:cs typeface="Ubuntu Condensed"/>
                <a:sym typeface="Ubuntu Condensed"/>
              </a:defRPr>
            </a:lvl7pPr>
            <a:lvl8pPr marR="0" lvl="7" algn="r" rtl="0">
              <a:lnSpc>
                <a:spcPct val="70000"/>
              </a:lnSpc>
              <a:spcBef>
                <a:spcPts val="0"/>
              </a:spcBef>
              <a:spcAft>
                <a:spcPts val="0"/>
              </a:spcAft>
              <a:buClr>
                <a:schemeClr val="accent1"/>
              </a:buClr>
              <a:buSzPts val="7500"/>
              <a:buFont typeface="Ubuntu Condensed"/>
              <a:buNone/>
              <a:defRPr sz="7500" b="1" i="0" u="none" strike="noStrike" cap="none">
                <a:solidFill>
                  <a:schemeClr val="accent1"/>
                </a:solidFill>
                <a:latin typeface="Ubuntu Condensed"/>
                <a:ea typeface="Ubuntu Condensed"/>
                <a:cs typeface="Ubuntu Condensed"/>
                <a:sym typeface="Ubuntu Condensed"/>
              </a:defRPr>
            </a:lvl8pPr>
            <a:lvl9pPr marR="0" lvl="8" algn="r" rtl="0">
              <a:lnSpc>
                <a:spcPct val="70000"/>
              </a:lnSpc>
              <a:spcBef>
                <a:spcPts val="0"/>
              </a:spcBef>
              <a:spcAft>
                <a:spcPts val="0"/>
              </a:spcAft>
              <a:buClr>
                <a:schemeClr val="accent1"/>
              </a:buClr>
              <a:buSzPts val="7500"/>
              <a:buFont typeface="Ubuntu Condensed"/>
              <a:buNone/>
              <a:defRPr sz="7500" b="1" i="0" u="none" strike="noStrike" cap="none">
                <a:solidFill>
                  <a:schemeClr val="accent1"/>
                </a:solidFill>
                <a:latin typeface="Ubuntu Condensed"/>
                <a:ea typeface="Ubuntu Condensed"/>
                <a:cs typeface="Ubuntu Condensed"/>
                <a:sym typeface="Ubuntu Condensed"/>
              </a:defRPr>
            </a:lvl9pPr>
          </a:lstStyle>
          <a:p>
            <a:pPr algn="l"/>
            <a:r>
              <a:rPr lang="vi-VN" sz="4400" dirty="0" smtClean="0">
                <a:latin typeface="Segoe UI Variable Small Semibol" pitchFamily="2" charset="0"/>
                <a:cs typeface="Arial" panose="020B0604020202020204" pitchFamily="34" charset="0"/>
              </a:rPr>
              <a:t>Môn học: </a:t>
            </a:r>
          </a:p>
          <a:p>
            <a:pPr algn="l"/>
            <a:r>
              <a:rPr lang="vi-VN" sz="4400" dirty="0" smtClean="0">
                <a:latin typeface="Segoe UI Variable Small Semibol" pitchFamily="2" charset="0"/>
                <a:cs typeface="Arial" panose="020B0604020202020204" pitchFamily="34" charset="0"/>
              </a:rPr>
              <a:t>Lập trình hướng đối tượng</a:t>
            </a:r>
            <a:r>
              <a:rPr lang="vi-VN" dirty="0" smtClean="0">
                <a:latin typeface="Segoe UI Variable Small Semibol" pitchFamily="2" charset="0"/>
                <a:cs typeface="Arial" panose="020B0604020202020204" pitchFamily="34" charset="0"/>
              </a:rPr>
              <a:t/>
            </a:r>
            <a:br>
              <a:rPr lang="vi-VN" dirty="0" smtClean="0">
                <a:latin typeface="Segoe UI Variable Small Semibol" pitchFamily="2" charset="0"/>
                <a:cs typeface="Arial" panose="020B0604020202020204" pitchFamily="34" charset="0"/>
              </a:rPr>
            </a:br>
            <a:endParaRPr lang="vi-VN" sz="2000" dirty="0">
              <a:latin typeface="Segoe UI Variable Small Semibol" pitchFamily="2" charset="0"/>
              <a:cs typeface="Arial" panose="020B0604020202020204" pitchFamily="34" charset="0"/>
            </a:endParaRPr>
          </a:p>
        </p:txBody>
      </p:sp>
      <p:sp>
        <p:nvSpPr>
          <p:cNvPr id="6" name="Google Shape;2831;p24"/>
          <p:cNvSpPr txBox="1">
            <a:spLocks/>
          </p:cNvSpPr>
          <p:nvPr/>
        </p:nvSpPr>
        <p:spPr>
          <a:xfrm>
            <a:off x="376458" y="6073843"/>
            <a:ext cx="5138100" cy="5742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9250" algn="l" rtl="0">
              <a:lnSpc>
                <a:spcPct val="100000"/>
              </a:lnSpc>
              <a:spcBef>
                <a:spcPts val="0"/>
              </a:spcBef>
              <a:spcAft>
                <a:spcPts val="0"/>
              </a:spcAft>
              <a:buClr>
                <a:schemeClr val="lt1"/>
              </a:buClr>
              <a:buSzPts val="1900"/>
              <a:buFont typeface="Catamaran"/>
              <a:buNone/>
              <a:defRPr sz="1900" b="0" i="0" u="none" strike="noStrike" cap="none">
                <a:solidFill>
                  <a:schemeClr val="lt1"/>
                </a:solidFill>
                <a:latin typeface="Catamaran"/>
                <a:ea typeface="Catamaran"/>
                <a:cs typeface="Catamaran"/>
                <a:sym typeface="Catamaran"/>
              </a:defRPr>
            </a:lvl1pPr>
            <a:lvl2pPr marL="914400" marR="0" lvl="1" indent="-349250" algn="l" rtl="0">
              <a:lnSpc>
                <a:spcPct val="100000"/>
              </a:lnSpc>
              <a:spcBef>
                <a:spcPts val="0"/>
              </a:spcBef>
              <a:spcAft>
                <a:spcPts val="0"/>
              </a:spcAft>
              <a:buClr>
                <a:schemeClr val="lt1"/>
              </a:buClr>
              <a:buSzPts val="1900"/>
              <a:buFont typeface="Catamaran"/>
              <a:buNone/>
              <a:defRPr sz="1900" b="0" i="0" u="none" strike="noStrike" cap="none">
                <a:solidFill>
                  <a:schemeClr val="lt1"/>
                </a:solidFill>
                <a:latin typeface="Catamaran"/>
                <a:ea typeface="Catamaran"/>
                <a:cs typeface="Catamaran"/>
                <a:sym typeface="Catamaran"/>
              </a:defRPr>
            </a:lvl2pPr>
            <a:lvl3pPr marL="1371600" marR="0" lvl="2" indent="-349250" algn="l" rtl="0">
              <a:lnSpc>
                <a:spcPct val="100000"/>
              </a:lnSpc>
              <a:spcBef>
                <a:spcPts val="0"/>
              </a:spcBef>
              <a:spcAft>
                <a:spcPts val="0"/>
              </a:spcAft>
              <a:buClr>
                <a:schemeClr val="lt1"/>
              </a:buClr>
              <a:buSzPts val="1900"/>
              <a:buFont typeface="Catamaran"/>
              <a:buNone/>
              <a:defRPr sz="1900" b="0" i="0" u="none" strike="noStrike" cap="none">
                <a:solidFill>
                  <a:schemeClr val="lt1"/>
                </a:solidFill>
                <a:latin typeface="Catamaran"/>
                <a:ea typeface="Catamaran"/>
                <a:cs typeface="Catamaran"/>
                <a:sym typeface="Catamaran"/>
              </a:defRPr>
            </a:lvl3pPr>
            <a:lvl4pPr marL="1828800" marR="0" lvl="3" indent="-349250" algn="l" rtl="0">
              <a:lnSpc>
                <a:spcPct val="100000"/>
              </a:lnSpc>
              <a:spcBef>
                <a:spcPts val="0"/>
              </a:spcBef>
              <a:spcAft>
                <a:spcPts val="0"/>
              </a:spcAft>
              <a:buClr>
                <a:schemeClr val="lt1"/>
              </a:buClr>
              <a:buSzPts val="1900"/>
              <a:buFont typeface="Catamaran"/>
              <a:buNone/>
              <a:defRPr sz="1900" b="0" i="0" u="none" strike="noStrike" cap="none">
                <a:solidFill>
                  <a:schemeClr val="lt1"/>
                </a:solidFill>
                <a:latin typeface="Catamaran"/>
                <a:ea typeface="Catamaran"/>
                <a:cs typeface="Catamaran"/>
                <a:sym typeface="Catamaran"/>
              </a:defRPr>
            </a:lvl4pPr>
            <a:lvl5pPr marL="2286000" marR="0" lvl="4" indent="-349250" algn="l" rtl="0">
              <a:lnSpc>
                <a:spcPct val="100000"/>
              </a:lnSpc>
              <a:spcBef>
                <a:spcPts val="0"/>
              </a:spcBef>
              <a:spcAft>
                <a:spcPts val="0"/>
              </a:spcAft>
              <a:buClr>
                <a:schemeClr val="lt1"/>
              </a:buClr>
              <a:buSzPts val="1900"/>
              <a:buFont typeface="Catamaran"/>
              <a:buNone/>
              <a:defRPr sz="1900" b="0" i="0" u="none" strike="noStrike" cap="none">
                <a:solidFill>
                  <a:schemeClr val="lt1"/>
                </a:solidFill>
                <a:latin typeface="Catamaran"/>
                <a:ea typeface="Catamaran"/>
                <a:cs typeface="Catamaran"/>
                <a:sym typeface="Catamaran"/>
              </a:defRPr>
            </a:lvl5pPr>
            <a:lvl6pPr marL="2743200" marR="0" lvl="5" indent="-349250" algn="l" rtl="0">
              <a:lnSpc>
                <a:spcPct val="100000"/>
              </a:lnSpc>
              <a:spcBef>
                <a:spcPts val="0"/>
              </a:spcBef>
              <a:spcAft>
                <a:spcPts val="0"/>
              </a:spcAft>
              <a:buClr>
                <a:schemeClr val="lt1"/>
              </a:buClr>
              <a:buSzPts val="1900"/>
              <a:buFont typeface="Catamaran"/>
              <a:buNone/>
              <a:defRPr sz="1900" b="0" i="0" u="none" strike="noStrike" cap="none">
                <a:solidFill>
                  <a:schemeClr val="lt1"/>
                </a:solidFill>
                <a:latin typeface="Catamaran"/>
                <a:ea typeface="Catamaran"/>
                <a:cs typeface="Catamaran"/>
                <a:sym typeface="Catamaran"/>
              </a:defRPr>
            </a:lvl6pPr>
            <a:lvl7pPr marL="3200400" marR="0" lvl="6" indent="-349250" algn="l" rtl="0">
              <a:lnSpc>
                <a:spcPct val="100000"/>
              </a:lnSpc>
              <a:spcBef>
                <a:spcPts val="0"/>
              </a:spcBef>
              <a:spcAft>
                <a:spcPts val="0"/>
              </a:spcAft>
              <a:buClr>
                <a:schemeClr val="lt1"/>
              </a:buClr>
              <a:buSzPts val="1900"/>
              <a:buFont typeface="Catamaran"/>
              <a:buNone/>
              <a:defRPr sz="1900" b="0" i="0" u="none" strike="noStrike" cap="none">
                <a:solidFill>
                  <a:schemeClr val="lt1"/>
                </a:solidFill>
                <a:latin typeface="Catamaran"/>
                <a:ea typeface="Catamaran"/>
                <a:cs typeface="Catamaran"/>
                <a:sym typeface="Catamaran"/>
              </a:defRPr>
            </a:lvl7pPr>
            <a:lvl8pPr marL="3657600" marR="0" lvl="7" indent="-349250" algn="l" rtl="0">
              <a:lnSpc>
                <a:spcPct val="100000"/>
              </a:lnSpc>
              <a:spcBef>
                <a:spcPts val="0"/>
              </a:spcBef>
              <a:spcAft>
                <a:spcPts val="0"/>
              </a:spcAft>
              <a:buClr>
                <a:schemeClr val="lt1"/>
              </a:buClr>
              <a:buSzPts val="1900"/>
              <a:buFont typeface="Catamaran"/>
              <a:buNone/>
              <a:defRPr sz="1900" b="0" i="0" u="none" strike="noStrike" cap="none">
                <a:solidFill>
                  <a:schemeClr val="lt1"/>
                </a:solidFill>
                <a:latin typeface="Catamaran"/>
                <a:ea typeface="Catamaran"/>
                <a:cs typeface="Catamaran"/>
                <a:sym typeface="Catamaran"/>
              </a:defRPr>
            </a:lvl8pPr>
            <a:lvl9pPr marL="4114800" marR="0" lvl="8" indent="-349250" algn="l" rtl="0">
              <a:lnSpc>
                <a:spcPct val="100000"/>
              </a:lnSpc>
              <a:spcBef>
                <a:spcPts val="0"/>
              </a:spcBef>
              <a:spcAft>
                <a:spcPts val="0"/>
              </a:spcAft>
              <a:buClr>
                <a:schemeClr val="lt1"/>
              </a:buClr>
              <a:buSzPts val="1900"/>
              <a:buFont typeface="Catamaran"/>
              <a:buNone/>
              <a:defRPr sz="1900" b="0" i="0" u="none" strike="noStrike" cap="none">
                <a:solidFill>
                  <a:schemeClr val="lt1"/>
                </a:solidFill>
                <a:latin typeface="Catamaran"/>
                <a:ea typeface="Catamaran"/>
                <a:cs typeface="Catamaran"/>
                <a:sym typeface="Catamaran"/>
              </a:defRPr>
            </a:lvl9pPr>
          </a:lstStyle>
          <a:p>
            <a:pPr marL="0" indent="0"/>
            <a:r>
              <a:rPr lang="vi-VN" dirty="0" smtClean="0">
                <a:latin typeface="Segoe UI Variable Small Semibol" pitchFamily="2" charset="0"/>
                <a:cs typeface="Arial" panose="020B0604020202020204" pitchFamily="34" charset="0"/>
              </a:rPr>
              <a:t>GV hướng dẫn: Phạm Trọng Huynh</a:t>
            </a:r>
            <a:endParaRPr lang="vi-VN" dirty="0">
              <a:latin typeface="Segoe UI Variable Small Semibol" pitchFamily="2"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31163" y="1913846"/>
            <a:ext cx="4960800" cy="556604"/>
          </a:xfrm>
        </p:spPr>
        <p:txBody>
          <a:bodyPr/>
          <a:lstStyle/>
          <a:p>
            <a:pPr marL="107950" indent="0" algn="ctr">
              <a:buNone/>
            </a:pPr>
            <a:r>
              <a:rPr lang="vi-VN" sz="2000" dirty="0">
                <a:latin typeface="Segoe UI Variable Small Semibol" pitchFamily="2" charset="0"/>
              </a:rPr>
              <a:t>Giao diện trang chủ – Hãng xe</a:t>
            </a:r>
            <a:endParaRPr lang="en-US" sz="2000" dirty="0">
              <a:latin typeface="Segoe UI Variable Small Semibol" pitchFamily="2" charset="0"/>
            </a:endParaRPr>
          </a:p>
        </p:txBody>
      </p:sp>
      <p:sp>
        <p:nvSpPr>
          <p:cNvPr id="4" name="Text Placeholder 3"/>
          <p:cNvSpPr>
            <a:spLocks noGrp="1"/>
          </p:cNvSpPr>
          <p:nvPr>
            <p:ph type="body" idx="2"/>
          </p:nvPr>
        </p:nvSpPr>
        <p:spPr>
          <a:xfrm>
            <a:off x="6154564" y="1898692"/>
            <a:ext cx="5296820" cy="568354"/>
          </a:xfrm>
        </p:spPr>
        <p:txBody>
          <a:bodyPr/>
          <a:lstStyle/>
          <a:p>
            <a:pPr marL="107950" indent="0" algn="ctr">
              <a:buNone/>
            </a:pPr>
            <a:r>
              <a:rPr lang="vi-VN" sz="2000" dirty="0">
                <a:latin typeface="Segoe UI Variable Small Semibol" pitchFamily="2" charset="0"/>
              </a:rPr>
              <a:t>Giao diện trang chủ – Loại xe</a:t>
            </a:r>
            <a:endParaRPr lang="en-US" sz="2000" dirty="0">
              <a:latin typeface="Segoe UI Variable Small Semibol" pitchFamily="2" charset="0"/>
            </a:endParaRPr>
          </a:p>
        </p:txBody>
      </p:sp>
      <p:grpSp>
        <p:nvGrpSpPr>
          <p:cNvPr id="8" name="Group 7">
            <a:extLst>
              <a:ext uri="{FF2B5EF4-FFF2-40B4-BE49-F238E27FC236}">
                <a16:creationId xmlns:a16="http://schemas.microsoft.com/office/drawing/2014/main" id="{F6B329FD-1EDD-4731-AB20-BC27248CAF62}"/>
              </a:ext>
            </a:extLst>
          </p:cNvPr>
          <p:cNvGrpSpPr/>
          <p:nvPr/>
        </p:nvGrpSpPr>
        <p:grpSpPr>
          <a:xfrm>
            <a:off x="11281159" y="0"/>
            <a:ext cx="910841" cy="908371"/>
            <a:chOff x="958207" y="2140165"/>
            <a:chExt cx="910841" cy="908371"/>
          </a:xfrm>
        </p:grpSpPr>
        <p:sp>
          <p:nvSpPr>
            <p:cNvPr id="9" name="Google Shape;3489;p39"/>
            <p:cNvSpPr/>
            <p:nvPr/>
          </p:nvSpPr>
          <p:spPr>
            <a:xfrm flipH="1">
              <a:off x="1414477" y="2140165"/>
              <a:ext cx="453600" cy="4536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 name="Google Shape;3490;p39"/>
            <p:cNvSpPr/>
            <p:nvPr/>
          </p:nvSpPr>
          <p:spPr>
            <a:xfrm flipH="1">
              <a:off x="1415448" y="2593754"/>
              <a:ext cx="453600" cy="4536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1" name="Google Shape;3491;p39"/>
            <p:cNvGrpSpPr/>
            <p:nvPr/>
          </p:nvGrpSpPr>
          <p:grpSpPr>
            <a:xfrm flipH="1">
              <a:off x="1527070" y="2586257"/>
              <a:ext cx="223860" cy="453324"/>
              <a:chOff x="10628069" y="2437255"/>
              <a:chExt cx="369772" cy="748800"/>
            </a:xfrm>
          </p:grpSpPr>
          <p:cxnSp>
            <p:nvCxnSpPr>
              <p:cNvPr id="22" name="Google Shape;3492;p39"/>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23" name="Google Shape;3493;p39"/>
              <p:cNvCxnSpPr/>
              <p:nvPr/>
            </p:nvCxnSpPr>
            <p:spPr>
              <a:xfrm>
                <a:off x="10812955"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24" name="Google Shape;3494;p39"/>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12" name="Google Shape;3495;p39"/>
            <p:cNvSpPr/>
            <p:nvPr/>
          </p:nvSpPr>
          <p:spPr>
            <a:xfrm flipH="1">
              <a:off x="1518185" y="2252000"/>
              <a:ext cx="240000" cy="2400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 name="Google Shape;3496;p39"/>
            <p:cNvSpPr/>
            <p:nvPr/>
          </p:nvSpPr>
          <p:spPr>
            <a:xfrm flipH="1">
              <a:off x="1576194" y="2309791"/>
              <a:ext cx="124200" cy="1242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 name="Google Shape;3497;p39"/>
            <p:cNvSpPr/>
            <p:nvPr/>
          </p:nvSpPr>
          <p:spPr>
            <a:xfrm rot="16200000" flipH="1">
              <a:off x="959857" y="2594936"/>
              <a:ext cx="453600" cy="4536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 name="Google Shape;3502;p39"/>
            <p:cNvSpPr/>
            <p:nvPr/>
          </p:nvSpPr>
          <p:spPr>
            <a:xfrm flipH="1">
              <a:off x="973965" y="2155359"/>
              <a:ext cx="426300" cy="426300"/>
            </a:xfrm>
            <a:prstGeom prst="ellipse">
              <a:avLst/>
            </a:prstGeom>
            <a:no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 name="Google Shape;3503;p39"/>
            <p:cNvSpPr/>
            <p:nvPr/>
          </p:nvSpPr>
          <p:spPr>
            <a:xfrm flipH="1">
              <a:off x="1070423" y="2245201"/>
              <a:ext cx="240000" cy="240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 name="Google Shape;3504;p39"/>
            <p:cNvSpPr/>
            <p:nvPr/>
          </p:nvSpPr>
          <p:spPr>
            <a:xfrm flipH="1">
              <a:off x="1128432" y="2302992"/>
              <a:ext cx="124200" cy="1242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8" name="Group 17">
              <a:extLst>
                <a:ext uri="{FF2B5EF4-FFF2-40B4-BE49-F238E27FC236}">
                  <a16:creationId xmlns:a16="http://schemas.microsoft.com/office/drawing/2014/main" id="{7951B9F4-33B3-4BD0-9568-A6C3543485E2}"/>
                </a:ext>
              </a:extLst>
            </p:cNvPr>
            <p:cNvGrpSpPr/>
            <p:nvPr/>
          </p:nvGrpSpPr>
          <p:grpSpPr>
            <a:xfrm>
              <a:off x="958207" y="2706255"/>
              <a:ext cx="476612" cy="218943"/>
              <a:chOff x="11184673" y="2647468"/>
              <a:chExt cx="748937" cy="369772"/>
            </a:xfrm>
          </p:grpSpPr>
          <p:cxnSp>
            <p:nvCxnSpPr>
              <p:cNvPr id="19" name="Straight Connector 18">
                <a:extLst>
                  <a:ext uri="{FF2B5EF4-FFF2-40B4-BE49-F238E27FC236}">
                    <a16:creationId xmlns:a16="http://schemas.microsoft.com/office/drawing/2014/main" id="{E1FFA87F-541B-45F3-973F-5B35CD930030}"/>
                  </a:ext>
                </a:extLst>
              </p:cNvPr>
              <p:cNvCxnSpPr>
                <a:cxnSpLocks/>
              </p:cNvCxnSpPr>
              <p:nvPr/>
            </p:nvCxnSpPr>
            <p:spPr>
              <a:xfrm rot="5400000">
                <a:off x="11559142" y="2642771"/>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16BFEBB-DB69-459D-82CF-35BDD09078AE}"/>
                  </a:ext>
                </a:extLst>
              </p:cNvPr>
              <p:cNvCxnSpPr>
                <a:cxnSpLocks/>
              </p:cNvCxnSpPr>
              <p:nvPr/>
            </p:nvCxnSpPr>
            <p:spPr>
              <a:xfrm rot="5400000">
                <a:off x="11559142" y="2457885"/>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94426FE-A57F-4BDB-9A94-C60788EFB41D}"/>
                  </a:ext>
                </a:extLst>
              </p:cNvPr>
              <p:cNvCxnSpPr>
                <a:cxnSpLocks/>
              </p:cNvCxnSpPr>
              <p:nvPr/>
            </p:nvCxnSpPr>
            <p:spPr>
              <a:xfrm rot="5400000">
                <a:off x="11559142" y="2272999"/>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grpSp>
      <p:grpSp>
        <p:nvGrpSpPr>
          <p:cNvPr id="25" name="Google Shape;3066;p36"/>
          <p:cNvGrpSpPr/>
          <p:nvPr/>
        </p:nvGrpSpPr>
        <p:grpSpPr>
          <a:xfrm>
            <a:off x="10494802" y="894505"/>
            <a:ext cx="798315" cy="784708"/>
            <a:chOff x="7222892" y="1006464"/>
            <a:chExt cx="798315" cy="784708"/>
          </a:xfrm>
        </p:grpSpPr>
        <p:sp>
          <p:nvSpPr>
            <p:cNvPr id="26" name="Google Shape;3067;p36"/>
            <p:cNvSpPr/>
            <p:nvPr/>
          </p:nvSpPr>
          <p:spPr>
            <a:xfrm rot="10800000">
              <a:off x="7225243" y="1015072"/>
              <a:ext cx="776100" cy="776100"/>
            </a:xfrm>
            <a:prstGeom prst="arc">
              <a:avLst>
                <a:gd name="adj1" fmla="val 16200000"/>
                <a:gd name="adj2" fmla="val 125862"/>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7" name="Google Shape;3068;p36"/>
            <p:cNvSpPr/>
            <p:nvPr/>
          </p:nvSpPr>
          <p:spPr>
            <a:xfrm>
              <a:off x="7625743" y="1396358"/>
              <a:ext cx="394800" cy="3948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8" name="Google Shape;3069;p36"/>
            <p:cNvGrpSpPr/>
            <p:nvPr/>
          </p:nvGrpSpPr>
          <p:grpSpPr>
            <a:xfrm rot="10800000">
              <a:off x="7222892" y="1006464"/>
              <a:ext cx="798315" cy="400936"/>
              <a:chOff x="10576560" y="3328633"/>
              <a:chExt cx="1514255" cy="760500"/>
            </a:xfrm>
          </p:grpSpPr>
          <p:sp>
            <p:nvSpPr>
              <p:cNvPr id="35" name="Google Shape;3070;p36"/>
              <p:cNvSpPr/>
              <p:nvPr/>
            </p:nvSpPr>
            <p:spPr>
              <a:xfrm>
                <a:off x="10576560" y="335761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6" name="Google Shape;3071;p36"/>
              <p:cNvSpPr/>
              <p:nvPr/>
            </p:nvSpPr>
            <p:spPr>
              <a:xfrm rot="-5400000">
                <a:off x="11344865" y="334318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9" name="Google Shape;3072;p36"/>
            <p:cNvSpPr/>
            <p:nvPr/>
          </p:nvSpPr>
          <p:spPr>
            <a:xfrm rot="-5400000" flipH="1">
              <a:off x="7424532" y="1183914"/>
              <a:ext cx="406500" cy="406500"/>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0" name="Google Shape;3073;p36"/>
            <p:cNvSpPr/>
            <p:nvPr/>
          </p:nvSpPr>
          <p:spPr>
            <a:xfrm rot="-5400000">
              <a:off x="7423686" y="1183098"/>
              <a:ext cx="406500" cy="4065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31" name="Google Shape;3074;p36"/>
            <p:cNvGrpSpPr/>
            <p:nvPr/>
          </p:nvGrpSpPr>
          <p:grpSpPr>
            <a:xfrm>
              <a:off x="7468107" y="1225849"/>
              <a:ext cx="310310" cy="310310"/>
              <a:chOff x="9392653" y="5061283"/>
              <a:chExt cx="588600" cy="588600"/>
            </a:xfrm>
          </p:grpSpPr>
          <p:sp>
            <p:nvSpPr>
              <p:cNvPr id="32" name="Google Shape;3075;p36"/>
              <p:cNvSpPr/>
              <p:nvPr/>
            </p:nvSpPr>
            <p:spPr>
              <a:xfrm>
                <a:off x="9392653" y="5061283"/>
                <a:ext cx="588600" cy="588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3" name="Google Shape;3076;p36"/>
              <p:cNvSpPr/>
              <p:nvPr/>
            </p:nvSpPr>
            <p:spPr>
              <a:xfrm>
                <a:off x="9508479" y="5177109"/>
                <a:ext cx="357000" cy="3570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 name="Google Shape;3077;p36"/>
              <p:cNvSpPr/>
              <p:nvPr/>
            </p:nvSpPr>
            <p:spPr>
              <a:xfrm>
                <a:off x="9608742" y="5277372"/>
                <a:ext cx="156600" cy="156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37" name="Group 36">
            <a:extLst>
              <a:ext uri="{FF2B5EF4-FFF2-40B4-BE49-F238E27FC236}">
                <a16:creationId xmlns:a16="http://schemas.microsoft.com/office/drawing/2014/main" id="{5726747D-A56C-4D6C-81F1-63080201188A}"/>
              </a:ext>
            </a:extLst>
          </p:cNvPr>
          <p:cNvGrpSpPr/>
          <p:nvPr/>
        </p:nvGrpSpPr>
        <p:grpSpPr>
          <a:xfrm>
            <a:off x="10480906" y="10956"/>
            <a:ext cx="822551" cy="889749"/>
            <a:chOff x="818466" y="2177178"/>
            <a:chExt cx="837798" cy="808491"/>
          </a:xfrm>
        </p:grpSpPr>
        <p:sp>
          <p:nvSpPr>
            <p:cNvPr id="38" name="Google Shape;3109;p36"/>
            <p:cNvSpPr/>
            <p:nvPr/>
          </p:nvSpPr>
          <p:spPr>
            <a:xfrm>
              <a:off x="835583" y="2185477"/>
              <a:ext cx="818400" cy="7872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9" name="Group 38">
              <a:extLst>
                <a:ext uri="{FF2B5EF4-FFF2-40B4-BE49-F238E27FC236}">
                  <a16:creationId xmlns:a16="http://schemas.microsoft.com/office/drawing/2014/main" id="{A4A0FE9B-6335-4403-A37F-0A1638C87CAB}"/>
                </a:ext>
              </a:extLst>
            </p:cNvPr>
            <p:cNvGrpSpPr/>
            <p:nvPr/>
          </p:nvGrpSpPr>
          <p:grpSpPr>
            <a:xfrm>
              <a:off x="818466" y="2189018"/>
              <a:ext cx="832577" cy="692727"/>
              <a:chOff x="3210946" y="234733"/>
              <a:chExt cx="1560780" cy="1298611"/>
            </a:xfrm>
          </p:grpSpPr>
          <p:cxnSp>
            <p:nvCxnSpPr>
              <p:cNvPr id="45" name="Straight Connector 44">
                <a:extLst>
                  <a:ext uri="{FF2B5EF4-FFF2-40B4-BE49-F238E27FC236}">
                    <a16:creationId xmlns:a16="http://schemas.microsoft.com/office/drawing/2014/main" id="{A210E7C1-6B21-4BD4-AAB8-B9CFBF9ADD90}"/>
                  </a:ext>
                </a:extLst>
              </p:cNvPr>
              <p:cNvCxnSpPr>
                <a:cxnSpLocks/>
              </p:cNvCxnSpPr>
              <p:nvPr/>
            </p:nvCxnSpPr>
            <p:spPr>
              <a:xfrm rot="5400000">
                <a:off x="3991336" y="752954"/>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C2118E9-8571-4C32-A171-578182D959A5}"/>
                  </a:ext>
                </a:extLst>
              </p:cNvPr>
              <p:cNvCxnSpPr>
                <a:cxnSpLocks/>
              </p:cNvCxnSpPr>
              <p:nvPr/>
            </p:nvCxnSpPr>
            <p:spPr>
              <a:xfrm rot="5400000">
                <a:off x="3991336" y="567439"/>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6082810-9B7A-4FA7-92E7-36542FB48249}"/>
                  </a:ext>
                </a:extLst>
              </p:cNvPr>
              <p:cNvCxnSpPr>
                <a:cxnSpLocks/>
              </p:cNvCxnSpPr>
              <p:nvPr/>
            </p:nvCxnSpPr>
            <p:spPr>
              <a:xfrm rot="5400000">
                <a:off x="3991336" y="381923"/>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2606159-2E3E-48AA-B376-30114545E066}"/>
                  </a:ext>
                </a:extLst>
              </p:cNvPr>
              <p:cNvCxnSpPr>
                <a:cxnSpLocks/>
              </p:cNvCxnSpPr>
              <p:nvPr/>
            </p:nvCxnSpPr>
            <p:spPr>
              <a:xfrm rot="5400000">
                <a:off x="3991336" y="19640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BE405B6-AD5B-453F-91E2-3EAF0AEE55AB}"/>
                  </a:ext>
                </a:extLst>
              </p:cNvPr>
              <p:cNvCxnSpPr>
                <a:cxnSpLocks/>
              </p:cNvCxnSpPr>
              <p:nvPr/>
            </p:nvCxnSpPr>
            <p:spPr>
              <a:xfrm rot="5400000">
                <a:off x="3991336" y="1089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5A989A4-602C-496E-AEAF-9CA22F300A3F}"/>
                  </a:ext>
                </a:extLst>
              </p:cNvPr>
              <p:cNvCxnSpPr>
                <a:cxnSpLocks/>
              </p:cNvCxnSpPr>
              <p:nvPr/>
            </p:nvCxnSpPr>
            <p:spPr>
              <a:xfrm rot="5400000">
                <a:off x="3991336" y="-174625"/>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CF6680B-AC79-470E-85F2-9C7C96E106EA}"/>
                  </a:ext>
                </a:extLst>
              </p:cNvPr>
              <p:cNvCxnSpPr>
                <a:cxnSpLocks/>
              </p:cNvCxnSpPr>
              <p:nvPr/>
            </p:nvCxnSpPr>
            <p:spPr>
              <a:xfrm rot="5400000">
                <a:off x="3991336" y="-36014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F73E2EC3-C63F-4A9E-806C-2ACC0BBAC60E}"/>
                  </a:ext>
                </a:extLst>
              </p:cNvPr>
              <p:cNvCxnSpPr>
                <a:cxnSpLocks/>
              </p:cNvCxnSpPr>
              <p:nvPr/>
            </p:nvCxnSpPr>
            <p:spPr>
              <a:xfrm rot="5400000">
                <a:off x="3991336" y="-54565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40" name="Google Shape;3119;p36"/>
            <p:cNvGrpSpPr/>
            <p:nvPr/>
          </p:nvGrpSpPr>
          <p:grpSpPr>
            <a:xfrm rot="21540004">
              <a:off x="847723" y="2177178"/>
              <a:ext cx="808541" cy="808491"/>
              <a:chOff x="3247624" y="213651"/>
              <a:chExt cx="1533709" cy="1533614"/>
            </a:xfrm>
          </p:grpSpPr>
          <p:sp>
            <p:nvSpPr>
              <p:cNvPr id="43" name="Google Shape;3120;p36"/>
              <p:cNvSpPr/>
              <p:nvPr/>
            </p:nvSpPr>
            <p:spPr>
              <a:xfrm rot="-2642172" flipH="1">
                <a:off x="3472138" y="438179"/>
                <a:ext cx="1084572" cy="1084572"/>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44" name="Google Shape;3121;p36"/>
              <p:cNvSpPr/>
              <p:nvPr/>
            </p:nvSpPr>
            <p:spPr>
              <a:xfrm rot="8157828" flipH="1">
                <a:off x="3472247" y="438165"/>
                <a:ext cx="1084572" cy="1084572"/>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sp>
          <p:nvSpPr>
            <p:cNvPr id="41" name="Google Shape;3122;p36"/>
            <p:cNvSpPr/>
            <p:nvPr/>
          </p:nvSpPr>
          <p:spPr>
            <a:xfrm>
              <a:off x="1066284" y="2395779"/>
              <a:ext cx="371100" cy="3711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2" name="Google Shape;3123;p36"/>
            <p:cNvSpPr/>
            <p:nvPr/>
          </p:nvSpPr>
          <p:spPr>
            <a:xfrm>
              <a:off x="1157828" y="2487323"/>
              <a:ext cx="188100" cy="1881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53" name="Google Shape;2869;p30"/>
          <p:cNvSpPr txBox="1">
            <a:spLocks noGrp="1"/>
          </p:cNvSpPr>
          <p:nvPr>
            <p:ph type="title"/>
          </p:nvPr>
        </p:nvSpPr>
        <p:spPr>
          <a:xfrm>
            <a:off x="3106995" y="197888"/>
            <a:ext cx="5689697" cy="1336206"/>
          </a:xfrm>
          <a:prstGeom prst="rect">
            <a:avLst/>
          </a:prstGeom>
        </p:spPr>
        <p:txBody>
          <a:bodyPr spcFirstLastPara="1" wrap="square" lIns="121900" tIns="121900" rIns="121900" bIns="121900" anchor="ctr" anchorCtr="0">
            <a:noAutofit/>
          </a:bodyPr>
          <a:lstStyle/>
          <a:p>
            <a:pPr marL="0" lvl="0" indent="0" algn="ctr" rtl="0">
              <a:lnSpc>
                <a:spcPct val="115000"/>
              </a:lnSpc>
              <a:spcBef>
                <a:spcPts val="0"/>
              </a:spcBef>
              <a:spcAft>
                <a:spcPts val="0"/>
              </a:spcAft>
              <a:buNone/>
            </a:pPr>
            <a:r>
              <a:rPr lang="vi-VN" sz="4800" dirty="0" smtClean="0">
                <a:solidFill>
                  <a:schemeClr val="accent3">
                    <a:lumMod val="75000"/>
                  </a:schemeClr>
                </a:solidFill>
                <a:latin typeface="Segoe UI Variable Small Semibol" pitchFamily="2" charset="0"/>
              </a:rPr>
              <a:t>Hiện thực</a:t>
            </a:r>
            <a:endParaRPr sz="4800" dirty="0">
              <a:solidFill>
                <a:schemeClr val="accent3">
                  <a:lumMod val="75000"/>
                </a:schemeClr>
              </a:solidFill>
              <a:latin typeface="Segoe UI Variable Small Semibol" pitchFamily="2" charset="0"/>
            </a:endParaRPr>
          </a:p>
        </p:txBody>
      </p:sp>
      <p:pic>
        <p:nvPicPr>
          <p:cNvPr id="6" name="Picture 5"/>
          <p:cNvPicPr>
            <a:picLocks noChangeAspect="1"/>
          </p:cNvPicPr>
          <p:nvPr/>
        </p:nvPicPr>
        <p:blipFill>
          <a:blip r:embed="rId2"/>
          <a:stretch>
            <a:fillRect/>
          </a:stretch>
        </p:blipFill>
        <p:spPr>
          <a:xfrm>
            <a:off x="431163" y="2635598"/>
            <a:ext cx="5481230" cy="3778523"/>
          </a:xfrm>
          <a:prstGeom prst="rect">
            <a:avLst/>
          </a:prstGeom>
        </p:spPr>
      </p:pic>
      <p:pic>
        <p:nvPicPr>
          <p:cNvPr id="7" name="Picture 6"/>
          <p:cNvPicPr>
            <a:picLocks noChangeAspect="1"/>
          </p:cNvPicPr>
          <p:nvPr/>
        </p:nvPicPr>
        <p:blipFill>
          <a:blip r:embed="rId3"/>
          <a:stretch>
            <a:fillRect/>
          </a:stretch>
        </p:blipFill>
        <p:spPr>
          <a:xfrm>
            <a:off x="6447452" y="2635598"/>
            <a:ext cx="5665313" cy="3778523"/>
          </a:xfrm>
          <a:prstGeom prst="rect">
            <a:avLst/>
          </a:prstGeom>
        </p:spPr>
      </p:pic>
    </p:spTree>
    <p:extLst>
      <p:ext uri="{BB962C8B-B14F-4D97-AF65-F5344CB8AC3E}">
        <p14:creationId xmlns:p14="http://schemas.microsoft.com/office/powerpoint/2010/main" val="24773686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33"/>
        <p:cNvGrpSpPr/>
        <p:nvPr/>
      </p:nvGrpSpPr>
      <p:grpSpPr>
        <a:xfrm>
          <a:off x="0" y="0"/>
          <a:ext cx="0" cy="0"/>
          <a:chOff x="0" y="0"/>
          <a:chExt cx="0" cy="0"/>
        </a:xfrm>
      </p:grpSpPr>
      <p:sp>
        <p:nvSpPr>
          <p:cNvPr id="3" name="Text Placeholder 2"/>
          <p:cNvSpPr txBox="1">
            <a:spLocks/>
          </p:cNvSpPr>
          <p:nvPr/>
        </p:nvSpPr>
        <p:spPr>
          <a:xfrm>
            <a:off x="5337111" y="6100140"/>
            <a:ext cx="5701004" cy="55660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7950" algn="ctr"/>
            <a:r>
              <a:rPr lang="vi-VN" sz="2400" dirty="0">
                <a:latin typeface="Segoe UI Variable Small Semibol" pitchFamily="2" charset="0"/>
              </a:rPr>
              <a:t>Giao diện trang chủ – Quản lí kho xe</a:t>
            </a:r>
            <a:endParaRPr lang="en-US" sz="2400" dirty="0">
              <a:latin typeface="Segoe UI Variable Small Semibol" pitchFamily="2" charset="0"/>
            </a:endParaRPr>
          </a:p>
        </p:txBody>
      </p:sp>
      <p:sp>
        <p:nvSpPr>
          <p:cNvPr id="6" name="Google Shape;2869;p30"/>
          <p:cNvSpPr txBox="1">
            <a:spLocks noGrp="1"/>
          </p:cNvSpPr>
          <p:nvPr>
            <p:ph type="title"/>
          </p:nvPr>
        </p:nvSpPr>
        <p:spPr>
          <a:xfrm>
            <a:off x="-468309" y="100415"/>
            <a:ext cx="5689697" cy="1336206"/>
          </a:xfrm>
          <a:prstGeom prst="rect">
            <a:avLst/>
          </a:prstGeom>
        </p:spPr>
        <p:txBody>
          <a:bodyPr spcFirstLastPara="1" wrap="square" lIns="121900" tIns="121900" rIns="121900" bIns="121900" anchor="ctr" anchorCtr="0">
            <a:noAutofit/>
          </a:bodyPr>
          <a:lstStyle/>
          <a:p>
            <a:pPr marL="0" lvl="0" indent="0" algn="ctr" rtl="0">
              <a:lnSpc>
                <a:spcPct val="115000"/>
              </a:lnSpc>
              <a:spcBef>
                <a:spcPts val="0"/>
              </a:spcBef>
              <a:spcAft>
                <a:spcPts val="0"/>
              </a:spcAft>
              <a:buNone/>
            </a:pPr>
            <a:r>
              <a:rPr lang="vi-VN" sz="4800" dirty="0" smtClean="0">
                <a:solidFill>
                  <a:schemeClr val="accent3">
                    <a:lumMod val="75000"/>
                  </a:schemeClr>
                </a:solidFill>
                <a:latin typeface="Segoe UI Variable Small Semibol" pitchFamily="2" charset="0"/>
              </a:rPr>
              <a:t>Hiện thực</a:t>
            </a:r>
            <a:endParaRPr sz="4800" dirty="0">
              <a:solidFill>
                <a:schemeClr val="accent3">
                  <a:lumMod val="75000"/>
                </a:schemeClr>
              </a:solidFill>
              <a:latin typeface="Segoe UI Variable Small Semibol" pitchFamily="2" charset="0"/>
            </a:endParaRPr>
          </a:p>
        </p:txBody>
      </p:sp>
      <p:pic>
        <p:nvPicPr>
          <p:cNvPr id="4" name="Picture 3"/>
          <p:cNvPicPr>
            <a:picLocks noChangeAspect="1"/>
          </p:cNvPicPr>
          <p:nvPr/>
        </p:nvPicPr>
        <p:blipFill>
          <a:blip r:embed="rId3"/>
          <a:stretch>
            <a:fillRect/>
          </a:stretch>
        </p:blipFill>
        <p:spPr>
          <a:xfrm>
            <a:off x="1912776" y="1166327"/>
            <a:ext cx="9197618" cy="4730620"/>
          </a:xfrm>
          <a:prstGeom prst="rect">
            <a:avLst/>
          </a:prstGeom>
        </p:spPr>
      </p:pic>
    </p:spTree>
    <p:extLst>
      <p:ext uri="{BB962C8B-B14F-4D97-AF65-F5344CB8AC3E}">
        <p14:creationId xmlns:p14="http://schemas.microsoft.com/office/powerpoint/2010/main" val="37504600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38"/>
        <p:cNvGrpSpPr/>
        <p:nvPr/>
      </p:nvGrpSpPr>
      <p:grpSpPr>
        <a:xfrm>
          <a:off x="0" y="0"/>
          <a:ext cx="0" cy="0"/>
          <a:chOff x="0" y="0"/>
          <a:chExt cx="0" cy="0"/>
        </a:xfrm>
      </p:grpSpPr>
      <p:sp>
        <p:nvSpPr>
          <p:cNvPr id="3044" name="Google Shape;3044;p35"/>
          <p:cNvSpPr txBox="1">
            <a:spLocks noGrp="1"/>
          </p:cNvSpPr>
          <p:nvPr>
            <p:ph type="body" idx="5"/>
          </p:nvPr>
        </p:nvSpPr>
        <p:spPr>
          <a:xfrm>
            <a:off x="7455157" y="4691224"/>
            <a:ext cx="3421715" cy="925200"/>
          </a:xfrm>
          <a:prstGeom prst="rect">
            <a:avLst/>
          </a:prstGeom>
        </p:spPr>
        <p:txBody>
          <a:bodyPr spcFirstLastPara="1" wrap="square" lIns="121900" tIns="121900" rIns="121900" bIns="121900" anchor="t" anchorCtr="0">
            <a:noAutofit/>
          </a:bodyPr>
          <a:lstStyle/>
          <a:p>
            <a:pPr marL="0" lvl="0" indent="0">
              <a:buNone/>
            </a:pPr>
            <a:r>
              <a:rPr lang="vi-VN" sz="2000" dirty="0">
                <a:latin typeface="Segoe UI Variable Small Semibol" pitchFamily="2" charset="0"/>
              </a:rPr>
              <a:t>Giao diện quản lí nhân viên – Nhân viên đã nghỉ</a:t>
            </a:r>
            <a:endParaRPr sz="2000" dirty="0">
              <a:latin typeface="Segoe UI Variable Small Semibol" pitchFamily="2" charset="0"/>
            </a:endParaRPr>
          </a:p>
        </p:txBody>
      </p:sp>
      <p:sp>
        <p:nvSpPr>
          <p:cNvPr id="3045" name="Google Shape;3045;p35"/>
          <p:cNvSpPr txBox="1">
            <a:spLocks noGrp="1"/>
          </p:cNvSpPr>
          <p:nvPr>
            <p:ph type="body" idx="6"/>
          </p:nvPr>
        </p:nvSpPr>
        <p:spPr>
          <a:xfrm>
            <a:off x="1197158" y="4691224"/>
            <a:ext cx="3450857" cy="925200"/>
          </a:xfrm>
          <a:prstGeom prst="rect">
            <a:avLst/>
          </a:prstGeom>
        </p:spPr>
        <p:txBody>
          <a:bodyPr spcFirstLastPara="1" wrap="square" lIns="121900" tIns="121900" rIns="121900" bIns="121900" anchor="t" anchorCtr="0">
            <a:noAutofit/>
          </a:bodyPr>
          <a:lstStyle/>
          <a:p>
            <a:pPr marL="0" lvl="0" indent="0">
              <a:buNone/>
            </a:pPr>
            <a:r>
              <a:rPr lang="vi-VN" sz="2000" dirty="0">
                <a:latin typeface="Segoe UI Variable Small Semibol" pitchFamily="2" charset="0"/>
              </a:rPr>
              <a:t>Giao diện quản lí nhân viên – Tạo tài khoản</a:t>
            </a:r>
            <a:endParaRPr sz="2000" dirty="0">
              <a:latin typeface="Segoe UI Variable Small Semibol" pitchFamily="2" charset="0"/>
            </a:endParaRPr>
          </a:p>
        </p:txBody>
      </p:sp>
      <p:sp>
        <p:nvSpPr>
          <p:cNvPr id="6" name="Google Shape;2869;p30"/>
          <p:cNvSpPr txBox="1">
            <a:spLocks noGrp="1"/>
          </p:cNvSpPr>
          <p:nvPr>
            <p:ph type="title"/>
          </p:nvPr>
        </p:nvSpPr>
        <p:spPr>
          <a:xfrm>
            <a:off x="3398577" y="236940"/>
            <a:ext cx="5689697" cy="1044735"/>
          </a:xfrm>
          <a:prstGeom prst="rect">
            <a:avLst/>
          </a:prstGeom>
        </p:spPr>
        <p:txBody>
          <a:bodyPr spcFirstLastPara="1" wrap="square" lIns="121900" tIns="121900" rIns="121900" bIns="121900" anchor="ctr" anchorCtr="0">
            <a:noAutofit/>
          </a:bodyPr>
          <a:lstStyle/>
          <a:p>
            <a:pPr marL="0" lvl="0" indent="0" algn="ctr" rtl="0">
              <a:lnSpc>
                <a:spcPct val="115000"/>
              </a:lnSpc>
              <a:spcBef>
                <a:spcPts val="0"/>
              </a:spcBef>
              <a:spcAft>
                <a:spcPts val="0"/>
              </a:spcAft>
              <a:buNone/>
            </a:pPr>
            <a:r>
              <a:rPr lang="vi-VN" sz="4800" dirty="0" smtClean="0">
                <a:solidFill>
                  <a:schemeClr val="accent3">
                    <a:lumMod val="75000"/>
                  </a:schemeClr>
                </a:solidFill>
                <a:latin typeface="Segoe UI Variable Small Semibol" pitchFamily="2" charset="0"/>
              </a:rPr>
              <a:t>Hiện thực</a:t>
            </a:r>
            <a:endParaRPr sz="4800" dirty="0">
              <a:solidFill>
                <a:schemeClr val="accent3">
                  <a:lumMod val="75000"/>
                </a:schemeClr>
              </a:solidFill>
              <a:latin typeface="Segoe UI Variable Small Semibol" pitchFamily="2" charset="0"/>
            </a:endParaRPr>
          </a:p>
        </p:txBody>
      </p:sp>
      <p:pic>
        <p:nvPicPr>
          <p:cNvPr id="4" name="Picture 3"/>
          <p:cNvPicPr>
            <a:picLocks noChangeAspect="1"/>
          </p:cNvPicPr>
          <p:nvPr/>
        </p:nvPicPr>
        <p:blipFill>
          <a:blip r:embed="rId3"/>
          <a:stretch>
            <a:fillRect/>
          </a:stretch>
        </p:blipFill>
        <p:spPr>
          <a:xfrm>
            <a:off x="373224" y="1281674"/>
            <a:ext cx="5682344" cy="3075721"/>
          </a:xfrm>
          <a:prstGeom prst="rect">
            <a:avLst/>
          </a:prstGeom>
        </p:spPr>
      </p:pic>
      <p:pic>
        <p:nvPicPr>
          <p:cNvPr id="5" name="Picture 4"/>
          <p:cNvPicPr>
            <a:picLocks noChangeAspect="1"/>
          </p:cNvPicPr>
          <p:nvPr/>
        </p:nvPicPr>
        <p:blipFill>
          <a:blip r:embed="rId4"/>
          <a:stretch>
            <a:fillRect/>
          </a:stretch>
        </p:blipFill>
        <p:spPr>
          <a:xfrm>
            <a:off x="6503438" y="1281673"/>
            <a:ext cx="5421084" cy="3075721"/>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67"/>
        <p:cNvGrpSpPr/>
        <p:nvPr/>
      </p:nvGrpSpPr>
      <p:grpSpPr>
        <a:xfrm>
          <a:off x="0" y="0"/>
          <a:ext cx="0" cy="0"/>
          <a:chOff x="0" y="0"/>
          <a:chExt cx="0" cy="0"/>
        </a:xfrm>
      </p:grpSpPr>
      <p:sp>
        <p:nvSpPr>
          <p:cNvPr id="25" name="Google Shape;2869;p30"/>
          <p:cNvSpPr txBox="1">
            <a:spLocks noGrp="1"/>
          </p:cNvSpPr>
          <p:nvPr>
            <p:ph type="title"/>
          </p:nvPr>
        </p:nvSpPr>
        <p:spPr>
          <a:xfrm>
            <a:off x="3170630" y="70329"/>
            <a:ext cx="5689697" cy="1044735"/>
          </a:xfrm>
          <a:prstGeom prst="rect">
            <a:avLst/>
          </a:prstGeom>
        </p:spPr>
        <p:txBody>
          <a:bodyPr spcFirstLastPara="1" wrap="square" lIns="121900" tIns="121900" rIns="121900" bIns="121900" anchor="ctr" anchorCtr="0">
            <a:noAutofit/>
          </a:bodyPr>
          <a:lstStyle/>
          <a:p>
            <a:pPr marL="0" lvl="0" indent="0" algn="ctr" rtl="0">
              <a:lnSpc>
                <a:spcPct val="115000"/>
              </a:lnSpc>
              <a:spcBef>
                <a:spcPts val="0"/>
              </a:spcBef>
              <a:spcAft>
                <a:spcPts val="0"/>
              </a:spcAft>
              <a:buNone/>
            </a:pPr>
            <a:r>
              <a:rPr lang="vi-VN" sz="4800" dirty="0" smtClean="0">
                <a:solidFill>
                  <a:schemeClr val="accent3">
                    <a:lumMod val="75000"/>
                  </a:schemeClr>
                </a:solidFill>
                <a:latin typeface="Segoe UI Variable Small Semibol" pitchFamily="2" charset="0"/>
              </a:rPr>
              <a:t>Hiện thực</a:t>
            </a:r>
            <a:endParaRPr sz="4800" dirty="0">
              <a:solidFill>
                <a:schemeClr val="accent3">
                  <a:lumMod val="75000"/>
                </a:schemeClr>
              </a:solidFill>
              <a:latin typeface="Segoe UI Variable Small Semibol" pitchFamily="2" charset="0"/>
            </a:endParaRPr>
          </a:p>
        </p:txBody>
      </p:sp>
      <p:pic>
        <p:nvPicPr>
          <p:cNvPr id="2050"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303" y="2588566"/>
            <a:ext cx="5845175"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6917" y="1261265"/>
            <a:ext cx="3695700"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Google Shape;3045;p35"/>
          <p:cNvSpPr txBox="1">
            <a:spLocks noGrp="1"/>
          </p:cNvSpPr>
          <p:nvPr>
            <p:ph type="body" idx="6"/>
          </p:nvPr>
        </p:nvSpPr>
        <p:spPr>
          <a:xfrm>
            <a:off x="1722710" y="4779026"/>
            <a:ext cx="2740360" cy="638650"/>
          </a:xfrm>
          <a:prstGeom prst="rect">
            <a:avLst/>
          </a:prstGeom>
        </p:spPr>
        <p:txBody>
          <a:bodyPr spcFirstLastPara="1" wrap="square" lIns="121900" tIns="121900" rIns="121900" bIns="121900" anchor="t" anchorCtr="0">
            <a:noAutofit/>
          </a:bodyPr>
          <a:lstStyle/>
          <a:p>
            <a:pPr marL="0" lvl="0" indent="0">
              <a:buNone/>
            </a:pPr>
            <a:r>
              <a:rPr lang="vi-VN" sz="2000" dirty="0">
                <a:latin typeface="Segoe UI Variable Small Semibol" pitchFamily="2" charset="0"/>
              </a:rPr>
              <a:t>Giao diện đăng nhập</a:t>
            </a:r>
            <a:endParaRPr sz="2000" dirty="0">
              <a:latin typeface="Segoe UI Variable Small Semibol" pitchFamily="2" charset="0"/>
            </a:endParaRPr>
          </a:p>
        </p:txBody>
      </p:sp>
      <p:sp>
        <p:nvSpPr>
          <p:cNvPr id="30" name="Google Shape;3045;p35"/>
          <p:cNvSpPr txBox="1">
            <a:spLocks noGrp="1"/>
          </p:cNvSpPr>
          <p:nvPr>
            <p:ph type="body" idx="6"/>
          </p:nvPr>
        </p:nvSpPr>
        <p:spPr>
          <a:xfrm>
            <a:off x="7166917" y="6287612"/>
            <a:ext cx="3695700" cy="638650"/>
          </a:xfrm>
          <a:prstGeom prst="rect">
            <a:avLst/>
          </a:prstGeom>
        </p:spPr>
        <p:txBody>
          <a:bodyPr spcFirstLastPara="1" wrap="square" lIns="121900" tIns="121900" rIns="121900" bIns="121900" anchor="t" anchorCtr="0">
            <a:noAutofit/>
          </a:bodyPr>
          <a:lstStyle/>
          <a:p>
            <a:pPr marL="0" lvl="0" indent="0" algn="ctr">
              <a:buNone/>
            </a:pPr>
            <a:r>
              <a:rPr lang="vi-VN" sz="2000" dirty="0">
                <a:latin typeface="Segoe UI Variable Small Semibol" pitchFamily="2" charset="0"/>
              </a:rPr>
              <a:t>Giao diện cập nhật mật khẩu</a:t>
            </a:r>
            <a:endParaRPr sz="2000" dirty="0">
              <a:latin typeface="Segoe UI Variable Small Semibol" pitchFamily="2" charset="0"/>
            </a:endParaRPr>
          </a:p>
        </p:txBody>
      </p:sp>
      <p:sp>
        <p:nvSpPr>
          <p:cNvPr id="31" name="Google Shape;3045;p35"/>
          <p:cNvSpPr txBox="1">
            <a:spLocks noGrp="1"/>
          </p:cNvSpPr>
          <p:nvPr>
            <p:ph type="body" idx="6"/>
          </p:nvPr>
        </p:nvSpPr>
        <p:spPr>
          <a:xfrm>
            <a:off x="7325859" y="3655366"/>
            <a:ext cx="3468496" cy="638650"/>
          </a:xfrm>
          <a:prstGeom prst="rect">
            <a:avLst/>
          </a:prstGeom>
        </p:spPr>
        <p:txBody>
          <a:bodyPr spcFirstLastPara="1" wrap="square" lIns="121900" tIns="121900" rIns="121900" bIns="121900" anchor="t" anchorCtr="0">
            <a:noAutofit/>
          </a:bodyPr>
          <a:lstStyle/>
          <a:p>
            <a:pPr marL="0" lvl="0" indent="0" algn="ctr">
              <a:buNone/>
            </a:pPr>
            <a:r>
              <a:rPr lang="vi-VN" sz="2000" dirty="0">
                <a:latin typeface="Segoe UI Variable Small Semibol" pitchFamily="2" charset="0"/>
              </a:rPr>
              <a:t>Giao diện đổi mật khẩu</a:t>
            </a:r>
            <a:endParaRPr sz="2400" dirty="0">
              <a:latin typeface="Segoe UI Variable Small Semibol" pitchFamily="2" charset="0"/>
            </a:endParaRPr>
          </a:p>
        </p:txBody>
      </p:sp>
      <p:pic>
        <p:nvPicPr>
          <p:cNvPr id="2" name="Picture 1"/>
          <p:cNvPicPr>
            <a:picLocks noChangeAspect="1"/>
          </p:cNvPicPr>
          <p:nvPr/>
        </p:nvPicPr>
        <p:blipFill>
          <a:blip r:embed="rId5"/>
          <a:stretch>
            <a:fillRect/>
          </a:stretch>
        </p:blipFill>
        <p:spPr>
          <a:xfrm>
            <a:off x="7325859" y="4143905"/>
            <a:ext cx="3779848" cy="2256895"/>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869;p30"/>
          <p:cNvSpPr txBox="1">
            <a:spLocks/>
          </p:cNvSpPr>
          <p:nvPr/>
        </p:nvSpPr>
        <p:spPr>
          <a:xfrm>
            <a:off x="3251040" y="79659"/>
            <a:ext cx="5689697" cy="1044735"/>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SzPts val="4000"/>
              <a:buFont typeface="Aldrich"/>
              <a:buNone/>
              <a:defRPr sz="4000" b="1" i="0" u="none" strike="noStrike" cap="none">
                <a:solidFill>
                  <a:schemeClr val="dk1"/>
                </a:solidFill>
                <a:latin typeface="Aldrich"/>
                <a:ea typeface="Ubuntu Condensed"/>
                <a:cs typeface="Arial" panose="020B0604020202020204" pitchFamily="34" charset="0"/>
                <a:sym typeface="Ubuntu Condensed"/>
              </a:defRPr>
            </a:lvl1pPr>
            <a:lvl2pPr marR="0" lvl="1" algn="ctr" rtl="0">
              <a:lnSpc>
                <a:spcPct val="7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ctr" rtl="0">
              <a:lnSpc>
                <a:spcPct val="7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ctr" rtl="0">
              <a:lnSpc>
                <a:spcPct val="7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ctr" rtl="0">
              <a:lnSpc>
                <a:spcPct val="7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ctr" rtl="0">
              <a:lnSpc>
                <a:spcPct val="7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ctr" rtl="0">
              <a:lnSpc>
                <a:spcPct val="7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ctr" rtl="0">
              <a:lnSpc>
                <a:spcPct val="7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ctr" rtl="0">
              <a:lnSpc>
                <a:spcPct val="7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pPr>
              <a:lnSpc>
                <a:spcPct val="115000"/>
              </a:lnSpc>
            </a:pPr>
            <a:r>
              <a:rPr lang="vi-VN" sz="4800" dirty="0" smtClean="0">
                <a:solidFill>
                  <a:schemeClr val="accent3">
                    <a:lumMod val="75000"/>
                  </a:schemeClr>
                </a:solidFill>
                <a:latin typeface="Segoe UI Variable Small Semibol" pitchFamily="2" charset="0"/>
              </a:rPr>
              <a:t>Hiện thực</a:t>
            </a:r>
            <a:endParaRPr lang="vi-VN" sz="4800" dirty="0">
              <a:solidFill>
                <a:schemeClr val="accent3">
                  <a:lumMod val="75000"/>
                </a:schemeClr>
              </a:solidFill>
              <a:latin typeface="Segoe UI Variable Small Semibol" pitchFamily="2" charset="0"/>
            </a:endParaRPr>
          </a:p>
        </p:txBody>
      </p:sp>
      <p:sp>
        <p:nvSpPr>
          <p:cNvPr id="8" name="Google Shape;3045;p35"/>
          <p:cNvSpPr txBox="1">
            <a:spLocks noGrp="1"/>
          </p:cNvSpPr>
          <p:nvPr>
            <p:ph type="body" idx="4294967295"/>
          </p:nvPr>
        </p:nvSpPr>
        <p:spPr>
          <a:xfrm>
            <a:off x="4152269" y="5901904"/>
            <a:ext cx="4114799" cy="638650"/>
          </a:xfrm>
          <a:prstGeom prst="rect">
            <a:avLst/>
          </a:prstGeom>
        </p:spPr>
        <p:txBody>
          <a:bodyPr spcFirstLastPara="1" wrap="square" lIns="121900" tIns="121900" rIns="121900" bIns="121900" anchor="t" anchorCtr="0">
            <a:noAutofit/>
          </a:bodyPr>
          <a:lstStyle/>
          <a:p>
            <a:pPr marL="0" lvl="0" indent="0" algn="ctr">
              <a:buNone/>
            </a:pPr>
            <a:r>
              <a:rPr lang="vi-VN" sz="2000" dirty="0">
                <a:latin typeface="Segoe UI Variable Small Semibol" pitchFamily="2" charset="0"/>
              </a:rPr>
              <a:t>Giao diện </a:t>
            </a:r>
            <a:r>
              <a:rPr lang="vi-VN" sz="2000" dirty="0" smtClean="0">
                <a:latin typeface="Segoe UI Variable Small Semibol" pitchFamily="2" charset="0"/>
              </a:rPr>
              <a:t>thông tin</a:t>
            </a:r>
          </a:p>
          <a:p>
            <a:pPr marL="0" lvl="0" indent="0" algn="ctr">
              <a:buNone/>
            </a:pPr>
            <a:r>
              <a:rPr lang="vi-VN" sz="2000" dirty="0" smtClean="0">
                <a:latin typeface="Segoe UI Variable Small Semibol" pitchFamily="2" charset="0"/>
              </a:rPr>
              <a:t> tài khoản</a:t>
            </a:r>
            <a:endParaRPr sz="2000" dirty="0">
              <a:latin typeface="Segoe UI Variable Small Semibol" pitchFamily="2" charset="0"/>
            </a:endParaRPr>
          </a:p>
        </p:txBody>
      </p:sp>
      <p:pic>
        <p:nvPicPr>
          <p:cNvPr id="2" name="Picture 1"/>
          <p:cNvPicPr>
            <a:picLocks noChangeAspect="1"/>
          </p:cNvPicPr>
          <p:nvPr/>
        </p:nvPicPr>
        <p:blipFill>
          <a:blip r:embed="rId2"/>
          <a:stretch>
            <a:fillRect/>
          </a:stretch>
        </p:blipFill>
        <p:spPr>
          <a:xfrm>
            <a:off x="2781012" y="956095"/>
            <a:ext cx="6629975" cy="4945809"/>
          </a:xfrm>
          <a:prstGeom prst="rect">
            <a:avLst/>
          </a:prstGeom>
        </p:spPr>
      </p:pic>
    </p:spTree>
    <p:extLst>
      <p:ext uri="{BB962C8B-B14F-4D97-AF65-F5344CB8AC3E}">
        <p14:creationId xmlns:p14="http://schemas.microsoft.com/office/powerpoint/2010/main" val="42907088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2869;p30"/>
          <p:cNvSpPr txBox="1">
            <a:spLocks/>
          </p:cNvSpPr>
          <p:nvPr/>
        </p:nvSpPr>
        <p:spPr>
          <a:xfrm>
            <a:off x="3251040" y="79659"/>
            <a:ext cx="5689697" cy="1044735"/>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SzPts val="4000"/>
              <a:buFont typeface="Aldrich"/>
              <a:buNone/>
              <a:defRPr sz="4000" b="1" i="0" u="none" strike="noStrike" cap="none">
                <a:solidFill>
                  <a:schemeClr val="dk1"/>
                </a:solidFill>
                <a:latin typeface="Aldrich"/>
                <a:ea typeface="Ubuntu Condensed"/>
                <a:cs typeface="Arial" panose="020B0604020202020204" pitchFamily="34" charset="0"/>
                <a:sym typeface="Ubuntu Condensed"/>
              </a:defRPr>
            </a:lvl1pPr>
            <a:lvl2pPr marR="0" lvl="1" algn="ctr" rtl="0">
              <a:lnSpc>
                <a:spcPct val="7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ctr" rtl="0">
              <a:lnSpc>
                <a:spcPct val="7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ctr" rtl="0">
              <a:lnSpc>
                <a:spcPct val="7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ctr" rtl="0">
              <a:lnSpc>
                <a:spcPct val="7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ctr" rtl="0">
              <a:lnSpc>
                <a:spcPct val="7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ctr" rtl="0">
              <a:lnSpc>
                <a:spcPct val="7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ctr" rtl="0">
              <a:lnSpc>
                <a:spcPct val="7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ctr" rtl="0">
              <a:lnSpc>
                <a:spcPct val="7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pPr>
              <a:lnSpc>
                <a:spcPct val="115000"/>
              </a:lnSpc>
            </a:pPr>
            <a:r>
              <a:rPr lang="vi-VN" sz="4800" dirty="0" smtClean="0">
                <a:solidFill>
                  <a:schemeClr val="accent3">
                    <a:lumMod val="75000"/>
                  </a:schemeClr>
                </a:solidFill>
                <a:latin typeface="Segoe UI Variable Small Semibol" pitchFamily="2" charset="0"/>
              </a:rPr>
              <a:t>Hiện thực</a:t>
            </a:r>
            <a:endParaRPr lang="vi-VN" sz="4800" dirty="0">
              <a:solidFill>
                <a:schemeClr val="accent3">
                  <a:lumMod val="75000"/>
                </a:schemeClr>
              </a:solidFill>
              <a:latin typeface="Segoe UI Variable Small Semibol" pitchFamily="2" charset="0"/>
            </a:endParaRPr>
          </a:p>
        </p:txBody>
      </p:sp>
      <p:sp>
        <p:nvSpPr>
          <p:cNvPr id="10" name="Google Shape;3045;p35"/>
          <p:cNvSpPr txBox="1">
            <a:spLocks noGrp="1"/>
          </p:cNvSpPr>
          <p:nvPr>
            <p:ph type="body" idx="4294967295"/>
          </p:nvPr>
        </p:nvSpPr>
        <p:spPr>
          <a:xfrm>
            <a:off x="3763235" y="5640007"/>
            <a:ext cx="4114799" cy="638650"/>
          </a:xfrm>
          <a:prstGeom prst="rect">
            <a:avLst/>
          </a:prstGeom>
        </p:spPr>
        <p:txBody>
          <a:bodyPr spcFirstLastPara="1" wrap="square" lIns="121900" tIns="121900" rIns="121900" bIns="121900" anchor="t" anchorCtr="0">
            <a:noAutofit/>
          </a:bodyPr>
          <a:lstStyle/>
          <a:p>
            <a:pPr marL="0" lvl="0" indent="0" algn="ctr">
              <a:buNone/>
            </a:pPr>
            <a:r>
              <a:rPr lang="vi-VN" sz="2000" dirty="0">
                <a:latin typeface="Segoe UI Variable Small Semibol" pitchFamily="2" charset="0"/>
              </a:rPr>
              <a:t>Giao diện </a:t>
            </a:r>
            <a:r>
              <a:rPr lang="vi-VN" sz="2000" dirty="0" smtClean="0">
                <a:latin typeface="Segoe UI Variable Small Semibol" pitchFamily="2" charset="0"/>
              </a:rPr>
              <a:t>phiếu nhập hàng</a:t>
            </a:r>
            <a:endParaRPr sz="2000" dirty="0">
              <a:latin typeface="Segoe UI Variable Small Semibol" pitchFamily="2" charset="0"/>
            </a:endParaRPr>
          </a:p>
        </p:txBody>
      </p:sp>
      <p:pic>
        <p:nvPicPr>
          <p:cNvPr id="11" name="Picture 10"/>
          <p:cNvPicPr>
            <a:picLocks noChangeAspect="1"/>
          </p:cNvPicPr>
          <p:nvPr/>
        </p:nvPicPr>
        <p:blipFill>
          <a:blip r:embed="rId2"/>
          <a:stretch>
            <a:fillRect/>
          </a:stretch>
        </p:blipFill>
        <p:spPr>
          <a:xfrm>
            <a:off x="1365267" y="1045028"/>
            <a:ext cx="9461242" cy="4511003"/>
          </a:xfrm>
          <a:prstGeom prst="rect">
            <a:avLst/>
          </a:prstGeom>
        </p:spPr>
      </p:pic>
    </p:spTree>
    <p:extLst>
      <p:ext uri="{BB962C8B-B14F-4D97-AF65-F5344CB8AC3E}">
        <p14:creationId xmlns:p14="http://schemas.microsoft.com/office/powerpoint/2010/main" val="35692926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869;p30"/>
          <p:cNvSpPr txBox="1">
            <a:spLocks/>
          </p:cNvSpPr>
          <p:nvPr/>
        </p:nvSpPr>
        <p:spPr>
          <a:xfrm>
            <a:off x="3251040" y="79659"/>
            <a:ext cx="5689697" cy="1044735"/>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SzPts val="4000"/>
              <a:buFont typeface="Aldrich"/>
              <a:buNone/>
              <a:defRPr sz="4000" b="1" i="0" u="none" strike="noStrike" cap="none">
                <a:solidFill>
                  <a:schemeClr val="dk1"/>
                </a:solidFill>
                <a:latin typeface="Aldrich"/>
                <a:ea typeface="Ubuntu Condensed"/>
                <a:cs typeface="Arial" panose="020B0604020202020204" pitchFamily="34" charset="0"/>
                <a:sym typeface="Ubuntu Condensed"/>
              </a:defRPr>
            </a:lvl1pPr>
            <a:lvl2pPr marR="0" lvl="1" algn="ctr" rtl="0">
              <a:lnSpc>
                <a:spcPct val="7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ctr" rtl="0">
              <a:lnSpc>
                <a:spcPct val="7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ctr" rtl="0">
              <a:lnSpc>
                <a:spcPct val="7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ctr" rtl="0">
              <a:lnSpc>
                <a:spcPct val="7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ctr" rtl="0">
              <a:lnSpc>
                <a:spcPct val="7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ctr" rtl="0">
              <a:lnSpc>
                <a:spcPct val="7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ctr" rtl="0">
              <a:lnSpc>
                <a:spcPct val="7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ctr" rtl="0">
              <a:lnSpc>
                <a:spcPct val="7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pPr>
              <a:lnSpc>
                <a:spcPct val="115000"/>
              </a:lnSpc>
            </a:pPr>
            <a:r>
              <a:rPr lang="vi-VN" sz="4800" dirty="0" smtClean="0">
                <a:solidFill>
                  <a:schemeClr val="accent3">
                    <a:lumMod val="75000"/>
                  </a:schemeClr>
                </a:solidFill>
                <a:latin typeface="Segoe UI Variable Small Semibol" pitchFamily="2" charset="0"/>
              </a:rPr>
              <a:t>Hiện thực</a:t>
            </a:r>
            <a:endParaRPr lang="vi-VN" sz="4800" dirty="0">
              <a:solidFill>
                <a:schemeClr val="accent3">
                  <a:lumMod val="75000"/>
                </a:schemeClr>
              </a:solidFill>
              <a:latin typeface="Segoe UI Variable Small Semibol" pitchFamily="2" charset="0"/>
            </a:endParaRPr>
          </a:p>
        </p:txBody>
      </p:sp>
      <p:sp>
        <p:nvSpPr>
          <p:cNvPr id="5" name="Google Shape;3045;p35"/>
          <p:cNvSpPr txBox="1">
            <a:spLocks/>
          </p:cNvSpPr>
          <p:nvPr/>
        </p:nvSpPr>
        <p:spPr>
          <a:xfrm>
            <a:off x="3998167" y="5943599"/>
            <a:ext cx="4114799" cy="63865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l" rtl="0">
              <a:lnSpc>
                <a:spcPct val="115000"/>
              </a:lnSpc>
              <a:spcBef>
                <a:spcPts val="0"/>
              </a:spcBef>
              <a:spcAft>
                <a:spcPts val="0"/>
              </a:spcAft>
              <a:buClr>
                <a:schemeClr val="lt1"/>
              </a:buClr>
              <a:buSzPts val="1900"/>
              <a:buFont typeface="Catamaran"/>
              <a:buChar char="●"/>
              <a:defRPr sz="1900" b="0" i="0" u="none" strike="noStrike" cap="none">
                <a:solidFill>
                  <a:schemeClr val="lt1"/>
                </a:solidFill>
                <a:latin typeface="Catamaran"/>
                <a:ea typeface="Catamaran"/>
                <a:cs typeface="Catamaran"/>
                <a:sym typeface="Catamaran"/>
              </a:defRPr>
            </a:lvl1pPr>
            <a:lvl2pPr marL="914400" marR="0" lvl="1" indent="-349250" algn="l" rtl="0">
              <a:lnSpc>
                <a:spcPct val="115000"/>
              </a:lnSpc>
              <a:spcBef>
                <a:spcPts val="2100"/>
              </a:spcBef>
              <a:spcAft>
                <a:spcPts val="0"/>
              </a:spcAft>
              <a:buClr>
                <a:schemeClr val="lt1"/>
              </a:buClr>
              <a:buSzPts val="1900"/>
              <a:buFont typeface="Catamaran"/>
              <a:buChar char="○"/>
              <a:defRPr sz="1900" b="0" i="0" u="none" strike="noStrike" cap="none">
                <a:solidFill>
                  <a:schemeClr val="lt1"/>
                </a:solidFill>
                <a:latin typeface="Catamaran"/>
                <a:ea typeface="Catamaran"/>
                <a:cs typeface="Catamaran"/>
                <a:sym typeface="Catamaran"/>
              </a:defRPr>
            </a:lvl2pPr>
            <a:lvl3pPr marL="1371600" marR="0" lvl="2" indent="-349250" algn="l" rtl="0">
              <a:lnSpc>
                <a:spcPct val="115000"/>
              </a:lnSpc>
              <a:spcBef>
                <a:spcPts val="2100"/>
              </a:spcBef>
              <a:spcAft>
                <a:spcPts val="0"/>
              </a:spcAft>
              <a:buClr>
                <a:schemeClr val="lt1"/>
              </a:buClr>
              <a:buSzPts val="1900"/>
              <a:buFont typeface="Catamaran"/>
              <a:buChar char="■"/>
              <a:defRPr sz="1900" b="0" i="0" u="none" strike="noStrike" cap="none">
                <a:solidFill>
                  <a:schemeClr val="lt1"/>
                </a:solidFill>
                <a:latin typeface="Catamaran"/>
                <a:ea typeface="Catamaran"/>
                <a:cs typeface="Catamaran"/>
                <a:sym typeface="Catamaran"/>
              </a:defRPr>
            </a:lvl3pPr>
            <a:lvl4pPr marL="1828800" marR="0" lvl="3" indent="-349250" algn="l" rtl="0">
              <a:lnSpc>
                <a:spcPct val="115000"/>
              </a:lnSpc>
              <a:spcBef>
                <a:spcPts val="2100"/>
              </a:spcBef>
              <a:spcAft>
                <a:spcPts val="0"/>
              </a:spcAft>
              <a:buClr>
                <a:schemeClr val="lt1"/>
              </a:buClr>
              <a:buSzPts val="1900"/>
              <a:buFont typeface="Catamaran"/>
              <a:buChar char="●"/>
              <a:defRPr sz="1900" b="0" i="0" u="none" strike="noStrike" cap="none">
                <a:solidFill>
                  <a:schemeClr val="lt1"/>
                </a:solidFill>
                <a:latin typeface="Catamaran"/>
                <a:ea typeface="Catamaran"/>
                <a:cs typeface="Catamaran"/>
                <a:sym typeface="Catamaran"/>
              </a:defRPr>
            </a:lvl4pPr>
            <a:lvl5pPr marL="2286000" marR="0" lvl="4" indent="-349250" algn="l" rtl="0">
              <a:lnSpc>
                <a:spcPct val="115000"/>
              </a:lnSpc>
              <a:spcBef>
                <a:spcPts val="2100"/>
              </a:spcBef>
              <a:spcAft>
                <a:spcPts val="0"/>
              </a:spcAft>
              <a:buClr>
                <a:schemeClr val="lt1"/>
              </a:buClr>
              <a:buSzPts val="1900"/>
              <a:buFont typeface="Catamaran"/>
              <a:buChar char="○"/>
              <a:defRPr sz="1900" b="0" i="0" u="none" strike="noStrike" cap="none">
                <a:solidFill>
                  <a:schemeClr val="lt1"/>
                </a:solidFill>
                <a:latin typeface="Catamaran"/>
                <a:ea typeface="Catamaran"/>
                <a:cs typeface="Catamaran"/>
                <a:sym typeface="Catamaran"/>
              </a:defRPr>
            </a:lvl5pPr>
            <a:lvl6pPr marL="2743200" marR="0" lvl="5" indent="-349250" algn="l" rtl="0">
              <a:lnSpc>
                <a:spcPct val="115000"/>
              </a:lnSpc>
              <a:spcBef>
                <a:spcPts val="2100"/>
              </a:spcBef>
              <a:spcAft>
                <a:spcPts val="0"/>
              </a:spcAft>
              <a:buClr>
                <a:schemeClr val="lt1"/>
              </a:buClr>
              <a:buSzPts val="1900"/>
              <a:buFont typeface="Catamaran"/>
              <a:buChar char="■"/>
              <a:defRPr sz="1900" b="0" i="0" u="none" strike="noStrike" cap="none">
                <a:solidFill>
                  <a:schemeClr val="lt1"/>
                </a:solidFill>
                <a:latin typeface="Catamaran"/>
                <a:ea typeface="Catamaran"/>
                <a:cs typeface="Catamaran"/>
                <a:sym typeface="Catamaran"/>
              </a:defRPr>
            </a:lvl6pPr>
            <a:lvl7pPr marL="3200400" marR="0" lvl="6" indent="-349250" algn="l" rtl="0">
              <a:lnSpc>
                <a:spcPct val="115000"/>
              </a:lnSpc>
              <a:spcBef>
                <a:spcPts val="2100"/>
              </a:spcBef>
              <a:spcAft>
                <a:spcPts val="0"/>
              </a:spcAft>
              <a:buClr>
                <a:schemeClr val="lt1"/>
              </a:buClr>
              <a:buSzPts val="1900"/>
              <a:buFont typeface="Catamaran"/>
              <a:buChar char="●"/>
              <a:defRPr sz="1900" b="0" i="0" u="none" strike="noStrike" cap="none">
                <a:solidFill>
                  <a:schemeClr val="lt1"/>
                </a:solidFill>
                <a:latin typeface="Catamaran"/>
                <a:ea typeface="Catamaran"/>
                <a:cs typeface="Catamaran"/>
                <a:sym typeface="Catamaran"/>
              </a:defRPr>
            </a:lvl7pPr>
            <a:lvl8pPr marL="3657600" marR="0" lvl="7" indent="-349250" algn="l" rtl="0">
              <a:lnSpc>
                <a:spcPct val="115000"/>
              </a:lnSpc>
              <a:spcBef>
                <a:spcPts val="2100"/>
              </a:spcBef>
              <a:spcAft>
                <a:spcPts val="0"/>
              </a:spcAft>
              <a:buClr>
                <a:schemeClr val="lt1"/>
              </a:buClr>
              <a:buSzPts val="1900"/>
              <a:buFont typeface="Catamaran"/>
              <a:buChar char="○"/>
              <a:defRPr sz="1900" b="0" i="0" u="none" strike="noStrike" cap="none">
                <a:solidFill>
                  <a:schemeClr val="lt1"/>
                </a:solidFill>
                <a:latin typeface="Catamaran"/>
                <a:ea typeface="Catamaran"/>
                <a:cs typeface="Catamaran"/>
                <a:sym typeface="Catamaran"/>
              </a:defRPr>
            </a:lvl8pPr>
            <a:lvl9pPr marL="4114800" marR="0" lvl="8" indent="-349250" algn="l" rtl="0">
              <a:lnSpc>
                <a:spcPct val="115000"/>
              </a:lnSpc>
              <a:spcBef>
                <a:spcPts val="2100"/>
              </a:spcBef>
              <a:spcAft>
                <a:spcPts val="2100"/>
              </a:spcAft>
              <a:buClr>
                <a:schemeClr val="lt1"/>
              </a:buClr>
              <a:buSzPts val="1900"/>
              <a:buFont typeface="Catamaran"/>
              <a:buChar char="■"/>
              <a:defRPr sz="1900" b="0" i="0" u="none" strike="noStrike" cap="none">
                <a:solidFill>
                  <a:schemeClr val="lt1"/>
                </a:solidFill>
                <a:latin typeface="Catamaran"/>
                <a:ea typeface="Catamaran"/>
                <a:cs typeface="Catamaran"/>
                <a:sym typeface="Catamaran"/>
              </a:defRPr>
            </a:lvl9pPr>
          </a:lstStyle>
          <a:p>
            <a:pPr marL="0" indent="0" algn="ctr">
              <a:buFont typeface="Catamaran"/>
              <a:buNone/>
            </a:pPr>
            <a:r>
              <a:rPr lang="vi-VN" sz="2000" dirty="0" smtClean="0">
                <a:latin typeface="Segoe UI Variable Small Semibol" pitchFamily="2" charset="0"/>
              </a:rPr>
              <a:t>Giao diện phiếu xuất hàng</a:t>
            </a:r>
            <a:endParaRPr lang="vi-VN" sz="2000" dirty="0">
              <a:latin typeface="Segoe UI Variable Small Semibol" pitchFamily="2" charset="0"/>
            </a:endParaRPr>
          </a:p>
        </p:txBody>
      </p:sp>
      <p:pic>
        <p:nvPicPr>
          <p:cNvPr id="2" name="Picture 1"/>
          <p:cNvPicPr>
            <a:picLocks noChangeAspect="1"/>
          </p:cNvPicPr>
          <p:nvPr/>
        </p:nvPicPr>
        <p:blipFill>
          <a:blip r:embed="rId2"/>
          <a:stretch>
            <a:fillRect/>
          </a:stretch>
        </p:blipFill>
        <p:spPr>
          <a:xfrm>
            <a:off x="970385" y="1124394"/>
            <a:ext cx="10151706" cy="4819206"/>
          </a:xfrm>
          <a:prstGeom prst="rect">
            <a:avLst/>
          </a:prstGeom>
        </p:spPr>
      </p:pic>
    </p:spTree>
    <p:extLst>
      <p:ext uri="{BB962C8B-B14F-4D97-AF65-F5344CB8AC3E}">
        <p14:creationId xmlns:p14="http://schemas.microsoft.com/office/powerpoint/2010/main" val="20443400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2869;p30"/>
          <p:cNvSpPr txBox="1">
            <a:spLocks/>
          </p:cNvSpPr>
          <p:nvPr/>
        </p:nvSpPr>
        <p:spPr>
          <a:xfrm>
            <a:off x="3251040" y="79659"/>
            <a:ext cx="5689697" cy="1044735"/>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SzPts val="4000"/>
              <a:buFont typeface="Aldrich"/>
              <a:buNone/>
              <a:defRPr sz="4000" b="1" i="0" u="none" strike="noStrike" cap="none">
                <a:solidFill>
                  <a:schemeClr val="dk1"/>
                </a:solidFill>
                <a:latin typeface="Aldrich"/>
                <a:ea typeface="Ubuntu Condensed"/>
                <a:cs typeface="Arial" panose="020B0604020202020204" pitchFamily="34" charset="0"/>
                <a:sym typeface="Ubuntu Condensed"/>
              </a:defRPr>
            </a:lvl1pPr>
            <a:lvl2pPr marR="0" lvl="1" algn="ctr" rtl="0">
              <a:lnSpc>
                <a:spcPct val="7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ctr" rtl="0">
              <a:lnSpc>
                <a:spcPct val="7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ctr" rtl="0">
              <a:lnSpc>
                <a:spcPct val="7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ctr" rtl="0">
              <a:lnSpc>
                <a:spcPct val="7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ctr" rtl="0">
              <a:lnSpc>
                <a:spcPct val="7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ctr" rtl="0">
              <a:lnSpc>
                <a:spcPct val="7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ctr" rtl="0">
              <a:lnSpc>
                <a:spcPct val="7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ctr" rtl="0">
              <a:lnSpc>
                <a:spcPct val="7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pPr>
              <a:lnSpc>
                <a:spcPct val="115000"/>
              </a:lnSpc>
            </a:pPr>
            <a:r>
              <a:rPr lang="vi-VN" sz="4800" dirty="0" smtClean="0">
                <a:solidFill>
                  <a:schemeClr val="accent3">
                    <a:lumMod val="75000"/>
                  </a:schemeClr>
                </a:solidFill>
                <a:latin typeface="Segoe UI Variable Small Semibol" pitchFamily="2" charset="0"/>
              </a:rPr>
              <a:t>Hiện thực</a:t>
            </a:r>
            <a:endParaRPr lang="vi-VN" sz="4800" dirty="0">
              <a:solidFill>
                <a:schemeClr val="accent3">
                  <a:lumMod val="75000"/>
                </a:schemeClr>
              </a:solidFill>
              <a:latin typeface="Segoe UI Variable Small Semibol" pitchFamily="2" charset="0"/>
            </a:endParaRPr>
          </a:p>
        </p:txBody>
      </p:sp>
      <p:sp>
        <p:nvSpPr>
          <p:cNvPr id="6" name="Google Shape;3045;p35"/>
          <p:cNvSpPr txBox="1">
            <a:spLocks/>
          </p:cNvSpPr>
          <p:nvPr/>
        </p:nvSpPr>
        <p:spPr>
          <a:xfrm>
            <a:off x="4038488" y="5658961"/>
            <a:ext cx="4114799" cy="63865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l" rtl="0">
              <a:lnSpc>
                <a:spcPct val="115000"/>
              </a:lnSpc>
              <a:spcBef>
                <a:spcPts val="0"/>
              </a:spcBef>
              <a:spcAft>
                <a:spcPts val="0"/>
              </a:spcAft>
              <a:buClr>
                <a:schemeClr val="lt1"/>
              </a:buClr>
              <a:buSzPts val="1900"/>
              <a:buFont typeface="Catamaran"/>
              <a:buChar char="●"/>
              <a:defRPr sz="1900" b="0" i="0" u="none" strike="noStrike" cap="none">
                <a:solidFill>
                  <a:schemeClr val="lt1"/>
                </a:solidFill>
                <a:latin typeface="Catamaran"/>
                <a:ea typeface="Catamaran"/>
                <a:cs typeface="Catamaran"/>
                <a:sym typeface="Catamaran"/>
              </a:defRPr>
            </a:lvl1pPr>
            <a:lvl2pPr marL="914400" marR="0" lvl="1" indent="-349250" algn="l" rtl="0">
              <a:lnSpc>
                <a:spcPct val="115000"/>
              </a:lnSpc>
              <a:spcBef>
                <a:spcPts val="2100"/>
              </a:spcBef>
              <a:spcAft>
                <a:spcPts val="0"/>
              </a:spcAft>
              <a:buClr>
                <a:schemeClr val="lt1"/>
              </a:buClr>
              <a:buSzPts val="1900"/>
              <a:buFont typeface="Catamaran"/>
              <a:buChar char="○"/>
              <a:defRPr sz="1900" b="0" i="0" u="none" strike="noStrike" cap="none">
                <a:solidFill>
                  <a:schemeClr val="lt1"/>
                </a:solidFill>
                <a:latin typeface="Catamaran"/>
                <a:ea typeface="Catamaran"/>
                <a:cs typeface="Catamaran"/>
                <a:sym typeface="Catamaran"/>
              </a:defRPr>
            </a:lvl2pPr>
            <a:lvl3pPr marL="1371600" marR="0" lvl="2" indent="-349250" algn="l" rtl="0">
              <a:lnSpc>
                <a:spcPct val="115000"/>
              </a:lnSpc>
              <a:spcBef>
                <a:spcPts val="2100"/>
              </a:spcBef>
              <a:spcAft>
                <a:spcPts val="0"/>
              </a:spcAft>
              <a:buClr>
                <a:schemeClr val="lt1"/>
              </a:buClr>
              <a:buSzPts val="1900"/>
              <a:buFont typeface="Catamaran"/>
              <a:buChar char="■"/>
              <a:defRPr sz="1900" b="0" i="0" u="none" strike="noStrike" cap="none">
                <a:solidFill>
                  <a:schemeClr val="lt1"/>
                </a:solidFill>
                <a:latin typeface="Catamaran"/>
                <a:ea typeface="Catamaran"/>
                <a:cs typeface="Catamaran"/>
                <a:sym typeface="Catamaran"/>
              </a:defRPr>
            </a:lvl3pPr>
            <a:lvl4pPr marL="1828800" marR="0" lvl="3" indent="-349250" algn="l" rtl="0">
              <a:lnSpc>
                <a:spcPct val="115000"/>
              </a:lnSpc>
              <a:spcBef>
                <a:spcPts val="2100"/>
              </a:spcBef>
              <a:spcAft>
                <a:spcPts val="0"/>
              </a:spcAft>
              <a:buClr>
                <a:schemeClr val="lt1"/>
              </a:buClr>
              <a:buSzPts val="1900"/>
              <a:buFont typeface="Catamaran"/>
              <a:buChar char="●"/>
              <a:defRPr sz="1900" b="0" i="0" u="none" strike="noStrike" cap="none">
                <a:solidFill>
                  <a:schemeClr val="lt1"/>
                </a:solidFill>
                <a:latin typeface="Catamaran"/>
                <a:ea typeface="Catamaran"/>
                <a:cs typeface="Catamaran"/>
                <a:sym typeface="Catamaran"/>
              </a:defRPr>
            </a:lvl4pPr>
            <a:lvl5pPr marL="2286000" marR="0" lvl="4" indent="-349250" algn="l" rtl="0">
              <a:lnSpc>
                <a:spcPct val="115000"/>
              </a:lnSpc>
              <a:spcBef>
                <a:spcPts val="2100"/>
              </a:spcBef>
              <a:spcAft>
                <a:spcPts val="0"/>
              </a:spcAft>
              <a:buClr>
                <a:schemeClr val="lt1"/>
              </a:buClr>
              <a:buSzPts val="1900"/>
              <a:buFont typeface="Catamaran"/>
              <a:buChar char="○"/>
              <a:defRPr sz="1900" b="0" i="0" u="none" strike="noStrike" cap="none">
                <a:solidFill>
                  <a:schemeClr val="lt1"/>
                </a:solidFill>
                <a:latin typeface="Catamaran"/>
                <a:ea typeface="Catamaran"/>
                <a:cs typeface="Catamaran"/>
                <a:sym typeface="Catamaran"/>
              </a:defRPr>
            </a:lvl5pPr>
            <a:lvl6pPr marL="2743200" marR="0" lvl="5" indent="-349250" algn="l" rtl="0">
              <a:lnSpc>
                <a:spcPct val="115000"/>
              </a:lnSpc>
              <a:spcBef>
                <a:spcPts val="2100"/>
              </a:spcBef>
              <a:spcAft>
                <a:spcPts val="0"/>
              </a:spcAft>
              <a:buClr>
                <a:schemeClr val="lt1"/>
              </a:buClr>
              <a:buSzPts val="1900"/>
              <a:buFont typeface="Catamaran"/>
              <a:buChar char="■"/>
              <a:defRPr sz="1900" b="0" i="0" u="none" strike="noStrike" cap="none">
                <a:solidFill>
                  <a:schemeClr val="lt1"/>
                </a:solidFill>
                <a:latin typeface="Catamaran"/>
                <a:ea typeface="Catamaran"/>
                <a:cs typeface="Catamaran"/>
                <a:sym typeface="Catamaran"/>
              </a:defRPr>
            </a:lvl6pPr>
            <a:lvl7pPr marL="3200400" marR="0" lvl="6" indent="-349250" algn="l" rtl="0">
              <a:lnSpc>
                <a:spcPct val="115000"/>
              </a:lnSpc>
              <a:spcBef>
                <a:spcPts val="2100"/>
              </a:spcBef>
              <a:spcAft>
                <a:spcPts val="0"/>
              </a:spcAft>
              <a:buClr>
                <a:schemeClr val="lt1"/>
              </a:buClr>
              <a:buSzPts val="1900"/>
              <a:buFont typeface="Catamaran"/>
              <a:buChar char="●"/>
              <a:defRPr sz="1900" b="0" i="0" u="none" strike="noStrike" cap="none">
                <a:solidFill>
                  <a:schemeClr val="lt1"/>
                </a:solidFill>
                <a:latin typeface="Catamaran"/>
                <a:ea typeface="Catamaran"/>
                <a:cs typeface="Catamaran"/>
                <a:sym typeface="Catamaran"/>
              </a:defRPr>
            </a:lvl7pPr>
            <a:lvl8pPr marL="3657600" marR="0" lvl="7" indent="-349250" algn="l" rtl="0">
              <a:lnSpc>
                <a:spcPct val="115000"/>
              </a:lnSpc>
              <a:spcBef>
                <a:spcPts val="2100"/>
              </a:spcBef>
              <a:spcAft>
                <a:spcPts val="0"/>
              </a:spcAft>
              <a:buClr>
                <a:schemeClr val="lt1"/>
              </a:buClr>
              <a:buSzPts val="1900"/>
              <a:buFont typeface="Catamaran"/>
              <a:buChar char="○"/>
              <a:defRPr sz="1900" b="0" i="0" u="none" strike="noStrike" cap="none">
                <a:solidFill>
                  <a:schemeClr val="lt1"/>
                </a:solidFill>
                <a:latin typeface="Catamaran"/>
                <a:ea typeface="Catamaran"/>
                <a:cs typeface="Catamaran"/>
                <a:sym typeface="Catamaran"/>
              </a:defRPr>
            </a:lvl8pPr>
            <a:lvl9pPr marL="4114800" marR="0" lvl="8" indent="-349250" algn="l" rtl="0">
              <a:lnSpc>
                <a:spcPct val="115000"/>
              </a:lnSpc>
              <a:spcBef>
                <a:spcPts val="2100"/>
              </a:spcBef>
              <a:spcAft>
                <a:spcPts val="2100"/>
              </a:spcAft>
              <a:buClr>
                <a:schemeClr val="lt1"/>
              </a:buClr>
              <a:buSzPts val="1900"/>
              <a:buFont typeface="Catamaran"/>
              <a:buChar char="■"/>
              <a:defRPr sz="1900" b="0" i="0" u="none" strike="noStrike" cap="none">
                <a:solidFill>
                  <a:schemeClr val="lt1"/>
                </a:solidFill>
                <a:latin typeface="Catamaran"/>
                <a:ea typeface="Catamaran"/>
                <a:cs typeface="Catamaran"/>
                <a:sym typeface="Catamaran"/>
              </a:defRPr>
            </a:lvl9pPr>
          </a:lstStyle>
          <a:p>
            <a:pPr marL="0" indent="0" algn="ctr">
              <a:buFont typeface="Catamaran"/>
              <a:buNone/>
            </a:pPr>
            <a:r>
              <a:rPr lang="vi-VN" sz="2000" dirty="0" smtClean="0">
                <a:latin typeface="Segoe UI Variable Small Semibol" pitchFamily="2" charset="0"/>
              </a:rPr>
              <a:t>Giao diện tìm kiếm</a:t>
            </a:r>
            <a:endParaRPr lang="vi-VN" sz="2000" dirty="0">
              <a:latin typeface="Segoe UI Variable Small Semibol" pitchFamily="2" charset="0"/>
            </a:endParaRPr>
          </a:p>
        </p:txBody>
      </p:sp>
      <p:pic>
        <p:nvPicPr>
          <p:cNvPr id="2" name="Picture 1"/>
          <p:cNvPicPr>
            <a:picLocks noChangeAspect="1"/>
          </p:cNvPicPr>
          <p:nvPr/>
        </p:nvPicPr>
        <p:blipFill>
          <a:blip r:embed="rId2"/>
          <a:stretch>
            <a:fillRect/>
          </a:stretch>
        </p:blipFill>
        <p:spPr>
          <a:xfrm>
            <a:off x="2519265" y="1194317"/>
            <a:ext cx="7361853" cy="4464643"/>
          </a:xfrm>
          <a:prstGeom prst="rect">
            <a:avLst/>
          </a:prstGeom>
        </p:spPr>
      </p:pic>
    </p:spTree>
    <p:extLst>
      <p:ext uri="{BB962C8B-B14F-4D97-AF65-F5344CB8AC3E}">
        <p14:creationId xmlns:p14="http://schemas.microsoft.com/office/powerpoint/2010/main" val="15883332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86"/>
        <p:cNvGrpSpPr/>
        <p:nvPr/>
      </p:nvGrpSpPr>
      <p:grpSpPr>
        <a:xfrm>
          <a:off x="0" y="0"/>
          <a:ext cx="0" cy="0"/>
          <a:chOff x="0" y="0"/>
          <a:chExt cx="0" cy="0"/>
        </a:xfrm>
      </p:grpSpPr>
      <p:sp>
        <p:nvSpPr>
          <p:cNvPr id="2888" name="Google Shape;2888;p32"/>
          <p:cNvSpPr txBox="1">
            <a:spLocks noGrp="1"/>
          </p:cNvSpPr>
          <p:nvPr>
            <p:ph type="body" idx="4294967295"/>
          </p:nvPr>
        </p:nvSpPr>
        <p:spPr>
          <a:xfrm>
            <a:off x="1222311" y="2535646"/>
            <a:ext cx="8154954" cy="3753187"/>
          </a:xfrm>
          <a:prstGeom prst="rect">
            <a:avLst/>
          </a:prstGeom>
        </p:spPr>
        <p:txBody>
          <a:bodyPr spcFirstLastPara="1" wrap="square" lIns="121900" tIns="121900" rIns="121900" bIns="121900" anchor="t" anchorCtr="0">
            <a:noAutofit/>
          </a:bodyPr>
          <a:lstStyle/>
          <a:p>
            <a:pPr marL="285750" lvl="0" indent="-285750">
              <a:spcAft>
                <a:spcPts val="2100"/>
              </a:spcAft>
              <a:buFont typeface="Wingdings" panose="05000000000000000000" pitchFamily="2" charset="2"/>
              <a:buChar char="q"/>
            </a:pPr>
            <a:r>
              <a:rPr lang="vi-VN" sz="1800" dirty="0">
                <a:solidFill>
                  <a:schemeClr val="tx2"/>
                </a:solidFill>
                <a:latin typeface="Segoe UI Variable Small Semibol" pitchFamily="2" charset="0"/>
              </a:rPr>
              <a:t>Kết </a:t>
            </a:r>
            <a:r>
              <a:rPr lang="vi-VN" sz="1800" dirty="0" smtClean="0">
                <a:solidFill>
                  <a:schemeClr val="tx2"/>
                </a:solidFill>
                <a:latin typeface="Segoe UI Variable Small Semibol" pitchFamily="2" charset="0"/>
              </a:rPr>
              <a:t>luận:</a:t>
            </a:r>
          </a:p>
          <a:p>
            <a:pPr marL="342900" lvl="0" indent="-342900">
              <a:spcAft>
                <a:spcPts val="2100"/>
              </a:spcAft>
              <a:buFont typeface="Wingdings" panose="05000000000000000000" pitchFamily="2" charset="2"/>
              <a:buChar char="§"/>
            </a:pPr>
            <a:r>
              <a:rPr lang="vi-VN" sz="1800" dirty="0">
                <a:solidFill>
                  <a:schemeClr val="tx2"/>
                </a:solidFill>
                <a:latin typeface="Segoe UI Variable Small Semibol" pitchFamily="2" charset="0"/>
              </a:rPr>
              <a:t>Ưu </a:t>
            </a:r>
            <a:r>
              <a:rPr lang="vi-VN" sz="1800" dirty="0" smtClean="0">
                <a:solidFill>
                  <a:schemeClr val="tx2"/>
                </a:solidFill>
                <a:latin typeface="Segoe UI Variable Small Semibol" pitchFamily="2" charset="0"/>
              </a:rPr>
              <a:t>điểm: </a:t>
            </a:r>
            <a:r>
              <a:rPr lang="vi-VN" sz="1800" dirty="0">
                <a:solidFill>
                  <a:schemeClr val="tx2"/>
                </a:solidFill>
                <a:latin typeface="Segoe UI Variable Small Semibol" pitchFamily="2" charset="0"/>
              </a:rPr>
              <a:t>Dễ dàng sử </a:t>
            </a:r>
            <a:r>
              <a:rPr lang="vi-VN" sz="1800" dirty="0" smtClean="0">
                <a:solidFill>
                  <a:schemeClr val="tx2"/>
                </a:solidFill>
                <a:latin typeface="Segoe UI Variable Small Semibol" pitchFamily="2" charset="0"/>
              </a:rPr>
              <a:t>dụng, </a:t>
            </a:r>
            <a:r>
              <a:rPr lang="vi-VN" sz="1800" dirty="0">
                <a:solidFill>
                  <a:schemeClr val="tx2"/>
                </a:solidFill>
                <a:latin typeface="Segoe UI Variable Small Semibol" pitchFamily="2" charset="0"/>
              </a:rPr>
              <a:t>h</a:t>
            </a:r>
            <a:r>
              <a:rPr lang="vi-VN" sz="1800" dirty="0" smtClean="0">
                <a:solidFill>
                  <a:schemeClr val="tx2"/>
                </a:solidFill>
                <a:latin typeface="Segoe UI Variable Small Semibol" pitchFamily="2" charset="0"/>
              </a:rPr>
              <a:t>ỗ </a:t>
            </a:r>
            <a:r>
              <a:rPr lang="vi-VN" sz="1800" dirty="0">
                <a:solidFill>
                  <a:schemeClr val="tx2"/>
                </a:solidFill>
                <a:latin typeface="Segoe UI Variable Small Semibol" pitchFamily="2" charset="0"/>
              </a:rPr>
              <a:t>trợ nhiều chức </a:t>
            </a:r>
            <a:r>
              <a:rPr lang="vi-VN" sz="1800" dirty="0" smtClean="0">
                <a:solidFill>
                  <a:schemeClr val="tx2"/>
                </a:solidFill>
                <a:latin typeface="Segoe UI Variable Small Semibol" pitchFamily="2" charset="0"/>
              </a:rPr>
              <a:t>năng, </a:t>
            </a:r>
            <a:r>
              <a:rPr lang="vi-VN" sz="1800" dirty="0">
                <a:solidFill>
                  <a:schemeClr val="tx2"/>
                </a:solidFill>
                <a:latin typeface="Segoe UI Variable Small Semibol" pitchFamily="2" charset="0"/>
              </a:rPr>
              <a:t>c</a:t>
            </a:r>
            <a:r>
              <a:rPr lang="vi-VN" sz="1800" dirty="0" smtClean="0">
                <a:solidFill>
                  <a:schemeClr val="tx2"/>
                </a:solidFill>
                <a:latin typeface="Segoe UI Variable Small Semibol" pitchFamily="2" charset="0"/>
              </a:rPr>
              <a:t>ó </a:t>
            </a:r>
            <a:r>
              <a:rPr lang="vi-VN" sz="1800" dirty="0">
                <a:solidFill>
                  <a:schemeClr val="tx2"/>
                </a:solidFill>
                <a:latin typeface="Segoe UI Variable Small Semibol" pitchFamily="2" charset="0"/>
              </a:rPr>
              <a:t>liên kết cơ sở dữ </a:t>
            </a:r>
            <a:r>
              <a:rPr lang="vi-VN" sz="1800" dirty="0" smtClean="0">
                <a:solidFill>
                  <a:schemeClr val="tx2"/>
                </a:solidFill>
                <a:latin typeface="Segoe UI Variable Small Semibol" pitchFamily="2" charset="0"/>
              </a:rPr>
              <a:t>liệu...</a:t>
            </a:r>
          </a:p>
          <a:p>
            <a:pPr marL="342900" lvl="0" indent="-342900">
              <a:spcAft>
                <a:spcPts val="2100"/>
              </a:spcAft>
              <a:buFont typeface="Wingdings" panose="05000000000000000000" pitchFamily="2" charset="2"/>
              <a:buChar char="§"/>
            </a:pPr>
            <a:r>
              <a:rPr lang="vi-VN" sz="1800" dirty="0" smtClean="0">
                <a:solidFill>
                  <a:schemeClr val="tx2"/>
                </a:solidFill>
                <a:latin typeface="Segoe UI Variable Small Semibol" pitchFamily="2" charset="0"/>
              </a:rPr>
              <a:t>Nhược điểm: </a:t>
            </a:r>
            <a:r>
              <a:rPr lang="vi-VN" sz="1800" dirty="0">
                <a:solidFill>
                  <a:schemeClr val="tx2"/>
                </a:solidFill>
                <a:latin typeface="Segoe UI Variable Small Semibol" pitchFamily="2" charset="0"/>
              </a:rPr>
              <a:t>Trình bày giao diện còn hạn chế, chưa bắt </a:t>
            </a:r>
            <a:r>
              <a:rPr lang="vi-VN" sz="1800" dirty="0" smtClean="0">
                <a:solidFill>
                  <a:schemeClr val="tx2"/>
                </a:solidFill>
                <a:latin typeface="Segoe UI Variable Small Semibol" pitchFamily="2" charset="0"/>
              </a:rPr>
              <a:t>mắt, </a:t>
            </a:r>
            <a:r>
              <a:rPr lang="vi-VN" sz="1800" dirty="0">
                <a:solidFill>
                  <a:schemeClr val="tx2"/>
                </a:solidFill>
                <a:latin typeface="Segoe UI Variable Small Semibol" pitchFamily="2" charset="0"/>
              </a:rPr>
              <a:t>m</a:t>
            </a:r>
            <a:r>
              <a:rPr lang="vi-VN" sz="1800" dirty="0" smtClean="0">
                <a:solidFill>
                  <a:schemeClr val="tx2"/>
                </a:solidFill>
                <a:latin typeface="Segoe UI Variable Small Semibol" pitchFamily="2" charset="0"/>
              </a:rPr>
              <a:t>ột </a:t>
            </a:r>
            <a:r>
              <a:rPr lang="vi-VN" sz="1800" dirty="0">
                <a:solidFill>
                  <a:schemeClr val="tx2"/>
                </a:solidFill>
                <a:latin typeface="Segoe UI Variable Small Semibol" pitchFamily="2" charset="0"/>
              </a:rPr>
              <a:t>số chức năng hoạt động chưa ổn </a:t>
            </a:r>
            <a:r>
              <a:rPr lang="vi-VN" sz="1800" dirty="0" smtClean="0">
                <a:solidFill>
                  <a:schemeClr val="tx2"/>
                </a:solidFill>
                <a:latin typeface="Segoe UI Variable Small Semibol" pitchFamily="2" charset="0"/>
              </a:rPr>
              <a:t>định, </a:t>
            </a:r>
            <a:r>
              <a:rPr lang="vi-VN" sz="1800" dirty="0">
                <a:solidFill>
                  <a:schemeClr val="tx2"/>
                </a:solidFill>
                <a:latin typeface="Segoe UI Variable Small Semibol" pitchFamily="2" charset="0"/>
              </a:rPr>
              <a:t>c</a:t>
            </a:r>
            <a:r>
              <a:rPr lang="vi-VN" sz="1800" dirty="0" smtClean="0">
                <a:solidFill>
                  <a:schemeClr val="tx2"/>
                </a:solidFill>
                <a:latin typeface="Segoe UI Variable Small Semibol" pitchFamily="2" charset="0"/>
              </a:rPr>
              <a:t>hưa </a:t>
            </a:r>
            <a:r>
              <a:rPr lang="vi-VN" sz="1800" dirty="0">
                <a:solidFill>
                  <a:schemeClr val="tx2"/>
                </a:solidFill>
                <a:latin typeface="Segoe UI Variable Small Semibol" pitchFamily="2" charset="0"/>
              </a:rPr>
              <a:t>giải quyết hết vấn đề phát </a:t>
            </a:r>
            <a:r>
              <a:rPr lang="vi-VN" sz="1800" dirty="0" smtClean="0">
                <a:solidFill>
                  <a:schemeClr val="tx2"/>
                </a:solidFill>
                <a:latin typeface="Segoe UI Variable Small Semibol" pitchFamily="2" charset="0"/>
              </a:rPr>
              <a:t>sinh.</a:t>
            </a:r>
          </a:p>
          <a:p>
            <a:pPr marL="285750" lvl="0" indent="-285750">
              <a:spcAft>
                <a:spcPts val="2100"/>
              </a:spcAft>
              <a:buFont typeface="Wingdings" panose="05000000000000000000" pitchFamily="2" charset="2"/>
              <a:buChar char="q"/>
            </a:pPr>
            <a:r>
              <a:rPr lang="vi-VN" sz="1800" dirty="0">
                <a:solidFill>
                  <a:schemeClr val="tx2"/>
                </a:solidFill>
                <a:latin typeface="Segoe UI Variable Small Semibol" pitchFamily="2" charset="0"/>
              </a:rPr>
              <a:t>Hướng phát </a:t>
            </a:r>
            <a:r>
              <a:rPr lang="vi-VN" sz="1800" dirty="0" smtClean="0">
                <a:solidFill>
                  <a:schemeClr val="tx2"/>
                </a:solidFill>
                <a:latin typeface="Segoe UI Variable Small Semibol" pitchFamily="2" charset="0"/>
              </a:rPr>
              <a:t>triển: </a:t>
            </a:r>
            <a:r>
              <a:rPr lang="vi-VN" sz="1800" dirty="0">
                <a:solidFill>
                  <a:schemeClr val="tx2"/>
                </a:solidFill>
                <a:latin typeface="Segoe UI Variable Small Semibol" pitchFamily="2" charset="0"/>
              </a:rPr>
              <a:t>Tiếp tục tìm hiểu học hỏi cách giải quyết vấn đề lỗi, nâng cấp khả năng truy vấn, bảo mật cơ sở dữ liệu và thiết kế giao diện đẹp mắt </a:t>
            </a:r>
            <a:r>
              <a:rPr lang="vi-VN" sz="1800" dirty="0" smtClean="0">
                <a:solidFill>
                  <a:schemeClr val="tx2"/>
                </a:solidFill>
                <a:latin typeface="Segoe UI Variable Small Semibol" pitchFamily="2" charset="0"/>
              </a:rPr>
              <a:t>hơn.</a:t>
            </a:r>
          </a:p>
        </p:txBody>
      </p:sp>
      <p:sp>
        <p:nvSpPr>
          <p:cNvPr id="3" name="Google Shape;2869;p30"/>
          <p:cNvSpPr txBox="1">
            <a:spLocks noGrp="1"/>
          </p:cNvSpPr>
          <p:nvPr>
            <p:ph type="title"/>
          </p:nvPr>
        </p:nvSpPr>
        <p:spPr>
          <a:xfrm>
            <a:off x="6733591" y="763474"/>
            <a:ext cx="5287347" cy="1044735"/>
          </a:xfrm>
          <a:prstGeom prst="rect">
            <a:avLst/>
          </a:prstGeom>
        </p:spPr>
        <p:txBody>
          <a:bodyPr spcFirstLastPara="1" wrap="square" lIns="121900" tIns="121900" rIns="121900" bIns="121900" anchor="ctr" anchorCtr="0">
            <a:noAutofit/>
          </a:bodyPr>
          <a:lstStyle/>
          <a:p>
            <a:pPr marL="0" lvl="0" indent="0" algn="r" rtl="0">
              <a:lnSpc>
                <a:spcPct val="115000"/>
              </a:lnSpc>
              <a:spcBef>
                <a:spcPts val="0"/>
              </a:spcBef>
              <a:spcAft>
                <a:spcPts val="0"/>
              </a:spcAft>
              <a:buNone/>
            </a:pPr>
            <a:r>
              <a:rPr lang="vi-VN" sz="4800" dirty="0" smtClean="0">
                <a:solidFill>
                  <a:schemeClr val="tx2"/>
                </a:solidFill>
                <a:latin typeface="Segoe UI Variable Small Semibol" pitchFamily="2" charset="0"/>
              </a:rPr>
              <a:t>Kết luận và hướng phát triển</a:t>
            </a:r>
            <a:endParaRPr sz="4800" dirty="0">
              <a:solidFill>
                <a:schemeClr val="tx2"/>
              </a:solidFill>
              <a:latin typeface="Segoe UI Variable Small Semibol" pitchFamily="2" charset="0"/>
            </a:endParaRPr>
          </a:p>
        </p:txBody>
      </p:sp>
      <p:sp>
        <p:nvSpPr>
          <p:cNvPr id="4" name="Google Shape;2851;p27"/>
          <p:cNvSpPr/>
          <p:nvPr/>
        </p:nvSpPr>
        <p:spPr>
          <a:xfrm>
            <a:off x="4295316" y="477079"/>
            <a:ext cx="1652450" cy="1617526"/>
          </a:xfrm>
          <a:prstGeom prst="rect">
            <a:avLst/>
          </a:prstGeom>
        </p:spPr>
        <p:txBody>
          <a:bodyPr>
            <a:prstTxWarp prst="textPlain">
              <a:avLst/>
            </a:prstTxWarp>
          </a:bodyPr>
          <a:lstStyle/>
          <a:p>
            <a:pPr lvl="0" algn="ctr"/>
            <a:r>
              <a:rPr lang="vi-VN" b="1" i="0" dirty="0" smtClean="0">
                <a:ln>
                  <a:noFill/>
                </a:ln>
                <a:solidFill>
                  <a:schemeClr val="accent3">
                    <a:lumMod val="60000"/>
                    <a:lumOff val="40000"/>
                  </a:schemeClr>
                </a:solidFill>
                <a:latin typeface="Segoe UI Variable Small Semibol" pitchFamily="2" charset="0"/>
              </a:rPr>
              <a:t>05</a:t>
            </a:r>
            <a:endParaRPr b="1" i="0" dirty="0">
              <a:ln>
                <a:noFill/>
              </a:ln>
              <a:solidFill>
                <a:schemeClr val="accent3">
                  <a:lumMod val="60000"/>
                  <a:lumOff val="40000"/>
                </a:schemeClr>
              </a:solidFill>
              <a:latin typeface="Segoe UI Variable Small Semibol" pitchFamily="2" charset="0"/>
            </a:endParaRPr>
          </a:p>
        </p:txBody>
      </p:sp>
    </p:spTree>
    <p:extLst>
      <p:ext uri="{BB962C8B-B14F-4D97-AF65-F5344CB8AC3E}">
        <p14:creationId xmlns:p14="http://schemas.microsoft.com/office/powerpoint/2010/main" val="454779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52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250" fill="hold"/>
                                        <p:tgtEl>
                                          <p:spTgt spid="3"/>
                                        </p:tgtEl>
                                        <p:attrNameLst>
                                          <p:attrName>ppt_w</p:attrName>
                                        </p:attrNameLst>
                                      </p:cBhvr>
                                      <p:tavLst>
                                        <p:tav tm="0">
                                          <p:val>
                                            <p:fltVal val="0"/>
                                          </p:val>
                                        </p:tav>
                                        <p:tav tm="100000">
                                          <p:val>
                                            <p:strVal val="#ppt_w"/>
                                          </p:val>
                                        </p:tav>
                                      </p:tavLst>
                                    </p:anim>
                                    <p:anim calcmode="lin" valueType="num">
                                      <p:cBhvr>
                                        <p:cTn id="8" dur="250" fill="hold"/>
                                        <p:tgtEl>
                                          <p:spTgt spid="3"/>
                                        </p:tgtEl>
                                        <p:attrNameLst>
                                          <p:attrName>ppt_h</p:attrName>
                                        </p:attrNameLst>
                                      </p:cBhvr>
                                      <p:tavLst>
                                        <p:tav tm="0">
                                          <p:val>
                                            <p:fltVal val="0"/>
                                          </p:val>
                                        </p:tav>
                                        <p:tav tm="100000">
                                          <p:val>
                                            <p:strVal val="#ppt_h"/>
                                          </p:val>
                                        </p:tav>
                                      </p:tavLst>
                                    </p:anim>
                                    <p:animEffect transition="in" filter="fade">
                                      <p:cBhvr>
                                        <p:cTn id="9" dur="250"/>
                                        <p:tgtEl>
                                          <p:spTgt spid="3"/>
                                        </p:tgtEl>
                                      </p:cBhvr>
                                    </p:animEffect>
                                    <p:anim calcmode="lin" valueType="num">
                                      <p:cBhvr>
                                        <p:cTn id="10" dur="250" fill="hold"/>
                                        <p:tgtEl>
                                          <p:spTgt spid="3"/>
                                        </p:tgtEl>
                                        <p:attrNameLst>
                                          <p:attrName>ppt_x</p:attrName>
                                        </p:attrNameLst>
                                      </p:cBhvr>
                                      <p:tavLst>
                                        <p:tav tm="0">
                                          <p:val>
                                            <p:fltVal val="0.5"/>
                                          </p:val>
                                        </p:tav>
                                        <p:tav tm="100000">
                                          <p:val>
                                            <p:strVal val="#ppt_x"/>
                                          </p:val>
                                        </p:tav>
                                      </p:tavLst>
                                    </p:anim>
                                    <p:anim calcmode="lin" valueType="num">
                                      <p:cBhvr>
                                        <p:cTn id="11" dur="250" fill="hold"/>
                                        <p:tgtEl>
                                          <p:spTgt spid="3"/>
                                        </p:tgtEl>
                                        <p:attrNameLst>
                                          <p:attrName>ppt_y</p:attrName>
                                        </p:attrNameLst>
                                      </p:cBhvr>
                                      <p:tavLst>
                                        <p:tav tm="0">
                                          <p:val>
                                            <p:fltVal val="0.5"/>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2888">
                                            <p:txEl>
                                              <p:pRg st="0" end="0"/>
                                            </p:txEl>
                                          </p:spTgt>
                                        </p:tgtEl>
                                        <p:attrNameLst>
                                          <p:attrName>style.visibility</p:attrName>
                                        </p:attrNameLst>
                                      </p:cBhvr>
                                      <p:to>
                                        <p:strVal val="visible"/>
                                      </p:to>
                                    </p:set>
                                    <p:animEffect transition="in" filter="wipe(down)">
                                      <p:cBhvr>
                                        <p:cTn id="16" dur="250"/>
                                        <p:tgtEl>
                                          <p:spTgt spid="2888">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2888">
                                            <p:txEl>
                                              <p:pRg st="1" end="1"/>
                                            </p:txEl>
                                          </p:spTgt>
                                        </p:tgtEl>
                                        <p:attrNameLst>
                                          <p:attrName>style.visibility</p:attrName>
                                        </p:attrNameLst>
                                      </p:cBhvr>
                                      <p:to>
                                        <p:strVal val="visible"/>
                                      </p:to>
                                    </p:set>
                                    <p:animEffect transition="in" filter="wipe(down)">
                                      <p:cBhvr>
                                        <p:cTn id="21" dur="250"/>
                                        <p:tgtEl>
                                          <p:spTgt spid="2888">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2888">
                                            <p:txEl>
                                              <p:pRg st="2" end="2"/>
                                            </p:txEl>
                                          </p:spTgt>
                                        </p:tgtEl>
                                        <p:attrNameLst>
                                          <p:attrName>style.visibility</p:attrName>
                                        </p:attrNameLst>
                                      </p:cBhvr>
                                      <p:to>
                                        <p:strVal val="visible"/>
                                      </p:to>
                                    </p:set>
                                    <p:animEffect transition="in" filter="wipe(down)">
                                      <p:cBhvr>
                                        <p:cTn id="26" dur="250"/>
                                        <p:tgtEl>
                                          <p:spTgt spid="2888">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2888">
                                            <p:txEl>
                                              <p:pRg st="3" end="3"/>
                                            </p:txEl>
                                          </p:spTgt>
                                        </p:tgtEl>
                                        <p:attrNameLst>
                                          <p:attrName>style.visibility</p:attrName>
                                        </p:attrNameLst>
                                      </p:cBhvr>
                                      <p:to>
                                        <p:strVal val="visible"/>
                                      </p:to>
                                    </p:set>
                                    <p:animEffect transition="in" filter="wipe(down)">
                                      <p:cBhvr>
                                        <p:cTn id="31" dur="250"/>
                                        <p:tgtEl>
                                          <p:spTgt spid="288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8" grpId="0" build="p"/>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61"/>
        <p:cNvGrpSpPr/>
        <p:nvPr/>
      </p:nvGrpSpPr>
      <p:grpSpPr>
        <a:xfrm>
          <a:off x="0" y="0"/>
          <a:ext cx="0" cy="0"/>
          <a:chOff x="0" y="0"/>
          <a:chExt cx="0" cy="0"/>
        </a:xfrm>
      </p:grpSpPr>
      <p:sp>
        <p:nvSpPr>
          <p:cNvPr id="3562" name="Google Shape;3562;p44"/>
          <p:cNvSpPr txBox="1">
            <a:spLocks noGrp="1"/>
          </p:cNvSpPr>
          <p:nvPr>
            <p:ph type="title"/>
          </p:nvPr>
        </p:nvSpPr>
        <p:spPr>
          <a:xfrm>
            <a:off x="4423395" y="3525663"/>
            <a:ext cx="5581500" cy="763500"/>
          </a:xfrm>
          <a:prstGeom prst="rect">
            <a:avLst/>
          </a:prstGeom>
        </p:spPr>
        <p:txBody>
          <a:bodyPr spcFirstLastPara="1" wrap="square" lIns="121900" tIns="121900" rIns="121900" bIns="121900" anchor="b" anchorCtr="0">
            <a:noAutofit/>
          </a:bodyPr>
          <a:lstStyle/>
          <a:p>
            <a:pPr marL="0" lvl="0" indent="0" algn="l" rtl="0">
              <a:spcBef>
                <a:spcPts val="0"/>
              </a:spcBef>
              <a:spcAft>
                <a:spcPts val="0"/>
              </a:spcAft>
              <a:buNone/>
            </a:pPr>
            <a:r>
              <a:rPr lang="en" dirty="0"/>
              <a:t>Thank you!</a:t>
            </a:r>
            <a:endParaRP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42"/>
        <p:cNvGrpSpPr/>
        <p:nvPr/>
      </p:nvGrpSpPr>
      <p:grpSpPr>
        <a:xfrm>
          <a:off x="0" y="0"/>
          <a:ext cx="0" cy="0"/>
          <a:chOff x="0" y="0"/>
          <a:chExt cx="0" cy="0"/>
        </a:xfrm>
      </p:grpSpPr>
      <p:sp>
        <p:nvSpPr>
          <p:cNvPr id="2843" name="Google Shape;2843;p26"/>
          <p:cNvSpPr txBox="1">
            <a:spLocks noGrp="1"/>
          </p:cNvSpPr>
          <p:nvPr>
            <p:ph type="body" idx="1"/>
          </p:nvPr>
        </p:nvSpPr>
        <p:spPr>
          <a:xfrm>
            <a:off x="793102" y="2482914"/>
            <a:ext cx="9341700" cy="3227419"/>
          </a:xfrm>
          <a:prstGeom prst="rect">
            <a:avLst/>
          </a:prstGeom>
        </p:spPr>
        <p:txBody>
          <a:bodyPr spcFirstLastPara="1" wrap="square" lIns="121900" tIns="121900" rIns="121900" bIns="121900" anchor="t" anchorCtr="0">
            <a:noAutofit/>
          </a:bodyPr>
          <a:lstStyle/>
          <a:p>
            <a:pPr lvl="0" algn="l" rtl="0">
              <a:lnSpc>
                <a:spcPct val="200000"/>
              </a:lnSpc>
              <a:spcBef>
                <a:spcPts val="0"/>
              </a:spcBef>
              <a:spcAft>
                <a:spcPts val="0"/>
              </a:spcAft>
              <a:buClr>
                <a:schemeClr val="accent1"/>
              </a:buClr>
              <a:buSzPts val="1900"/>
              <a:buFont typeface="Wingdings" panose="05000000000000000000" pitchFamily="2" charset="2"/>
              <a:buChar char="q"/>
            </a:pPr>
            <a:r>
              <a:rPr lang="vi-VN" sz="2000" dirty="0" smtClean="0">
                <a:latin typeface="Segoe UI Variable Small Semibol" pitchFamily="2" charset="0"/>
              </a:rPr>
              <a:t>Giới thiệu chung.</a:t>
            </a:r>
            <a:endParaRPr sz="2000" dirty="0">
              <a:latin typeface="Segoe UI Variable Small Semibol" pitchFamily="2" charset="0"/>
            </a:endParaRPr>
          </a:p>
          <a:p>
            <a:pPr lvl="0" algn="l" rtl="0">
              <a:lnSpc>
                <a:spcPct val="200000"/>
              </a:lnSpc>
              <a:spcBef>
                <a:spcPts val="0"/>
              </a:spcBef>
              <a:spcAft>
                <a:spcPts val="0"/>
              </a:spcAft>
              <a:buClr>
                <a:schemeClr val="accent1"/>
              </a:buClr>
              <a:buSzPts val="1900"/>
              <a:buFont typeface="Wingdings" panose="05000000000000000000" pitchFamily="2" charset="2"/>
              <a:buChar char="q"/>
            </a:pPr>
            <a:r>
              <a:rPr lang="vi-VN" sz="2000" dirty="0" smtClean="0">
                <a:latin typeface="Segoe UI Variable Small Semibol" pitchFamily="2" charset="0"/>
              </a:rPr>
              <a:t>Phân tích đề tài.</a:t>
            </a:r>
            <a:endParaRPr sz="2000" dirty="0">
              <a:latin typeface="Segoe UI Variable Small Semibol" pitchFamily="2" charset="0"/>
            </a:endParaRPr>
          </a:p>
          <a:p>
            <a:pPr lvl="0" algn="l" rtl="0">
              <a:lnSpc>
                <a:spcPct val="200000"/>
              </a:lnSpc>
              <a:spcBef>
                <a:spcPts val="0"/>
              </a:spcBef>
              <a:spcAft>
                <a:spcPts val="0"/>
              </a:spcAft>
              <a:buClr>
                <a:schemeClr val="accent1"/>
              </a:buClr>
              <a:buSzPts val="1900"/>
              <a:buFont typeface="Wingdings" panose="05000000000000000000" pitchFamily="2" charset="2"/>
              <a:buChar char="q"/>
            </a:pPr>
            <a:r>
              <a:rPr lang="vi-VN" sz="2000" dirty="0" smtClean="0">
                <a:latin typeface="Segoe UI Variable Small Semibol" pitchFamily="2" charset="0"/>
              </a:rPr>
              <a:t>Thiết kế hệ thống.</a:t>
            </a:r>
          </a:p>
          <a:p>
            <a:pPr lvl="0" algn="l" rtl="0">
              <a:lnSpc>
                <a:spcPct val="200000"/>
              </a:lnSpc>
              <a:spcBef>
                <a:spcPts val="0"/>
              </a:spcBef>
              <a:spcAft>
                <a:spcPts val="0"/>
              </a:spcAft>
              <a:buClr>
                <a:schemeClr val="accent1"/>
              </a:buClr>
              <a:buSzPts val="1900"/>
              <a:buFont typeface="Wingdings" panose="05000000000000000000" pitchFamily="2" charset="2"/>
              <a:buChar char="q"/>
            </a:pPr>
            <a:r>
              <a:rPr lang="vi-VN" sz="2000" dirty="0" smtClean="0">
                <a:latin typeface="Segoe UI Variable Small Semibol" pitchFamily="2" charset="0"/>
              </a:rPr>
              <a:t>Hiện thực.</a:t>
            </a:r>
          </a:p>
          <a:p>
            <a:pPr lvl="0" algn="l" rtl="0">
              <a:lnSpc>
                <a:spcPct val="200000"/>
              </a:lnSpc>
              <a:spcBef>
                <a:spcPts val="0"/>
              </a:spcBef>
              <a:spcAft>
                <a:spcPts val="0"/>
              </a:spcAft>
              <a:buClr>
                <a:schemeClr val="accent1"/>
              </a:buClr>
              <a:buSzPts val="1900"/>
              <a:buFont typeface="Wingdings" panose="05000000000000000000" pitchFamily="2" charset="2"/>
              <a:buChar char="q"/>
            </a:pPr>
            <a:r>
              <a:rPr lang="vi-VN" sz="2000" dirty="0" smtClean="0">
                <a:latin typeface="Segoe UI Variable Small Semibol" pitchFamily="2" charset="0"/>
              </a:rPr>
              <a:t>Kết luận và hướng phát triển.</a:t>
            </a:r>
            <a:endParaRPr sz="2000" dirty="0">
              <a:latin typeface="Segoe UI Variable Small Semibol" pitchFamily="2" charset="0"/>
            </a:endParaRPr>
          </a:p>
        </p:txBody>
      </p:sp>
      <p:sp>
        <p:nvSpPr>
          <p:cNvPr id="2844" name="Google Shape;2844;p26"/>
          <p:cNvSpPr txBox="1">
            <a:spLocks noGrp="1"/>
          </p:cNvSpPr>
          <p:nvPr>
            <p:ph type="title"/>
          </p:nvPr>
        </p:nvSpPr>
        <p:spPr>
          <a:xfrm>
            <a:off x="793102" y="1242915"/>
            <a:ext cx="10692882" cy="1239999"/>
          </a:xfrm>
          <a:prstGeom prst="rect">
            <a:avLst/>
          </a:prstGeom>
        </p:spPr>
        <p:txBody>
          <a:bodyPr spcFirstLastPara="1" wrap="square" lIns="121900" tIns="121900" rIns="121900" bIns="121900" anchor="t" anchorCtr="0">
            <a:noAutofit/>
          </a:bodyPr>
          <a:lstStyle/>
          <a:p>
            <a:pPr lvl="0"/>
            <a:r>
              <a:rPr lang="vi-VN" sz="6000" dirty="0">
                <a:latin typeface="Segoe UI Variable Small Semibol" pitchFamily="2" charset="0"/>
              </a:rPr>
              <a:t>Chủ đề: </a:t>
            </a:r>
            <a:r>
              <a:rPr lang="vi-VN" sz="6000" dirty="0" smtClean="0">
                <a:latin typeface="Segoe UI Variable Small Semibol" pitchFamily="2" charset="0"/>
              </a:rPr>
              <a:t> Quản </a:t>
            </a:r>
            <a:r>
              <a:rPr lang="vi-VN" sz="6000" dirty="0">
                <a:latin typeface="Segoe UI Variable Small Semibol" pitchFamily="2" charset="0"/>
              </a:rPr>
              <a:t>lí kho xe máy</a:t>
            </a:r>
            <a:endParaRPr sz="6000" dirty="0">
              <a:latin typeface="Segoe UI Variable Small Semibol"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843">
                                            <p:txEl>
                                              <p:pRg st="0" end="0"/>
                                            </p:txEl>
                                          </p:spTgt>
                                        </p:tgtEl>
                                        <p:attrNameLst>
                                          <p:attrName>style.visibility</p:attrName>
                                        </p:attrNameLst>
                                      </p:cBhvr>
                                      <p:to>
                                        <p:strVal val="visible"/>
                                      </p:to>
                                    </p:set>
                                    <p:animEffect transition="in" filter="fade">
                                      <p:cBhvr>
                                        <p:cTn id="7" dur="250"/>
                                        <p:tgtEl>
                                          <p:spTgt spid="2843">
                                            <p:txEl>
                                              <p:pRg st="0" end="0"/>
                                            </p:txEl>
                                          </p:spTgt>
                                        </p:tgtEl>
                                      </p:cBhvr>
                                    </p:animEffect>
                                    <p:anim calcmode="lin" valueType="num">
                                      <p:cBhvr>
                                        <p:cTn id="8" dur="250" fill="hold"/>
                                        <p:tgtEl>
                                          <p:spTgt spid="2843">
                                            <p:txEl>
                                              <p:pRg st="0" end="0"/>
                                            </p:txEl>
                                          </p:spTgt>
                                        </p:tgtEl>
                                        <p:attrNameLst>
                                          <p:attrName>ppt_x</p:attrName>
                                        </p:attrNameLst>
                                      </p:cBhvr>
                                      <p:tavLst>
                                        <p:tav tm="0">
                                          <p:val>
                                            <p:strVal val="#ppt_x"/>
                                          </p:val>
                                        </p:tav>
                                        <p:tav tm="100000">
                                          <p:val>
                                            <p:strVal val="#ppt_x"/>
                                          </p:val>
                                        </p:tav>
                                      </p:tavLst>
                                    </p:anim>
                                    <p:anim calcmode="lin" valueType="num">
                                      <p:cBhvr>
                                        <p:cTn id="9" dur="250" fill="hold"/>
                                        <p:tgtEl>
                                          <p:spTgt spid="284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843">
                                            <p:txEl>
                                              <p:pRg st="1" end="1"/>
                                            </p:txEl>
                                          </p:spTgt>
                                        </p:tgtEl>
                                        <p:attrNameLst>
                                          <p:attrName>style.visibility</p:attrName>
                                        </p:attrNameLst>
                                      </p:cBhvr>
                                      <p:to>
                                        <p:strVal val="visible"/>
                                      </p:to>
                                    </p:set>
                                    <p:animEffect transition="in" filter="fade">
                                      <p:cBhvr>
                                        <p:cTn id="14" dur="250"/>
                                        <p:tgtEl>
                                          <p:spTgt spid="2843">
                                            <p:txEl>
                                              <p:pRg st="1" end="1"/>
                                            </p:txEl>
                                          </p:spTgt>
                                        </p:tgtEl>
                                      </p:cBhvr>
                                    </p:animEffect>
                                    <p:anim calcmode="lin" valueType="num">
                                      <p:cBhvr>
                                        <p:cTn id="15" dur="250" fill="hold"/>
                                        <p:tgtEl>
                                          <p:spTgt spid="2843">
                                            <p:txEl>
                                              <p:pRg st="1" end="1"/>
                                            </p:txEl>
                                          </p:spTgt>
                                        </p:tgtEl>
                                        <p:attrNameLst>
                                          <p:attrName>ppt_x</p:attrName>
                                        </p:attrNameLst>
                                      </p:cBhvr>
                                      <p:tavLst>
                                        <p:tav tm="0">
                                          <p:val>
                                            <p:strVal val="#ppt_x"/>
                                          </p:val>
                                        </p:tav>
                                        <p:tav tm="100000">
                                          <p:val>
                                            <p:strVal val="#ppt_x"/>
                                          </p:val>
                                        </p:tav>
                                      </p:tavLst>
                                    </p:anim>
                                    <p:anim calcmode="lin" valueType="num">
                                      <p:cBhvr>
                                        <p:cTn id="16" dur="250" fill="hold"/>
                                        <p:tgtEl>
                                          <p:spTgt spid="284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843">
                                            <p:txEl>
                                              <p:pRg st="2" end="2"/>
                                            </p:txEl>
                                          </p:spTgt>
                                        </p:tgtEl>
                                        <p:attrNameLst>
                                          <p:attrName>style.visibility</p:attrName>
                                        </p:attrNameLst>
                                      </p:cBhvr>
                                      <p:to>
                                        <p:strVal val="visible"/>
                                      </p:to>
                                    </p:set>
                                    <p:animEffect transition="in" filter="fade">
                                      <p:cBhvr>
                                        <p:cTn id="21" dur="250"/>
                                        <p:tgtEl>
                                          <p:spTgt spid="2843">
                                            <p:txEl>
                                              <p:pRg st="2" end="2"/>
                                            </p:txEl>
                                          </p:spTgt>
                                        </p:tgtEl>
                                      </p:cBhvr>
                                    </p:animEffect>
                                    <p:anim calcmode="lin" valueType="num">
                                      <p:cBhvr>
                                        <p:cTn id="22" dur="250" fill="hold"/>
                                        <p:tgtEl>
                                          <p:spTgt spid="2843">
                                            <p:txEl>
                                              <p:pRg st="2" end="2"/>
                                            </p:txEl>
                                          </p:spTgt>
                                        </p:tgtEl>
                                        <p:attrNameLst>
                                          <p:attrName>ppt_x</p:attrName>
                                        </p:attrNameLst>
                                      </p:cBhvr>
                                      <p:tavLst>
                                        <p:tav tm="0">
                                          <p:val>
                                            <p:strVal val="#ppt_x"/>
                                          </p:val>
                                        </p:tav>
                                        <p:tav tm="100000">
                                          <p:val>
                                            <p:strVal val="#ppt_x"/>
                                          </p:val>
                                        </p:tav>
                                      </p:tavLst>
                                    </p:anim>
                                    <p:anim calcmode="lin" valueType="num">
                                      <p:cBhvr>
                                        <p:cTn id="23" dur="250" fill="hold"/>
                                        <p:tgtEl>
                                          <p:spTgt spid="284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843">
                                            <p:txEl>
                                              <p:pRg st="3" end="3"/>
                                            </p:txEl>
                                          </p:spTgt>
                                        </p:tgtEl>
                                        <p:attrNameLst>
                                          <p:attrName>style.visibility</p:attrName>
                                        </p:attrNameLst>
                                      </p:cBhvr>
                                      <p:to>
                                        <p:strVal val="visible"/>
                                      </p:to>
                                    </p:set>
                                    <p:animEffect transition="in" filter="fade">
                                      <p:cBhvr>
                                        <p:cTn id="28" dur="250"/>
                                        <p:tgtEl>
                                          <p:spTgt spid="2843">
                                            <p:txEl>
                                              <p:pRg st="3" end="3"/>
                                            </p:txEl>
                                          </p:spTgt>
                                        </p:tgtEl>
                                      </p:cBhvr>
                                    </p:animEffect>
                                    <p:anim calcmode="lin" valueType="num">
                                      <p:cBhvr>
                                        <p:cTn id="29" dur="250" fill="hold"/>
                                        <p:tgtEl>
                                          <p:spTgt spid="2843">
                                            <p:txEl>
                                              <p:pRg st="3" end="3"/>
                                            </p:txEl>
                                          </p:spTgt>
                                        </p:tgtEl>
                                        <p:attrNameLst>
                                          <p:attrName>ppt_x</p:attrName>
                                        </p:attrNameLst>
                                      </p:cBhvr>
                                      <p:tavLst>
                                        <p:tav tm="0">
                                          <p:val>
                                            <p:strVal val="#ppt_x"/>
                                          </p:val>
                                        </p:tav>
                                        <p:tav tm="100000">
                                          <p:val>
                                            <p:strVal val="#ppt_x"/>
                                          </p:val>
                                        </p:tav>
                                      </p:tavLst>
                                    </p:anim>
                                    <p:anim calcmode="lin" valueType="num">
                                      <p:cBhvr>
                                        <p:cTn id="30" dur="250" fill="hold"/>
                                        <p:tgtEl>
                                          <p:spTgt spid="284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843">
                                            <p:txEl>
                                              <p:pRg st="4" end="4"/>
                                            </p:txEl>
                                          </p:spTgt>
                                        </p:tgtEl>
                                        <p:attrNameLst>
                                          <p:attrName>style.visibility</p:attrName>
                                        </p:attrNameLst>
                                      </p:cBhvr>
                                      <p:to>
                                        <p:strVal val="visible"/>
                                      </p:to>
                                    </p:set>
                                    <p:animEffect transition="in" filter="fade">
                                      <p:cBhvr>
                                        <p:cTn id="35" dur="250"/>
                                        <p:tgtEl>
                                          <p:spTgt spid="2843">
                                            <p:txEl>
                                              <p:pRg st="4" end="4"/>
                                            </p:txEl>
                                          </p:spTgt>
                                        </p:tgtEl>
                                      </p:cBhvr>
                                    </p:animEffect>
                                    <p:anim calcmode="lin" valueType="num">
                                      <p:cBhvr>
                                        <p:cTn id="36" dur="250" fill="hold"/>
                                        <p:tgtEl>
                                          <p:spTgt spid="2843">
                                            <p:txEl>
                                              <p:pRg st="4" end="4"/>
                                            </p:txEl>
                                          </p:spTgt>
                                        </p:tgtEl>
                                        <p:attrNameLst>
                                          <p:attrName>ppt_x</p:attrName>
                                        </p:attrNameLst>
                                      </p:cBhvr>
                                      <p:tavLst>
                                        <p:tav tm="0">
                                          <p:val>
                                            <p:strVal val="#ppt_x"/>
                                          </p:val>
                                        </p:tav>
                                        <p:tav tm="100000">
                                          <p:val>
                                            <p:strVal val="#ppt_x"/>
                                          </p:val>
                                        </p:tav>
                                      </p:tavLst>
                                    </p:anim>
                                    <p:anim calcmode="lin" valueType="num">
                                      <p:cBhvr>
                                        <p:cTn id="37" dur="250" fill="hold"/>
                                        <p:tgtEl>
                                          <p:spTgt spid="284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48"/>
        <p:cNvGrpSpPr/>
        <p:nvPr/>
      </p:nvGrpSpPr>
      <p:grpSpPr>
        <a:xfrm>
          <a:off x="0" y="0"/>
          <a:ext cx="0" cy="0"/>
          <a:chOff x="0" y="0"/>
          <a:chExt cx="0" cy="0"/>
        </a:xfrm>
      </p:grpSpPr>
      <p:sp>
        <p:nvSpPr>
          <p:cNvPr id="2849" name="Google Shape;2849;p27"/>
          <p:cNvSpPr txBox="1">
            <a:spLocks noGrp="1"/>
          </p:cNvSpPr>
          <p:nvPr>
            <p:ph type="body" idx="1"/>
          </p:nvPr>
        </p:nvSpPr>
        <p:spPr>
          <a:xfrm>
            <a:off x="989044" y="3591744"/>
            <a:ext cx="9890449" cy="2838600"/>
          </a:xfrm>
          <a:prstGeom prst="rect">
            <a:avLst/>
          </a:prstGeom>
        </p:spPr>
        <p:txBody>
          <a:bodyPr spcFirstLastPara="1" wrap="square" lIns="121900" tIns="121900" rIns="121900" bIns="121900" anchor="t" anchorCtr="0">
            <a:noAutofit/>
          </a:bodyPr>
          <a:lstStyle/>
          <a:p>
            <a:pPr marL="342900" lvl="0" indent="-342900" algn="l">
              <a:buFont typeface="Wingdings" panose="05000000000000000000" pitchFamily="2" charset="2"/>
              <a:buChar char="q"/>
            </a:pPr>
            <a:r>
              <a:rPr lang="vi-VN" dirty="0" smtClean="0">
                <a:latin typeface="Segoe UI Variable Small Semibol" pitchFamily="2" charset="0"/>
              </a:rPr>
              <a:t>Vấn đề: Hiện </a:t>
            </a:r>
            <a:r>
              <a:rPr lang="vi-VN" dirty="0">
                <a:latin typeface="Segoe UI Variable Small Semibol" pitchFamily="2" charset="0"/>
              </a:rPr>
              <a:t>nay trong nhiều doanh nghiệp đang gặp phải một số vấn đề về quản lí thông tin như sai sót, khó quản lí, mất dữ liệu, việc sử dụng giấy để ghi chép nhiều hơn việc sao lưu thông tin trên máy tính, cách làm việc còn quá lạc hậu, rập khuôn, ... </a:t>
            </a:r>
            <a:endParaRPr lang="vi-VN" dirty="0" smtClean="0">
              <a:latin typeface="Segoe UI Variable Small Semibol" pitchFamily="2" charset="0"/>
            </a:endParaRPr>
          </a:p>
          <a:p>
            <a:pPr marL="342900" lvl="0" indent="-342900" algn="l">
              <a:buFont typeface="Wingdings" panose="05000000000000000000" pitchFamily="2" charset="2"/>
              <a:buChar char="§"/>
            </a:pPr>
            <a:endParaRPr lang="vi-VN" dirty="0" smtClean="0">
              <a:latin typeface="Segoe UI Variable Small Semibol" pitchFamily="2" charset="0"/>
            </a:endParaRPr>
          </a:p>
          <a:p>
            <a:pPr marL="342900" indent="-342900" algn="l">
              <a:buFont typeface="Wingdings" panose="05000000000000000000" pitchFamily="2" charset="2"/>
              <a:buChar char="q"/>
            </a:pPr>
            <a:r>
              <a:rPr lang="vi-VN" dirty="0" smtClean="0">
                <a:latin typeface="Segoe UI Variable Small Semibol" pitchFamily="2" charset="0"/>
              </a:rPr>
              <a:t>Mục tiêu: </a:t>
            </a:r>
            <a:r>
              <a:rPr lang="vi-VN" dirty="0">
                <a:latin typeface="Segoe UI Variable Small Semibol" pitchFamily="2" charset="0"/>
              </a:rPr>
              <a:t>Tạo cho người dùng một “ứng dụng” để dễ dàng thực hiện việc nhập xuất, tìm kiếm nhanh chóng, quản lí với kho dữ liệu khổng lồ mà vẫn đảm bảo được tính đúng đắn, tính chính xác và phù hợp với thực tế.</a:t>
            </a:r>
            <a:endParaRPr lang="en-US" dirty="0">
              <a:latin typeface="Segoe UI Variable Small Semibol" pitchFamily="2" charset="0"/>
            </a:endParaRPr>
          </a:p>
          <a:p>
            <a:pPr marL="342900" lvl="0" indent="-342900" algn="l">
              <a:buFont typeface="Wingdings" panose="05000000000000000000" pitchFamily="2" charset="2"/>
              <a:buChar char="§"/>
            </a:pPr>
            <a:endParaRPr dirty="0">
              <a:latin typeface="Segoe UI Variable Small Semibol" pitchFamily="2" charset="0"/>
            </a:endParaRPr>
          </a:p>
        </p:txBody>
      </p:sp>
      <p:sp>
        <p:nvSpPr>
          <p:cNvPr id="2850" name="Google Shape;2850;p27"/>
          <p:cNvSpPr txBox="1">
            <a:spLocks noGrp="1"/>
          </p:cNvSpPr>
          <p:nvPr>
            <p:ph type="title"/>
          </p:nvPr>
        </p:nvSpPr>
        <p:spPr>
          <a:xfrm>
            <a:off x="2401350" y="2321006"/>
            <a:ext cx="73893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vi-VN" dirty="0" smtClean="0">
                <a:latin typeface="Segoe UI Variable Small Semibol" pitchFamily="2" charset="0"/>
              </a:rPr>
              <a:t>Giới thiệu chung</a:t>
            </a:r>
            <a:endParaRPr dirty="0">
              <a:latin typeface="Segoe UI Variable Small Semibol" pitchFamily="2" charset="0"/>
            </a:endParaRPr>
          </a:p>
        </p:txBody>
      </p:sp>
      <p:sp>
        <p:nvSpPr>
          <p:cNvPr id="2851" name="Google Shape;2851;p27"/>
          <p:cNvSpPr/>
          <p:nvPr/>
        </p:nvSpPr>
        <p:spPr>
          <a:xfrm>
            <a:off x="5269775" y="560136"/>
            <a:ext cx="1652450" cy="1617526"/>
          </a:xfrm>
          <a:prstGeom prst="rect">
            <a:avLst/>
          </a:prstGeom>
        </p:spPr>
        <p:txBody>
          <a:bodyPr>
            <a:prstTxWarp prst="textPlain">
              <a:avLst/>
            </a:prstTxWarp>
          </a:bodyPr>
          <a:lstStyle/>
          <a:p>
            <a:pPr lvl="0" algn="ctr"/>
            <a:r>
              <a:rPr b="1" i="0" dirty="0">
                <a:ln>
                  <a:noFill/>
                </a:ln>
                <a:solidFill>
                  <a:schemeClr val="accent3"/>
                </a:solidFill>
                <a:latin typeface="Segoe UI Variable Small Semibol" pitchFamily="2" charset="0"/>
              </a:rPr>
              <a:t>01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850"/>
                                        </p:tgtEl>
                                        <p:attrNameLst>
                                          <p:attrName>style.visibility</p:attrName>
                                        </p:attrNameLst>
                                      </p:cBhvr>
                                      <p:to>
                                        <p:strVal val="visible"/>
                                      </p:to>
                                    </p:set>
                                    <p:anim calcmode="lin" valueType="num">
                                      <p:cBhvr>
                                        <p:cTn id="7" dur="250" fill="hold"/>
                                        <p:tgtEl>
                                          <p:spTgt spid="2850"/>
                                        </p:tgtEl>
                                        <p:attrNameLst>
                                          <p:attrName>ppt_w</p:attrName>
                                        </p:attrNameLst>
                                      </p:cBhvr>
                                      <p:tavLst>
                                        <p:tav tm="0">
                                          <p:val>
                                            <p:fltVal val="0"/>
                                          </p:val>
                                        </p:tav>
                                        <p:tav tm="100000">
                                          <p:val>
                                            <p:strVal val="#ppt_w"/>
                                          </p:val>
                                        </p:tav>
                                      </p:tavLst>
                                    </p:anim>
                                    <p:anim calcmode="lin" valueType="num">
                                      <p:cBhvr>
                                        <p:cTn id="8" dur="250" fill="hold"/>
                                        <p:tgtEl>
                                          <p:spTgt spid="2850"/>
                                        </p:tgtEl>
                                        <p:attrNameLst>
                                          <p:attrName>ppt_h</p:attrName>
                                        </p:attrNameLst>
                                      </p:cBhvr>
                                      <p:tavLst>
                                        <p:tav tm="0">
                                          <p:val>
                                            <p:fltVal val="0"/>
                                          </p:val>
                                        </p:tav>
                                        <p:tav tm="100000">
                                          <p:val>
                                            <p:strVal val="#ppt_h"/>
                                          </p:val>
                                        </p:tav>
                                      </p:tavLst>
                                    </p:anim>
                                    <p:animEffect transition="in" filter="fade">
                                      <p:cBhvr>
                                        <p:cTn id="9" dur="250"/>
                                        <p:tgtEl>
                                          <p:spTgt spid="2850"/>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2849">
                                            <p:txEl>
                                              <p:pRg st="0" end="0"/>
                                            </p:txEl>
                                          </p:spTgt>
                                        </p:tgtEl>
                                        <p:attrNameLst>
                                          <p:attrName>style.visibility</p:attrName>
                                        </p:attrNameLst>
                                      </p:cBhvr>
                                      <p:to>
                                        <p:strVal val="visible"/>
                                      </p:to>
                                    </p:set>
                                    <p:anim calcmode="lin" valueType="num">
                                      <p:cBhvr additive="base">
                                        <p:cTn id="14" dur="250" fill="hold"/>
                                        <p:tgtEl>
                                          <p:spTgt spid="2849">
                                            <p:txEl>
                                              <p:pRg st="0" end="0"/>
                                            </p:txEl>
                                          </p:spTgt>
                                        </p:tgtEl>
                                        <p:attrNameLst>
                                          <p:attrName>ppt_x</p:attrName>
                                        </p:attrNameLst>
                                      </p:cBhvr>
                                      <p:tavLst>
                                        <p:tav tm="0">
                                          <p:val>
                                            <p:strVal val="#ppt_x"/>
                                          </p:val>
                                        </p:tav>
                                        <p:tav tm="100000">
                                          <p:val>
                                            <p:strVal val="#ppt_x"/>
                                          </p:val>
                                        </p:tav>
                                      </p:tavLst>
                                    </p:anim>
                                    <p:anim calcmode="lin" valueType="num">
                                      <p:cBhvr additive="base">
                                        <p:cTn id="15" dur="250" fill="hold"/>
                                        <p:tgtEl>
                                          <p:spTgt spid="284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2849">
                                            <p:txEl>
                                              <p:pRg st="2" end="2"/>
                                            </p:txEl>
                                          </p:spTgt>
                                        </p:tgtEl>
                                        <p:attrNameLst>
                                          <p:attrName>style.visibility</p:attrName>
                                        </p:attrNameLst>
                                      </p:cBhvr>
                                      <p:to>
                                        <p:strVal val="visible"/>
                                      </p:to>
                                    </p:set>
                                    <p:anim calcmode="lin" valueType="num">
                                      <p:cBhvr additive="base">
                                        <p:cTn id="20" dur="250" fill="hold"/>
                                        <p:tgtEl>
                                          <p:spTgt spid="2849">
                                            <p:txEl>
                                              <p:pRg st="2" end="2"/>
                                            </p:txEl>
                                          </p:spTgt>
                                        </p:tgtEl>
                                        <p:attrNameLst>
                                          <p:attrName>ppt_x</p:attrName>
                                        </p:attrNameLst>
                                      </p:cBhvr>
                                      <p:tavLst>
                                        <p:tav tm="0">
                                          <p:val>
                                            <p:strVal val="#ppt_x"/>
                                          </p:val>
                                        </p:tav>
                                        <p:tav tm="100000">
                                          <p:val>
                                            <p:strVal val="#ppt_x"/>
                                          </p:val>
                                        </p:tav>
                                      </p:tavLst>
                                    </p:anim>
                                    <p:anim calcmode="lin" valueType="num">
                                      <p:cBhvr additive="base">
                                        <p:cTn id="21" dur="250" fill="hold"/>
                                        <p:tgtEl>
                                          <p:spTgt spid="284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9" grpId="0" build="p"/>
      <p:bldP spid="285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55"/>
        <p:cNvGrpSpPr/>
        <p:nvPr/>
      </p:nvGrpSpPr>
      <p:grpSpPr>
        <a:xfrm>
          <a:off x="0" y="0"/>
          <a:ext cx="0" cy="0"/>
          <a:chOff x="0" y="0"/>
          <a:chExt cx="0" cy="0"/>
        </a:xfrm>
      </p:grpSpPr>
      <p:sp>
        <p:nvSpPr>
          <p:cNvPr id="2856" name="Google Shape;2856;p28"/>
          <p:cNvSpPr txBox="1">
            <a:spLocks noGrp="1"/>
          </p:cNvSpPr>
          <p:nvPr>
            <p:ph type="title"/>
          </p:nvPr>
        </p:nvSpPr>
        <p:spPr>
          <a:xfrm>
            <a:off x="2703300" y="2475005"/>
            <a:ext cx="67854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vi-VN" dirty="0" smtClean="0">
                <a:latin typeface="Segoe UI Variable Small Semibol" pitchFamily="2" charset="0"/>
              </a:rPr>
              <a:t>Phân tích đề tài</a:t>
            </a:r>
            <a:endParaRPr dirty="0">
              <a:latin typeface="Segoe UI Variable Small Semibol" pitchFamily="2" charset="0"/>
            </a:endParaRPr>
          </a:p>
        </p:txBody>
      </p:sp>
      <p:sp>
        <p:nvSpPr>
          <p:cNvPr id="2857" name="Google Shape;2857;p28"/>
          <p:cNvSpPr txBox="1">
            <a:spLocks noGrp="1"/>
          </p:cNvSpPr>
          <p:nvPr>
            <p:ph type="body" idx="1"/>
          </p:nvPr>
        </p:nvSpPr>
        <p:spPr>
          <a:xfrm>
            <a:off x="2899243" y="3703799"/>
            <a:ext cx="6785400" cy="2158200"/>
          </a:xfrm>
          <a:prstGeom prst="rect">
            <a:avLst/>
          </a:prstGeom>
        </p:spPr>
        <p:txBody>
          <a:bodyPr spcFirstLastPara="1" wrap="square" lIns="121900" tIns="121900" rIns="121900" bIns="121900" anchor="t" anchorCtr="0">
            <a:noAutofit/>
          </a:bodyPr>
          <a:lstStyle/>
          <a:p>
            <a:pPr marL="342900" lvl="0" indent="-342900" algn="l">
              <a:buFont typeface="Wingdings" panose="05000000000000000000" pitchFamily="2" charset="2"/>
              <a:buChar char="q"/>
            </a:pPr>
            <a:r>
              <a:rPr lang="vi-VN" dirty="0">
                <a:latin typeface="Segoe UI Variable Small Semibol" pitchFamily="2" charset="0"/>
              </a:rPr>
              <a:t>Phân tích yêu cầu và chức năng của hệ </a:t>
            </a:r>
            <a:r>
              <a:rPr lang="vi-VN" dirty="0" smtClean="0">
                <a:latin typeface="Segoe UI Variable Small Semibol" pitchFamily="2" charset="0"/>
              </a:rPr>
              <a:t>thống.</a:t>
            </a:r>
          </a:p>
          <a:p>
            <a:pPr marL="342900" lvl="0" indent="-342900" algn="l">
              <a:buFont typeface="Wingdings" panose="05000000000000000000" pitchFamily="2" charset="2"/>
              <a:buChar char="q"/>
            </a:pPr>
            <a:endParaRPr lang="vi-VN" dirty="0" smtClean="0">
              <a:latin typeface="Segoe UI Variable Small Semibol" pitchFamily="2" charset="0"/>
            </a:endParaRPr>
          </a:p>
          <a:p>
            <a:pPr marL="342900" lvl="0" indent="-342900" algn="l">
              <a:buFont typeface="Wingdings" panose="05000000000000000000" pitchFamily="2" charset="2"/>
              <a:buChar char="q"/>
            </a:pPr>
            <a:r>
              <a:rPr lang="vi-VN" dirty="0">
                <a:latin typeface="Segoe UI Variable Small Semibol" pitchFamily="2" charset="0"/>
              </a:rPr>
              <a:t>Các công việc cần giải </a:t>
            </a:r>
            <a:r>
              <a:rPr lang="vi-VN" dirty="0" smtClean="0">
                <a:latin typeface="Segoe UI Variable Small Semibol" pitchFamily="2" charset="0"/>
              </a:rPr>
              <a:t>quyết.</a:t>
            </a:r>
          </a:p>
          <a:p>
            <a:pPr marL="342900" lvl="0" indent="-342900" algn="l">
              <a:buFont typeface="Wingdings" panose="05000000000000000000" pitchFamily="2" charset="2"/>
              <a:buChar char="q"/>
            </a:pPr>
            <a:endParaRPr lang="vi-VN" dirty="0">
              <a:latin typeface="Segoe UI Variable Small Semibol" pitchFamily="2" charset="0"/>
            </a:endParaRPr>
          </a:p>
          <a:p>
            <a:pPr marL="342900" lvl="0" indent="-342900" algn="l">
              <a:buFont typeface="Wingdings" panose="05000000000000000000" pitchFamily="2" charset="2"/>
              <a:buChar char="q"/>
            </a:pPr>
            <a:r>
              <a:rPr lang="vi-VN" dirty="0">
                <a:latin typeface="Segoe UI Variable Small Semibol" pitchFamily="2" charset="0"/>
              </a:rPr>
              <a:t>Đối tượng người </a:t>
            </a:r>
            <a:r>
              <a:rPr lang="vi-VN" dirty="0" smtClean="0">
                <a:latin typeface="Segoe UI Variable Small Semibol" pitchFamily="2" charset="0"/>
              </a:rPr>
              <a:t>dùng.</a:t>
            </a:r>
            <a:endParaRPr dirty="0">
              <a:latin typeface="Segoe UI Variable Small Semibol" pitchFamily="2" charset="0"/>
            </a:endParaRPr>
          </a:p>
        </p:txBody>
      </p:sp>
      <p:sp>
        <p:nvSpPr>
          <p:cNvPr id="5" name="Google Shape;2851;p27"/>
          <p:cNvSpPr/>
          <p:nvPr/>
        </p:nvSpPr>
        <p:spPr>
          <a:xfrm>
            <a:off x="5269775" y="624832"/>
            <a:ext cx="1652450" cy="1617526"/>
          </a:xfrm>
          <a:prstGeom prst="rect">
            <a:avLst/>
          </a:prstGeom>
        </p:spPr>
        <p:txBody>
          <a:bodyPr>
            <a:prstTxWarp prst="textPlain">
              <a:avLst/>
            </a:prstTxWarp>
          </a:bodyPr>
          <a:lstStyle/>
          <a:p>
            <a:pPr lvl="0" algn="ctr"/>
            <a:r>
              <a:rPr lang="vi-VN" b="1" i="0" dirty="0" smtClean="0">
                <a:ln>
                  <a:noFill/>
                </a:ln>
                <a:solidFill>
                  <a:schemeClr val="accent3">
                    <a:lumMod val="75000"/>
                  </a:schemeClr>
                </a:solidFill>
                <a:latin typeface="Segoe UI Variable Small Semibol" pitchFamily="2" charset="0"/>
              </a:rPr>
              <a:t>02</a:t>
            </a:r>
            <a:endParaRPr b="1" i="0" dirty="0">
              <a:ln>
                <a:noFill/>
              </a:ln>
              <a:solidFill>
                <a:schemeClr val="accent3">
                  <a:lumMod val="75000"/>
                </a:schemeClr>
              </a:solidFill>
              <a:latin typeface="Segoe UI Variable Small Semibol"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856"/>
                                        </p:tgtEl>
                                        <p:attrNameLst>
                                          <p:attrName>style.visibility</p:attrName>
                                        </p:attrNameLst>
                                      </p:cBhvr>
                                      <p:to>
                                        <p:strVal val="visible"/>
                                      </p:to>
                                    </p:set>
                                    <p:anim calcmode="lin" valueType="num">
                                      <p:cBhvr>
                                        <p:cTn id="7" dur="250" fill="hold"/>
                                        <p:tgtEl>
                                          <p:spTgt spid="2856"/>
                                        </p:tgtEl>
                                        <p:attrNameLst>
                                          <p:attrName>ppt_w</p:attrName>
                                        </p:attrNameLst>
                                      </p:cBhvr>
                                      <p:tavLst>
                                        <p:tav tm="0">
                                          <p:val>
                                            <p:fltVal val="0"/>
                                          </p:val>
                                        </p:tav>
                                        <p:tav tm="100000">
                                          <p:val>
                                            <p:strVal val="#ppt_w"/>
                                          </p:val>
                                        </p:tav>
                                      </p:tavLst>
                                    </p:anim>
                                    <p:anim calcmode="lin" valueType="num">
                                      <p:cBhvr>
                                        <p:cTn id="8" dur="250" fill="hold"/>
                                        <p:tgtEl>
                                          <p:spTgt spid="2856"/>
                                        </p:tgtEl>
                                        <p:attrNameLst>
                                          <p:attrName>ppt_h</p:attrName>
                                        </p:attrNameLst>
                                      </p:cBhvr>
                                      <p:tavLst>
                                        <p:tav tm="0">
                                          <p:val>
                                            <p:fltVal val="0"/>
                                          </p:val>
                                        </p:tav>
                                        <p:tav tm="100000">
                                          <p:val>
                                            <p:strVal val="#ppt_h"/>
                                          </p:val>
                                        </p:tav>
                                      </p:tavLst>
                                    </p:anim>
                                    <p:animEffect transition="in" filter="fade">
                                      <p:cBhvr>
                                        <p:cTn id="9" dur="250"/>
                                        <p:tgtEl>
                                          <p:spTgt spid="2856"/>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2857">
                                            <p:txEl>
                                              <p:pRg st="0" end="0"/>
                                            </p:txEl>
                                          </p:spTgt>
                                        </p:tgtEl>
                                        <p:attrNameLst>
                                          <p:attrName>style.visibility</p:attrName>
                                        </p:attrNameLst>
                                      </p:cBhvr>
                                      <p:to>
                                        <p:strVal val="visible"/>
                                      </p:to>
                                    </p:set>
                                    <p:animEffect transition="in" filter="wipe(down)">
                                      <p:cBhvr>
                                        <p:cTn id="14" dur="250"/>
                                        <p:tgtEl>
                                          <p:spTgt spid="2857">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2857">
                                            <p:txEl>
                                              <p:pRg st="2" end="2"/>
                                            </p:txEl>
                                          </p:spTgt>
                                        </p:tgtEl>
                                        <p:attrNameLst>
                                          <p:attrName>style.visibility</p:attrName>
                                        </p:attrNameLst>
                                      </p:cBhvr>
                                      <p:to>
                                        <p:strVal val="visible"/>
                                      </p:to>
                                    </p:set>
                                    <p:animEffect transition="in" filter="wipe(down)">
                                      <p:cBhvr>
                                        <p:cTn id="19" dur="250"/>
                                        <p:tgtEl>
                                          <p:spTgt spid="2857">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2857">
                                            <p:txEl>
                                              <p:pRg st="4" end="4"/>
                                            </p:txEl>
                                          </p:spTgt>
                                        </p:tgtEl>
                                        <p:attrNameLst>
                                          <p:attrName>style.visibility</p:attrName>
                                        </p:attrNameLst>
                                      </p:cBhvr>
                                      <p:to>
                                        <p:strVal val="visible"/>
                                      </p:to>
                                    </p:set>
                                    <p:animEffect transition="in" filter="wipe(down)">
                                      <p:cBhvr>
                                        <p:cTn id="24" dur="250"/>
                                        <p:tgtEl>
                                          <p:spTgt spid="285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6" grpId="0"/>
      <p:bldP spid="285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61"/>
        <p:cNvGrpSpPr/>
        <p:nvPr/>
      </p:nvGrpSpPr>
      <p:grpSpPr>
        <a:xfrm>
          <a:off x="0" y="0"/>
          <a:ext cx="0" cy="0"/>
          <a:chOff x="0" y="0"/>
          <a:chExt cx="0" cy="0"/>
        </a:xfrm>
      </p:grpSpPr>
      <p:sp>
        <p:nvSpPr>
          <p:cNvPr id="2862" name="Google Shape;2862;p29"/>
          <p:cNvSpPr txBox="1">
            <a:spLocks noGrp="1"/>
          </p:cNvSpPr>
          <p:nvPr>
            <p:ph type="title"/>
          </p:nvPr>
        </p:nvSpPr>
        <p:spPr>
          <a:xfrm>
            <a:off x="251927" y="1293498"/>
            <a:ext cx="4133462" cy="1000101"/>
          </a:xfrm>
          <a:prstGeom prst="rect">
            <a:avLst/>
          </a:prstGeom>
        </p:spPr>
        <p:txBody>
          <a:bodyPr spcFirstLastPara="1" wrap="square" lIns="121900" tIns="121900" rIns="121900" bIns="121900" anchor="t" anchorCtr="0">
            <a:noAutofit/>
          </a:bodyPr>
          <a:lstStyle/>
          <a:p>
            <a:pPr lvl="0" algn="ctr"/>
            <a:r>
              <a:rPr lang="vi-VN" sz="2400" dirty="0">
                <a:latin typeface="Segoe UI Variable Small Semibol" pitchFamily="2" charset="0"/>
              </a:rPr>
              <a:t>Phân tích yêu cầu và chức năng của hệ thống</a:t>
            </a:r>
            <a:endParaRPr sz="2400" dirty="0">
              <a:latin typeface="Segoe UI Variable Small Semibol" pitchFamily="2" charset="0"/>
            </a:endParaRPr>
          </a:p>
        </p:txBody>
      </p:sp>
      <p:sp>
        <p:nvSpPr>
          <p:cNvPr id="2863" name="Google Shape;2863;p29"/>
          <p:cNvSpPr txBox="1">
            <a:spLocks noGrp="1"/>
          </p:cNvSpPr>
          <p:nvPr>
            <p:ph type="body" idx="2"/>
          </p:nvPr>
        </p:nvSpPr>
        <p:spPr>
          <a:xfrm>
            <a:off x="8014998" y="2295437"/>
            <a:ext cx="3321696" cy="3941669"/>
          </a:xfrm>
          <a:prstGeom prst="rect">
            <a:avLst/>
          </a:prstGeom>
        </p:spPr>
        <p:txBody>
          <a:bodyPr spcFirstLastPara="1" wrap="square" lIns="121900" tIns="121900" rIns="121900" bIns="121900" anchor="t" anchorCtr="0">
            <a:noAutofit/>
          </a:bodyPr>
          <a:lstStyle/>
          <a:p>
            <a:pPr marL="342900" lvl="0" indent="-342900">
              <a:buFont typeface="Wingdings" panose="05000000000000000000" pitchFamily="2" charset="2"/>
              <a:buChar char="§"/>
            </a:pPr>
            <a:r>
              <a:rPr lang="vi-VN" sz="1800" dirty="0">
                <a:latin typeface="Segoe UI Variable Small Semibol" pitchFamily="2" charset="0"/>
              </a:rPr>
              <a:t>Dành cho các tổ chức, cá nhân hoặc công ty đang cần có một hệ thống quản lí kho xe </a:t>
            </a:r>
            <a:r>
              <a:rPr lang="vi-VN" sz="1800" dirty="0" smtClean="0">
                <a:latin typeface="Segoe UI Variable Small Semibol" pitchFamily="2" charset="0"/>
              </a:rPr>
              <a:t>máy.</a:t>
            </a:r>
          </a:p>
          <a:p>
            <a:pPr marL="342900" lvl="0" indent="-342900">
              <a:buFont typeface="Wingdings" panose="05000000000000000000" pitchFamily="2" charset="2"/>
              <a:buChar char="§"/>
            </a:pPr>
            <a:endParaRPr lang="vi-VN" sz="1800" dirty="0" smtClean="0">
              <a:latin typeface="Segoe UI Variable Small Semibol" pitchFamily="2" charset="0"/>
            </a:endParaRPr>
          </a:p>
          <a:p>
            <a:pPr marL="342900" lvl="0" indent="-342900">
              <a:buFont typeface="Wingdings" panose="05000000000000000000" pitchFamily="2" charset="2"/>
              <a:buChar char="§"/>
            </a:pPr>
            <a:r>
              <a:rPr lang="vi-VN" sz="1800" dirty="0">
                <a:latin typeface="Segoe UI Variable Small Semibol" pitchFamily="2" charset="0"/>
              </a:rPr>
              <a:t>Người dùng là chủ của tổ chức, công ty sẽ giữ vai trò là người quản lí và cấp dưới của họ sẽ giữ vai trò nhân viên.</a:t>
            </a:r>
            <a:endParaRPr sz="1800" dirty="0">
              <a:latin typeface="Segoe UI Variable Small Semibol" pitchFamily="2" charset="0"/>
            </a:endParaRPr>
          </a:p>
        </p:txBody>
      </p:sp>
      <p:sp>
        <p:nvSpPr>
          <p:cNvPr id="2864" name="Google Shape;2864;p29"/>
          <p:cNvSpPr txBox="1">
            <a:spLocks noGrp="1"/>
          </p:cNvSpPr>
          <p:nvPr>
            <p:ph type="body" idx="1"/>
          </p:nvPr>
        </p:nvSpPr>
        <p:spPr>
          <a:xfrm>
            <a:off x="536514" y="2359605"/>
            <a:ext cx="3554960" cy="3863913"/>
          </a:xfrm>
          <a:prstGeom prst="rect">
            <a:avLst/>
          </a:prstGeom>
        </p:spPr>
        <p:txBody>
          <a:bodyPr spcFirstLastPara="1" wrap="square" lIns="121900" tIns="121900" rIns="121900" bIns="121900" anchor="t" anchorCtr="0">
            <a:noAutofit/>
          </a:bodyPr>
          <a:lstStyle/>
          <a:p>
            <a:pPr marL="342900" lvl="0" indent="-342900">
              <a:buFont typeface="Wingdings" panose="05000000000000000000" pitchFamily="2" charset="2"/>
              <a:buChar char="§"/>
            </a:pPr>
            <a:r>
              <a:rPr lang="vi-VN" sz="1800" dirty="0">
                <a:latin typeface="Segoe UI Variable Small Semibol" pitchFamily="2" charset="0"/>
              </a:rPr>
              <a:t>Quản lí phiếu nhập xuất </a:t>
            </a:r>
            <a:r>
              <a:rPr lang="vi-VN" sz="1800" dirty="0" smtClean="0">
                <a:latin typeface="Segoe UI Variable Small Semibol" pitchFamily="2" charset="0"/>
              </a:rPr>
              <a:t>kho: </a:t>
            </a:r>
            <a:r>
              <a:rPr lang="en-US" sz="1800" dirty="0">
                <a:latin typeface="Segoe UI Variable Small Semibol" pitchFamily="2" charset="0"/>
              </a:rPr>
              <a:t> </a:t>
            </a:r>
            <a:r>
              <a:rPr lang="vi-VN" sz="1800" dirty="0" smtClean="0">
                <a:latin typeface="Segoe UI Variable Small Semibol" pitchFamily="2" charset="0"/>
              </a:rPr>
              <a:t>Mọi hoạt động đều được lưu trong cơ sở dữ liệu.</a:t>
            </a:r>
          </a:p>
          <a:p>
            <a:pPr marL="342900" lvl="0" indent="-342900">
              <a:buFont typeface="Wingdings" panose="05000000000000000000" pitchFamily="2" charset="2"/>
              <a:buChar char="§"/>
            </a:pPr>
            <a:endParaRPr lang="vi-VN" sz="1800" dirty="0" smtClean="0">
              <a:latin typeface="Segoe UI Variable Small Semibol" pitchFamily="2" charset="0"/>
            </a:endParaRPr>
          </a:p>
          <a:p>
            <a:pPr marL="342900" lvl="0" indent="-342900">
              <a:buFont typeface="Wingdings" panose="05000000000000000000" pitchFamily="2" charset="2"/>
              <a:buChar char="§"/>
            </a:pPr>
            <a:r>
              <a:rPr lang="vi-VN" sz="1800" dirty="0" smtClean="0">
                <a:latin typeface="Segoe UI Variable Small Semibol" pitchFamily="2" charset="0"/>
              </a:rPr>
              <a:t>Quản </a:t>
            </a:r>
            <a:r>
              <a:rPr lang="vi-VN" sz="1800" dirty="0">
                <a:latin typeface="Segoe UI Variable Small Semibol" pitchFamily="2" charset="0"/>
              </a:rPr>
              <a:t>lí hàng trong </a:t>
            </a:r>
            <a:r>
              <a:rPr lang="vi-VN" sz="1800" dirty="0" smtClean="0">
                <a:latin typeface="Segoe UI Variable Small Semibol" pitchFamily="2" charset="0"/>
              </a:rPr>
              <a:t>kho: Quản lí được quyền thêm, sửa, xóa các mặt hàng.</a:t>
            </a:r>
          </a:p>
          <a:p>
            <a:pPr marL="342900" lvl="0" indent="-342900">
              <a:buFont typeface="Wingdings" panose="05000000000000000000" pitchFamily="2" charset="2"/>
              <a:buChar char="§"/>
            </a:pPr>
            <a:endParaRPr lang="vi-VN" sz="1800" dirty="0" smtClean="0">
              <a:latin typeface="Segoe UI Variable Small Semibol" pitchFamily="2" charset="0"/>
            </a:endParaRPr>
          </a:p>
          <a:p>
            <a:pPr marL="342900" lvl="0" indent="-342900">
              <a:buFont typeface="Wingdings" panose="05000000000000000000" pitchFamily="2" charset="2"/>
              <a:buChar char="§"/>
            </a:pPr>
            <a:r>
              <a:rPr lang="vi-VN" sz="1800" dirty="0" smtClean="0">
                <a:latin typeface="Segoe UI Variable Small Semibol" pitchFamily="2" charset="0"/>
              </a:rPr>
              <a:t>Quản </a:t>
            </a:r>
            <a:r>
              <a:rPr lang="vi-VN" sz="1800" dirty="0">
                <a:latin typeface="Segoe UI Variable Small Semibol" pitchFamily="2" charset="0"/>
              </a:rPr>
              <a:t>lí nhân </a:t>
            </a:r>
            <a:r>
              <a:rPr lang="vi-VN" sz="1800" dirty="0" smtClean="0">
                <a:latin typeface="Segoe UI Variable Small Semibol" pitchFamily="2" charset="0"/>
              </a:rPr>
              <a:t>viên: Quản lí được quyền thêm, xóa, sửa nhân viên.</a:t>
            </a:r>
            <a:endParaRPr sz="1800" dirty="0">
              <a:latin typeface="Segoe UI Variable Small Semibol" pitchFamily="2" charset="0"/>
            </a:endParaRPr>
          </a:p>
        </p:txBody>
      </p:sp>
      <p:sp>
        <p:nvSpPr>
          <p:cNvPr id="5" name="Google Shape;2863;p29"/>
          <p:cNvSpPr txBox="1">
            <a:spLocks/>
          </p:cNvSpPr>
          <p:nvPr/>
        </p:nvSpPr>
        <p:spPr>
          <a:xfrm>
            <a:off x="4327073" y="2359605"/>
            <a:ext cx="3452326" cy="3863914"/>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l" rtl="0">
              <a:lnSpc>
                <a:spcPct val="115000"/>
              </a:lnSpc>
              <a:spcBef>
                <a:spcPts val="0"/>
              </a:spcBef>
              <a:spcAft>
                <a:spcPts val="0"/>
              </a:spcAft>
              <a:buClr>
                <a:schemeClr val="lt1"/>
              </a:buClr>
              <a:buSzPts val="1900"/>
              <a:buFont typeface="Catamaran"/>
              <a:buChar char="●"/>
              <a:defRPr sz="1900" b="0" i="0" u="none" strike="noStrike" cap="none">
                <a:solidFill>
                  <a:schemeClr val="lt1"/>
                </a:solidFill>
                <a:latin typeface="Catamaran"/>
                <a:ea typeface="Catamaran"/>
                <a:cs typeface="Catamaran"/>
                <a:sym typeface="Catamaran"/>
              </a:defRPr>
            </a:lvl1pPr>
            <a:lvl2pPr marL="914400" marR="0" lvl="1" indent="-349250" algn="l" rtl="0">
              <a:lnSpc>
                <a:spcPct val="115000"/>
              </a:lnSpc>
              <a:spcBef>
                <a:spcPts val="2100"/>
              </a:spcBef>
              <a:spcAft>
                <a:spcPts val="0"/>
              </a:spcAft>
              <a:buClr>
                <a:schemeClr val="lt1"/>
              </a:buClr>
              <a:buSzPts val="1900"/>
              <a:buFont typeface="Catamaran"/>
              <a:buChar char="○"/>
              <a:defRPr sz="1900" b="0" i="0" u="none" strike="noStrike" cap="none">
                <a:solidFill>
                  <a:schemeClr val="lt1"/>
                </a:solidFill>
                <a:latin typeface="Catamaran"/>
                <a:ea typeface="Catamaran"/>
                <a:cs typeface="Catamaran"/>
                <a:sym typeface="Catamaran"/>
              </a:defRPr>
            </a:lvl2pPr>
            <a:lvl3pPr marL="1371600" marR="0" lvl="2" indent="-349250" algn="l" rtl="0">
              <a:lnSpc>
                <a:spcPct val="115000"/>
              </a:lnSpc>
              <a:spcBef>
                <a:spcPts val="2100"/>
              </a:spcBef>
              <a:spcAft>
                <a:spcPts val="0"/>
              </a:spcAft>
              <a:buClr>
                <a:schemeClr val="lt1"/>
              </a:buClr>
              <a:buSzPts val="1900"/>
              <a:buFont typeface="Catamaran"/>
              <a:buChar char="■"/>
              <a:defRPr sz="1900" b="0" i="0" u="none" strike="noStrike" cap="none">
                <a:solidFill>
                  <a:schemeClr val="lt1"/>
                </a:solidFill>
                <a:latin typeface="Catamaran"/>
                <a:ea typeface="Catamaran"/>
                <a:cs typeface="Catamaran"/>
                <a:sym typeface="Catamaran"/>
              </a:defRPr>
            </a:lvl3pPr>
            <a:lvl4pPr marL="1828800" marR="0" lvl="3" indent="-349250" algn="l" rtl="0">
              <a:lnSpc>
                <a:spcPct val="115000"/>
              </a:lnSpc>
              <a:spcBef>
                <a:spcPts val="2100"/>
              </a:spcBef>
              <a:spcAft>
                <a:spcPts val="0"/>
              </a:spcAft>
              <a:buClr>
                <a:schemeClr val="lt1"/>
              </a:buClr>
              <a:buSzPts val="1900"/>
              <a:buFont typeface="Catamaran"/>
              <a:buChar char="●"/>
              <a:defRPr sz="1900" b="0" i="0" u="none" strike="noStrike" cap="none">
                <a:solidFill>
                  <a:schemeClr val="lt1"/>
                </a:solidFill>
                <a:latin typeface="Catamaran"/>
                <a:ea typeface="Catamaran"/>
                <a:cs typeface="Catamaran"/>
                <a:sym typeface="Catamaran"/>
              </a:defRPr>
            </a:lvl4pPr>
            <a:lvl5pPr marL="2286000" marR="0" lvl="4" indent="-349250" algn="l" rtl="0">
              <a:lnSpc>
                <a:spcPct val="115000"/>
              </a:lnSpc>
              <a:spcBef>
                <a:spcPts val="2100"/>
              </a:spcBef>
              <a:spcAft>
                <a:spcPts val="0"/>
              </a:spcAft>
              <a:buClr>
                <a:schemeClr val="lt1"/>
              </a:buClr>
              <a:buSzPts val="1900"/>
              <a:buFont typeface="Catamaran"/>
              <a:buChar char="○"/>
              <a:defRPr sz="1900" b="0" i="0" u="none" strike="noStrike" cap="none">
                <a:solidFill>
                  <a:schemeClr val="lt1"/>
                </a:solidFill>
                <a:latin typeface="Catamaran"/>
                <a:ea typeface="Catamaran"/>
                <a:cs typeface="Catamaran"/>
                <a:sym typeface="Catamaran"/>
              </a:defRPr>
            </a:lvl5pPr>
            <a:lvl6pPr marL="2743200" marR="0" lvl="5" indent="-349250" algn="l" rtl="0">
              <a:lnSpc>
                <a:spcPct val="115000"/>
              </a:lnSpc>
              <a:spcBef>
                <a:spcPts val="2100"/>
              </a:spcBef>
              <a:spcAft>
                <a:spcPts val="0"/>
              </a:spcAft>
              <a:buClr>
                <a:schemeClr val="lt1"/>
              </a:buClr>
              <a:buSzPts val="1900"/>
              <a:buFont typeface="Catamaran"/>
              <a:buChar char="■"/>
              <a:defRPr sz="1900" b="0" i="0" u="none" strike="noStrike" cap="none">
                <a:solidFill>
                  <a:schemeClr val="lt1"/>
                </a:solidFill>
                <a:latin typeface="Catamaran"/>
                <a:ea typeface="Catamaran"/>
                <a:cs typeface="Catamaran"/>
                <a:sym typeface="Catamaran"/>
              </a:defRPr>
            </a:lvl6pPr>
            <a:lvl7pPr marL="3200400" marR="0" lvl="6" indent="-349250" algn="l" rtl="0">
              <a:lnSpc>
                <a:spcPct val="115000"/>
              </a:lnSpc>
              <a:spcBef>
                <a:spcPts val="2100"/>
              </a:spcBef>
              <a:spcAft>
                <a:spcPts val="0"/>
              </a:spcAft>
              <a:buClr>
                <a:schemeClr val="lt1"/>
              </a:buClr>
              <a:buSzPts val="1900"/>
              <a:buFont typeface="Catamaran"/>
              <a:buChar char="●"/>
              <a:defRPr sz="1900" b="0" i="0" u="none" strike="noStrike" cap="none">
                <a:solidFill>
                  <a:schemeClr val="lt1"/>
                </a:solidFill>
                <a:latin typeface="Catamaran"/>
                <a:ea typeface="Catamaran"/>
                <a:cs typeface="Catamaran"/>
                <a:sym typeface="Catamaran"/>
              </a:defRPr>
            </a:lvl7pPr>
            <a:lvl8pPr marL="3657600" marR="0" lvl="7" indent="-349250" algn="l" rtl="0">
              <a:lnSpc>
                <a:spcPct val="115000"/>
              </a:lnSpc>
              <a:spcBef>
                <a:spcPts val="2100"/>
              </a:spcBef>
              <a:spcAft>
                <a:spcPts val="0"/>
              </a:spcAft>
              <a:buClr>
                <a:schemeClr val="lt1"/>
              </a:buClr>
              <a:buSzPts val="1900"/>
              <a:buFont typeface="Catamaran"/>
              <a:buChar char="○"/>
              <a:defRPr sz="1900" b="0" i="0" u="none" strike="noStrike" cap="none">
                <a:solidFill>
                  <a:schemeClr val="lt1"/>
                </a:solidFill>
                <a:latin typeface="Catamaran"/>
                <a:ea typeface="Catamaran"/>
                <a:cs typeface="Catamaran"/>
                <a:sym typeface="Catamaran"/>
              </a:defRPr>
            </a:lvl8pPr>
            <a:lvl9pPr marL="4114800" marR="0" lvl="8" indent="-349250" algn="l" rtl="0">
              <a:lnSpc>
                <a:spcPct val="115000"/>
              </a:lnSpc>
              <a:spcBef>
                <a:spcPts val="2100"/>
              </a:spcBef>
              <a:spcAft>
                <a:spcPts val="2100"/>
              </a:spcAft>
              <a:buClr>
                <a:schemeClr val="lt1"/>
              </a:buClr>
              <a:buSzPts val="1900"/>
              <a:buFont typeface="Catamaran"/>
              <a:buChar char="■"/>
              <a:defRPr sz="1900" b="0" i="0" u="none" strike="noStrike" cap="none">
                <a:solidFill>
                  <a:schemeClr val="lt1"/>
                </a:solidFill>
                <a:latin typeface="Catamaran"/>
                <a:ea typeface="Catamaran"/>
                <a:cs typeface="Catamaran"/>
                <a:sym typeface="Catamaran"/>
              </a:defRPr>
            </a:lvl9pPr>
          </a:lstStyle>
          <a:p>
            <a:pPr marL="342900" indent="-342900">
              <a:buFont typeface="Wingdings" panose="05000000000000000000" pitchFamily="2" charset="2"/>
              <a:buChar char="§"/>
            </a:pPr>
            <a:r>
              <a:rPr lang="vi-VN" sz="1800" dirty="0">
                <a:latin typeface="Segoe UI Variable Small Semibol" pitchFamily="2" charset="0"/>
                <a:cs typeface="Arial" panose="020B0604020202020204" pitchFamily="34" charset="0"/>
              </a:rPr>
              <a:t>Thiết kế các sơ đồ: Use Case, sơ đồ thừa kế, Database Diagram</a:t>
            </a:r>
            <a:r>
              <a:rPr lang="vi-VN" sz="1800" dirty="0" smtClean="0">
                <a:latin typeface="Segoe UI Variable Small Semibol" pitchFamily="2" charset="0"/>
                <a:cs typeface="Arial" panose="020B0604020202020204" pitchFamily="34" charset="0"/>
              </a:rPr>
              <a:t>.</a:t>
            </a:r>
          </a:p>
          <a:p>
            <a:pPr marL="342900" indent="-342900">
              <a:buFont typeface="Wingdings" panose="05000000000000000000" pitchFamily="2" charset="2"/>
              <a:buChar char="§"/>
            </a:pPr>
            <a:endParaRPr lang="vi-VN" sz="1800" dirty="0">
              <a:latin typeface="Segoe UI Variable Small Semibol" pitchFamily="2" charset="0"/>
              <a:cs typeface="Arial" panose="020B0604020202020204" pitchFamily="34" charset="0"/>
            </a:endParaRPr>
          </a:p>
          <a:p>
            <a:pPr marL="342900" indent="-342900">
              <a:buFont typeface="Wingdings" panose="05000000000000000000" pitchFamily="2" charset="2"/>
              <a:buChar char="§"/>
            </a:pPr>
            <a:r>
              <a:rPr lang="vi-VN" sz="1800" dirty="0">
                <a:latin typeface="Segoe UI Variable Small Semibol" pitchFamily="2" charset="0"/>
                <a:cs typeface="Arial" panose="020B0604020202020204" pitchFamily="34" charset="0"/>
              </a:rPr>
              <a:t>Thiết kế cơ sở dữ liệu</a:t>
            </a:r>
            <a:r>
              <a:rPr lang="vi-VN" sz="1800" dirty="0" smtClean="0">
                <a:latin typeface="Segoe UI Variable Small Semibol" pitchFamily="2" charset="0"/>
                <a:cs typeface="Arial" panose="020B0604020202020204" pitchFamily="34" charset="0"/>
              </a:rPr>
              <a:t>.</a:t>
            </a:r>
          </a:p>
          <a:p>
            <a:pPr marL="342900" indent="-342900">
              <a:buFont typeface="Wingdings" panose="05000000000000000000" pitchFamily="2" charset="2"/>
              <a:buChar char="§"/>
            </a:pPr>
            <a:endParaRPr lang="vi-VN" sz="1800" dirty="0" smtClean="0">
              <a:latin typeface="Segoe UI Variable Small Semibol" pitchFamily="2" charset="0"/>
              <a:cs typeface="Arial" panose="020B0604020202020204" pitchFamily="34" charset="0"/>
            </a:endParaRPr>
          </a:p>
          <a:p>
            <a:pPr marL="342900" indent="-342900">
              <a:buFont typeface="Wingdings" panose="05000000000000000000" pitchFamily="2" charset="2"/>
              <a:buChar char="§"/>
            </a:pPr>
            <a:r>
              <a:rPr lang="vi-VN" sz="1800" dirty="0">
                <a:latin typeface="Segoe UI Variable Small Semibol" pitchFamily="2" charset="0"/>
                <a:cs typeface="Arial" panose="020B0604020202020204" pitchFamily="34" charset="0"/>
              </a:rPr>
              <a:t>Xây dựng giao diện</a:t>
            </a:r>
            <a:r>
              <a:rPr lang="vi-VN" sz="1800" dirty="0" smtClean="0">
                <a:latin typeface="Segoe UI Variable Small Semibol" pitchFamily="2" charset="0"/>
                <a:cs typeface="Arial" panose="020B0604020202020204" pitchFamily="34" charset="0"/>
              </a:rPr>
              <a:t>.</a:t>
            </a:r>
          </a:p>
          <a:p>
            <a:pPr marL="342900" indent="-342900">
              <a:buFont typeface="Wingdings" panose="05000000000000000000" pitchFamily="2" charset="2"/>
              <a:buChar char="§"/>
            </a:pPr>
            <a:endParaRPr lang="vi-VN" sz="1800" dirty="0" smtClean="0">
              <a:latin typeface="Segoe UI Variable Small Semibol" pitchFamily="2" charset="0"/>
              <a:cs typeface="Arial" panose="020B0604020202020204" pitchFamily="34" charset="0"/>
            </a:endParaRPr>
          </a:p>
          <a:p>
            <a:pPr marL="342900" indent="-342900">
              <a:buFont typeface="Wingdings" panose="05000000000000000000" pitchFamily="2" charset="2"/>
              <a:buChar char="§"/>
            </a:pPr>
            <a:r>
              <a:rPr lang="vi-VN" sz="1800" dirty="0">
                <a:latin typeface="Segoe UI Variable Small Semibol" pitchFamily="2" charset="0"/>
                <a:cs typeface="Arial" panose="020B0604020202020204" pitchFamily="34" charset="0"/>
              </a:rPr>
              <a:t>Xây dựng chức năng: Nhập xuất kho, quản lí nhân viên, quản lí lượng hàng hóa.</a:t>
            </a:r>
            <a:endParaRPr lang="vi-VN" sz="1800" dirty="0" smtClean="0">
              <a:latin typeface="Segoe UI Variable Small Semibol" pitchFamily="2" charset="0"/>
              <a:cs typeface="Arial" panose="020B0604020202020204" pitchFamily="34" charset="0"/>
            </a:endParaRPr>
          </a:p>
        </p:txBody>
      </p:sp>
      <p:sp>
        <p:nvSpPr>
          <p:cNvPr id="6" name="Google Shape;2862;p29"/>
          <p:cNvSpPr txBox="1">
            <a:spLocks/>
          </p:cNvSpPr>
          <p:nvPr/>
        </p:nvSpPr>
        <p:spPr>
          <a:xfrm>
            <a:off x="4091474" y="1424698"/>
            <a:ext cx="4040154" cy="7635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000" b="1" i="0" u="none" strike="noStrike" cap="none">
                <a:solidFill>
                  <a:schemeClr val="dk1"/>
                </a:solidFill>
                <a:latin typeface="Ubuntu Condensed"/>
                <a:ea typeface="Ubuntu Condensed"/>
                <a:cs typeface="Ubuntu Condensed"/>
                <a:sym typeface="Ubuntu Condensed"/>
              </a:defRPr>
            </a:lvl1pPr>
            <a:lvl2pPr marR="0" lvl="1" algn="l" rtl="0">
              <a:lnSpc>
                <a:spcPct val="7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l" rtl="0">
              <a:lnSpc>
                <a:spcPct val="7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l" rtl="0">
              <a:lnSpc>
                <a:spcPct val="7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l" rtl="0">
              <a:lnSpc>
                <a:spcPct val="7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l" rtl="0">
              <a:lnSpc>
                <a:spcPct val="7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l" rtl="0">
              <a:lnSpc>
                <a:spcPct val="7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l" rtl="0">
              <a:lnSpc>
                <a:spcPct val="7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l" rtl="0">
              <a:lnSpc>
                <a:spcPct val="7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pPr algn="ctr"/>
            <a:r>
              <a:rPr lang="vi-VN" sz="2400" dirty="0" smtClean="0">
                <a:latin typeface="Segoe UI Variable Small Semibol" pitchFamily="2" charset="0"/>
                <a:cs typeface="Arial" panose="020B0604020202020204" pitchFamily="34" charset="0"/>
              </a:rPr>
              <a:t>Công việc cần giải quyết</a:t>
            </a:r>
            <a:endParaRPr lang="en-US" sz="2400" dirty="0">
              <a:latin typeface="Segoe UI Variable Small Semibol" pitchFamily="2" charset="0"/>
              <a:cs typeface="Arial" panose="020B0604020202020204" pitchFamily="34" charset="0"/>
            </a:endParaRPr>
          </a:p>
        </p:txBody>
      </p:sp>
      <p:sp>
        <p:nvSpPr>
          <p:cNvPr id="7" name="Google Shape;2862;p29"/>
          <p:cNvSpPr txBox="1">
            <a:spLocks/>
          </p:cNvSpPr>
          <p:nvPr/>
        </p:nvSpPr>
        <p:spPr>
          <a:xfrm>
            <a:off x="8014998" y="1411799"/>
            <a:ext cx="3498978" cy="7635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000" b="1" i="0" u="none" strike="noStrike" cap="none">
                <a:solidFill>
                  <a:schemeClr val="dk1"/>
                </a:solidFill>
                <a:latin typeface="Ubuntu Condensed"/>
                <a:ea typeface="Ubuntu Condensed"/>
                <a:cs typeface="Ubuntu Condensed"/>
                <a:sym typeface="Ubuntu Condensed"/>
              </a:defRPr>
            </a:lvl1pPr>
            <a:lvl2pPr marR="0" lvl="1" algn="l" rtl="0">
              <a:lnSpc>
                <a:spcPct val="7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l" rtl="0">
              <a:lnSpc>
                <a:spcPct val="7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l" rtl="0">
              <a:lnSpc>
                <a:spcPct val="7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l" rtl="0">
              <a:lnSpc>
                <a:spcPct val="7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l" rtl="0">
              <a:lnSpc>
                <a:spcPct val="7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l" rtl="0">
              <a:lnSpc>
                <a:spcPct val="7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l" rtl="0">
              <a:lnSpc>
                <a:spcPct val="7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l" rtl="0">
              <a:lnSpc>
                <a:spcPct val="7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r>
              <a:rPr lang="vi-VN" sz="2400" dirty="0">
                <a:latin typeface="Segoe UI Variable Small Semibol" pitchFamily="2" charset="0"/>
                <a:cs typeface="Arial" panose="020B0604020202020204" pitchFamily="34" charset="0"/>
              </a:rPr>
              <a:t>Đối tượng người dùng</a:t>
            </a:r>
            <a:endParaRPr lang="en-US" sz="2400" dirty="0">
              <a:latin typeface="Segoe UI Variable Small Semibol" pitchFamily="2" charset="0"/>
              <a:cs typeface="Arial" panose="020B0604020202020204" pitchFamily="34" charset="0"/>
            </a:endParaRPr>
          </a:p>
        </p:txBody>
      </p:sp>
      <p:sp>
        <p:nvSpPr>
          <p:cNvPr id="9" name="Google Shape;2856;p28"/>
          <p:cNvSpPr txBox="1">
            <a:spLocks/>
          </p:cNvSpPr>
          <p:nvPr/>
        </p:nvSpPr>
        <p:spPr>
          <a:xfrm>
            <a:off x="2718851" y="333942"/>
            <a:ext cx="6785400" cy="7635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000" b="1" i="0" u="none" strike="noStrike" cap="none">
                <a:solidFill>
                  <a:schemeClr val="dk1"/>
                </a:solidFill>
                <a:latin typeface="Ubuntu Condensed"/>
                <a:ea typeface="Ubuntu Condensed"/>
                <a:cs typeface="Ubuntu Condensed"/>
                <a:sym typeface="Ubuntu Condensed"/>
              </a:defRPr>
            </a:lvl1pPr>
            <a:lvl2pPr marR="0" lvl="1" algn="l" rtl="0">
              <a:lnSpc>
                <a:spcPct val="7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l" rtl="0">
              <a:lnSpc>
                <a:spcPct val="7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l" rtl="0">
              <a:lnSpc>
                <a:spcPct val="7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l" rtl="0">
              <a:lnSpc>
                <a:spcPct val="7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l" rtl="0">
              <a:lnSpc>
                <a:spcPct val="7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l" rtl="0">
              <a:lnSpc>
                <a:spcPct val="7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l" rtl="0">
              <a:lnSpc>
                <a:spcPct val="7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l" rtl="0">
              <a:lnSpc>
                <a:spcPct val="7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pPr algn="ctr"/>
            <a:r>
              <a:rPr lang="vi-VN" dirty="0" smtClean="0">
                <a:latin typeface="Segoe UI Variable Small Semibol" pitchFamily="2" charset="0"/>
                <a:cs typeface="Arial" panose="020B0604020202020204" pitchFamily="34" charset="0"/>
              </a:rPr>
              <a:t>Phân tích đề tài</a:t>
            </a:r>
            <a:endParaRPr lang="vi-VN" dirty="0">
              <a:latin typeface="Segoe UI Variable Small Semibol" pitchFamily="2"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864">
                                            <p:txEl>
                                              <p:pRg st="0" end="0"/>
                                            </p:txEl>
                                          </p:spTgt>
                                        </p:tgtEl>
                                        <p:attrNameLst>
                                          <p:attrName>style.visibility</p:attrName>
                                        </p:attrNameLst>
                                      </p:cBhvr>
                                      <p:to>
                                        <p:strVal val="visible"/>
                                      </p:to>
                                    </p:set>
                                    <p:anim calcmode="lin" valueType="num">
                                      <p:cBhvr>
                                        <p:cTn id="7" dur="250" fill="hold"/>
                                        <p:tgtEl>
                                          <p:spTgt spid="2864">
                                            <p:txEl>
                                              <p:pRg st="0" end="0"/>
                                            </p:txEl>
                                          </p:spTgt>
                                        </p:tgtEl>
                                        <p:attrNameLst>
                                          <p:attrName>ppt_w</p:attrName>
                                        </p:attrNameLst>
                                      </p:cBhvr>
                                      <p:tavLst>
                                        <p:tav tm="0">
                                          <p:val>
                                            <p:fltVal val="0"/>
                                          </p:val>
                                        </p:tav>
                                        <p:tav tm="100000">
                                          <p:val>
                                            <p:strVal val="#ppt_w"/>
                                          </p:val>
                                        </p:tav>
                                      </p:tavLst>
                                    </p:anim>
                                    <p:anim calcmode="lin" valueType="num">
                                      <p:cBhvr>
                                        <p:cTn id="8" dur="250" fill="hold"/>
                                        <p:tgtEl>
                                          <p:spTgt spid="2864">
                                            <p:txEl>
                                              <p:pRg st="0" end="0"/>
                                            </p:txEl>
                                          </p:spTgt>
                                        </p:tgtEl>
                                        <p:attrNameLst>
                                          <p:attrName>ppt_h</p:attrName>
                                        </p:attrNameLst>
                                      </p:cBhvr>
                                      <p:tavLst>
                                        <p:tav tm="0">
                                          <p:val>
                                            <p:fltVal val="0"/>
                                          </p:val>
                                        </p:tav>
                                        <p:tav tm="100000">
                                          <p:val>
                                            <p:strVal val="#ppt_h"/>
                                          </p:val>
                                        </p:tav>
                                      </p:tavLst>
                                    </p:anim>
                                    <p:animEffect transition="in" filter="fade">
                                      <p:cBhvr>
                                        <p:cTn id="9" dur="250"/>
                                        <p:tgtEl>
                                          <p:spTgt spid="2864">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2864">
                                            <p:txEl>
                                              <p:pRg st="2" end="2"/>
                                            </p:txEl>
                                          </p:spTgt>
                                        </p:tgtEl>
                                        <p:attrNameLst>
                                          <p:attrName>style.visibility</p:attrName>
                                        </p:attrNameLst>
                                      </p:cBhvr>
                                      <p:to>
                                        <p:strVal val="visible"/>
                                      </p:to>
                                    </p:set>
                                    <p:anim calcmode="lin" valueType="num">
                                      <p:cBhvr>
                                        <p:cTn id="14" dur="250" fill="hold"/>
                                        <p:tgtEl>
                                          <p:spTgt spid="2864">
                                            <p:txEl>
                                              <p:pRg st="2" end="2"/>
                                            </p:txEl>
                                          </p:spTgt>
                                        </p:tgtEl>
                                        <p:attrNameLst>
                                          <p:attrName>ppt_w</p:attrName>
                                        </p:attrNameLst>
                                      </p:cBhvr>
                                      <p:tavLst>
                                        <p:tav tm="0">
                                          <p:val>
                                            <p:fltVal val="0"/>
                                          </p:val>
                                        </p:tav>
                                        <p:tav tm="100000">
                                          <p:val>
                                            <p:strVal val="#ppt_w"/>
                                          </p:val>
                                        </p:tav>
                                      </p:tavLst>
                                    </p:anim>
                                    <p:anim calcmode="lin" valueType="num">
                                      <p:cBhvr>
                                        <p:cTn id="15" dur="250" fill="hold"/>
                                        <p:tgtEl>
                                          <p:spTgt spid="2864">
                                            <p:txEl>
                                              <p:pRg st="2" end="2"/>
                                            </p:txEl>
                                          </p:spTgt>
                                        </p:tgtEl>
                                        <p:attrNameLst>
                                          <p:attrName>ppt_h</p:attrName>
                                        </p:attrNameLst>
                                      </p:cBhvr>
                                      <p:tavLst>
                                        <p:tav tm="0">
                                          <p:val>
                                            <p:fltVal val="0"/>
                                          </p:val>
                                        </p:tav>
                                        <p:tav tm="100000">
                                          <p:val>
                                            <p:strVal val="#ppt_h"/>
                                          </p:val>
                                        </p:tav>
                                      </p:tavLst>
                                    </p:anim>
                                    <p:animEffect transition="in" filter="fade">
                                      <p:cBhvr>
                                        <p:cTn id="16" dur="250"/>
                                        <p:tgtEl>
                                          <p:spTgt spid="2864">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2864">
                                            <p:txEl>
                                              <p:pRg st="4" end="4"/>
                                            </p:txEl>
                                          </p:spTgt>
                                        </p:tgtEl>
                                        <p:attrNameLst>
                                          <p:attrName>style.visibility</p:attrName>
                                        </p:attrNameLst>
                                      </p:cBhvr>
                                      <p:to>
                                        <p:strVal val="visible"/>
                                      </p:to>
                                    </p:set>
                                    <p:anim calcmode="lin" valueType="num">
                                      <p:cBhvr>
                                        <p:cTn id="21" dur="250" fill="hold"/>
                                        <p:tgtEl>
                                          <p:spTgt spid="2864">
                                            <p:txEl>
                                              <p:pRg st="4" end="4"/>
                                            </p:txEl>
                                          </p:spTgt>
                                        </p:tgtEl>
                                        <p:attrNameLst>
                                          <p:attrName>ppt_w</p:attrName>
                                        </p:attrNameLst>
                                      </p:cBhvr>
                                      <p:tavLst>
                                        <p:tav tm="0">
                                          <p:val>
                                            <p:fltVal val="0"/>
                                          </p:val>
                                        </p:tav>
                                        <p:tav tm="100000">
                                          <p:val>
                                            <p:strVal val="#ppt_w"/>
                                          </p:val>
                                        </p:tav>
                                      </p:tavLst>
                                    </p:anim>
                                    <p:anim calcmode="lin" valueType="num">
                                      <p:cBhvr>
                                        <p:cTn id="22" dur="250" fill="hold"/>
                                        <p:tgtEl>
                                          <p:spTgt spid="2864">
                                            <p:txEl>
                                              <p:pRg st="4" end="4"/>
                                            </p:txEl>
                                          </p:spTgt>
                                        </p:tgtEl>
                                        <p:attrNameLst>
                                          <p:attrName>ppt_h</p:attrName>
                                        </p:attrNameLst>
                                      </p:cBhvr>
                                      <p:tavLst>
                                        <p:tav tm="0">
                                          <p:val>
                                            <p:fltVal val="0"/>
                                          </p:val>
                                        </p:tav>
                                        <p:tav tm="100000">
                                          <p:val>
                                            <p:strVal val="#ppt_h"/>
                                          </p:val>
                                        </p:tav>
                                      </p:tavLst>
                                    </p:anim>
                                    <p:animEffect transition="in" filter="fade">
                                      <p:cBhvr>
                                        <p:cTn id="23" dur="250"/>
                                        <p:tgtEl>
                                          <p:spTgt spid="2864">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5">
                                            <p:txEl>
                                              <p:pRg st="0" end="0"/>
                                            </p:txEl>
                                          </p:spTgt>
                                        </p:tgtEl>
                                        <p:attrNameLst>
                                          <p:attrName>style.visibility</p:attrName>
                                        </p:attrNameLst>
                                      </p:cBhvr>
                                      <p:to>
                                        <p:strVal val="visible"/>
                                      </p:to>
                                    </p:set>
                                    <p:anim calcmode="lin" valueType="num">
                                      <p:cBhvr>
                                        <p:cTn id="28" dur="250" fill="hold"/>
                                        <p:tgtEl>
                                          <p:spTgt spid="5">
                                            <p:txEl>
                                              <p:pRg st="0" end="0"/>
                                            </p:txEl>
                                          </p:spTgt>
                                        </p:tgtEl>
                                        <p:attrNameLst>
                                          <p:attrName>ppt_w</p:attrName>
                                        </p:attrNameLst>
                                      </p:cBhvr>
                                      <p:tavLst>
                                        <p:tav tm="0">
                                          <p:val>
                                            <p:fltVal val="0"/>
                                          </p:val>
                                        </p:tav>
                                        <p:tav tm="100000">
                                          <p:val>
                                            <p:strVal val="#ppt_w"/>
                                          </p:val>
                                        </p:tav>
                                      </p:tavLst>
                                    </p:anim>
                                    <p:anim calcmode="lin" valueType="num">
                                      <p:cBhvr>
                                        <p:cTn id="29" dur="250" fill="hold"/>
                                        <p:tgtEl>
                                          <p:spTgt spid="5">
                                            <p:txEl>
                                              <p:pRg st="0" end="0"/>
                                            </p:txEl>
                                          </p:spTgt>
                                        </p:tgtEl>
                                        <p:attrNameLst>
                                          <p:attrName>ppt_h</p:attrName>
                                        </p:attrNameLst>
                                      </p:cBhvr>
                                      <p:tavLst>
                                        <p:tav tm="0">
                                          <p:val>
                                            <p:fltVal val="0"/>
                                          </p:val>
                                        </p:tav>
                                        <p:tav tm="100000">
                                          <p:val>
                                            <p:strVal val="#ppt_h"/>
                                          </p:val>
                                        </p:tav>
                                      </p:tavLst>
                                    </p:anim>
                                    <p:animEffect transition="in" filter="fade">
                                      <p:cBhvr>
                                        <p:cTn id="30" dur="250"/>
                                        <p:tgtEl>
                                          <p:spTgt spid="5">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5">
                                            <p:txEl>
                                              <p:pRg st="2" end="2"/>
                                            </p:txEl>
                                          </p:spTgt>
                                        </p:tgtEl>
                                        <p:attrNameLst>
                                          <p:attrName>style.visibility</p:attrName>
                                        </p:attrNameLst>
                                      </p:cBhvr>
                                      <p:to>
                                        <p:strVal val="visible"/>
                                      </p:to>
                                    </p:set>
                                    <p:anim calcmode="lin" valueType="num">
                                      <p:cBhvr>
                                        <p:cTn id="35" dur="250" fill="hold"/>
                                        <p:tgtEl>
                                          <p:spTgt spid="5">
                                            <p:txEl>
                                              <p:pRg st="2" end="2"/>
                                            </p:txEl>
                                          </p:spTgt>
                                        </p:tgtEl>
                                        <p:attrNameLst>
                                          <p:attrName>ppt_w</p:attrName>
                                        </p:attrNameLst>
                                      </p:cBhvr>
                                      <p:tavLst>
                                        <p:tav tm="0">
                                          <p:val>
                                            <p:fltVal val="0"/>
                                          </p:val>
                                        </p:tav>
                                        <p:tav tm="100000">
                                          <p:val>
                                            <p:strVal val="#ppt_w"/>
                                          </p:val>
                                        </p:tav>
                                      </p:tavLst>
                                    </p:anim>
                                    <p:anim calcmode="lin" valueType="num">
                                      <p:cBhvr>
                                        <p:cTn id="36" dur="250" fill="hold"/>
                                        <p:tgtEl>
                                          <p:spTgt spid="5">
                                            <p:txEl>
                                              <p:pRg st="2" end="2"/>
                                            </p:txEl>
                                          </p:spTgt>
                                        </p:tgtEl>
                                        <p:attrNameLst>
                                          <p:attrName>ppt_h</p:attrName>
                                        </p:attrNameLst>
                                      </p:cBhvr>
                                      <p:tavLst>
                                        <p:tav tm="0">
                                          <p:val>
                                            <p:fltVal val="0"/>
                                          </p:val>
                                        </p:tav>
                                        <p:tav tm="100000">
                                          <p:val>
                                            <p:strVal val="#ppt_h"/>
                                          </p:val>
                                        </p:tav>
                                      </p:tavLst>
                                    </p:anim>
                                    <p:animEffect transition="in" filter="fade">
                                      <p:cBhvr>
                                        <p:cTn id="37" dur="250"/>
                                        <p:tgtEl>
                                          <p:spTgt spid="5">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5">
                                            <p:txEl>
                                              <p:pRg st="4" end="4"/>
                                            </p:txEl>
                                          </p:spTgt>
                                        </p:tgtEl>
                                        <p:attrNameLst>
                                          <p:attrName>style.visibility</p:attrName>
                                        </p:attrNameLst>
                                      </p:cBhvr>
                                      <p:to>
                                        <p:strVal val="visible"/>
                                      </p:to>
                                    </p:set>
                                    <p:anim calcmode="lin" valueType="num">
                                      <p:cBhvr>
                                        <p:cTn id="42" dur="250" fill="hold"/>
                                        <p:tgtEl>
                                          <p:spTgt spid="5">
                                            <p:txEl>
                                              <p:pRg st="4" end="4"/>
                                            </p:txEl>
                                          </p:spTgt>
                                        </p:tgtEl>
                                        <p:attrNameLst>
                                          <p:attrName>ppt_w</p:attrName>
                                        </p:attrNameLst>
                                      </p:cBhvr>
                                      <p:tavLst>
                                        <p:tav tm="0">
                                          <p:val>
                                            <p:fltVal val="0"/>
                                          </p:val>
                                        </p:tav>
                                        <p:tav tm="100000">
                                          <p:val>
                                            <p:strVal val="#ppt_w"/>
                                          </p:val>
                                        </p:tav>
                                      </p:tavLst>
                                    </p:anim>
                                    <p:anim calcmode="lin" valueType="num">
                                      <p:cBhvr>
                                        <p:cTn id="43" dur="250" fill="hold"/>
                                        <p:tgtEl>
                                          <p:spTgt spid="5">
                                            <p:txEl>
                                              <p:pRg st="4" end="4"/>
                                            </p:txEl>
                                          </p:spTgt>
                                        </p:tgtEl>
                                        <p:attrNameLst>
                                          <p:attrName>ppt_h</p:attrName>
                                        </p:attrNameLst>
                                      </p:cBhvr>
                                      <p:tavLst>
                                        <p:tav tm="0">
                                          <p:val>
                                            <p:fltVal val="0"/>
                                          </p:val>
                                        </p:tav>
                                        <p:tav tm="100000">
                                          <p:val>
                                            <p:strVal val="#ppt_h"/>
                                          </p:val>
                                        </p:tav>
                                      </p:tavLst>
                                    </p:anim>
                                    <p:animEffect transition="in" filter="fade">
                                      <p:cBhvr>
                                        <p:cTn id="44" dur="250"/>
                                        <p:tgtEl>
                                          <p:spTgt spid="5">
                                            <p:txEl>
                                              <p:pRg st="4" end="4"/>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5">
                                            <p:txEl>
                                              <p:pRg st="6" end="6"/>
                                            </p:txEl>
                                          </p:spTgt>
                                        </p:tgtEl>
                                        <p:attrNameLst>
                                          <p:attrName>style.visibility</p:attrName>
                                        </p:attrNameLst>
                                      </p:cBhvr>
                                      <p:to>
                                        <p:strVal val="visible"/>
                                      </p:to>
                                    </p:set>
                                    <p:anim calcmode="lin" valueType="num">
                                      <p:cBhvr>
                                        <p:cTn id="49" dur="250" fill="hold"/>
                                        <p:tgtEl>
                                          <p:spTgt spid="5">
                                            <p:txEl>
                                              <p:pRg st="6" end="6"/>
                                            </p:txEl>
                                          </p:spTgt>
                                        </p:tgtEl>
                                        <p:attrNameLst>
                                          <p:attrName>ppt_w</p:attrName>
                                        </p:attrNameLst>
                                      </p:cBhvr>
                                      <p:tavLst>
                                        <p:tav tm="0">
                                          <p:val>
                                            <p:fltVal val="0"/>
                                          </p:val>
                                        </p:tav>
                                        <p:tav tm="100000">
                                          <p:val>
                                            <p:strVal val="#ppt_w"/>
                                          </p:val>
                                        </p:tav>
                                      </p:tavLst>
                                    </p:anim>
                                    <p:anim calcmode="lin" valueType="num">
                                      <p:cBhvr>
                                        <p:cTn id="50" dur="250" fill="hold"/>
                                        <p:tgtEl>
                                          <p:spTgt spid="5">
                                            <p:txEl>
                                              <p:pRg st="6" end="6"/>
                                            </p:txEl>
                                          </p:spTgt>
                                        </p:tgtEl>
                                        <p:attrNameLst>
                                          <p:attrName>ppt_h</p:attrName>
                                        </p:attrNameLst>
                                      </p:cBhvr>
                                      <p:tavLst>
                                        <p:tav tm="0">
                                          <p:val>
                                            <p:fltVal val="0"/>
                                          </p:val>
                                        </p:tav>
                                        <p:tav tm="100000">
                                          <p:val>
                                            <p:strVal val="#ppt_h"/>
                                          </p:val>
                                        </p:tav>
                                      </p:tavLst>
                                    </p:anim>
                                    <p:animEffect transition="in" filter="fade">
                                      <p:cBhvr>
                                        <p:cTn id="51" dur="250"/>
                                        <p:tgtEl>
                                          <p:spTgt spid="5">
                                            <p:txEl>
                                              <p:pRg st="6" end="6"/>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childTnLst>
                                    <p:set>
                                      <p:cBhvr>
                                        <p:cTn id="55" dur="1" fill="hold">
                                          <p:stCondLst>
                                            <p:cond delay="0"/>
                                          </p:stCondLst>
                                        </p:cTn>
                                        <p:tgtEl>
                                          <p:spTgt spid="2863">
                                            <p:txEl>
                                              <p:pRg st="0" end="0"/>
                                            </p:txEl>
                                          </p:spTgt>
                                        </p:tgtEl>
                                        <p:attrNameLst>
                                          <p:attrName>style.visibility</p:attrName>
                                        </p:attrNameLst>
                                      </p:cBhvr>
                                      <p:to>
                                        <p:strVal val="visible"/>
                                      </p:to>
                                    </p:set>
                                    <p:anim calcmode="lin" valueType="num">
                                      <p:cBhvr>
                                        <p:cTn id="56" dur="250" fill="hold"/>
                                        <p:tgtEl>
                                          <p:spTgt spid="2863">
                                            <p:txEl>
                                              <p:pRg st="0" end="0"/>
                                            </p:txEl>
                                          </p:spTgt>
                                        </p:tgtEl>
                                        <p:attrNameLst>
                                          <p:attrName>ppt_w</p:attrName>
                                        </p:attrNameLst>
                                      </p:cBhvr>
                                      <p:tavLst>
                                        <p:tav tm="0">
                                          <p:val>
                                            <p:fltVal val="0"/>
                                          </p:val>
                                        </p:tav>
                                        <p:tav tm="100000">
                                          <p:val>
                                            <p:strVal val="#ppt_w"/>
                                          </p:val>
                                        </p:tav>
                                      </p:tavLst>
                                    </p:anim>
                                    <p:anim calcmode="lin" valueType="num">
                                      <p:cBhvr>
                                        <p:cTn id="57" dur="250" fill="hold"/>
                                        <p:tgtEl>
                                          <p:spTgt spid="2863">
                                            <p:txEl>
                                              <p:pRg st="0" end="0"/>
                                            </p:txEl>
                                          </p:spTgt>
                                        </p:tgtEl>
                                        <p:attrNameLst>
                                          <p:attrName>ppt_h</p:attrName>
                                        </p:attrNameLst>
                                      </p:cBhvr>
                                      <p:tavLst>
                                        <p:tav tm="0">
                                          <p:val>
                                            <p:fltVal val="0"/>
                                          </p:val>
                                        </p:tav>
                                        <p:tav tm="100000">
                                          <p:val>
                                            <p:strVal val="#ppt_h"/>
                                          </p:val>
                                        </p:tav>
                                      </p:tavLst>
                                    </p:anim>
                                    <p:animEffect transition="in" filter="fade">
                                      <p:cBhvr>
                                        <p:cTn id="58" dur="250"/>
                                        <p:tgtEl>
                                          <p:spTgt spid="2863">
                                            <p:txEl>
                                              <p:pRg st="0" end="0"/>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grpId="0" nodeType="clickEffect">
                                  <p:stCondLst>
                                    <p:cond delay="0"/>
                                  </p:stCondLst>
                                  <p:childTnLst>
                                    <p:set>
                                      <p:cBhvr>
                                        <p:cTn id="62" dur="1" fill="hold">
                                          <p:stCondLst>
                                            <p:cond delay="0"/>
                                          </p:stCondLst>
                                        </p:cTn>
                                        <p:tgtEl>
                                          <p:spTgt spid="2863">
                                            <p:txEl>
                                              <p:pRg st="2" end="2"/>
                                            </p:txEl>
                                          </p:spTgt>
                                        </p:tgtEl>
                                        <p:attrNameLst>
                                          <p:attrName>style.visibility</p:attrName>
                                        </p:attrNameLst>
                                      </p:cBhvr>
                                      <p:to>
                                        <p:strVal val="visible"/>
                                      </p:to>
                                    </p:set>
                                    <p:anim calcmode="lin" valueType="num">
                                      <p:cBhvr>
                                        <p:cTn id="63" dur="250" fill="hold"/>
                                        <p:tgtEl>
                                          <p:spTgt spid="2863">
                                            <p:txEl>
                                              <p:pRg st="2" end="2"/>
                                            </p:txEl>
                                          </p:spTgt>
                                        </p:tgtEl>
                                        <p:attrNameLst>
                                          <p:attrName>ppt_w</p:attrName>
                                        </p:attrNameLst>
                                      </p:cBhvr>
                                      <p:tavLst>
                                        <p:tav tm="0">
                                          <p:val>
                                            <p:fltVal val="0"/>
                                          </p:val>
                                        </p:tav>
                                        <p:tav tm="100000">
                                          <p:val>
                                            <p:strVal val="#ppt_w"/>
                                          </p:val>
                                        </p:tav>
                                      </p:tavLst>
                                    </p:anim>
                                    <p:anim calcmode="lin" valueType="num">
                                      <p:cBhvr>
                                        <p:cTn id="64" dur="250" fill="hold"/>
                                        <p:tgtEl>
                                          <p:spTgt spid="2863">
                                            <p:txEl>
                                              <p:pRg st="2" end="2"/>
                                            </p:txEl>
                                          </p:spTgt>
                                        </p:tgtEl>
                                        <p:attrNameLst>
                                          <p:attrName>ppt_h</p:attrName>
                                        </p:attrNameLst>
                                      </p:cBhvr>
                                      <p:tavLst>
                                        <p:tav tm="0">
                                          <p:val>
                                            <p:fltVal val="0"/>
                                          </p:val>
                                        </p:tav>
                                        <p:tav tm="100000">
                                          <p:val>
                                            <p:strVal val="#ppt_h"/>
                                          </p:val>
                                        </p:tav>
                                      </p:tavLst>
                                    </p:anim>
                                    <p:animEffect transition="in" filter="fade">
                                      <p:cBhvr>
                                        <p:cTn id="65" dur="250"/>
                                        <p:tgtEl>
                                          <p:spTgt spid="28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3" grpId="0" build="p"/>
      <p:bldP spid="2864" grpId="0" build="p"/>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3330" y="618945"/>
            <a:ext cx="6228094" cy="763500"/>
          </a:xfrm>
        </p:spPr>
        <p:txBody>
          <a:bodyPr/>
          <a:lstStyle/>
          <a:p>
            <a:pPr algn="ctr"/>
            <a:r>
              <a:rPr lang="vi-VN" dirty="0">
                <a:latin typeface="Segoe UI Variable Small Semibol" pitchFamily="2" charset="0"/>
              </a:rPr>
              <a:t>Thiết kế hệ thống</a:t>
            </a:r>
            <a:endParaRPr lang="en-US" dirty="0">
              <a:latin typeface="Segoe UI Variable Small Semibol" pitchFamily="2" charset="0"/>
            </a:endParaRPr>
          </a:p>
        </p:txBody>
      </p:sp>
      <p:sp>
        <p:nvSpPr>
          <p:cNvPr id="3" name="Text Placeholder 2"/>
          <p:cNvSpPr>
            <a:spLocks noGrp="1"/>
          </p:cNvSpPr>
          <p:nvPr>
            <p:ph type="body" idx="1"/>
          </p:nvPr>
        </p:nvSpPr>
        <p:spPr>
          <a:xfrm>
            <a:off x="873346" y="2020199"/>
            <a:ext cx="4286483" cy="589559"/>
          </a:xfrm>
        </p:spPr>
        <p:txBody>
          <a:bodyPr/>
          <a:lstStyle/>
          <a:p>
            <a:pPr marL="107950" indent="0" algn="ctr">
              <a:buNone/>
            </a:pPr>
            <a:r>
              <a:rPr lang="vi-VN" dirty="0">
                <a:latin typeface="Segoe UI Variable Small Semibol" pitchFamily="2" charset="0"/>
              </a:rPr>
              <a:t>Mô hình s</a:t>
            </a:r>
            <a:r>
              <a:rPr lang="vi-VN" dirty="0" smtClean="0">
                <a:latin typeface="Segoe UI Variable Small Semibol" pitchFamily="2" charset="0"/>
              </a:rPr>
              <a:t>ơ </a:t>
            </a:r>
            <a:r>
              <a:rPr lang="vi-VN" dirty="0">
                <a:latin typeface="Segoe UI Variable Small Semibol" pitchFamily="2" charset="0"/>
              </a:rPr>
              <a:t>đồ thừa kế xe máy</a:t>
            </a:r>
            <a:endParaRPr lang="en-US" dirty="0">
              <a:latin typeface="Segoe UI Variable Small Semibol" pitchFamily="2" charset="0"/>
            </a:endParaRPr>
          </a:p>
        </p:txBody>
      </p:sp>
      <p:sp>
        <p:nvSpPr>
          <p:cNvPr id="4" name="Text Placeholder 3"/>
          <p:cNvSpPr>
            <a:spLocks noGrp="1"/>
          </p:cNvSpPr>
          <p:nvPr>
            <p:ph type="body" idx="2"/>
          </p:nvPr>
        </p:nvSpPr>
        <p:spPr>
          <a:xfrm>
            <a:off x="5838992" y="2020199"/>
            <a:ext cx="4116769" cy="589559"/>
          </a:xfrm>
        </p:spPr>
        <p:txBody>
          <a:bodyPr/>
          <a:lstStyle/>
          <a:p>
            <a:pPr marL="107950" indent="0" algn="ctr">
              <a:buNone/>
            </a:pPr>
            <a:r>
              <a:rPr lang="vi-VN" dirty="0">
                <a:latin typeface="Segoe UI Variable Small Semibol" pitchFamily="2" charset="0"/>
              </a:rPr>
              <a:t>Mô hình sơ đồ thừa kế nhân viên</a:t>
            </a:r>
            <a:endParaRPr lang="en-US" dirty="0">
              <a:latin typeface="Segoe UI Variable Small Semibol" pitchFamily="2" charset="0"/>
            </a:endParaRPr>
          </a:p>
        </p:txBody>
      </p:sp>
      <p:sp>
        <p:nvSpPr>
          <p:cNvPr id="5" name="Google Shape;2851;p27"/>
          <p:cNvSpPr/>
          <p:nvPr/>
        </p:nvSpPr>
        <p:spPr>
          <a:xfrm>
            <a:off x="2336781" y="184267"/>
            <a:ext cx="1531295" cy="1632857"/>
          </a:xfrm>
          <a:prstGeom prst="rect">
            <a:avLst/>
          </a:prstGeom>
        </p:spPr>
        <p:txBody>
          <a:bodyPr>
            <a:prstTxWarp prst="textPlain">
              <a:avLst/>
            </a:prstTxWarp>
          </a:bodyPr>
          <a:lstStyle/>
          <a:p>
            <a:pPr lvl="0" algn="ctr"/>
            <a:r>
              <a:rPr lang="vi-VN" b="1" i="0" dirty="0" smtClean="0">
                <a:ln>
                  <a:noFill/>
                </a:ln>
                <a:solidFill>
                  <a:schemeClr val="accent3">
                    <a:lumMod val="75000"/>
                  </a:schemeClr>
                </a:solidFill>
                <a:latin typeface="Segoe UI Variable Small Semibol" pitchFamily="2" charset="0"/>
              </a:rPr>
              <a:t>03</a:t>
            </a:r>
            <a:endParaRPr b="1" i="0" dirty="0">
              <a:ln>
                <a:noFill/>
              </a:ln>
              <a:solidFill>
                <a:schemeClr val="accent3">
                  <a:lumMod val="75000"/>
                </a:schemeClr>
              </a:solidFill>
              <a:latin typeface="Segoe UI Variable Small Semibol" pitchFamily="2" charset="0"/>
            </a:endParaRPr>
          </a:p>
        </p:txBody>
      </p:sp>
      <p:pic>
        <p:nvPicPr>
          <p:cNvPr id="1026"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5029" y="2609758"/>
            <a:ext cx="4114800" cy="4153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3638" y="2609758"/>
            <a:ext cx="3967479" cy="4153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32134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52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250" fill="hold"/>
                                        <p:tgtEl>
                                          <p:spTgt spid="2"/>
                                        </p:tgtEl>
                                        <p:attrNameLst>
                                          <p:attrName>ppt_w</p:attrName>
                                        </p:attrNameLst>
                                      </p:cBhvr>
                                      <p:tavLst>
                                        <p:tav tm="0">
                                          <p:val>
                                            <p:fltVal val="0"/>
                                          </p:val>
                                        </p:tav>
                                        <p:tav tm="100000">
                                          <p:val>
                                            <p:strVal val="#ppt_w"/>
                                          </p:val>
                                        </p:tav>
                                      </p:tavLst>
                                    </p:anim>
                                    <p:anim calcmode="lin" valueType="num">
                                      <p:cBhvr>
                                        <p:cTn id="8" dur="250" fill="hold"/>
                                        <p:tgtEl>
                                          <p:spTgt spid="2"/>
                                        </p:tgtEl>
                                        <p:attrNameLst>
                                          <p:attrName>ppt_h</p:attrName>
                                        </p:attrNameLst>
                                      </p:cBhvr>
                                      <p:tavLst>
                                        <p:tav tm="0">
                                          <p:val>
                                            <p:fltVal val="0"/>
                                          </p:val>
                                        </p:tav>
                                        <p:tav tm="100000">
                                          <p:val>
                                            <p:strVal val="#ppt_h"/>
                                          </p:val>
                                        </p:tav>
                                      </p:tavLst>
                                    </p:anim>
                                    <p:animEffect transition="in" filter="fade">
                                      <p:cBhvr>
                                        <p:cTn id="9" dur="250"/>
                                        <p:tgtEl>
                                          <p:spTgt spid="2"/>
                                        </p:tgtEl>
                                      </p:cBhvr>
                                    </p:animEffect>
                                    <p:anim calcmode="lin" valueType="num">
                                      <p:cBhvr>
                                        <p:cTn id="10" dur="250" fill="hold"/>
                                        <p:tgtEl>
                                          <p:spTgt spid="2"/>
                                        </p:tgtEl>
                                        <p:attrNameLst>
                                          <p:attrName>ppt_x</p:attrName>
                                        </p:attrNameLst>
                                      </p:cBhvr>
                                      <p:tavLst>
                                        <p:tav tm="0">
                                          <p:val>
                                            <p:fltVal val="0.5"/>
                                          </p:val>
                                        </p:tav>
                                        <p:tav tm="100000">
                                          <p:val>
                                            <p:strVal val="#ppt_x"/>
                                          </p:val>
                                        </p:tav>
                                      </p:tavLst>
                                    </p:anim>
                                    <p:anim calcmode="lin" valueType="num">
                                      <p:cBhvr>
                                        <p:cTn id="11" dur="250" fill="hold"/>
                                        <p:tgtEl>
                                          <p:spTgt spid="2"/>
                                        </p:tgtEl>
                                        <p:attrNameLst>
                                          <p:attrName>ppt_y</p:attrName>
                                        </p:attrNameLst>
                                      </p:cBhvr>
                                      <p:tavLst>
                                        <p:tav tm="0">
                                          <p:val>
                                            <p:fltVal val="0.5"/>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 calcmode="lin" valueType="num">
                                      <p:cBhvr additive="base">
                                        <p:cTn id="16"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7" dur="25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26"/>
                                        </p:tgtEl>
                                        <p:attrNameLst>
                                          <p:attrName>style.visibility</p:attrName>
                                        </p:attrNameLst>
                                      </p:cBhvr>
                                      <p:to>
                                        <p:strVal val="visible"/>
                                      </p:to>
                                    </p:set>
                                    <p:animEffect transition="in" filter="fade">
                                      <p:cBhvr>
                                        <p:cTn id="22" dur="250"/>
                                        <p:tgtEl>
                                          <p:spTgt spid="1026"/>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anim calcmode="lin" valueType="num">
                                      <p:cBhvr additive="base">
                                        <p:cTn id="27" dur="25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8" dur="25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027"/>
                                        </p:tgtEl>
                                        <p:attrNameLst>
                                          <p:attrName>style.visibility</p:attrName>
                                        </p:attrNameLst>
                                      </p:cBhvr>
                                      <p:to>
                                        <p:strVal val="visible"/>
                                      </p:to>
                                    </p:set>
                                    <p:animEffect transition="in" filter="fade">
                                      <p:cBhvr>
                                        <p:cTn id="33" dur="25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75"/>
        <p:cNvGrpSpPr/>
        <p:nvPr/>
      </p:nvGrpSpPr>
      <p:grpSpPr>
        <a:xfrm>
          <a:off x="0" y="0"/>
          <a:ext cx="0" cy="0"/>
          <a:chOff x="0" y="0"/>
          <a:chExt cx="0" cy="0"/>
        </a:xfrm>
      </p:grpSpPr>
      <p:sp>
        <p:nvSpPr>
          <p:cNvPr id="2876" name="Google Shape;2876;p31"/>
          <p:cNvSpPr txBox="1">
            <a:spLocks noGrp="1"/>
          </p:cNvSpPr>
          <p:nvPr>
            <p:ph type="title"/>
          </p:nvPr>
        </p:nvSpPr>
        <p:spPr>
          <a:xfrm>
            <a:off x="4153766" y="255541"/>
            <a:ext cx="6167700" cy="763500"/>
          </a:xfrm>
          <a:prstGeom prst="rect">
            <a:avLst/>
          </a:prstGeom>
        </p:spPr>
        <p:txBody>
          <a:bodyPr spcFirstLastPara="1" wrap="square" lIns="121900" tIns="121900" rIns="121900" bIns="121900" anchor="t" anchorCtr="0">
            <a:noAutofit/>
          </a:bodyPr>
          <a:lstStyle/>
          <a:p>
            <a:pPr lvl="0" algn="ctr"/>
            <a:r>
              <a:rPr lang="vi-VN" dirty="0">
                <a:latin typeface="Segoe UI Variable Small Semibol" pitchFamily="2" charset="0"/>
              </a:rPr>
              <a:t>Thiết kế hệ thống</a:t>
            </a:r>
            <a:endParaRPr dirty="0">
              <a:latin typeface="Segoe UI Variable Small Semibol" pitchFamily="2" charset="0"/>
            </a:endParaRPr>
          </a:p>
        </p:txBody>
      </p:sp>
      <p:sp>
        <p:nvSpPr>
          <p:cNvPr id="2" name="Subtitle 1"/>
          <p:cNvSpPr>
            <a:spLocks noGrp="1"/>
          </p:cNvSpPr>
          <p:nvPr>
            <p:ph type="subTitle" idx="1"/>
          </p:nvPr>
        </p:nvSpPr>
        <p:spPr>
          <a:xfrm>
            <a:off x="183171" y="4077888"/>
            <a:ext cx="2344524" cy="606900"/>
          </a:xfrm>
        </p:spPr>
        <p:txBody>
          <a:bodyPr/>
          <a:lstStyle/>
          <a:p>
            <a:r>
              <a:rPr lang="vi-VN" dirty="0">
                <a:solidFill>
                  <a:schemeClr val="bg1"/>
                </a:solidFill>
                <a:latin typeface="Segoe UI Variable Small Semibol" pitchFamily="2" charset="0"/>
              </a:rPr>
              <a:t>Mô </a:t>
            </a:r>
            <a:r>
              <a:rPr lang="vi-VN" dirty="0" smtClean="0">
                <a:solidFill>
                  <a:schemeClr val="bg1"/>
                </a:solidFill>
                <a:latin typeface="Segoe UI Variable Small Semibol" pitchFamily="2" charset="0"/>
              </a:rPr>
              <a:t>hình </a:t>
            </a:r>
            <a:r>
              <a:rPr lang="vi-VN" dirty="0">
                <a:solidFill>
                  <a:schemeClr val="bg1"/>
                </a:solidFill>
                <a:latin typeface="Segoe UI Variable Small Semibol" pitchFamily="2" charset="0"/>
              </a:rPr>
              <a:t>Database</a:t>
            </a:r>
            <a:endParaRPr lang="en-US" dirty="0">
              <a:solidFill>
                <a:schemeClr val="bg1"/>
              </a:solidFill>
              <a:latin typeface="Segoe UI Variable Small Semibol" pitchFamily="2" charset="0"/>
            </a:endParaRPr>
          </a:p>
        </p:txBody>
      </p:sp>
      <p:sp>
        <p:nvSpPr>
          <p:cNvPr id="3" name="Text Placeholder 2"/>
          <p:cNvSpPr>
            <a:spLocks noGrp="1"/>
          </p:cNvSpPr>
          <p:nvPr>
            <p:ph type="body" idx="5"/>
          </p:nvPr>
        </p:nvSpPr>
        <p:spPr/>
        <p:txBody>
          <a:bodyPr/>
          <a:lstStyle/>
          <a:p>
            <a:endParaRPr lang="en-US" dirty="0"/>
          </a:p>
        </p:txBody>
      </p:sp>
      <p:sp>
        <p:nvSpPr>
          <p:cNvPr id="4" name="Subtitle 3"/>
          <p:cNvSpPr>
            <a:spLocks noGrp="1"/>
          </p:cNvSpPr>
          <p:nvPr>
            <p:ph type="subTitle" idx="2"/>
          </p:nvPr>
        </p:nvSpPr>
        <p:spPr/>
        <p:txBody>
          <a:bodyPr/>
          <a:lstStyle/>
          <a:p>
            <a:endParaRPr lang="en-US" dirty="0"/>
          </a:p>
        </p:txBody>
      </p:sp>
      <p:sp>
        <p:nvSpPr>
          <p:cNvPr id="5" name="Text Placeholder 4"/>
          <p:cNvSpPr>
            <a:spLocks noGrp="1"/>
          </p:cNvSpPr>
          <p:nvPr>
            <p:ph type="body" idx="6"/>
          </p:nvPr>
        </p:nvSpPr>
        <p:spPr/>
        <p:txBody>
          <a:bodyPr/>
          <a:lstStyle/>
          <a:p>
            <a:endParaRPr lang="en-US" dirty="0"/>
          </a:p>
        </p:txBody>
      </p:sp>
      <p:sp>
        <p:nvSpPr>
          <p:cNvPr id="6" name="Subtitle 5"/>
          <p:cNvSpPr>
            <a:spLocks noGrp="1"/>
          </p:cNvSpPr>
          <p:nvPr>
            <p:ph type="subTitle" idx="3"/>
          </p:nvPr>
        </p:nvSpPr>
        <p:spPr/>
        <p:txBody>
          <a:bodyPr/>
          <a:lstStyle/>
          <a:p>
            <a:endParaRPr lang="en-US" dirty="0"/>
          </a:p>
        </p:txBody>
      </p:sp>
      <p:sp>
        <p:nvSpPr>
          <p:cNvPr id="7" name="Text Placeholder 6"/>
          <p:cNvSpPr>
            <a:spLocks noGrp="1"/>
          </p:cNvSpPr>
          <p:nvPr>
            <p:ph type="body" idx="4"/>
          </p:nvPr>
        </p:nvSpPr>
        <p:spPr/>
        <p:txBody>
          <a:bodyPr/>
          <a:lstStyle/>
          <a:p>
            <a:endParaRPr lang="en-US" dirty="0"/>
          </a:p>
        </p:txBody>
      </p:sp>
      <p:pic>
        <p:nvPicPr>
          <p:cNvPr id="2050"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1233" y="1484896"/>
            <a:ext cx="9212767" cy="5195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Shape 2868"/>
        <p:cNvGrpSpPr/>
        <p:nvPr/>
      </p:nvGrpSpPr>
      <p:grpSpPr>
        <a:xfrm>
          <a:off x="0" y="0"/>
          <a:ext cx="0" cy="0"/>
          <a:chOff x="0" y="0"/>
          <a:chExt cx="0" cy="0"/>
        </a:xfrm>
      </p:grpSpPr>
      <p:sp>
        <p:nvSpPr>
          <p:cNvPr id="2869" name="Google Shape;2869;p30"/>
          <p:cNvSpPr txBox="1">
            <a:spLocks noGrp="1"/>
          </p:cNvSpPr>
          <p:nvPr>
            <p:ph type="title"/>
          </p:nvPr>
        </p:nvSpPr>
        <p:spPr>
          <a:xfrm>
            <a:off x="2210550" y="396659"/>
            <a:ext cx="9108414" cy="1336206"/>
          </a:xfrm>
          <a:prstGeom prst="rect">
            <a:avLst/>
          </a:prstGeom>
        </p:spPr>
        <p:txBody>
          <a:bodyPr spcFirstLastPara="1" wrap="square" lIns="121900" tIns="121900" rIns="121900" bIns="121900" anchor="ctr" anchorCtr="0">
            <a:noAutofit/>
          </a:bodyPr>
          <a:lstStyle/>
          <a:p>
            <a:pPr marL="0" lvl="0" indent="0" algn="ctr" rtl="0">
              <a:lnSpc>
                <a:spcPct val="115000"/>
              </a:lnSpc>
              <a:spcBef>
                <a:spcPts val="0"/>
              </a:spcBef>
              <a:spcAft>
                <a:spcPts val="0"/>
              </a:spcAft>
              <a:buNone/>
            </a:pPr>
            <a:r>
              <a:rPr lang="vi-VN" dirty="0" smtClean="0">
                <a:solidFill>
                  <a:schemeClr val="tx2"/>
                </a:solidFill>
                <a:latin typeface="Segoe UI Variable Small Semibol" pitchFamily="2" charset="0"/>
              </a:rPr>
              <a:t>Hiện thực</a:t>
            </a:r>
            <a:endParaRPr dirty="0">
              <a:solidFill>
                <a:schemeClr val="tx2"/>
              </a:solidFill>
              <a:latin typeface="Segoe UI Variable Small Semibol" pitchFamily="2" charset="0"/>
            </a:endParaRPr>
          </a:p>
        </p:txBody>
      </p:sp>
      <p:sp>
        <p:nvSpPr>
          <p:cNvPr id="7" name="Google Shape;2851;p27"/>
          <p:cNvSpPr/>
          <p:nvPr/>
        </p:nvSpPr>
        <p:spPr>
          <a:xfrm>
            <a:off x="558100" y="255999"/>
            <a:ext cx="1652450" cy="1617526"/>
          </a:xfrm>
          <a:prstGeom prst="rect">
            <a:avLst/>
          </a:prstGeom>
        </p:spPr>
        <p:txBody>
          <a:bodyPr>
            <a:prstTxWarp prst="textPlain">
              <a:avLst/>
            </a:prstTxWarp>
          </a:bodyPr>
          <a:lstStyle/>
          <a:p>
            <a:pPr lvl="0" algn="ctr"/>
            <a:r>
              <a:rPr lang="vi-VN" b="1" i="0" dirty="0" smtClean="0">
                <a:ln>
                  <a:noFill/>
                </a:ln>
                <a:solidFill>
                  <a:schemeClr val="accent3">
                    <a:lumMod val="60000"/>
                    <a:lumOff val="40000"/>
                  </a:schemeClr>
                </a:solidFill>
                <a:latin typeface="Segoe UI Variable Small Semibol" pitchFamily="2" charset="0"/>
              </a:rPr>
              <a:t>04</a:t>
            </a:r>
            <a:endParaRPr b="1" i="0" dirty="0">
              <a:ln>
                <a:noFill/>
              </a:ln>
              <a:solidFill>
                <a:schemeClr val="accent3">
                  <a:lumMod val="60000"/>
                  <a:lumOff val="40000"/>
                </a:schemeClr>
              </a:solidFill>
              <a:latin typeface="Segoe UI Variable Small Semibol" pitchFamily="2" charset="0"/>
            </a:endParaRPr>
          </a:p>
        </p:txBody>
      </p:sp>
      <p:sp>
        <p:nvSpPr>
          <p:cNvPr id="8" name="Text Placeholder 2"/>
          <p:cNvSpPr txBox="1">
            <a:spLocks/>
          </p:cNvSpPr>
          <p:nvPr/>
        </p:nvSpPr>
        <p:spPr>
          <a:xfrm>
            <a:off x="558100" y="2384272"/>
            <a:ext cx="3001042" cy="589559"/>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L="457200" marR="0" lvl="0" indent="-349250" algn="r" rtl="0">
              <a:lnSpc>
                <a:spcPct val="100000"/>
              </a:lnSpc>
              <a:spcBef>
                <a:spcPts val="0"/>
              </a:spcBef>
              <a:spcAft>
                <a:spcPts val="0"/>
              </a:spcAft>
              <a:buClr>
                <a:schemeClr val="lt1"/>
              </a:buClr>
              <a:buSzPts val="1900"/>
              <a:buFont typeface="Catamaran"/>
              <a:buNone/>
              <a:defRPr sz="1900" b="0" i="0" u="none" strike="noStrike" cap="none">
                <a:solidFill>
                  <a:schemeClr val="lt1"/>
                </a:solidFill>
                <a:latin typeface="Catamaran"/>
                <a:ea typeface="Catamaran"/>
                <a:cs typeface="Catamaran"/>
                <a:sym typeface="Catamaran"/>
              </a:defRPr>
            </a:lvl1pPr>
            <a:lvl2pPr marL="914400" marR="0" lvl="1" indent="-349250" algn="r" rtl="0">
              <a:lnSpc>
                <a:spcPct val="100000"/>
              </a:lnSpc>
              <a:spcBef>
                <a:spcPts val="0"/>
              </a:spcBef>
              <a:spcAft>
                <a:spcPts val="0"/>
              </a:spcAft>
              <a:buClr>
                <a:schemeClr val="lt1"/>
              </a:buClr>
              <a:buSzPts val="1900"/>
              <a:buFont typeface="Catamaran"/>
              <a:buNone/>
              <a:defRPr sz="1900" b="0" i="0" u="none" strike="noStrike" cap="none">
                <a:solidFill>
                  <a:schemeClr val="lt1"/>
                </a:solidFill>
                <a:latin typeface="Catamaran"/>
                <a:ea typeface="Catamaran"/>
                <a:cs typeface="Catamaran"/>
                <a:sym typeface="Catamaran"/>
              </a:defRPr>
            </a:lvl2pPr>
            <a:lvl3pPr marL="1371600" marR="0" lvl="2" indent="-349250" algn="r" rtl="0">
              <a:lnSpc>
                <a:spcPct val="100000"/>
              </a:lnSpc>
              <a:spcBef>
                <a:spcPts val="0"/>
              </a:spcBef>
              <a:spcAft>
                <a:spcPts val="0"/>
              </a:spcAft>
              <a:buClr>
                <a:schemeClr val="lt1"/>
              </a:buClr>
              <a:buSzPts val="1900"/>
              <a:buFont typeface="Catamaran"/>
              <a:buNone/>
              <a:defRPr sz="1900" b="0" i="0" u="none" strike="noStrike" cap="none">
                <a:solidFill>
                  <a:schemeClr val="lt1"/>
                </a:solidFill>
                <a:latin typeface="Catamaran"/>
                <a:ea typeface="Catamaran"/>
                <a:cs typeface="Catamaran"/>
                <a:sym typeface="Catamaran"/>
              </a:defRPr>
            </a:lvl3pPr>
            <a:lvl4pPr marL="1828800" marR="0" lvl="3" indent="-349250" algn="r" rtl="0">
              <a:lnSpc>
                <a:spcPct val="100000"/>
              </a:lnSpc>
              <a:spcBef>
                <a:spcPts val="0"/>
              </a:spcBef>
              <a:spcAft>
                <a:spcPts val="0"/>
              </a:spcAft>
              <a:buClr>
                <a:schemeClr val="lt1"/>
              </a:buClr>
              <a:buSzPts val="1900"/>
              <a:buFont typeface="Catamaran"/>
              <a:buNone/>
              <a:defRPr sz="1900" b="0" i="0" u="none" strike="noStrike" cap="none">
                <a:solidFill>
                  <a:schemeClr val="lt1"/>
                </a:solidFill>
                <a:latin typeface="Catamaran"/>
                <a:ea typeface="Catamaran"/>
                <a:cs typeface="Catamaran"/>
                <a:sym typeface="Catamaran"/>
              </a:defRPr>
            </a:lvl4pPr>
            <a:lvl5pPr marL="2286000" marR="0" lvl="4" indent="-349250" algn="r" rtl="0">
              <a:lnSpc>
                <a:spcPct val="100000"/>
              </a:lnSpc>
              <a:spcBef>
                <a:spcPts val="0"/>
              </a:spcBef>
              <a:spcAft>
                <a:spcPts val="0"/>
              </a:spcAft>
              <a:buClr>
                <a:schemeClr val="lt1"/>
              </a:buClr>
              <a:buSzPts val="1900"/>
              <a:buFont typeface="Catamaran"/>
              <a:buNone/>
              <a:defRPr sz="1900" b="0" i="0" u="none" strike="noStrike" cap="none">
                <a:solidFill>
                  <a:schemeClr val="lt1"/>
                </a:solidFill>
                <a:latin typeface="Catamaran"/>
                <a:ea typeface="Catamaran"/>
                <a:cs typeface="Catamaran"/>
                <a:sym typeface="Catamaran"/>
              </a:defRPr>
            </a:lvl5pPr>
            <a:lvl6pPr marL="2743200" marR="0" lvl="5" indent="-349250" algn="r" rtl="0">
              <a:lnSpc>
                <a:spcPct val="100000"/>
              </a:lnSpc>
              <a:spcBef>
                <a:spcPts val="0"/>
              </a:spcBef>
              <a:spcAft>
                <a:spcPts val="0"/>
              </a:spcAft>
              <a:buClr>
                <a:schemeClr val="lt1"/>
              </a:buClr>
              <a:buSzPts val="1900"/>
              <a:buFont typeface="Catamaran"/>
              <a:buNone/>
              <a:defRPr sz="1900" b="0" i="0" u="none" strike="noStrike" cap="none">
                <a:solidFill>
                  <a:schemeClr val="lt1"/>
                </a:solidFill>
                <a:latin typeface="Catamaran"/>
                <a:ea typeface="Catamaran"/>
                <a:cs typeface="Catamaran"/>
                <a:sym typeface="Catamaran"/>
              </a:defRPr>
            </a:lvl6pPr>
            <a:lvl7pPr marL="3200400" marR="0" lvl="6" indent="-349250" algn="r" rtl="0">
              <a:lnSpc>
                <a:spcPct val="100000"/>
              </a:lnSpc>
              <a:spcBef>
                <a:spcPts val="0"/>
              </a:spcBef>
              <a:spcAft>
                <a:spcPts val="0"/>
              </a:spcAft>
              <a:buClr>
                <a:schemeClr val="lt1"/>
              </a:buClr>
              <a:buSzPts val="1900"/>
              <a:buFont typeface="Catamaran"/>
              <a:buNone/>
              <a:defRPr sz="1900" b="0" i="0" u="none" strike="noStrike" cap="none">
                <a:solidFill>
                  <a:schemeClr val="lt1"/>
                </a:solidFill>
                <a:latin typeface="Catamaran"/>
                <a:ea typeface="Catamaran"/>
                <a:cs typeface="Catamaran"/>
                <a:sym typeface="Catamaran"/>
              </a:defRPr>
            </a:lvl7pPr>
            <a:lvl8pPr marL="3657600" marR="0" lvl="7" indent="-349250" algn="r" rtl="0">
              <a:lnSpc>
                <a:spcPct val="100000"/>
              </a:lnSpc>
              <a:spcBef>
                <a:spcPts val="0"/>
              </a:spcBef>
              <a:spcAft>
                <a:spcPts val="0"/>
              </a:spcAft>
              <a:buClr>
                <a:schemeClr val="lt1"/>
              </a:buClr>
              <a:buSzPts val="1900"/>
              <a:buFont typeface="Catamaran"/>
              <a:buNone/>
              <a:defRPr sz="1900" b="0" i="0" u="none" strike="noStrike" cap="none">
                <a:solidFill>
                  <a:schemeClr val="lt1"/>
                </a:solidFill>
                <a:latin typeface="Catamaran"/>
                <a:ea typeface="Catamaran"/>
                <a:cs typeface="Catamaran"/>
                <a:sym typeface="Catamaran"/>
              </a:defRPr>
            </a:lvl8pPr>
            <a:lvl9pPr marL="4114800" marR="0" lvl="8" indent="-349250" algn="r" rtl="0">
              <a:lnSpc>
                <a:spcPct val="100000"/>
              </a:lnSpc>
              <a:spcBef>
                <a:spcPts val="0"/>
              </a:spcBef>
              <a:spcAft>
                <a:spcPts val="0"/>
              </a:spcAft>
              <a:buClr>
                <a:schemeClr val="lt1"/>
              </a:buClr>
              <a:buSzPts val="1900"/>
              <a:buFont typeface="Catamaran"/>
              <a:buNone/>
              <a:defRPr sz="1900" b="0" i="0" u="none" strike="noStrike" cap="none">
                <a:solidFill>
                  <a:schemeClr val="lt1"/>
                </a:solidFill>
                <a:latin typeface="Catamaran"/>
                <a:ea typeface="Catamaran"/>
                <a:cs typeface="Catamaran"/>
                <a:sym typeface="Catamaran"/>
              </a:defRPr>
            </a:lvl9pPr>
          </a:lstStyle>
          <a:p>
            <a:pPr marL="107950" indent="0" algn="ctr"/>
            <a:r>
              <a:rPr lang="vi-VN" sz="1800" dirty="0" smtClean="0">
                <a:solidFill>
                  <a:schemeClr val="tx2"/>
                </a:solidFill>
                <a:latin typeface="Segoe UI Variable Small Semibol" pitchFamily="2" charset="0"/>
                <a:cs typeface="Arial" panose="020B0604020202020204" pitchFamily="34" charset="0"/>
              </a:rPr>
              <a:t>Giao diện nền</a:t>
            </a:r>
            <a:endParaRPr lang="en-US" sz="1800" dirty="0">
              <a:solidFill>
                <a:schemeClr val="tx2"/>
              </a:solidFill>
              <a:latin typeface="Segoe UI Variable Small Semibol" pitchFamily="2" charset="0"/>
              <a:cs typeface="Arial" panose="020B0604020202020204" pitchFamily="34" charset="0"/>
            </a:endParaRPr>
          </a:p>
        </p:txBody>
      </p:sp>
      <p:sp>
        <p:nvSpPr>
          <p:cNvPr id="4" name="Subtitle 3"/>
          <p:cNvSpPr>
            <a:spLocks noGrp="1"/>
          </p:cNvSpPr>
          <p:nvPr>
            <p:ph type="subTitle" idx="1"/>
          </p:nvPr>
        </p:nvSpPr>
        <p:spPr/>
        <p:txBody>
          <a:bodyPr/>
          <a:lstStyle/>
          <a:p>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6424" y="2384272"/>
            <a:ext cx="7725748" cy="4119664"/>
          </a:xfrm>
          <a:prstGeom prst="rect">
            <a:avLst/>
          </a:prstGeom>
        </p:spPr>
      </p:pic>
    </p:spTree>
    <p:extLst>
      <p:ext uri="{BB962C8B-B14F-4D97-AF65-F5344CB8AC3E}">
        <p14:creationId xmlns:p14="http://schemas.microsoft.com/office/powerpoint/2010/main" val="1738247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869"/>
                                        </p:tgtEl>
                                        <p:attrNameLst>
                                          <p:attrName>style.visibility</p:attrName>
                                        </p:attrNameLst>
                                      </p:cBhvr>
                                      <p:to>
                                        <p:strVal val="visible"/>
                                      </p:to>
                                    </p:set>
                                    <p:anim calcmode="lin" valueType="num">
                                      <p:cBhvr>
                                        <p:cTn id="7" dur="250" fill="hold"/>
                                        <p:tgtEl>
                                          <p:spTgt spid="2869"/>
                                        </p:tgtEl>
                                        <p:attrNameLst>
                                          <p:attrName>ppt_w</p:attrName>
                                        </p:attrNameLst>
                                      </p:cBhvr>
                                      <p:tavLst>
                                        <p:tav tm="0">
                                          <p:val>
                                            <p:fltVal val="0"/>
                                          </p:val>
                                        </p:tav>
                                        <p:tav tm="100000">
                                          <p:val>
                                            <p:strVal val="#ppt_w"/>
                                          </p:val>
                                        </p:tav>
                                      </p:tavLst>
                                    </p:anim>
                                    <p:anim calcmode="lin" valueType="num">
                                      <p:cBhvr>
                                        <p:cTn id="8" dur="250" fill="hold"/>
                                        <p:tgtEl>
                                          <p:spTgt spid="2869"/>
                                        </p:tgtEl>
                                        <p:attrNameLst>
                                          <p:attrName>ppt_h</p:attrName>
                                        </p:attrNameLst>
                                      </p:cBhvr>
                                      <p:tavLst>
                                        <p:tav tm="0">
                                          <p:val>
                                            <p:fltVal val="0"/>
                                          </p:val>
                                        </p:tav>
                                        <p:tav tm="100000">
                                          <p:val>
                                            <p:strVal val="#ppt_h"/>
                                          </p:val>
                                        </p:tav>
                                      </p:tavLst>
                                    </p:anim>
                                    <p:animEffect transition="in" filter="fade">
                                      <p:cBhvr>
                                        <p:cTn id="9" dur="250"/>
                                        <p:tgtEl>
                                          <p:spTgt spid="2869"/>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down)">
                                      <p:cBhvr>
                                        <p:cTn id="14"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9"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92"/>
        <p:cNvGrpSpPr/>
        <p:nvPr/>
      </p:nvGrpSpPr>
      <p:grpSpPr>
        <a:xfrm>
          <a:off x="0" y="0"/>
          <a:ext cx="0" cy="0"/>
          <a:chOff x="0" y="0"/>
          <a:chExt cx="0" cy="0"/>
        </a:xfrm>
      </p:grpSpPr>
      <p:sp>
        <p:nvSpPr>
          <p:cNvPr id="2999" name="Google Shape;2999;p33"/>
          <p:cNvSpPr/>
          <p:nvPr/>
        </p:nvSpPr>
        <p:spPr>
          <a:xfrm>
            <a:off x="2421069" y="23698"/>
            <a:ext cx="1260300" cy="12120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39" name="Group 138">
            <a:extLst>
              <a:ext uri="{FF2B5EF4-FFF2-40B4-BE49-F238E27FC236}">
                <a16:creationId xmlns:a16="http://schemas.microsoft.com/office/drawing/2014/main" id="{CD61C236-1516-44FC-B4AB-B1EA1E744DCC}"/>
              </a:ext>
            </a:extLst>
          </p:cNvPr>
          <p:cNvGrpSpPr/>
          <p:nvPr/>
        </p:nvGrpSpPr>
        <p:grpSpPr>
          <a:xfrm>
            <a:off x="2416357" y="18472"/>
            <a:ext cx="1287425" cy="1071173"/>
            <a:chOff x="3210946" y="234733"/>
            <a:chExt cx="1560780" cy="1298611"/>
          </a:xfrm>
        </p:grpSpPr>
        <p:cxnSp>
          <p:nvCxnSpPr>
            <p:cNvPr id="140" name="Straight Connector 139">
              <a:extLst>
                <a:ext uri="{FF2B5EF4-FFF2-40B4-BE49-F238E27FC236}">
                  <a16:creationId xmlns:a16="http://schemas.microsoft.com/office/drawing/2014/main" id="{68F92987-E380-444C-966C-62153ECAEE9F}"/>
                </a:ext>
              </a:extLst>
            </p:cNvPr>
            <p:cNvCxnSpPr>
              <a:cxnSpLocks/>
            </p:cNvCxnSpPr>
            <p:nvPr/>
          </p:nvCxnSpPr>
          <p:spPr>
            <a:xfrm rot="5400000">
              <a:off x="3991336" y="752954"/>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99E24CEA-F420-424D-BE3F-0357D8853CFC}"/>
                </a:ext>
              </a:extLst>
            </p:cNvPr>
            <p:cNvCxnSpPr>
              <a:cxnSpLocks/>
            </p:cNvCxnSpPr>
            <p:nvPr/>
          </p:nvCxnSpPr>
          <p:spPr>
            <a:xfrm rot="5400000">
              <a:off x="3991336" y="567439"/>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A84CE208-1024-4F66-9F2C-8B5E1436F746}"/>
                </a:ext>
              </a:extLst>
            </p:cNvPr>
            <p:cNvCxnSpPr>
              <a:cxnSpLocks/>
            </p:cNvCxnSpPr>
            <p:nvPr/>
          </p:nvCxnSpPr>
          <p:spPr>
            <a:xfrm rot="5400000">
              <a:off x="3991336" y="381923"/>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51B587E4-A071-4992-829C-14F0E69D8811}"/>
                </a:ext>
              </a:extLst>
            </p:cNvPr>
            <p:cNvCxnSpPr>
              <a:cxnSpLocks/>
            </p:cNvCxnSpPr>
            <p:nvPr/>
          </p:nvCxnSpPr>
          <p:spPr>
            <a:xfrm rot="5400000">
              <a:off x="3991336" y="19640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1CFA9705-FE43-4A92-9B58-C9E379A4B7C7}"/>
                </a:ext>
              </a:extLst>
            </p:cNvPr>
            <p:cNvCxnSpPr>
              <a:cxnSpLocks/>
            </p:cNvCxnSpPr>
            <p:nvPr/>
          </p:nvCxnSpPr>
          <p:spPr>
            <a:xfrm rot="5400000">
              <a:off x="3991336" y="1089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E795665F-47D6-403D-A8CD-E3E11ABFB2CB}"/>
                </a:ext>
              </a:extLst>
            </p:cNvPr>
            <p:cNvCxnSpPr>
              <a:cxnSpLocks/>
            </p:cNvCxnSpPr>
            <p:nvPr/>
          </p:nvCxnSpPr>
          <p:spPr>
            <a:xfrm rot="5400000">
              <a:off x="3991336" y="-174625"/>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03642F85-81A6-46F3-A746-53E3786A5936}"/>
                </a:ext>
              </a:extLst>
            </p:cNvPr>
            <p:cNvCxnSpPr>
              <a:cxnSpLocks/>
            </p:cNvCxnSpPr>
            <p:nvPr/>
          </p:nvCxnSpPr>
          <p:spPr>
            <a:xfrm rot="5400000">
              <a:off x="3991336" y="-36014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58A13047-6DC4-43EC-82E0-9ED508087BF8}"/>
                </a:ext>
              </a:extLst>
            </p:cNvPr>
            <p:cNvCxnSpPr>
              <a:cxnSpLocks/>
            </p:cNvCxnSpPr>
            <p:nvPr/>
          </p:nvCxnSpPr>
          <p:spPr>
            <a:xfrm rot="5400000">
              <a:off x="3991336" y="-54565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895" name="Google Shape;2895;p33"/>
          <p:cNvSpPr/>
          <p:nvPr/>
        </p:nvSpPr>
        <p:spPr>
          <a:xfrm flipH="1">
            <a:off x="10768389" y="5488846"/>
            <a:ext cx="1337968" cy="1373424"/>
          </a:xfrm>
          <a:prstGeom prst="teardrop">
            <a:avLst>
              <a:gd name="adj" fmla="val 100000"/>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96" name="Google Shape;2896;p33"/>
          <p:cNvSpPr/>
          <p:nvPr/>
        </p:nvSpPr>
        <p:spPr>
          <a:xfrm>
            <a:off x="10912293" y="5668040"/>
            <a:ext cx="1014918" cy="1015294"/>
          </a:xfrm>
          <a:prstGeom prst="arc">
            <a:avLst>
              <a:gd name="adj1" fmla="val 16200000"/>
              <a:gd name="adj2" fmla="val 10690623"/>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897" name="Google Shape;2897;p33"/>
          <p:cNvSpPr/>
          <p:nvPr/>
        </p:nvSpPr>
        <p:spPr>
          <a:xfrm>
            <a:off x="11067080" y="5822819"/>
            <a:ext cx="705644" cy="705596"/>
          </a:xfrm>
          <a:prstGeom prst="arc">
            <a:avLst>
              <a:gd name="adj1" fmla="val 16200000"/>
              <a:gd name="adj2" fmla="val 10869229"/>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898" name="Google Shape;2898;p33"/>
          <p:cNvSpPr/>
          <p:nvPr/>
        </p:nvSpPr>
        <p:spPr>
          <a:xfrm rot="5400000">
            <a:off x="11436332" y="6184017"/>
            <a:ext cx="684713" cy="684759"/>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99" name="Google Shape;2899;p33"/>
          <p:cNvSpPr/>
          <p:nvPr/>
        </p:nvSpPr>
        <p:spPr>
          <a:xfrm rot="5400000">
            <a:off x="11291963" y="6055137"/>
            <a:ext cx="261266" cy="26128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900" name="Google Shape;2900;p33"/>
          <p:cNvGrpSpPr/>
          <p:nvPr/>
        </p:nvGrpSpPr>
        <p:grpSpPr>
          <a:xfrm rot="5400000">
            <a:off x="11022642" y="5794558"/>
            <a:ext cx="380969" cy="49383"/>
            <a:chOff x="10578164" y="275923"/>
            <a:chExt cx="416551" cy="54000"/>
          </a:xfrm>
        </p:grpSpPr>
        <p:sp>
          <p:nvSpPr>
            <p:cNvPr id="2901" name="Google Shape;2901;p33"/>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02" name="Google Shape;2902;p33"/>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03" name="Google Shape;2903;p33"/>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904" name="Google Shape;2904;p33"/>
          <p:cNvGrpSpPr/>
          <p:nvPr/>
        </p:nvGrpSpPr>
        <p:grpSpPr>
          <a:xfrm rot="5400000">
            <a:off x="10882528" y="5794558"/>
            <a:ext cx="380969" cy="49383"/>
            <a:chOff x="10578164" y="275923"/>
            <a:chExt cx="416551" cy="54000"/>
          </a:xfrm>
        </p:grpSpPr>
        <p:sp>
          <p:nvSpPr>
            <p:cNvPr id="2905" name="Google Shape;2905;p33"/>
            <p:cNvSpPr/>
            <p:nvPr/>
          </p:nvSpPr>
          <p:spPr>
            <a:xfrm>
              <a:off x="10578164"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06" name="Google Shape;2906;p33"/>
            <p:cNvSpPr/>
            <p:nvPr/>
          </p:nvSpPr>
          <p:spPr>
            <a:xfrm>
              <a:off x="10759440"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07" name="Google Shape;2907;p33"/>
            <p:cNvSpPr/>
            <p:nvPr/>
          </p:nvSpPr>
          <p:spPr>
            <a:xfrm>
              <a:off x="10940715"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908" name="Google Shape;2908;p33"/>
          <p:cNvGrpSpPr/>
          <p:nvPr/>
        </p:nvGrpSpPr>
        <p:grpSpPr>
          <a:xfrm rot="5400000">
            <a:off x="10742414" y="5794558"/>
            <a:ext cx="380969" cy="49383"/>
            <a:chOff x="10578164" y="275923"/>
            <a:chExt cx="416551" cy="54000"/>
          </a:xfrm>
        </p:grpSpPr>
        <p:sp>
          <p:nvSpPr>
            <p:cNvPr id="2909" name="Google Shape;2909;p33"/>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10" name="Google Shape;2910;p33"/>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11" name="Google Shape;2911;p33"/>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912" name="Google Shape;2912;p33"/>
          <p:cNvGrpSpPr/>
          <p:nvPr/>
        </p:nvGrpSpPr>
        <p:grpSpPr>
          <a:xfrm rot="5400000">
            <a:off x="11730080" y="6497297"/>
            <a:ext cx="380969" cy="49383"/>
            <a:chOff x="10578164" y="275923"/>
            <a:chExt cx="416551" cy="54000"/>
          </a:xfrm>
        </p:grpSpPr>
        <p:sp>
          <p:nvSpPr>
            <p:cNvPr id="2913" name="Google Shape;2913;p33"/>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14" name="Google Shape;2914;p33"/>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15" name="Google Shape;2915;p33"/>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grpSp>
        <p:nvGrpSpPr>
          <p:cNvPr id="2916" name="Google Shape;2916;p33"/>
          <p:cNvGrpSpPr/>
          <p:nvPr/>
        </p:nvGrpSpPr>
        <p:grpSpPr>
          <a:xfrm rot="5400000">
            <a:off x="11589965" y="6497297"/>
            <a:ext cx="380969" cy="49383"/>
            <a:chOff x="10578164" y="275923"/>
            <a:chExt cx="416551" cy="54000"/>
          </a:xfrm>
        </p:grpSpPr>
        <p:sp>
          <p:nvSpPr>
            <p:cNvPr id="2917" name="Google Shape;2917;p33"/>
            <p:cNvSpPr/>
            <p:nvPr/>
          </p:nvSpPr>
          <p:spPr>
            <a:xfrm>
              <a:off x="10578164"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18" name="Google Shape;2918;p33"/>
            <p:cNvSpPr/>
            <p:nvPr/>
          </p:nvSpPr>
          <p:spPr>
            <a:xfrm>
              <a:off x="10759440"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19" name="Google Shape;2919;p33"/>
            <p:cNvSpPr/>
            <p:nvPr/>
          </p:nvSpPr>
          <p:spPr>
            <a:xfrm>
              <a:off x="10940715"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920" name="Google Shape;2920;p33"/>
          <p:cNvGrpSpPr/>
          <p:nvPr/>
        </p:nvGrpSpPr>
        <p:grpSpPr>
          <a:xfrm rot="5400000">
            <a:off x="11449851" y="6497297"/>
            <a:ext cx="380969" cy="49383"/>
            <a:chOff x="10578164" y="275923"/>
            <a:chExt cx="416551" cy="54000"/>
          </a:xfrm>
        </p:grpSpPr>
        <p:sp>
          <p:nvSpPr>
            <p:cNvPr id="2921" name="Google Shape;2921;p33"/>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22" name="Google Shape;2922;p33"/>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23" name="Google Shape;2923;p33"/>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924" name="Google Shape;2924;p33"/>
          <p:cNvGrpSpPr/>
          <p:nvPr/>
        </p:nvGrpSpPr>
        <p:grpSpPr>
          <a:xfrm>
            <a:off x="9398499" y="5493776"/>
            <a:ext cx="1369962" cy="1369872"/>
            <a:chOff x="193211" y="2981037"/>
            <a:chExt cx="924900" cy="924902"/>
          </a:xfrm>
        </p:grpSpPr>
        <p:sp>
          <p:nvSpPr>
            <p:cNvPr id="2925" name="Google Shape;2925;p33"/>
            <p:cNvSpPr/>
            <p:nvPr/>
          </p:nvSpPr>
          <p:spPr>
            <a:xfrm rot="10800000">
              <a:off x="309711" y="3093281"/>
              <a:ext cx="693600" cy="6936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926" name="Google Shape;2926;p33"/>
            <p:cNvSpPr/>
            <p:nvPr/>
          </p:nvSpPr>
          <p:spPr>
            <a:xfrm rot="10800000">
              <a:off x="425424" y="3208991"/>
              <a:ext cx="462300" cy="4623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927" name="Google Shape;2927;p33"/>
            <p:cNvSpPr/>
            <p:nvPr/>
          </p:nvSpPr>
          <p:spPr>
            <a:xfrm rot="10800000" flipH="1">
              <a:off x="308798" y="3093281"/>
              <a:ext cx="693600" cy="6936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928" name="Google Shape;2928;p33"/>
            <p:cNvSpPr/>
            <p:nvPr/>
          </p:nvSpPr>
          <p:spPr>
            <a:xfrm rot="10800000">
              <a:off x="204658" y="2996939"/>
              <a:ext cx="909000" cy="909000"/>
            </a:xfrm>
            <a:prstGeom prst="arc">
              <a:avLst>
                <a:gd name="adj1" fmla="val 16200000"/>
                <a:gd name="adj2" fmla="val 125862"/>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929" name="Google Shape;2929;p33"/>
            <p:cNvSpPr/>
            <p:nvPr/>
          </p:nvSpPr>
          <p:spPr>
            <a:xfrm rot="10800000" flipH="1">
              <a:off x="193211" y="2981037"/>
              <a:ext cx="924900" cy="9249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930" name="Google Shape;2930;p33"/>
            <p:cNvSpPr/>
            <p:nvPr/>
          </p:nvSpPr>
          <p:spPr>
            <a:xfrm rot="10800000" flipH="1">
              <a:off x="424385" y="3208991"/>
              <a:ext cx="462300" cy="4623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931" name="Google Shape;2931;p33"/>
            <p:cNvSpPr/>
            <p:nvPr/>
          </p:nvSpPr>
          <p:spPr>
            <a:xfrm rot="10800000" flipH="1">
              <a:off x="539972" y="3324402"/>
              <a:ext cx="231300" cy="2313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sp>
        <p:nvSpPr>
          <p:cNvPr id="2933" name="Google Shape;2933;p33"/>
          <p:cNvSpPr/>
          <p:nvPr/>
        </p:nvSpPr>
        <p:spPr>
          <a:xfrm rot="5400000" flipH="1">
            <a:off x="8726567" y="6178901"/>
            <a:ext cx="671872" cy="671827"/>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34" name="Google Shape;2934;p33"/>
          <p:cNvSpPr/>
          <p:nvPr/>
        </p:nvSpPr>
        <p:spPr>
          <a:xfrm rot="5400000" flipH="1">
            <a:off x="8054756" y="6180340"/>
            <a:ext cx="671872" cy="671827"/>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935" name="Google Shape;2935;p33"/>
          <p:cNvGrpSpPr/>
          <p:nvPr/>
        </p:nvGrpSpPr>
        <p:grpSpPr>
          <a:xfrm rot="5400000" flipH="1">
            <a:off x="8236209" y="6175733"/>
            <a:ext cx="331582" cy="671419"/>
            <a:chOff x="10628069" y="2437255"/>
            <a:chExt cx="369772" cy="748800"/>
          </a:xfrm>
        </p:grpSpPr>
        <p:cxnSp>
          <p:nvCxnSpPr>
            <p:cNvPr id="2936" name="Google Shape;2936;p33"/>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2937" name="Google Shape;2937;p33"/>
            <p:cNvCxnSpPr/>
            <p:nvPr/>
          </p:nvCxnSpPr>
          <p:spPr>
            <a:xfrm>
              <a:off x="10812955"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2938" name="Google Shape;2938;p33"/>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2939" name="Google Shape;2939;p33"/>
          <p:cNvSpPr/>
          <p:nvPr/>
        </p:nvSpPr>
        <p:spPr>
          <a:xfrm rot="5400000" flipH="1">
            <a:off x="8877301" y="6332503"/>
            <a:ext cx="355488" cy="355464"/>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40" name="Google Shape;2940;p33"/>
          <p:cNvSpPr/>
          <p:nvPr/>
        </p:nvSpPr>
        <p:spPr>
          <a:xfrm rot="5400000" flipH="1">
            <a:off x="8963224" y="6418420"/>
            <a:ext cx="183965" cy="183953"/>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41" name="Google Shape;2941;p33"/>
          <p:cNvSpPr/>
          <p:nvPr/>
        </p:nvSpPr>
        <p:spPr>
          <a:xfrm flipH="1">
            <a:off x="8053028" y="5505496"/>
            <a:ext cx="671827" cy="67187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46" name="Google Shape;2946;p33"/>
          <p:cNvSpPr/>
          <p:nvPr/>
        </p:nvSpPr>
        <p:spPr>
          <a:xfrm rot="5400000" flipH="1">
            <a:off x="8744498" y="5526413"/>
            <a:ext cx="631436" cy="631393"/>
          </a:xfrm>
          <a:prstGeom prst="ellipse">
            <a:avLst/>
          </a:prstGeom>
          <a:no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47" name="Google Shape;2947;p33"/>
          <p:cNvSpPr/>
          <p:nvPr/>
        </p:nvSpPr>
        <p:spPr>
          <a:xfrm rot="5400000" flipH="1">
            <a:off x="8887371" y="5669278"/>
            <a:ext cx="355488" cy="35546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48" name="Google Shape;2948;p33"/>
          <p:cNvSpPr/>
          <p:nvPr/>
        </p:nvSpPr>
        <p:spPr>
          <a:xfrm rot="5400000" flipH="1">
            <a:off x="8973294" y="5755195"/>
            <a:ext cx="183965" cy="183953"/>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950" name="Google Shape;2950;p33"/>
          <p:cNvGrpSpPr/>
          <p:nvPr/>
        </p:nvGrpSpPr>
        <p:grpSpPr>
          <a:xfrm>
            <a:off x="4906282" y="35392"/>
            <a:ext cx="1165503" cy="1165503"/>
            <a:chOff x="4761550" y="1708047"/>
            <a:chExt cx="1516200" cy="1516200"/>
          </a:xfrm>
        </p:grpSpPr>
        <p:sp>
          <p:nvSpPr>
            <p:cNvPr id="2951" name="Google Shape;2951;p33"/>
            <p:cNvSpPr/>
            <p:nvPr/>
          </p:nvSpPr>
          <p:spPr>
            <a:xfrm rot="2700000">
              <a:off x="4983592" y="1930089"/>
              <a:ext cx="1072115" cy="107211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52" name="Google Shape;2952;p33"/>
            <p:cNvSpPr/>
            <p:nvPr/>
          </p:nvSpPr>
          <p:spPr>
            <a:xfrm rot="2700000">
              <a:off x="5109598" y="2055962"/>
              <a:ext cx="820102" cy="820102"/>
            </a:xfrm>
            <a:prstGeom prst="rect">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953" name="Google Shape;2953;p33"/>
          <p:cNvGrpSpPr/>
          <p:nvPr/>
        </p:nvGrpSpPr>
        <p:grpSpPr>
          <a:xfrm>
            <a:off x="4307018" y="-550246"/>
            <a:ext cx="2367226" cy="2367226"/>
            <a:chOff x="6547473" y="2211197"/>
            <a:chExt cx="2916381" cy="2916381"/>
          </a:xfrm>
        </p:grpSpPr>
        <p:grpSp>
          <p:nvGrpSpPr>
            <p:cNvPr id="2954" name="Google Shape;2954;p33"/>
            <p:cNvGrpSpPr/>
            <p:nvPr/>
          </p:nvGrpSpPr>
          <p:grpSpPr>
            <a:xfrm rot="899960">
              <a:off x="7271820" y="2930231"/>
              <a:ext cx="1491855" cy="1453757"/>
              <a:chOff x="6081577" y="2538982"/>
              <a:chExt cx="1491900" cy="1453800"/>
            </a:xfrm>
          </p:grpSpPr>
          <p:cxnSp>
            <p:nvCxnSpPr>
              <p:cNvPr id="2955" name="Google Shape;2955;p33"/>
              <p:cNvCxnSpPr/>
              <p:nvPr/>
            </p:nvCxnSpPr>
            <p:spPr>
              <a:xfrm rot="10800000">
                <a:off x="6081577" y="3265931"/>
                <a:ext cx="1491900" cy="0"/>
              </a:xfrm>
              <a:prstGeom prst="straightConnector1">
                <a:avLst/>
              </a:prstGeom>
              <a:noFill/>
              <a:ln w="9525" cap="flat" cmpd="sng">
                <a:solidFill>
                  <a:schemeClr val="accent3"/>
                </a:solidFill>
                <a:prstDash val="solid"/>
                <a:miter lim="800000"/>
                <a:headEnd type="none" w="sm" len="sm"/>
                <a:tailEnd type="none" w="sm" len="sm"/>
              </a:ln>
            </p:spPr>
          </p:cxnSp>
          <p:cxnSp>
            <p:nvCxnSpPr>
              <p:cNvPr id="2956" name="Google Shape;2956;p33"/>
              <p:cNvCxnSpPr/>
              <p:nvPr/>
            </p:nvCxnSpPr>
            <p:spPr>
              <a:xfrm>
                <a:off x="6827464" y="2538982"/>
                <a:ext cx="0" cy="1453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2957" name="Google Shape;2957;p33"/>
            <p:cNvGrpSpPr/>
            <p:nvPr/>
          </p:nvGrpSpPr>
          <p:grpSpPr>
            <a:xfrm>
              <a:off x="7271901" y="2930406"/>
              <a:ext cx="1491900" cy="1453800"/>
              <a:chOff x="6081577" y="2538982"/>
              <a:chExt cx="1491900" cy="1453800"/>
            </a:xfrm>
          </p:grpSpPr>
          <p:cxnSp>
            <p:nvCxnSpPr>
              <p:cNvPr id="2958" name="Google Shape;2958;p33"/>
              <p:cNvCxnSpPr/>
              <p:nvPr/>
            </p:nvCxnSpPr>
            <p:spPr>
              <a:xfrm rot="10800000">
                <a:off x="6081577" y="3265931"/>
                <a:ext cx="1491900" cy="0"/>
              </a:xfrm>
              <a:prstGeom prst="straightConnector1">
                <a:avLst/>
              </a:prstGeom>
              <a:noFill/>
              <a:ln w="9525" cap="flat" cmpd="sng">
                <a:solidFill>
                  <a:schemeClr val="accent3"/>
                </a:solidFill>
                <a:prstDash val="solid"/>
                <a:miter lim="800000"/>
                <a:headEnd type="none" w="sm" len="sm"/>
                <a:tailEnd type="none" w="sm" len="sm"/>
              </a:ln>
            </p:spPr>
          </p:cxnSp>
          <p:cxnSp>
            <p:nvCxnSpPr>
              <p:cNvPr id="2959" name="Google Shape;2959;p33"/>
              <p:cNvCxnSpPr/>
              <p:nvPr/>
            </p:nvCxnSpPr>
            <p:spPr>
              <a:xfrm>
                <a:off x="6827464" y="2538982"/>
                <a:ext cx="0" cy="1453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2960" name="Google Shape;2960;p33"/>
            <p:cNvGrpSpPr/>
            <p:nvPr/>
          </p:nvGrpSpPr>
          <p:grpSpPr>
            <a:xfrm rot="1800044">
              <a:off x="7166144" y="2821397"/>
              <a:ext cx="1648764" cy="1669163"/>
              <a:chOff x="5978957" y="2443756"/>
              <a:chExt cx="1648800" cy="1669200"/>
            </a:xfrm>
          </p:grpSpPr>
          <p:cxnSp>
            <p:nvCxnSpPr>
              <p:cNvPr id="2961" name="Google Shape;2961;p33"/>
              <p:cNvCxnSpPr/>
              <p:nvPr/>
            </p:nvCxnSpPr>
            <p:spPr>
              <a:xfrm rot="8999899">
                <a:off x="6089394" y="2853709"/>
                <a:ext cx="1427927" cy="824442"/>
              </a:xfrm>
              <a:prstGeom prst="straightConnector1">
                <a:avLst/>
              </a:prstGeom>
              <a:noFill/>
              <a:ln w="9525" cap="flat" cmpd="sng">
                <a:solidFill>
                  <a:schemeClr val="accent3"/>
                </a:solidFill>
                <a:prstDash val="solid"/>
                <a:miter lim="800000"/>
                <a:headEnd type="none" w="sm" len="sm"/>
                <a:tailEnd type="none" w="sm" len="sm"/>
              </a:ln>
            </p:spPr>
          </p:cxnSp>
          <p:cxnSp>
            <p:nvCxnSpPr>
              <p:cNvPr id="2962" name="Google Shape;2962;p33"/>
              <p:cNvCxnSpPr/>
              <p:nvPr/>
            </p:nvCxnSpPr>
            <p:spPr>
              <a:xfrm rot="-1800175" flipH="1">
                <a:off x="6410202" y="2555593"/>
                <a:ext cx="834527" cy="1445527"/>
              </a:xfrm>
              <a:prstGeom prst="straightConnector1">
                <a:avLst/>
              </a:prstGeom>
              <a:noFill/>
              <a:ln w="9525" cap="flat" cmpd="sng">
                <a:solidFill>
                  <a:schemeClr val="accent3"/>
                </a:solidFill>
                <a:prstDash val="solid"/>
                <a:miter lim="800000"/>
                <a:headEnd type="none" w="sm" len="sm"/>
                <a:tailEnd type="none" w="sm" len="sm"/>
              </a:ln>
            </p:spPr>
          </p:cxnSp>
        </p:grpSp>
        <p:grpSp>
          <p:nvGrpSpPr>
            <p:cNvPr id="2963" name="Google Shape;2963;p33"/>
            <p:cNvGrpSpPr/>
            <p:nvPr/>
          </p:nvGrpSpPr>
          <p:grpSpPr>
            <a:xfrm rot="2700000">
              <a:off x="6974573" y="2638285"/>
              <a:ext cx="2062180" cy="2062205"/>
              <a:chOff x="5796364" y="2251931"/>
              <a:chExt cx="2062200" cy="2062225"/>
            </a:xfrm>
          </p:grpSpPr>
          <p:cxnSp>
            <p:nvCxnSpPr>
              <p:cNvPr id="2964" name="Google Shape;2964;p33"/>
              <p:cNvCxnSpPr/>
              <p:nvPr/>
            </p:nvCxnSpPr>
            <p:spPr>
              <a:xfrm rot="8100000">
                <a:off x="6103839" y="2548925"/>
                <a:ext cx="1434013" cy="1434013"/>
              </a:xfrm>
              <a:prstGeom prst="straightConnector1">
                <a:avLst/>
              </a:prstGeom>
              <a:noFill/>
              <a:ln w="9525" cap="flat" cmpd="sng">
                <a:solidFill>
                  <a:schemeClr val="accent3"/>
                </a:solidFill>
                <a:prstDash val="solid"/>
                <a:miter lim="800000"/>
                <a:headEnd type="none" w="sm" len="sm"/>
                <a:tailEnd type="none" w="sm" len="sm"/>
              </a:ln>
            </p:spPr>
          </p:cxnSp>
          <p:cxnSp>
            <p:nvCxnSpPr>
              <p:cNvPr id="2965" name="Google Shape;2965;p33"/>
              <p:cNvCxnSpPr/>
              <p:nvPr/>
            </p:nvCxnSpPr>
            <p:spPr>
              <a:xfrm rot="-2700000" flipH="1">
                <a:off x="6098366" y="2553958"/>
                <a:ext cx="1458196" cy="1458196"/>
              </a:xfrm>
              <a:prstGeom prst="straightConnector1">
                <a:avLst/>
              </a:prstGeom>
              <a:noFill/>
              <a:ln w="9525" cap="flat" cmpd="sng">
                <a:solidFill>
                  <a:schemeClr val="accent3"/>
                </a:solidFill>
                <a:prstDash val="solid"/>
                <a:miter lim="800000"/>
                <a:headEnd type="none" w="sm" len="sm"/>
                <a:tailEnd type="none" w="sm" len="sm"/>
              </a:ln>
            </p:spPr>
          </p:cxnSp>
        </p:grpSp>
        <p:grpSp>
          <p:nvGrpSpPr>
            <p:cNvPr id="2966" name="Google Shape;2966;p33"/>
            <p:cNvGrpSpPr/>
            <p:nvPr/>
          </p:nvGrpSpPr>
          <p:grpSpPr>
            <a:xfrm rot="3599956">
              <a:off x="7187348" y="2846628"/>
              <a:ext cx="1681463" cy="1619064"/>
              <a:chOff x="5990934" y="2447030"/>
              <a:chExt cx="1681500" cy="1619100"/>
            </a:xfrm>
          </p:grpSpPr>
          <p:cxnSp>
            <p:nvCxnSpPr>
              <p:cNvPr id="2967" name="Google Shape;2967;p33"/>
              <p:cNvCxnSpPr/>
              <p:nvPr/>
            </p:nvCxnSpPr>
            <p:spPr>
              <a:xfrm rot="7199757">
                <a:off x="6411332" y="2537791"/>
                <a:ext cx="840703" cy="1456281"/>
              </a:xfrm>
              <a:prstGeom prst="straightConnector1">
                <a:avLst/>
              </a:prstGeom>
              <a:noFill/>
              <a:ln w="9525" cap="flat" cmpd="sng">
                <a:solidFill>
                  <a:schemeClr val="accent3"/>
                </a:solidFill>
                <a:prstDash val="solid"/>
                <a:miter lim="800000"/>
                <a:headEnd type="none" w="sm" len="sm"/>
                <a:tailEnd type="none" w="sm" len="sm"/>
              </a:ln>
            </p:spPr>
          </p:cxnSp>
          <p:cxnSp>
            <p:nvCxnSpPr>
              <p:cNvPr id="2968" name="Google Shape;2968;p33"/>
              <p:cNvCxnSpPr/>
              <p:nvPr/>
            </p:nvCxnSpPr>
            <p:spPr>
              <a:xfrm rot="-3600073" flipH="1">
                <a:off x="6126340" y="2851820"/>
                <a:ext cx="1402251" cy="809520"/>
              </a:xfrm>
              <a:prstGeom prst="straightConnector1">
                <a:avLst/>
              </a:prstGeom>
              <a:noFill/>
              <a:ln w="9525" cap="flat" cmpd="sng">
                <a:solidFill>
                  <a:schemeClr val="accent3"/>
                </a:solidFill>
                <a:prstDash val="solid"/>
                <a:miter lim="800000"/>
                <a:headEnd type="none" w="sm" len="sm"/>
                <a:tailEnd type="none" w="sm" len="sm"/>
              </a:ln>
            </p:spPr>
          </p:cxnSp>
        </p:grpSp>
        <p:grpSp>
          <p:nvGrpSpPr>
            <p:cNvPr id="2969" name="Google Shape;2969;p33"/>
            <p:cNvGrpSpPr/>
            <p:nvPr/>
          </p:nvGrpSpPr>
          <p:grpSpPr>
            <a:xfrm rot="4500040">
              <a:off x="7271878" y="2930287"/>
              <a:ext cx="1491855" cy="1453757"/>
              <a:chOff x="6081577" y="2538982"/>
              <a:chExt cx="1491900" cy="1453800"/>
            </a:xfrm>
          </p:grpSpPr>
          <p:cxnSp>
            <p:nvCxnSpPr>
              <p:cNvPr id="2970" name="Google Shape;2970;p33"/>
              <p:cNvCxnSpPr/>
              <p:nvPr/>
            </p:nvCxnSpPr>
            <p:spPr>
              <a:xfrm rot="10800000">
                <a:off x="6081577" y="3265931"/>
                <a:ext cx="1491900" cy="0"/>
              </a:xfrm>
              <a:prstGeom prst="straightConnector1">
                <a:avLst/>
              </a:prstGeom>
              <a:noFill/>
              <a:ln w="9525" cap="flat" cmpd="sng">
                <a:solidFill>
                  <a:schemeClr val="accent3"/>
                </a:solidFill>
                <a:prstDash val="solid"/>
                <a:miter lim="800000"/>
                <a:headEnd type="none" w="sm" len="sm"/>
                <a:tailEnd type="none" w="sm" len="sm"/>
              </a:ln>
            </p:spPr>
          </p:cxnSp>
          <p:cxnSp>
            <p:nvCxnSpPr>
              <p:cNvPr id="2971" name="Google Shape;2971;p33"/>
              <p:cNvCxnSpPr/>
              <p:nvPr/>
            </p:nvCxnSpPr>
            <p:spPr>
              <a:xfrm>
                <a:off x="6827464" y="2538982"/>
                <a:ext cx="0" cy="1453800"/>
              </a:xfrm>
              <a:prstGeom prst="straightConnector1">
                <a:avLst/>
              </a:prstGeom>
              <a:noFill/>
              <a:ln w="9525" cap="flat" cmpd="sng">
                <a:solidFill>
                  <a:schemeClr val="accent3"/>
                </a:solidFill>
                <a:prstDash val="solid"/>
                <a:miter lim="800000"/>
                <a:headEnd type="none" w="sm" len="sm"/>
                <a:tailEnd type="none" w="sm" len="sm"/>
              </a:ln>
            </p:spPr>
          </p:cxnSp>
        </p:grpSp>
      </p:grpSp>
      <p:sp>
        <p:nvSpPr>
          <p:cNvPr id="2972" name="Google Shape;2972;p33"/>
          <p:cNvSpPr/>
          <p:nvPr/>
        </p:nvSpPr>
        <p:spPr>
          <a:xfrm>
            <a:off x="2" y="14397"/>
            <a:ext cx="607800" cy="6078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73" name="Google Shape;2973;p33"/>
          <p:cNvSpPr/>
          <p:nvPr/>
        </p:nvSpPr>
        <p:spPr>
          <a:xfrm>
            <a:off x="10047" y="14955"/>
            <a:ext cx="1194900" cy="11949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2974" name="Google Shape;2974;p33"/>
          <p:cNvGrpSpPr/>
          <p:nvPr/>
        </p:nvGrpSpPr>
        <p:grpSpPr>
          <a:xfrm>
            <a:off x="15" y="613938"/>
            <a:ext cx="600286" cy="607801"/>
            <a:chOff x="8943245" y="2438859"/>
            <a:chExt cx="739541" cy="748800"/>
          </a:xfrm>
        </p:grpSpPr>
        <p:cxnSp>
          <p:nvCxnSpPr>
            <p:cNvPr id="2975" name="Google Shape;2975;p33"/>
            <p:cNvCxnSpPr/>
            <p:nvPr/>
          </p:nvCxnSpPr>
          <p:spPr>
            <a:xfrm>
              <a:off x="8943245"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976" name="Google Shape;2976;p33"/>
            <p:cNvCxnSpPr/>
            <p:nvPr/>
          </p:nvCxnSpPr>
          <p:spPr>
            <a:xfrm>
              <a:off x="968278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977" name="Google Shape;2977;p33"/>
            <p:cNvCxnSpPr/>
            <p:nvPr/>
          </p:nvCxnSpPr>
          <p:spPr>
            <a:xfrm>
              <a:off x="9497903"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978" name="Google Shape;2978;p33"/>
            <p:cNvCxnSpPr/>
            <p:nvPr/>
          </p:nvCxnSpPr>
          <p:spPr>
            <a:xfrm>
              <a:off x="931301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979" name="Google Shape;2979;p33"/>
            <p:cNvCxnSpPr/>
            <p:nvPr/>
          </p:nvCxnSpPr>
          <p:spPr>
            <a:xfrm>
              <a:off x="9128131" y="2438859"/>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2980" name="Google Shape;2980;p33"/>
          <p:cNvSpPr/>
          <p:nvPr/>
        </p:nvSpPr>
        <p:spPr>
          <a:xfrm>
            <a:off x="123891" y="165631"/>
            <a:ext cx="890700" cy="8907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81" name="Google Shape;2981;p33"/>
          <p:cNvSpPr/>
          <p:nvPr/>
        </p:nvSpPr>
        <p:spPr>
          <a:xfrm>
            <a:off x="283403" y="325143"/>
            <a:ext cx="571500" cy="5715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82" name="Google Shape;2982;p33"/>
          <p:cNvSpPr/>
          <p:nvPr/>
        </p:nvSpPr>
        <p:spPr>
          <a:xfrm>
            <a:off x="428590" y="470330"/>
            <a:ext cx="281100" cy="2811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83" name="Google Shape;2983;p33"/>
          <p:cNvSpPr/>
          <p:nvPr/>
        </p:nvSpPr>
        <p:spPr>
          <a:xfrm>
            <a:off x="1209686" y="14397"/>
            <a:ext cx="607800" cy="6078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84" name="Google Shape;2984;p33"/>
          <p:cNvSpPr/>
          <p:nvPr/>
        </p:nvSpPr>
        <p:spPr>
          <a:xfrm>
            <a:off x="1208384" y="622495"/>
            <a:ext cx="607800" cy="6078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985" name="Google Shape;2985;p33"/>
          <p:cNvGrpSpPr/>
          <p:nvPr/>
        </p:nvGrpSpPr>
        <p:grpSpPr>
          <a:xfrm>
            <a:off x="1367587" y="612636"/>
            <a:ext cx="300144" cy="607801"/>
            <a:chOff x="10628069" y="2437255"/>
            <a:chExt cx="369772" cy="748800"/>
          </a:xfrm>
        </p:grpSpPr>
        <p:cxnSp>
          <p:nvCxnSpPr>
            <p:cNvPr id="2986" name="Google Shape;2986;p33"/>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2987" name="Google Shape;2987;p33"/>
            <p:cNvCxnSpPr/>
            <p:nvPr/>
          </p:nvCxnSpPr>
          <p:spPr>
            <a:xfrm>
              <a:off x="10812955"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2988" name="Google Shape;2988;p33"/>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2989" name="Google Shape;2989;p33"/>
          <p:cNvSpPr/>
          <p:nvPr/>
        </p:nvSpPr>
        <p:spPr>
          <a:xfrm>
            <a:off x="1357012" y="164327"/>
            <a:ext cx="321900" cy="3219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90" name="Google Shape;2990;p33"/>
          <p:cNvSpPr/>
          <p:nvPr/>
        </p:nvSpPr>
        <p:spPr>
          <a:xfrm>
            <a:off x="1434488" y="241803"/>
            <a:ext cx="166500" cy="166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91" name="Google Shape;2991;p33"/>
          <p:cNvSpPr/>
          <p:nvPr/>
        </p:nvSpPr>
        <p:spPr>
          <a:xfrm rot="5400000">
            <a:off x="1819477" y="624079"/>
            <a:ext cx="607800" cy="607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96" name="Google Shape;2996;p33"/>
          <p:cNvSpPr/>
          <p:nvPr/>
        </p:nvSpPr>
        <p:spPr>
          <a:xfrm>
            <a:off x="1836851" y="34766"/>
            <a:ext cx="571500" cy="571500"/>
          </a:xfrm>
          <a:prstGeom prst="ellipse">
            <a:avLst/>
          </a:prstGeom>
          <a:no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97" name="Google Shape;2997;p33"/>
          <p:cNvSpPr/>
          <p:nvPr/>
        </p:nvSpPr>
        <p:spPr>
          <a:xfrm>
            <a:off x="1957296" y="155212"/>
            <a:ext cx="321900" cy="3219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98" name="Google Shape;2998;p33"/>
          <p:cNvSpPr/>
          <p:nvPr/>
        </p:nvSpPr>
        <p:spPr>
          <a:xfrm>
            <a:off x="2034772" y="232689"/>
            <a:ext cx="166500" cy="1665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009" name="Google Shape;3009;p33"/>
          <p:cNvGrpSpPr/>
          <p:nvPr/>
        </p:nvGrpSpPr>
        <p:grpSpPr>
          <a:xfrm rot="-60142">
            <a:off x="2439771" y="10782"/>
            <a:ext cx="1244948" cy="1244872"/>
            <a:chOff x="3247624" y="213651"/>
            <a:chExt cx="1533709" cy="1533614"/>
          </a:xfrm>
        </p:grpSpPr>
        <p:sp>
          <p:nvSpPr>
            <p:cNvPr id="3010" name="Google Shape;3010;p33"/>
            <p:cNvSpPr/>
            <p:nvPr/>
          </p:nvSpPr>
          <p:spPr>
            <a:xfrm rot="-2642172" flipH="1">
              <a:off x="3472138" y="438179"/>
              <a:ext cx="1084572" cy="1084572"/>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011" name="Google Shape;3011;p33"/>
            <p:cNvSpPr/>
            <p:nvPr/>
          </p:nvSpPr>
          <p:spPr>
            <a:xfrm rot="8157828" flipH="1">
              <a:off x="3472247" y="438165"/>
              <a:ext cx="1084572" cy="1084572"/>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sp>
        <p:nvSpPr>
          <p:cNvPr id="3012" name="Google Shape;3012;p33"/>
          <p:cNvSpPr/>
          <p:nvPr/>
        </p:nvSpPr>
        <p:spPr>
          <a:xfrm>
            <a:off x="2776293" y="347512"/>
            <a:ext cx="571500" cy="5715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13" name="Google Shape;3013;p33"/>
          <p:cNvSpPr/>
          <p:nvPr/>
        </p:nvSpPr>
        <p:spPr>
          <a:xfrm>
            <a:off x="2917249" y="488468"/>
            <a:ext cx="289800" cy="2898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14" name="Google Shape;3014;p33"/>
          <p:cNvSpPr/>
          <p:nvPr/>
        </p:nvSpPr>
        <p:spPr>
          <a:xfrm>
            <a:off x="3689092" y="28721"/>
            <a:ext cx="607800" cy="6078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15" name="Google Shape;3015;p33"/>
          <p:cNvSpPr/>
          <p:nvPr/>
        </p:nvSpPr>
        <p:spPr>
          <a:xfrm rot="5400000">
            <a:off x="3689203" y="630590"/>
            <a:ext cx="607800" cy="607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016" name="Google Shape;3016;p33"/>
          <p:cNvGrpSpPr/>
          <p:nvPr/>
        </p:nvGrpSpPr>
        <p:grpSpPr>
          <a:xfrm rot="5400000">
            <a:off x="3836180" y="18100"/>
            <a:ext cx="313751" cy="607801"/>
            <a:chOff x="10628069" y="2437255"/>
            <a:chExt cx="369772" cy="748800"/>
          </a:xfrm>
        </p:grpSpPr>
        <p:cxnSp>
          <p:nvCxnSpPr>
            <p:cNvPr id="3017" name="Google Shape;3017;p33"/>
            <p:cNvCxnSpPr/>
            <p:nvPr/>
          </p:nvCxnSpPr>
          <p:spPr>
            <a:xfrm>
              <a:off x="10997841" y="2437255"/>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3018" name="Google Shape;3018;p33"/>
            <p:cNvCxnSpPr/>
            <p:nvPr/>
          </p:nvCxnSpPr>
          <p:spPr>
            <a:xfrm>
              <a:off x="10812955"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3019" name="Google Shape;3019;p33"/>
            <p:cNvCxnSpPr/>
            <p:nvPr/>
          </p:nvCxnSpPr>
          <p:spPr>
            <a:xfrm>
              <a:off x="10628069" y="2437255"/>
              <a:ext cx="0" cy="748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3020" name="Google Shape;3020;p33"/>
          <p:cNvGrpSpPr/>
          <p:nvPr/>
        </p:nvGrpSpPr>
        <p:grpSpPr>
          <a:xfrm rot="5400000">
            <a:off x="3841682" y="625713"/>
            <a:ext cx="300144" cy="607801"/>
            <a:chOff x="10628069" y="2437255"/>
            <a:chExt cx="369772" cy="748800"/>
          </a:xfrm>
        </p:grpSpPr>
        <p:cxnSp>
          <p:nvCxnSpPr>
            <p:cNvPr id="3021" name="Google Shape;3021;p33"/>
            <p:cNvCxnSpPr/>
            <p:nvPr/>
          </p:nvCxnSpPr>
          <p:spPr>
            <a:xfrm>
              <a:off x="10997841" y="2437255"/>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3022" name="Google Shape;3022;p33"/>
            <p:cNvCxnSpPr/>
            <p:nvPr/>
          </p:nvCxnSpPr>
          <p:spPr>
            <a:xfrm>
              <a:off x="10812955" y="2437255"/>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3023" name="Google Shape;3023;p33"/>
            <p:cNvCxnSpPr/>
            <p:nvPr/>
          </p:nvCxnSpPr>
          <p:spPr>
            <a:xfrm>
              <a:off x="10628069" y="2437255"/>
              <a:ext cx="0" cy="748800"/>
            </a:xfrm>
            <a:prstGeom prst="straightConnector1">
              <a:avLst/>
            </a:prstGeom>
            <a:noFill/>
            <a:ln w="9525" cap="flat" cmpd="sng">
              <a:solidFill>
                <a:schemeClr val="dk2"/>
              </a:solidFill>
              <a:prstDash val="solid"/>
              <a:miter lim="800000"/>
              <a:headEnd type="none" w="sm" len="sm"/>
              <a:tailEnd type="none" w="sm" len="sm"/>
            </a:ln>
          </p:spPr>
        </p:cxnSp>
      </p:grpSp>
      <p:sp>
        <p:nvSpPr>
          <p:cNvPr id="3024" name="Google Shape;3024;p33"/>
          <p:cNvSpPr/>
          <p:nvPr/>
        </p:nvSpPr>
        <p:spPr>
          <a:xfrm rot="10800000" flipH="1">
            <a:off x="3685974" y="26823"/>
            <a:ext cx="1211400" cy="1211400"/>
          </a:xfrm>
          <a:prstGeom prst="arc">
            <a:avLst>
              <a:gd name="adj1" fmla="val 16200000"/>
              <a:gd name="adj2" fmla="val 5378577"/>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3025" name="Google Shape;3025;p33"/>
          <p:cNvGrpSpPr/>
          <p:nvPr/>
        </p:nvGrpSpPr>
        <p:grpSpPr>
          <a:xfrm rot="-5400000" flipH="1">
            <a:off x="3840381" y="173042"/>
            <a:ext cx="911701" cy="911701"/>
            <a:chOff x="6214949" y="2511699"/>
            <a:chExt cx="1123200" cy="1123200"/>
          </a:xfrm>
        </p:grpSpPr>
        <p:sp>
          <p:nvSpPr>
            <p:cNvPr id="3026" name="Google Shape;3026;p33"/>
            <p:cNvSpPr/>
            <p:nvPr/>
          </p:nvSpPr>
          <p:spPr>
            <a:xfrm rot="-5400000" flipH="1">
              <a:off x="6402149" y="2698899"/>
              <a:ext cx="748800" cy="7488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027" name="Google Shape;3027;p33"/>
            <p:cNvSpPr/>
            <p:nvPr/>
          </p:nvSpPr>
          <p:spPr>
            <a:xfrm rot="-5400000" flipH="1">
              <a:off x="6589349" y="2886099"/>
              <a:ext cx="374400" cy="3744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028" name="Google Shape;3028;p33"/>
            <p:cNvSpPr/>
            <p:nvPr/>
          </p:nvSpPr>
          <p:spPr>
            <a:xfrm rot="-5400000" flipH="1">
              <a:off x="6214949" y="2511699"/>
              <a:ext cx="1123200" cy="1123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latin typeface="Calibri"/>
                  <a:ea typeface="Calibri"/>
                  <a:cs typeface="Calibri"/>
                  <a:sym typeface="Calibri"/>
                </a:rPr>
                <a:t>		</a:t>
              </a:r>
              <a:endParaRPr sz="1800" b="0" i="0" u="none" strike="noStrike" cap="none">
                <a:solidFill>
                  <a:srgbClr val="000000"/>
                </a:solidFill>
                <a:latin typeface="Calibri"/>
                <a:ea typeface="Calibri"/>
                <a:cs typeface="Calibri"/>
                <a:sym typeface="Calibri"/>
              </a:endParaRPr>
            </a:p>
          </p:txBody>
        </p:sp>
      </p:grpSp>
      <p:sp>
        <p:nvSpPr>
          <p:cNvPr id="3029" name="Google Shape;3029;p33"/>
          <p:cNvSpPr/>
          <p:nvPr/>
        </p:nvSpPr>
        <p:spPr>
          <a:xfrm>
            <a:off x="5348167" y="477400"/>
            <a:ext cx="281100" cy="2811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48" name="Group 147">
            <a:extLst>
              <a:ext uri="{FF2B5EF4-FFF2-40B4-BE49-F238E27FC236}">
                <a16:creationId xmlns:a16="http://schemas.microsoft.com/office/drawing/2014/main" id="{AC9EF9EE-D599-491B-8199-56962355B4E6}"/>
              </a:ext>
            </a:extLst>
          </p:cNvPr>
          <p:cNvGrpSpPr/>
          <p:nvPr/>
        </p:nvGrpSpPr>
        <p:grpSpPr>
          <a:xfrm>
            <a:off x="1817189" y="785091"/>
            <a:ext cx="597248" cy="274360"/>
            <a:chOff x="11184673" y="2647468"/>
            <a:chExt cx="748937" cy="369772"/>
          </a:xfrm>
        </p:grpSpPr>
        <p:cxnSp>
          <p:nvCxnSpPr>
            <p:cNvPr id="149" name="Straight Connector 148">
              <a:extLst>
                <a:ext uri="{FF2B5EF4-FFF2-40B4-BE49-F238E27FC236}">
                  <a16:creationId xmlns:a16="http://schemas.microsoft.com/office/drawing/2014/main" id="{D391B748-23E7-4406-ACDB-709228E3FFD9}"/>
                </a:ext>
              </a:extLst>
            </p:cNvPr>
            <p:cNvCxnSpPr>
              <a:cxnSpLocks/>
            </p:cNvCxnSpPr>
            <p:nvPr/>
          </p:nvCxnSpPr>
          <p:spPr>
            <a:xfrm rot="5400000">
              <a:off x="11559142" y="2642771"/>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63C2155C-3838-4E7E-8960-2C4DB550589F}"/>
                </a:ext>
              </a:extLst>
            </p:cNvPr>
            <p:cNvCxnSpPr>
              <a:cxnSpLocks/>
            </p:cNvCxnSpPr>
            <p:nvPr/>
          </p:nvCxnSpPr>
          <p:spPr>
            <a:xfrm rot="5400000">
              <a:off x="11559142" y="2457885"/>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79790AAD-3981-4839-83E7-F734553A4922}"/>
                </a:ext>
              </a:extLst>
            </p:cNvPr>
            <p:cNvCxnSpPr>
              <a:cxnSpLocks/>
            </p:cNvCxnSpPr>
            <p:nvPr/>
          </p:nvCxnSpPr>
          <p:spPr>
            <a:xfrm rot="5400000">
              <a:off x="11559142" y="2272999"/>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152" name="Group 151">
            <a:extLst>
              <a:ext uri="{FF2B5EF4-FFF2-40B4-BE49-F238E27FC236}">
                <a16:creationId xmlns:a16="http://schemas.microsoft.com/office/drawing/2014/main" id="{52075F00-FEB5-404B-8DAD-F35497A4F07C}"/>
              </a:ext>
            </a:extLst>
          </p:cNvPr>
          <p:cNvGrpSpPr/>
          <p:nvPr/>
        </p:nvGrpSpPr>
        <p:grpSpPr>
          <a:xfrm rot="5400000">
            <a:off x="8039066" y="5674560"/>
            <a:ext cx="692537" cy="372021"/>
            <a:chOff x="11184673" y="2647468"/>
            <a:chExt cx="748937" cy="369772"/>
          </a:xfrm>
        </p:grpSpPr>
        <p:cxnSp>
          <p:nvCxnSpPr>
            <p:cNvPr id="153" name="Straight Connector 152">
              <a:extLst>
                <a:ext uri="{FF2B5EF4-FFF2-40B4-BE49-F238E27FC236}">
                  <a16:creationId xmlns:a16="http://schemas.microsoft.com/office/drawing/2014/main" id="{3C93C3E6-8F6F-4EEB-96DB-F58E2A60265A}"/>
                </a:ext>
              </a:extLst>
            </p:cNvPr>
            <p:cNvCxnSpPr>
              <a:cxnSpLocks/>
            </p:cNvCxnSpPr>
            <p:nvPr/>
          </p:nvCxnSpPr>
          <p:spPr>
            <a:xfrm rot="5400000">
              <a:off x="11559142" y="2642771"/>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6F94FA3C-C04A-4EC9-9CC4-97D9301205D2}"/>
                </a:ext>
              </a:extLst>
            </p:cNvPr>
            <p:cNvCxnSpPr>
              <a:cxnSpLocks/>
            </p:cNvCxnSpPr>
            <p:nvPr/>
          </p:nvCxnSpPr>
          <p:spPr>
            <a:xfrm rot="5400000">
              <a:off x="11559142" y="2457885"/>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AADBBA59-D211-4417-9581-36BF1EA44B11}"/>
                </a:ext>
              </a:extLst>
            </p:cNvPr>
            <p:cNvCxnSpPr>
              <a:cxnSpLocks/>
            </p:cNvCxnSpPr>
            <p:nvPr/>
          </p:nvCxnSpPr>
          <p:spPr>
            <a:xfrm rot="5400000">
              <a:off x="11559142" y="2272999"/>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
        <p:nvSpPr>
          <p:cNvPr id="156" name="Text Placeholder 2"/>
          <p:cNvSpPr txBox="1">
            <a:spLocks/>
          </p:cNvSpPr>
          <p:nvPr/>
        </p:nvSpPr>
        <p:spPr>
          <a:xfrm>
            <a:off x="7768162" y="1861336"/>
            <a:ext cx="4036979" cy="589559"/>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L="457200" marR="0" lvl="0" indent="-349250" algn="r" rtl="0">
              <a:lnSpc>
                <a:spcPct val="100000"/>
              </a:lnSpc>
              <a:spcBef>
                <a:spcPts val="0"/>
              </a:spcBef>
              <a:spcAft>
                <a:spcPts val="0"/>
              </a:spcAft>
              <a:buClr>
                <a:schemeClr val="lt1"/>
              </a:buClr>
              <a:buSzPts val="1900"/>
              <a:buFont typeface="Catamaran"/>
              <a:buNone/>
              <a:defRPr sz="1900" b="0" i="0" u="none" strike="noStrike" cap="none">
                <a:solidFill>
                  <a:schemeClr val="lt1"/>
                </a:solidFill>
                <a:latin typeface="Catamaran"/>
                <a:ea typeface="Catamaran"/>
                <a:cs typeface="Catamaran"/>
                <a:sym typeface="Catamaran"/>
              </a:defRPr>
            </a:lvl1pPr>
            <a:lvl2pPr marL="914400" marR="0" lvl="1" indent="-349250" algn="r" rtl="0">
              <a:lnSpc>
                <a:spcPct val="100000"/>
              </a:lnSpc>
              <a:spcBef>
                <a:spcPts val="0"/>
              </a:spcBef>
              <a:spcAft>
                <a:spcPts val="0"/>
              </a:spcAft>
              <a:buClr>
                <a:schemeClr val="lt1"/>
              </a:buClr>
              <a:buSzPts val="1900"/>
              <a:buFont typeface="Catamaran"/>
              <a:buNone/>
              <a:defRPr sz="1900" b="0" i="0" u="none" strike="noStrike" cap="none">
                <a:solidFill>
                  <a:schemeClr val="lt1"/>
                </a:solidFill>
                <a:latin typeface="Catamaran"/>
                <a:ea typeface="Catamaran"/>
                <a:cs typeface="Catamaran"/>
                <a:sym typeface="Catamaran"/>
              </a:defRPr>
            </a:lvl2pPr>
            <a:lvl3pPr marL="1371600" marR="0" lvl="2" indent="-349250" algn="r" rtl="0">
              <a:lnSpc>
                <a:spcPct val="100000"/>
              </a:lnSpc>
              <a:spcBef>
                <a:spcPts val="0"/>
              </a:spcBef>
              <a:spcAft>
                <a:spcPts val="0"/>
              </a:spcAft>
              <a:buClr>
                <a:schemeClr val="lt1"/>
              </a:buClr>
              <a:buSzPts val="1900"/>
              <a:buFont typeface="Catamaran"/>
              <a:buNone/>
              <a:defRPr sz="1900" b="0" i="0" u="none" strike="noStrike" cap="none">
                <a:solidFill>
                  <a:schemeClr val="lt1"/>
                </a:solidFill>
                <a:latin typeface="Catamaran"/>
                <a:ea typeface="Catamaran"/>
                <a:cs typeface="Catamaran"/>
                <a:sym typeface="Catamaran"/>
              </a:defRPr>
            </a:lvl3pPr>
            <a:lvl4pPr marL="1828800" marR="0" lvl="3" indent="-349250" algn="r" rtl="0">
              <a:lnSpc>
                <a:spcPct val="100000"/>
              </a:lnSpc>
              <a:spcBef>
                <a:spcPts val="0"/>
              </a:spcBef>
              <a:spcAft>
                <a:spcPts val="0"/>
              </a:spcAft>
              <a:buClr>
                <a:schemeClr val="lt1"/>
              </a:buClr>
              <a:buSzPts val="1900"/>
              <a:buFont typeface="Catamaran"/>
              <a:buNone/>
              <a:defRPr sz="1900" b="0" i="0" u="none" strike="noStrike" cap="none">
                <a:solidFill>
                  <a:schemeClr val="lt1"/>
                </a:solidFill>
                <a:latin typeface="Catamaran"/>
                <a:ea typeface="Catamaran"/>
                <a:cs typeface="Catamaran"/>
                <a:sym typeface="Catamaran"/>
              </a:defRPr>
            </a:lvl4pPr>
            <a:lvl5pPr marL="2286000" marR="0" lvl="4" indent="-349250" algn="r" rtl="0">
              <a:lnSpc>
                <a:spcPct val="100000"/>
              </a:lnSpc>
              <a:spcBef>
                <a:spcPts val="0"/>
              </a:spcBef>
              <a:spcAft>
                <a:spcPts val="0"/>
              </a:spcAft>
              <a:buClr>
                <a:schemeClr val="lt1"/>
              </a:buClr>
              <a:buSzPts val="1900"/>
              <a:buFont typeface="Catamaran"/>
              <a:buNone/>
              <a:defRPr sz="1900" b="0" i="0" u="none" strike="noStrike" cap="none">
                <a:solidFill>
                  <a:schemeClr val="lt1"/>
                </a:solidFill>
                <a:latin typeface="Catamaran"/>
                <a:ea typeface="Catamaran"/>
                <a:cs typeface="Catamaran"/>
                <a:sym typeface="Catamaran"/>
              </a:defRPr>
            </a:lvl5pPr>
            <a:lvl6pPr marL="2743200" marR="0" lvl="5" indent="-349250" algn="r" rtl="0">
              <a:lnSpc>
                <a:spcPct val="100000"/>
              </a:lnSpc>
              <a:spcBef>
                <a:spcPts val="0"/>
              </a:spcBef>
              <a:spcAft>
                <a:spcPts val="0"/>
              </a:spcAft>
              <a:buClr>
                <a:schemeClr val="lt1"/>
              </a:buClr>
              <a:buSzPts val="1900"/>
              <a:buFont typeface="Catamaran"/>
              <a:buNone/>
              <a:defRPr sz="1900" b="0" i="0" u="none" strike="noStrike" cap="none">
                <a:solidFill>
                  <a:schemeClr val="lt1"/>
                </a:solidFill>
                <a:latin typeface="Catamaran"/>
                <a:ea typeface="Catamaran"/>
                <a:cs typeface="Catamaran"/>
                <a:sym typeface="Catamaran"/>
              </a:defRPr>
            </a:lvl6pPr>
            <a:lvl7pPr marL="3200400" marR="0" lvl="6" indent="-349250" algn="r" rtl="0">
              <a:lnSpc>
                <a:spcPct val="100000"/>
              </a:lnSpc>
              <a:spcBef>
                <a:spcPts val="0"/>
              </a:spcBef>
              <a:spcAft>
                <a:spcPts val="0"/>
              </a:spcAft>
              <a:buClr>
                <a:schemeClr val="lt1"/>
              </a:buClr>
              <a:buSzPts val="1900"/>
              <a:buFont typeface="Catamaran"/>
              <a:buNone/>
              <a:defRPr sz="1900" b="0" i="0" u="none" strike="noStrike" cap="none">
                <a:solidFill>
                  <a:schemeClr val="lt1"/>
                </a:solidFill>
                <a:latin typeface="Catamaran"/>
                <a:ea typeface="Catamaran"/>
                <a:cs typeface="Catamaran"/>
                <a:sym typeface="Catamaran"/>
              </a:defRPr>
            </a:lvl7pPr>
            <a:lvl8pPr marL="3657600" marR="0" lvl="7" indent="-349250" algn="r" rtl="0">
              <a:lnSpc>
                <a:spcPct val="100000"/>
              </a:lnSpc>
              <a:spcBef>
                <a:spcPts val="0"/>
              </a:spcBef>
              <a:spcAft>
                <a:spcPts val="0"/>
              </a:spcAft>
              <a:buClr>
                <a:schemeClr val="lt1"/>
              </a:buClr>
              <a:buSzPts val="1900"/>
              <a:buFont typeface="Catamaran"/>
              <a:buNone/>
              <a:defRPr sz="1900" b="0" i="0" u="none" strike="noStrike" cap="none">
                <a:solidFill>
                  <a:schemeClr val="lt1"/>
                </a:solidFill>
                <a:latin typeface="Catamaran"/>
                <a:ea typeface="Catamaran"/>
                <a:cs typeface="Catamaran"/>
                <a:sym typeface="Catamaran"/>
              </a:defRPr>
            </a:lvl8pPr>
            <a:lvl9pPr marL="4114800" marR="0" lvl="8" indent="-349250" algn="r" rtl="0">
              <a:lnSpc>
                <a:spcPct val="100000"/>
              </a:lnSpc>
              <a:spcBef>
                <a:spcPts val="0"/>
              </a:spcBef>
              <a:spcAft>
                <a:spcPts val="0"/>
              </a:spcAft>
              <a:buClr>
                <a:schemeClr val="lt1"/>
              </a:buClr>
              <a:buSzPts val="1900"/>
              <a:buFont typeface="Catamaran"/>
              <a:buNone/>
              <a:defRPr sz="1900" b="0" i="0" u="none" strike="noStrike" cap="none">
                <a:solidFill>
                  <a:schemeClr val="lt1"/>
                </a:solidFill>
                <a:latin typeface="Catamaran"/>
                <a:ea typeface="Catamaran"/>
                <a:cs typeface="Catamaran"/>
                <a:sym typeface="Catamaran"/>
              </a:defRPr>
            </a:lvl9pPr>
          </a:lstStyle>
          <a:p>
            <a:pPr marL="107950" indent="0" algn="ctr"/>
            <a:r>
              <a:rPr lang="vi-VN" sz="2000" dirty="0">
                <a:latin typeface="Segoe UI Variable Small Semibol" pitchFamily="2" charset="0"/>
                <a:cs typeface="Arial" panose="020B0604020202020204" pitchFamily="34" charset="0"/>
              </a:rPr>
              <a:t>Giao diện trang chủ – Màu xe</a:t>
            </a:r>
            <a:endParaRPr lang="en-US" sz="2000" dirty="0">
              <a:solidFill>
                <a:schemeClr val="bg1"/>
              </a:solidFill>
              <a:latin typeface="Segoe UI Variable Small Semibol" pitchFamily="2" charset="0"/>
              <a:cs typeface="Arial" panose="020B0604020202020204" pitchFamily="34" charset="0"/>
            </a:endParaRPr>
          </a:p>
        </p:txBody>
      </p:sp>
      <p:sp>
        <p:nvSpPr>
          <p:cNvPr id="138" name="Google Shape;2869;p30"/>
          <p:cNvSpPr txBox="1">
            <a:spLocks noGrp="1"/>
          </p:cNvSpPr>
          <p:nvPr>
            <p:ph type="title"/>
          </p:nvPr>
        </p:nvSpPr>
        <p:spPr>
          <a:xfrm>
            <a:off x="6570605" y="24579"/>
            <a:ext cx="5689697" cy="1336206"/>
          </a:xfrm>
          <a:prstGeom prst="rect">
            <a:avLst/>
          </a:prstGeom>
        </p:spPr>
        <p:txBody>
          <a:bodyPr spcFirstLastPara="1" wrap="square" lIns="121900" tIns="121900" rIns="121900" bIns="121900" anchor="ctr" anchorCtr="0">
            <a:noAutofit/>
          </a:bodyPr>
          <a:lstStyle/>
          <a:p>
            <a:pPr marL="0" lvl="0" indent="0" algn="ctr" rtl="0">
              <a:lnSpc>
                <a:spcPct val="115000"/>
              </a:lnSpc>
              <a:spcBef>
                <a:spcPts val="0"/>
              </a:spcBef>
              <a:spcAft>
                <a:spcPts val="0"/>
              </a:spcAft>
              <a:buNone/>
            </a:pPr>
            <a:r>
              <a:rPr lang="vi-VN" sz="4800" dirty="0" smtClean="0">
                <a:solidFill>
                  <a:schemeClr val="accent3">
                    <a:lumMod val="75000"/>
                  </a:schemeClr>
                </a:solidFill>
                <a:latin typeface="Segoe UI Variable Small Semibol" pitchFamily="2" charset="0"/>
              </a:rPr>
              <a:t>Hiện thực</a:t>
            </a:r>
            <a:endParaRPr sz="4800" dirty="0">
              <a:solidFill>
                <a:schemeClr val="accent3">
                  <a:lumMod val="75000"/>
                </a:schemeClr>
              </a:solidFill>
              <a:latin typeface="Segoe UI Variable Small Semibol" pitchFamily="2" charset="0"/>
            </a:endParaRPr>
          </a:p>
        </p:txBody>
      </p:sp>
      <p:pic>
        <p:nvPicPr>
          <p:cNvPr id="3" name="Picture 2"/>
          <p:cNvPicPr>
            <a:picLocks noChangeAspect="1"/>
          </p:cNvPicPr>
          <p:nvPr/>
        </p:nvPicPr>
        <p:blipFill>
          <a:blip r:embed="rId3"/>
          <a:stretch>
            <a:fillRect/>
          </a:stretch>
        </p:blipFill>
        <p:spPr>
          <a:xfrm>
            <a:off x="66110" y="1775321"/>
            <a:ext cx="7780694" cy="4643093"/>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SlidesMania">
  <a:themeElements>
    <a:clrScheme name="Simple Light">
      <a:dk1>
        <a:srgbClr val="143366"/>
      </a:dk1>
      <a:lt1>
        <a:srgbClr val="2A2A2A"/>
      </a:lt1>
      <a:dk2>
        <a:srgbClr val="F0F5F5"/>
      </a:dk2>
      <a:lt2>
        <a:srgbClr val="FFFFFF"/>
      </a:lt2>
      <a:accent1>
        <a:srgbClr val="143366"/>
      </a:accent1>
      <a:accent2>
        <a:srgbClr val="FFFFFF"/>
      </a:accent2>
      <a:accent3>
        <a:srgbClr val="0558AC"/>
      </a:accent3>
      <a:accent4>
        <a:srgbClr val="01DBF3"/>
      </a:accent4>
      <a:accent5>
        <a:srgbClr val="FFFFFF"/>
      </a:accent5>
      <a:accent6>
        <a:srgbClr val="FFFFFF"/>
      </a:accent6>
      <a:hlink>
        <a:srgbClr val="14336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349</TotalTime>
  <Words>636</Words>
  <Application>Microsoft Office PowerPoint</Application>
  <PresentationFormat>Widescreen</PresentationFormat>
  <Paragraphs>82</Paragraphs>
  <Slides>19</Slides>
  <Notes>13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19</vt:i4>
      </vt:variant>
    </vt:vector>
  </HeadingPairs>
  <TitlesOfParts>
    <vt:vector size="30" baseType="lpstr">
      <vt:lpstr>Barlow Condensed</vt:lpstr>
      <vt:lpstr>Griffy</vt:lpstr>
      <vt:lpstr>Aldrich</vt:lpstr>
      <vt:lpstr>Wingdings</vt:lpstr>
      <vt:lpstr>Calibri</vt:lpstr>
      <vt:lpstr>Abril Fatface</vt:lpstr>
      <vt:lpstr>Arial</vt:lpstr>
      <vt:lpstr>Segoe UI Variable Small Semibol</vt:lpstr>
      <vt:lpstr>Ubuntu Condensed</vt:lpstr>
      <vt:lpstr>Catamaran</vt:lpstr>
      <vt:lpstr>SlidesMania</vt:lpstr>
      <vt:lpstr>BÁO CÁO ĐỒ ÁN </vt:lpstr>
      <vt:lpstr>Chủ đề:  Quản lí kho xe máy</vt:lpstr>
      <vt:lpstr>Giới thiệu chung</vt:lpstr>
      <vt:lpstr>Phân tích đề tài</vt:lpstr>
      <vt:lpstr>Phân tích yêu cầu và chức năng của hệ thống</vt:lpstr>
      <vt:lpstr>Thiết kế hệ thống</vt:lpstr>
      <vt:lpstr>Thiết kế hệ thống</vt:lpstr>
      <vt:lpstr>Hiện thực</vt:lpstr>
      <vt:lpstr>Hiện thực</vt:lpstr>
      <vt:lpstr>Hiện thực</vt:lpstr>
      <vt:lpstr>Hiện thực</vt:lpstr>
      <vt:lpstr>Hiện thực</vt:lpstr>
      <vt:lpstr>Hiện thực</vt:lpstr>
      <vt:lpstr>PowerPoint Presentation</vt:lpstr>
      <vt:lpstr>PowerPoint Presentation</vt:lpstr>
      <vt:lpstr>PowerPoint Presentation</vt:lpstr>
      <vt:lpstr>PowerPoint Presentation</vt:lpstr>
      <vt:lpstr>Kết luận và hướng phát triển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Here goes your presentation title.-</dc:title>
  <dc:creator>Thanh Tin _ ShinC</dc:creator>
  <cp:lastModifiedBy>NGUYEN THANH TU</cp:lastModifiedBy>
  <cp:revision>45</cp:revision>
  <dcterms:modified xsi:type="dcterms:W3CDTF">2022-12-17T01:38:12Z</dcterms:modified>
</cp:coreProperties>
</file>