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2"/>
  </p:notesMasterIdLst>
  <p:sldIdLst>
    <p:sldId id="256" r:id="rId2"/>
    <p:sldId id="257" r:id="rId3"/>
    <p:sldId id="279" r:id="rId4"/>
    <p:sldId id="280" r:id="rId5"/>
    <p:sldId id="281" r:id="rId6"/>
    <p:sldId id="274" r:id="rId7"/>
    <p:sldId id="258" r:id="rId8"/>
    <p:sldId id="273" r:id="rId9"/>
    <p:sldId id="265" r:id="rId10"/>
    <p:sldId id="277" r:id="rId11"/>
    <p:sldId id="260" r:id="rId12"/>
    <p:sldId id="275" r:id="rId13"/>
    <p:sldId id="262" r:id="rId14"/>
    <p:sldId id="276" r:id="rId15"/>
    <p:sldId id="263" r:id="rId16"/>
    <p:sldId id="266" r:id="rId17"/>
    <p:sldId id="270" r:id="rId18"/>
    <p:sldId id="268" r:id="rId19"/>
    <p:sldId id="278" r:id="rId20"/>
    <p:sldId id="272" r:id="rId21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399" autoAdjust="0"/>
  </p:normalViewPr>
  <p:slideViewPr>
    <p:cSldViewPr>
      <p:cViewPr>
        <p:scale>
          <a:sx n="80" d="100"/>
          <a:sy n="80" d="100"/>
        </p:scale>
        <p:origin x="-1074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96E71-9D9A-4CAF-96F9-4CB4ACBEFC59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C0083-390B-4A36-913B-2A67B978E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48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C0083-390B-4A36-913B-2A67B978E9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50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C0083-390B-4A36-913B-2A67B978E94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50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C0083-390B-4A36-913B-2A67B978E94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72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C0083-390B-4A36-913B-2A67B978E94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72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FCF0-FE09-446F-9277-E76D9BCD669C}" type="datetimeFigureOut">
              <a:rPr lang="vi-VN" smtClean="0"/>
              <a:t>19/12/2014</a:t>
            </a:fld>
            <a:endParaRPr lang="vi-V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8165CE6B-3338-488E-AC39-278E21028370}" type="slidenum">
              <a:rPr lang="vi-VN" smtClean="0"/>
              <a:t>‹#›</a:t>
            </a:fld>
            <a:endParaRPr lang="vi-V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FCF0-FE09-446F-9277-E76D9BCD669C}" type="datetimeFigureOut">
              <a:rPr lang="vi-VN" smtClean="0"/>
              <a:t>19/12/2014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CE6B-3338-488E-AC39-278E21028370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FCF0-FE09-446F-9277-E76D9BCD669C}" type="datetimeFigureOut">
              <a:rPr lang="vi-VN" smtClean="0"/>
              <a:t>19/12/2014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CE6B-3338-488E-AC39-278E21028370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FCF0-FE09-446F-9277-E76D9BCD669C}" type="datetimeFigureOut">
              <a:rPr lang="vi-VN" smtClean="0"/>
              <a:t>19/12/2014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CE6B-3338-488E-AC39-278E21028370}" type="slidenum">
              <a:rPr lang="vi-VN" smtClean="0"/>
              <a:t>‹#›</a:t>
            </a:fld>
            <a:endParaRPr lang="vi-V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FCF0-FE09-446F-9277-E76D9BCD669C}" type="datetimeFigureOut">
              <a:rPr lang="vi-VN" smtClean="0"/>
              <a:t>19/12/2014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vi-V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165CE6B-3338-488E-AC39-278E21028370}" type="slidenum">
              <a:rPr lang="vi-VN" smtClean="0"/>
              <a:t>‹#›</a:t>
            </a:fld>
            <a:endParaRPr lang="vi-V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FCF0-FE09-446F-9277-E76D9BCD669C}" type="datetimeFigureOut">
              <a:rPr lang="vi-VN" smtClean="0"/>
              <a:t>19/12/2014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CE6B-3338-488E-AC39-278E21028370}" type="slidenum">
              <a:rPr lang="vi-VN" smtClean="0"/>
              <a:t>‹#›</a:t>
            </a:fld>
            <a:endParaRPr lang="vi-V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FCF0-FE09-446F-9277-E76D9BCD669C}" type="datetimeFigureOut">
              <a:rPr lang="vi-VN" smtClean="0"/>
              <a:t>19/12/2014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CE6B-3338-488E-AC39-278E21028370}" type="slidenum">
              <a:rPr lang="vi-VN" smtClean="0"/>
              <a:t>‹#›</a:t>
            </a:fld>
            <a:endParaRPr lang="vi-V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FCF0-FE09-446F-9277-E76D9BCD669C}" type="datetimeFigureOut">
              <a:rPr lang="vi-VN" smtClean="0"/>
              <a:t>19/12/2014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CE6B-3338-488E-AC39-278E21028370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FCF0-FE09-446F-9277-E76D9BCD669C}" type="datetimeFigureOut">
              <a:rPr lang="vi-VN" smtClean="0"/>
              <a:t>19/12/2014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CE6B-3338-488E-AC39-278E21028370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FCF0-FE09-446F-9277-E76D9BCD669C}" type="datetimeFigureOut">
              <a:rPr lang="vi-VN" smtClean="0"/>
              <a:t>19/12/2014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CE6B-3338-488E-AC39-278E21028370}" type="slidenum">
              <a:rPr lang="vi-VN" smtClean="0"/>
              <a:t>‹#›</a:t>
            </a:fld>
            <a:endParaRPr lang="vi-V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FCF0-FE09-446F-9277-E76D9BCD669C}" type="datetimeFigureOut">
              <a:rPr lang="vi-VN" smtClean="0"/>
              <a:t>19/12/2014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165CE6B-3338-488E-AC39-278E21028370}" type="slidenum">
              <a:rPr lang="vi-VN" smtClean="0"/>
              <a:t>‹#›</a:t>
            </a:fld>
            <a:endParaRPr lang="vi-V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25FCF0-FE09-446F-9277-E76D9BCD669C}" type="datetimeFigureOut">
              <a:rPr lang="vi-VN" smtClean="0"/>
              <a:t>19/12/2014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vi-V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165CE6B-3338-488E-AC39-278E21028370}" type="slidenum">
              <a:rPr lang="vi-VN" smtClean="0"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484784"/>
            <a:ext cx="8784976" cy="5112568"/>
          </a:xfrm>
        </p:spPr>
        <p:txBody>
          <a:bodyPr>
            <a:normAutofit lnSpcReduction="10000"/>
          </a:bodyPr>
          <a:lstStyle/>
          <a:p>
            <a:r>
              <a:rPr lang="en-US" sz="3000" b="1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30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cáo</a:t>
            </a:r>
            <a:r>
              <a:rPr lang="en-US" sz="30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BTL </a:t>
            </a:r>
            <a:r>
              <a:rPr lang="en-US" sz="3000" b="1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môn</a:t>
            </a:r>
            <a:r>
              <a:rPr lang="en-US" sz="30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JAVA</a:t>
            </a:r>
          </a:p>
          <a:p>
            <a:endParaRPr lang="en-US" sz="4000" dirty="0" smtClean="0">
              <a:solidFill>
                <a:srgbClr val="002060"/>
              </a:solidFill>
            </a:endParaRPr>
          </a:p>
          <a:p>
            <a:endParaRPr lang="en-US" sz="6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Chat Room</a:t>
            </a:r>
            <a:endParaRPr lang="en-U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GVHD: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Thầy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Trần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Việt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Trung</a:t>
            </a:r>
            <a:endParaRPr lang="en-U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40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endParaRPr lang="en-US" sz="4000" i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4400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4000" b="1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Hà</a:t>
            </a:r>
            <a:r>
              <a:rPr lang="en-US" sz="40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40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12-2014</a:t>
            </a:r>
            <a:endParaRPr lang="en-US" sz="4000" b="1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07950" y="404664"/>
            <a:ext cx="8568506" cy="936774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Bách</a:t>
            </a: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Hà</a:t>
            </a: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4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Nghệ</a:t>
            </a: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Tin- </a:t>
            </a:r>
            <a:r>
              <a:rPr lang="en-US" sz="24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4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</a:br>
            <a:endParaRPr lang="vi-VN" sz="24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244851"/>
              </p:ext>
            </p:extLst>
          </p:nvPr>
        </p:nvGraphicFramePr>
        <p:xfrm>
          <a:off x="2771800" y="4437112"/>
          <a:ext cx="6096000" cy="2233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221744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Sinh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Viên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MSSV</a:t>
                      </a:r>
                      <a:endParaRPr lang="en-GB" dirty="0"/>
                    </a:p>
                  </a:txBody>
                  <a:tcPr/>
                </a:tc>
              </a:tr>
              <a:tr h="466851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Nguyễn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Thanh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Tùng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20102820</a:t>
                      </a:r>
                      <a:endParaRPr lang="en-GB" dirty="0"/>
                    </a:p>
                  </a:txBody>
                  <a:tcPr/>
                </a:tc>
              </a:tr>
              <a:tr h="466851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Đoàn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Anh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Tuấn</a:t>
                      </a:r>
                      <a:r>
                        <a:rPr lang="en-GB" baseline="0" dirty="0" smtClean="0"/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20102417</a:t>
                      </a:r>
                      <a:endParaRPr lang="en-GB" dirty="0"/>
                    </a:p>
                  </a:txBody>
                  <a:tcPr/>
                </a:tc>
              </a:tr>
              <a:tr h="466851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Lê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Đăng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Thức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20102759</a:t>
                      </a:r>
                      <a:endParaRPr lang="en-GB" dirty="0"/>
                    </a:p>
                  </a:txBody>
                  <a:tcPr/>
                </a:tc>
              </a:tr>
              <a:tr h="466851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Trần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Bá</a:t>
                      </a:r>
                      <a:r>
                        <a:rPr lang="en-GB" baseline="0" dirty="0" smtClean="0"/>
                        <a:t> Ý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20102594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7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endParaRPr lang="en-US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68760"/>
            <a:ext cx="7772400" cy="504056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client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Username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Password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riêng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Login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chát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924944"/>
            <a:ext cx="4680519" cy="2779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682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06613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55576" y="1412776"/>
            <a:ext cx="7931224" cy="507754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0" indent="0">
              <a:buNone/>
            </a:pP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408" y="2308052"/>
            <a:ext cx="6130801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19872" y="6033707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GB" b="1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b="1" dirty="0" err="1" smtClean="0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b="1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b="1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 Server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67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06613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55576" y="1412776"/>
            <a:ext cx="7931224" cy="507754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Server</a:t>
            </a:r>
          </a:p>
          <a:p>
            <a:pPr>
              <a:buFont typeface="Wingdings" pitchFamily="2" charset="2"/>
              <a:buChar char="Ø"/>
            </a:pP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tới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server</a:t>
            </a:r>
          </a:p>
          <a:p>
            <a:pPr>
              <a:buFont typeface="Wingdings" pitchFamily="2" charset="2"/>
              <a:buChar char="Ø"/>
            </a:pP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server</a:t>
            </a:r>
          </a:p>
          <a:p>
            <a:pPr>
              <a:buFont typeface="Wingdings" pitchFamily="2" charset="2"/>
              <a:buChar char="Ø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Name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Server </a:t>
            </a:r>
          </a:p>
          <a:p>
            <a:pPr marL="0" indent="0">
              <a:buNone/>
            </a:pP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924944"/>
            <a:ext cx="4176464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259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2211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99592" y="980728"/>
            <a:ext cx="7772400" cy="48615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i="1" dirty="0" err="1" smtClean="0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i="1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 User </a:t>
            </a:r>
            <a:r>
              <a:rPr lang="en-GB" sz="2400" i="1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i="1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 User </a:t>
            </a:r>
            <a:r>
              <a:rPr lang="en-GB" sz="2400" i="1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i="1" dirty="0" err="1" smtClean="0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 chat</a:t>
            </a:r>
          </a:p>
          <a:p>
            <a:pPr marL="457200" indent="-457200">
              <a:buFont typeface="+mj-lt"/>
              <a:buAutoNum type="arabicPeriod"/>
            </a:pPr>
            <a:endParaRPr lang="en-GB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GB" sz="2200" i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GB" sz="2200" i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vi-VN" sz="22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204864"/>
            <a:ext cx="4896544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11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2211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49796" y="1124744"/>
            <a:ext cx="7772400" cy="48615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i="1" dirty="0" err="1" smtClean="0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i="1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 User </a:t>
            </a:r>
            <a:r>
              <a:rPr lang="en-GB" sz="2400" i="1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i="1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 User </a:t>
            </a:r>
            <a:r>
              <a:rPr lang="en-GB" sz="2400" i="1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i="1" dirty="0" err="1" smtClean="0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 chat</a:t>
            </a:r>
          </a:p>
          <a:p>
            <a:pPr marL="457200" indent="-457200">
              <a:buFont typeface="+mj-lt"/>
              <a:buAutoNum type="arabicPeriod"/>
            </a:pPr>
            <a:endParaRPr lang="en-GB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GB" sz="2200" i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GB" sz="2200" i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vi-VN" sz="22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76872"/>
            <a:ext cx="5544616" cy="4120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388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99412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2.Giới </a:t>
            </a:r>
            <a:r>
              <a:rPr lang="en-US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vi-VN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19064" y="1447800"/>
            <a:ext cx="7967736" cy="4861520"/>
          </a:xfrm>
        </p:spPr>
        <p:txBody>
          <a:bodyPr>
            <a:normAutofit/>
          </a:bodyPr>
          <a:lstStyle/>
          <a:p>
            <a:r>
              <a:rPr lang="en-GB" sz="2200" i="1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sz="2200" i="1" dirty="0" smtClean="0">
                <a:latin typeface="Times New Roman" pitchFamily="18" charset="0"/>
                <a:cs typeface="Times New Roman" pitchFamily="18" charset="0"/>
              </a:rPr>
              <a:t> User chat </a:t>
            </a:r>
            <a:r>
              <a:rPr lang="en-GB" sz="2200" i="1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GB" sz="2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i="1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endParaRPr lang="en-GB" sz="2200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vi-VN" sz="22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40"/>
            <a:ext cx="7992888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525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+mn-lt"/>
              </a:rPr>
              <a:t>2. </a:t>
            </a:r>
            <a:r>
              <a:rPr lang="en-US" dirty="0" err="1" smtClean="0">
                <a:solidFill>
                  <a:schemeClr val="accent1"/>
                </a:solidFill>
                <a:latin typeface="+mn-lt"/>
              </a:rPr>
              <a:t>Giới</a:t>
            </a:r>
            <a:r>
              <a:rPr lang="en-US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+mn-lt"/>
              </a:rPr>
              <a:t>thiệu</a:t>
            </a:r>
            <a:r>
              <a:rPr lang="en-US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+mn-lt"/>
              </a:rPr>
              <a:t>và</a:t>
            </a:r>
            <a:r>
              <a:rPr lang="en-US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+mn-lt"/>
              </a:rPr>
              <a:t>phân</a:t>
            </a:r>
            <a:r>
              <a:rPr lang="en-US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+mn-lt"/>
              </a:rPr>
              <a:t>tích</a:t>
            </a:r>
            <a:r>
              <a:rPr lang="en-US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+mn-lt"/>
              </a:rPr>
              <a:t>đề</a:t>
            </a:r>
            <a:r>
              <a:rPr lang="en-US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+mn-lt"/>
              </a:rPr>
              <a:t>tài</a:t>
            </a:r>
            <a:r>
              <a:rPr lang="en-US" dirty="0" smtClean="0">
                <a:solidFill>
                  <a:schemeClr val="accent1"/>
                </a:solidFill>
                <a:latin typeface="+mn-lt"/>
              </a:rPr>
              <a:t> </a:t>
            </a:r>
            <a:endParaRPr lang="vi-VN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1268760"/>
            <a:ext cx="8424936" cy="4968552"/>
          </a:xfrm>
        </p:spPr>
        <p:txBody>
          <a:bodyPr>
            <a:normAutofit/>
          </a:bodyPr>
          <a:lstStyle/>
          <a:p>
            <a:pPr lvl="1">
              <a:buFont typeface="Wingdings" pitchFamily="2" charset="2"/>
              <a:buChar char="v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Chat</a:t>
            </a:r>
          </a:p>
          <a:p>
            <a:pPr marL="320040" lvl="1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0040" lvl="1" indent="0">
              <a:buNone/>
            </a:pP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0040" lvl="1" indent="0">
              <a:buNone/>
            </a:pPr>
            <a:endParaRPr lang="en-US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0040" lvl="1" indent="0">
              <a:buNone/>
            </a:pP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0040" lvl="1" indent="0">
              <a:buNone/>
            </a:pPr>
            <a:endParaRPr lang="en-US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0040" lvl="1" indent="0">
              <a:buNone/>
            </a:pP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Tx/>
              <a:buChar char="-"/>
            </a:pP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			</a:t>
            </a:r>
          </a:p>
          <a:p>
            <a:pPr lvl="1">
              <a:buFontTx/>
              <a:buChar char="-"/>
            </a:pP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lvl="3">
              <a:buFontTx/>
              <a:buChar char="-"/>
            </a:pP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44824"/>
            <a:ext cx="5688632" cy="4434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718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+mn-lt"/>
              </a:rPr>
              <a:t>3.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 </a:t>
            </a:r>
            <a:r>
              <a:rPr lang="en-US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1268760"/>
            <a:ext cx="8424936" cy="4968552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0040" lvl="1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Port :</a:t>
            </a:r>
          </a:p>
          <a:p>
            <a:pPr marL="320040" lvl="1" indent="0">
              <a:buNone/>
            </a:pPr>
            <a:endParaRPr lang="en-US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0040" lvl="1" indent="0">
              <a:buNone/>
            </a:pP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0040" lvl="1" indent="0">
              <a:buNone/>
            </a:pPr>
            <a:endParaRPr lang="en-US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0040" lvl="1" indent="0">
              <a:buNone/>
            </a:pP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0040" lvl="1" indent="0">
              <a:buNone/>
            </a:pPr>
            <a:endParaRPr lang="en-US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0040" lvl="1" indent="0">
              <a:buNone/>
            </a:pP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Tx/>
              <a:buChar char="-"/>
            </a:pP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			</a:t>
            </a:r>
          </a:p>
          <a:p>
            <a:pPr lvl="1">
              <a:buFontTx/>
              <a:buChar char="-"/>
            </a:pP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lvl="3">
              <a:buFontTx/>
              <a:buChar char="-"/>
            </a:pP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780928"/>
            <a:ext cx="4352925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479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3.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 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03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3  . </a:t>
            </a:r>
            <a:r>
              <a:rPr lang="en-US" sz="2800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sz="28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8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8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mềm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5610" y="1340768"/>
            <a:ext cx="8496944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Chat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đẹp</a:t>
            </a: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tế</a:t>
            </a: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8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GB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GB" sz="28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GB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giúp</a:t>
            </a:r>
            <a:r>
              <a:rPr lang="en-GB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đỡ</a:t>
            </a:r>
            <a:r>
              <a:rPr lang="en-GB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thầy</a:t>
            </a:r>
            <a:r>
              <a:rPr lang="en-GB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GB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GB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GB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GB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GB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GB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GB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nhưng</a:t>
            </a:r>
            <a:r>
              <a:rPr lang="en-GB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GB" sz="28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GB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GB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GB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GB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GB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GB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GB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GB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GB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tốt</a:t>
            </a:r>
            <a:r>
              <a:rPr lang="en-GB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GB" sz="28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GB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GB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cố</a:t>
            </a:r>
            <a:r>
              <a:rPr lang="en-GB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gắng</a:t>
            </a:r>
            <a:r>
              <a:rPr lang="en-GB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GB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GB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GB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GB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GB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tôt</a:t>
            </a:r>
            <a:r>
              <a:rPr lang="en-GB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GB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nữa</a:t>
            </a:r>
            <a:endParaRPr lang="en-GB" sz="2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024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chia </a:t>
            </a:r>
            <a:r>
              <a:rPr lang="en-US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việc</a:t>
            </a:r>
            <a:endParaRPr lang="vi-V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12776"/>
            <a:ext cx="7772400" cy="4607024"/>
          </a:xfrm>
        </p:spPr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vi-VN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228600"/>
            <a:ext cx="7391400" cy="563563"/>
          </a:xfrm>
          <a:prstGeom prst="rect">
            <a:avLst/>
          </a:prstGeom>
        </p:spPr>
        <p:txBody>
          <a:bodyPr bIns="91440" anchor="b" anchorCtr="0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547664" y="1556792"/>
            <a:ext cx="836712" cy="792088"/>
            <a:chOff x="1110" y="2656"/>
            <a:chExt cx="1549" cy="1351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1547664" y="3553363"/>
            <a:ext cx="836712" cy="749854"/>
            <a:chOff x="3174" y="2656"/>
            <a:chExt cx="1549" cy="1351"/>
          </a:xfrm>
        </p:grpSpPr>
        <p:sp>
          <p:nvSpPr>
            <p:cNvPr id="10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2231976" y="2166392"/>
            <a:ext cx="5517976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2562530" y="1679591"/>
            <a:ext cx="711981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200" i="1" dirty="0" err="1" smtClean="0">
                <a:latin typeface="Times New Roman" pitchFamily="18" charset="0"/>
                <a:cs typeface="Times New Roman" pitchFamily="18" charset="0"/>
              </a:rPr>
              <a:t>Trần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 smtClean="0">
                <a:latin typeface="Times New Roman" pitchFamily="18" charset="0"/>
                <a:cs typeface="Times New Roman" pitchFamily="18" charset="0"/>
              </a:rPr>
              <a:t>Bá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 Ý, </a:t>
            </a:r>
            <a:r>
              <a:rPr lang="en-US" sz="2200" i="1" dirty="0" err="1" smtClean="0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 smtClean="0">
                <a:latin typeface="Times New Roman" pitchFamily="18" charset="0"/>
                <a:cs typeface="Times New Roman" pitchFamily="18" charset="0"/>
              </a:rPr>
              <a:t>Tùng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 Server </a:t>
            </a:r>
            <a:r>
              <a:rPr lang="en-US" sz="2200" i="1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 Slide</a:t>
            </a:r>
            <a:endParaRPr lang="en-US" sz="2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gray">
          <a:xfrm>
            <a:off x="1752600" y="1679591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2330624" y="4098941"/>
            <a:ext cx="5517976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2377981" y="3703548"/>
            <a:ext cx="500290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200" i="1" dirty="0" err="1" smtClean="0">
                <a:latin typeface="Times New Roman" pitchFamily="18" charset="0"/>
                <a:cs typeface="Times New Roman" pitchFamily="18" charset="0"/>
              </a:rPr>
              <a:t>Đoàn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 smtClean="0">
                <a:latin typeface="Times New Roman" pitchFamily="18" charset="0"/>
                <a:cs typeface="Times New Roman" pitchFamily="18" charset="0"/>
              </a:rPr>
              <a:t>Anh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 smtClean="0">
                <a:latin typeface="Times New Roman" pitchFamily="18" charset="0"/>
                <a:cs typeface="Times New Roman" pitchFamily="18" charset="0"/>
              </a:rPr>
              <a:t>Tuấn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i="1" dirty="0" err="1" smtClean="0">
                <a:latin typeface="Times New Roman" pitchFamily="18" charset="0"/>
                <a:cs typeface="Times New Roman" pitchFamily="18" charset="0"/>
              </a:rPr>
              <a:t>Lê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 smtClean="0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 Client</a:t>
            </a:r>
            <a:endParaRPr lang="en-US" sz="2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gray">
          <a:xfrm>
            <a:off x="1819226" y="2569617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5" name="Text Box 27"/>
          <p:cNvSpPr txBox="1">
            <a:spLocks noChangeArrowheads="1"/>
          </p:cNvSpPr>
          <p:nvPr/>
        </p:nvSpPr>
        <p:spPr bwMode="gray">
          <a:xfrm>
            <a:off x="1819226" y="3703548"/>
            <a:ext cx="325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6" name="Text Box 31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06971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sz="2800" dirty="0" smtClean="0">
              <a:latin typeface=".VnCooperH" pitchFamily="34" charset="0"/>
            </a:endParaRPr>
          </a:p>
          <a:p>
            <a:endParaRPr lang="en-US" sz="2800" dirty="0">
              <a:latin typeface=".VnCooperH" pitchFamily="34" charset="0"/>
            </a:endParaRPr>
          </a:p>
          <a:p>
            <a:endParaRPr lang="en-US" sz="2800" dirty="0" smtClean="0">
              <a:latin typeface=".VnCooperH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.VnCooperH" pitchFamily="34" charset="0"/>
              </a:rPr>
              <a:t>	</a:t>
            </a:r>
            <a:r>
              <a:rPr lang="en-US" sz="2800" dirty="0" smtClean="0">
                <a:latin typeface=".VnCooperH" pitchFamily="34" charset="0"/>
              </a:rPr>
              <a:t>       </a:t>
            </a:r>
            <a:r>
              <a:rPr lang="en-US" sz="36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operH" pitchFamily="34" charset="0"/>
              </a:rPr>
              <a:t>Thank  </a:t>
            </a:r>
            <a:r>
              <a:rPr lang="en-US" sz="3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operH" pitchFamily="34" charset="0"/>
              </a:rPr>
              <a:t>for  </a:t>
            </a:r>
            <a:r>
              <a:rPr lang="en-US" sz="36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operH" pitchFamily="34" charset="0"/>
              </a:rPr>
              <a:t>listenning</a:t>
            </a:r>
            <a:r>
              <a:rPr lang="en-US" sz="3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operH" pitchFamily="34" charset="0"/>
              </a:rPr>
              <a:t> !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625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Ý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79892" y="1772816"/>
            <a:ext cx="7772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nhắn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nay.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JAVA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592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Ý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JAVA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chat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343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Ý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632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chính</a:t>
            </a:r>
            <a:endParaRPr lang="vi-VN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228600"/>
            <a:ext cx="7391400" cy="563563"/>
          </a:xfrm>
          <a:prstGeom prst="rect">
            <a:avLst/>
          </a:prstGeom>
        </p:spPr>
        <p:txBody>
          <a:bodyPr bIns="91440" anchor="b" anchorCtr="0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622376" y="1556792"/>
            <a:ext cx="762000" cy="665162"/>
            <a:chOff x="1110" y="2656"/>
            <a:chExt cx="1549" cy="1351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1622376" y="2471192"/>
            <a:ext cx="762000" cy="665162"/>
            <a:chOff x="3174" y="2656"/>
            <a:chExt cx="1549" cy="1351"/>
          </a:xfrm>
        </p:grpSpPr>
        <p:sp>
          <p:nvSpPr>
            <p:cNvPr id="10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2231976" y="2166392"/>
            <a:ext cx="5517976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2544349" y="1632992"/>
            <a:ext cx="200888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2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Cở</a:t>
            </a:r>
            <a:r>
              <a:rPr lang="en-US" sz="22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sz="22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2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thuyết</a:t>
            </a:r>
            <a:endParaRPr lang="en-US" sz="22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gray">
          <a:xfrm>
            <a:off x="1819226" y="1655217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2231976" y="3080792"/>
            <a:ext cx="5517976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2565376" y="2569216"/>
            <a:ext cx="431079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2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2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22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2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2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2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2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mềm</a:t>
            </a:r>
            <a:endParaRPr lang="en-US" sz="22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gray">
          <a:xfrm>
            <a:off x="1819226" y="2569617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1622376" y="3363367"/>
            <a:ext cx="762000" cy="665162"/>
            <a:chOff x="1110" y="2656"/>
            <a:chExt cx="1549" cy="1351"/>
          </a:xfrm>
        </p:grpSpPr>
        <p:sp>
          <p:nvSpPr>
            <p:cNvPr id="20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" name="Line 25"/>
          <p:cNvSpPr>
            <a:spLocks noChangeShapeType="1"/>
          </p:cNvSpPr>
          <p:nvPr/>
        </p:nvSpPr>
        <p:spPr bwMode="auto">
          <a:xfrm>
            <a:off x="2231976" y="3972967"/>
            <a:ext cx="5517976" cy="485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26"/>
          <p:cNvSpPr txBox="1">
            <a:spLocks noChangeArrowheads="1"/>
          </p:cNvSpPr>
          <p:nvPr/>
        </p:nvSpPr>
        <p:spPr bwMode="auto">
          <a:xfrm>
            <a:off x="2594470" y="3461792"/>
            <a:ext cx="572194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2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2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ết</a:t>
            </a:r>
            <a:r>
              <a:rPr lang="en-US" sz="22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2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2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sz="22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2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sz="22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sz="22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2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2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mềm</a:t>
            </a:r>
            <a:endParaRPr lang="en-US" sz="22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 Box 27"/>
          <p:cNvSpPr txBox="1">
            <a:spLocks noChangeArrowheads="1"/>
          </p:cNvSpPr>
          <p:nvPr/>
        </p:nvSpPr>
        <p:spPr bwMode="gray">
          <a:xfrm>
            <a:off x="1819226" y="3461792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6" name="Text Box 31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35039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60648"/>
            <a:ext cx="7772400" cy="115699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1, </a:t>
            </a:r>
            <a:r>
              <a:rPr lang="en-US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Cở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thuyết</a:t>
            </a:r>
            <a:endParaRPr lang="vi-VN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447800"/>
            <a:ext cx="8291264" cy="507754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700" dirty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vi-V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87624" y="1720840"/>
            <a:ext cx="77048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vi-VN" sz="2400" dirty="0"/>
              <a:t>Socket là một phương pháp để thiết lập kết nối truyền thông giữa một chương trình yêu cầu dịch vụ ( client) và một chương trình cung cấp dịch vụ (server) trên mạng LAN, WAN hay Internet và đôi lúc là giữa những quá trình ngay bên trong máy tính</a:t>
            </a:r>
            <a:r>
              <a:rPr lang="vi-VN" sz="2400" dirty="0" smtClean="0"/>
              <a:t>.</a:t>
            </a:r>
            <a:endParaRPr lang="en-GB" sz="24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vi-VN" sz="2400" dirty="0" smtClean="0"/>
              <a:t> </a:t>
            </a:r>
            <a:r>
              <a:rPr lang="vi-VN" sz="2400" dirty="0"/>
              <a:t>Mỗi socket có thể được xem như một điểm cuối trong một kết </a:t>
            </a:r>
            <a:r>
              <a:rPr lang="vi-VN" sz="2400" dirty="0" smtClean="0"/>
              <a:t>nối</a:t>
            </a:r>
            <a:endParaRPr lang="en-GB" sz="24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vi-VN" sz="2400" dirty="0" smtClean="0"/>
              <a:t>Một </a:t>
            </a:r>
            <a:r>
              <a:rPr lang="vi-VN" sz="2400" dirty="0"/>
              <a:t>khi socket đã được thiết lập phù hợp, hai máy tính có thể trao đổi dịch vụ và dữ liệu.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43640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60648"/>
            <a:ext cx="7772400" cy="115699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1, </a:t>
            </a:r>
            <a:r>
              <a:rPr lang="en-US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Cở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thuyết</a:t>
            </a:r>
            <a:endParaRPr lang="vi-VN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447800"/>
            <a:ext cx="8291264" cy="507754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5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700" dirty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vi-V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7584" y="1772816"/>
            <a:ext cx="784887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vi-VN" sz="2000" dirty="0"/>
              <a:t>Thread là một tiến trình tách ứng dụng ra một hoặc nhiều luồng khác nhau để cùng thực hiện nhiều nhiệm vụ cùng một </a:t>
            </a:r>
            <a:r>
              <a:rPr lang="vi-VN" sz="2000" dirty="0" smtClean="0"/>
              <a:t>lúc</a:t>
            </a:r>
            <a:endParaRPr lang="en-GB" sz="2000" dirty="0" smtClean="0"/>
          </a:p>
          <a:p>
            <a:endParaRPr lang="en-GB" sz="20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thẻ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html</a:t>
            </a:r>
          </a:p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Một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document HTML luôn bắt đầu bằng &lt;html&gt; và kết thúc bằng &lt;/html&gt; (trong đó bạn cũng có thể viết nhỏ hoặc viết hoa &lt;html&gt; và &lt;/html&gt;)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dung:</a:t>
            </a: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"NEWUSER::&lt;font color = \"red\"&gt; chào mừng " + UserName + " đã vào " + RoomName +".... &lt;/font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&gt;“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"&lt;html&gt;&lt;head&gt;&lt;/head&gt;&lt;body background = \"" +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bgImageURL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+"\"&gt;"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625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endParaRPr lang="en-US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68760"/>
            <a:ext cx="7772400" cy="504056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Chat Room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client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tới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Server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Port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HostName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Server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Chat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nhóm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Chat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riêng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cá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64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1137</TotalTime>
  <Words>796</Words>
  <Application>Microsoft Office PowerPoint</Application>
  <PresentationFormat>On-screen Show (4:3)</PresentationFormat>
  <Paragraphs>169</Paragraphs>
  <Slides>20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Equity</vt:lpstr>
      <vt:lpstr>   Trường Đại học Bách Khoa Hà Nội    Viện Công Nghệ Thông Tin- Truyền Thông </vt:lpstr>
      <vt:lpstr>Phân chia công việc</vt:lpstr>
      <vt:lpstr>Ý tưởng, mục tiêu và kết quả đạt được</vt:lpstr>
      <vt:lpstr>Ý tưởng, mục tiêu và kết quả đạt được</vt:lpstr>
      <vt:lpstr>Ý tưởng, mục tiêu và kết quả đạt được</vt:lpstr>
      <vt:lpstr>Nội dung chính</vt:lpstr>
      <vt:lpstr>1, Cở sở lý thuyết</vt:lpstr>
      <vt:lpstr>1, Cở sở lý thuyết</vt:lpstr>
      <vt:lpstr>2. Giới thiệu và phân tích đề tài</vt:lpstr>
      <vt:lpstr>2. Giới thiệu và phân tích đề tài</vt:lpstr>
      <vt:lpstr>2. Giới thiệu và phân tích đề tài</vt:lpstr>
      <vt:lpstr>2. Giới thiệu và phân tích đề tài</vt:lpstr>
      <vt:lpstr>2. Giới thiệu và phân tích đề tài </vt:lpstr>
      <vt:lpstr>2. Giới thiệu và phân tích đề tài </vt:lpstr>
      <vt:lpstr>2.Giới thiệu và phân tích đề tài </vt:lpstr>
      <vt:lpstr>2. Giới thiệu và phân tích đề tài </vt:lpstr>
      <vt:lpstr>3. Demo ứng dụng và kết quả đạt được</vt:lpstr>
      <vt:lpstr>3. Demo ứng dụng và kết quả đạt được(tiếp)</vt:lpstr>
      <vt:lpstr>3  . Đánh giá phần mềm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EMGlab.bk</dc:title>
  <dc:creator>Huan -HT</dc:creator>
  <cp:lastModifiedBy>Tran Ba Y</cp:lastModifiedBy>
  <cp:revision>130</cp:revision>
  <dcterms:created xsi:type="dcterms:W3CDTF">2013-08-30T17:07:13Z</dcterms:created>
  <dcterms:modified xsi:type="dcterms:W3CDTF">2014-12-19T07:26:19Z</dcterms:modified>
</cp:coreProperties>
</file>