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10" r:id="rId2"/>
    <p:sldId id="258" r:id="rId3"/>
    <p:sldId id="296" r:id="rId4"/>
  </p:sldIdLst>
  <p:sldSz cx="9144000" cy="6858000" type="screen4x3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2" d="100"/>
          <a:sy n="102" d="100"/>
        </p:scale>
        <p:origin x="126" y="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60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04" d="100"/>
          <a:sy n="104" d="100"/>
        </p:scale>
        <p:origin x="-1416" y="-84"/>
      </p:cViewPr>
      <p:guideLst>
        <p:guide orient="horz" pos="2208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02299" cy="3505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1"/>
            <a:ext cx="4002299" cy="3505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476B56F-70E7-4AC5-8B2A-5DEF9D3C7AA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02299" cy="3505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58664"/>
            <a:ext cx="4002299" cy="3505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3A0F60-3F33-44CD-8949-A83235E334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94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02299" cy="3505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39" y="1"/>
            <a:ext cx="4002299" cy="3505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3D248F7D-DDA8-496E-BA5F-032796B0FF6B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29940"/>
            <a:ext cx="7388860" cy="31546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02299" cy="3505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39" y="6658664"/>
            <a:ext cx="4002299" cy="3505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D106A3CD-361F-44CA-AC00-D3AF441B7E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960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6646"/>
            <a:fld id="{04F645CA-CD5F-4DB5-905B-3F152A25A7AC}" type="slidenum">
              <a:rPr lang="en-US" smtClean="0">
                <a:latin typeface="Arial" pitchFamily="34" charset="0"/>
                <a:cs typeface="Arial" pitchFamily="34" charset="0"/>
              </a:rPr>
              <a:pPr defTabSz="966646"/>
              <a:t>1</a:t>
            </a:fld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20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174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8298" indent="-276269" defTabSz="933174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05075" indent="-221015" defTabSz="933174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47104" indent="-221015" defTabSz="933174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89134" indent="-221015" defTabSz="933174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31164" indent="-221015" defTabSz="93317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73193" indent="-221015" defTabSz="93317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315224" indent="-221015" defTabSz="93317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57253" indent="-221015" defTabSz="93317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C001866-5DB5-436F-ADB2-AF942AB27A5A}" type="slidenum">
              <a:rPr lang="zh-CN" altLang="en-US" sz="1100" b="0">
                <a:solidFill>
                  <a:schemeClr val="tx1"/>
                </a:solidFill>
              </a:rPr>
              <a:pPr/>
              <a:t>2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80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174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8298" indent="-276269" defTabSz="933174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05075" indent="-221015" defTabSz="933174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47104" indent="-221015" defTabSz="933174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89134" indent="-221015" defTabSz="933174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31164" indent="-221015" defTabSz="93317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73193" indent="-221015" defTabSz="93317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315224" indent="-221015" defTabSz="93317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57253" indent="-221015" defTabSz="93317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C001866-5DB5-436F-ADB2-AF942AB27A5A}" type="slidenum">
              <a:rPr lang="zh-CN" altLang="en-US" sz="1100" b="0">
                <a:solidFill>
                  <a:schemeClr val="tx1"/>
                </a:solidFill>
              </a:rPr>
              <a:pPr/>
              <a:t>3</a:t>
            </a:fld>
            <a:endParaRPr lang="en-US" altLang="zh-CN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80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SWE 205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Paul Ammann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BA-FAE5-43AB-AEDF-EFA25BC25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6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SWE 205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Paul Ammann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BA-FAE5-43AB-AEDF-EFA25BC25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4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SWE 205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Paul Ammann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BA-FAE5-43AB-AEDF-EFA25BC25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err="1" smtClean="0"/>
              <a:t>Tphird</a:t>
            </a:r>
            <a:r>
              <a:rPr lang="en-US" dirty="0" smtClean="0"/>
              <a:t>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SWE 205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Paul Ammann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BA-FAE5-43AB-AEDF-EFA25BC25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3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SWE 205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Paul Ammann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BA-FAE5-43AB-AEDF-EFA25BC25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1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SWE 205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Paul Ammann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BA-FAE5-43AB-AEDF-EFA25BC25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7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SWE 205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Paul Ammann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BA-FAE5-43AB-AEDF-EFA25BC25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2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SWE 205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Paul Ammann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BA-FAE5-43AB-AEDF-EFA25BC25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2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SWE 205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Paul Ammann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BA-FAE5-43AB-AEDF-EFA25BC25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SWE 205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Paul Ammann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BA-FAE5-43AB-AEDF-EFA25BC25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1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SWE 205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Paul Ammann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BA-FAE5-43AB-AEDF-EFA25BC25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SWE 205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Paul Ammann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37EBA-FAE5-43AB-AEDF-EFA25BC25E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39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pamman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229600" cy="990600"/>
          </a:xfrm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14800"/>
            <a:ext cx="7315200" cy="25146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solidFill>
                  <a:schemeClr val="tx1"/>
                </a:solidFill>
              </a:rPr>
              <a:t>Paul </a:t>
            </a:r>
            <a:r>
              <a:rPr lang="en-US" sz="3200" dirty="0" err="1" smtClean="0">
                <a:solidFill>
                  <a:schemeClr val="tx1"/>
                </a:solidFill>
              </a:rPr>
              <a:t>Ammann</a:t>
            </a:r>
            <a:endParaRPr lang="en-US" sz="3200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i="1" dirty="0" smtClean="0">
                <a:solidFill>
                  <a:schemeClr val="tx1"/>
                </a:solidFill>
                <a:hlinkClick r:id="rId3"/>
              </a:rPr>
              <a:t>http://www.cs.gmu.edu/~pammann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14340" name="Rectangle 2"/>
          <p:cNvSpPr txBox="1">
            <a:spLocks noChangeArrowheads="1"/>
          </p:cNvSpPr>
          <p:nvPr/>
        </p:nvSpPr>
        <p:spPr bwMode="auto">
          <a:xfrm>
            <a:off x="228600" y="1752600"/>
            <a:ext cx="8686800" cy="20574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SWE 205: Software Usability</a:t>
            </a:r>
          </a:p>
          <a:p>
            <a:pPr algn="ctr"/>
            <a:r>
              <a:rPr 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itchFamily="34" charset="0"/>
              </a:rPr>
              <a:t>Introduction</a:t>
            </a:r>
            <a:endParaRPr 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SWE 205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Paul Ammann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37EBA-FAE5-43AB-AEDF-EFA25BC25E8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4463"/>
            <a:ext cx="8831263" cy="65563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Software Usability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46" y="876300"/>
            <a:ext cx="8867775" cy="522763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Why this class is important</a:t>
            </a:r>
          </a:p>
          <a:p>
            <a:r>
              <a:rPr lang="en-US" altLang="zh-CN" dirty="0" smtClean="0">
                <a:ea typeface="宋体" pitchFamily="2" charset="-122"/>
              </a:rPr>
              <a:t>What this class will do to you</a:t>
            </a:r>
          </a:p>
          <a:p>
            <a:r>
              <a:rPr lang="en-US" altLang="zh-CN" dirty="0" smtClean="0">
                <a:ea typeface="宋体" pitchFamily="2" charset="-122"/>
              </a:rPr>
              <a:t>Things you should do: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Read the syllabus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Do </a:t>
            </a:r>
            <a:r>
              <a:rPr lang="en-US" altLang="zh-CN" smtClean="0">
                <a:ea typeface="宋体" pitchFamily="2" charset="-122"/>
              </a:rPr>
              <a:t>your homework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Come to class, and come prepared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Engage with your classmates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C937EBA-FAE5-43AB-AEDF-EFA25BC25E8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smtClean="0"/>
              <a:t>SWE 205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© Paul Ammann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8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44463"/>
            <a:ext cx="8831263" cy="7937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Are these “wrong”?  Why or why not?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911" y="5176243"/>
            <a:ext cx="4845050" cy="126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C937EBA-FAE5-43AB-AEDF-EFA25BC25E8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smtClean="0"/>
              <a:t>SWE 205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smtClean="0"/>
              <a:t>© Paul Ammann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066800"/>
            <a:ext cx="1425126" cy="1900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177" y="702332"/>
            <a:ext cx="1623628" cy="19230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30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02" y="3211443"/>
            <a:ext cx="2828854" cy="1589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109" y="838515"/>
            <a:ext cx="3124852" cy="4196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099" y="2483916"/>
            <a:ext cx="1751701" cy="23356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66" y="4941155"/>
            <a:ext cx="3071690" cy="1535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80" y="872636"/>
            <a:ext cx="1874926" cy="209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0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mv="urn:schemas-microsoft-com:mac:vml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81</Words>
  <Application>Microsoft Office PowerPoint</Application>
  <PresentationFormat>On-screen Show (4:3)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宋体</vt:lpstr>
      <vt:lpstr>Arial</vt:lpstr>
      <vt:lpstr>Calibri</vt:lpstr>
      <vt:lpstr>Comic Sans MS</vt:lpstr>
      <vt:lpstr>Gill Sans MT</vt:lpstr>
      <vt:lpstr>Times New Roman</vt:lpstr>
      <vt:lpstr>Office Theme</vt:lpstr>
      <vt:lpstr>PowerPoint Presentation</vt:lpstr>
      <vt:lpstr>Software Usability</vt:lpstr>
      <vt:lpstr>Are these “wrong”?  Why or why not?</vt:lpstr>
    </vt:vector>
  </TitlesOfParts>
  <Company>George Mason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Volgenau School of Engineering</dc:creator>
  <cp:lastModifiedBy>Paul Ammann</cp:lastModifiedBy>
  <cp:revision>117</cp:revision>
  <cp:lastPrinted>2014-03-29T15:41:13Z</cp:lastPrinted>
  <dcterms:created xsi:type="dcterms:W3CDTF">2014-03-31T02:18:28Z</dcterms:created>
  <dcterms:modified xsi:type="dcterms:W3CDTF">2020-01-21T13:50:32Z</dcterms:modified>
</cp:coreProperties>
</file>