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7"/>
  </p:notes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90" autoAdjust="0"/>
    <p:restoredTop sz="94660"/>
  </p:normalViewPr>
  <p:slideViewPr>
    <p:cSldViewPr>
      <p:cViewPr varScale="1">
        <p:scale>
          <a:sx n="95" d="100"/>
          <a:sy n="95" d="100"/>
        </p:scale>
        <p:origin x="84" y="3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E14EF5-926F-4F3E-8555-DAFD0B5FAC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36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38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defRPr/>
                </a:pPr>
                <a:endParaRPr lang="en-US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defRPr/>
              </a:pPr>
              <a:endParaRPr lang="en-US" altLang="en-US" smtClean="0"/>
            </a:p>
          </p:txBody>
        </p:sp>
      </p:grpSp>
      <p:sp>
        <p:nvSpPr>
          <p:cNvPr id="51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September 23, 2004</a:t>
            </a: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SWE 619 Fall'04 © Saket Kaushik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CA176C39-6104-4D2E-A875-DFF2CED04D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22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BF9534-74D4-4572-9E53-99B6A0A15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334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27318-6228-4377-9D10-4A665AFC6F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646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24E4FF-9229-41D6-BB4B-8E6268B0E8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53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BF166-F3E8-4A40-BB4A-B455E29E27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20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DB0A4-2889-4BCE-AFE5-3B8326821F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950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189E7D-63D8-41BB-9D17-429CA162F9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759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D0A4C-3DE8-48A9-B16A-D2C17D77D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83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7CFEE-F292-4E06-A5B1-7C345475D3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0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73E05B-B0BD-4E09-AE0E-91B3ED57CD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134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3116C-2B63-45BB-8CF1-EA1030ED4F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470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674DE52-C793-4DF8-8D96-F8CFABA700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culty.washington.edu/ajko/books/uist/mediat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dirty="0" err="1" smtClean="0"/>
              <a:t>Ko</a:t>
            </a:r>
            <a:r>
              <a:rPr lang="en-US" altLang="en-US" dirty="0" smtClean="0"/>
              <a:t> Chapter 3</a:t>
            </a:r>
            <a:br>
              <a:rPr lang="en-US" altLang="en-US" dirty="0" smtClean="0"/>
            </a:br>
            <a:r>
              <a:rPr lang="en-US" altLang="en-US" dirty="0" smtClean="0"/>
              <a:t>What Interfaces Mediate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6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sz="2000" dirty="0" smtClean="0"/>
              <a:t>From User Interface Software and Technology</a:t>
            </a:r>
          </a:p>
          <a:p>
            <a:pPr eaLnBrk="1" hangingPunct="1"/>
            <a:r>
              <a:rPr lang="en-US" altLang="en-US" sz="2000" dirty="0" smtClean="0"/>
              <a:t>Amy </a:t>
            </a:r>
            <a:r>
              <a:rPr lang="en-US" altLang="en-US" sz="2000" dirty="0" err="1" smtClean="0"/>
              <a:t>Ko</a:t>
            </a:r>
            <a:r>
              <a:rPr lang="en-US" altLang="en-US" sz="2000" dirty="0" smtClean="0"/>
              <a:t>, University of Washington</a:t>
            </a:r>
          </a:p>
          <a:p>
            <a:pPr eaLnBrk="1" hangingPunct="1"/>
            <a:r>
              <a:rPr lang="en-US" sz="1400" dirty="0" smtClean="0">
                <a:hlinkClick r:id="rId3"/>
              </a:rPr>
              <a:t>https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faculty.washington.edu/ajko/books/uist/mediation.html</a:t>
            </a:r>
            <a:endParaRPr lang="en-US" sz="1400" dirty="0" smtClean="0"/>
          </a:p>
          <a:p>
            <a:pPr eaLnBrk="1" hangingPunct="1"/>
            <a:endParaRPr lang="en-US" altLang="en-US" sz="1400" dirty="0"/>
          </a:p>
          <a:p>
            <a:pPr eaLnBrk="1" hangingPunct="1"/>
            <a:r>
              <a:rPr lang="en-US" altLang="en-US" sz="1400" dirty="0" smtClean="0"/>
              <a:t>Slides by Paul Ammann, George Mason University</a:t>
            </a:r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4722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Mediation:  A Sociocultural Perspective on User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195" y="2057400"/>
            <a:ext cx="3768436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1000" y="2022230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Mediating Automation</a:t>
            </a:r>
          </a:p>
          <a:p>
            <a:r>
              <a:rPr lang="en-US" i="1" dirty="0" smtClean="0"/>
              <a:t>User learns what computation is possible and how to interpret results</a:t>
            </a:r>
            <a:r>
              <a:rPr lang="en-US" dirty="0" smtClean="0"/>
              <a:t>. (API!)</a:t>
            </a:r>
          </a:p>
          <a:p>
            <a:endParaRPr lang="en-US" dirty="0"/>
          </a:p>
          <a:p>
            <a:r>
              <a:rPr lang="en-US" sz="2400" dirty="0" smtClean="0"/>
              <a:t>Mediating Information</a:t>
            </a:r>
          </a:p>
          <a:p>
            <a:r>
              <a:rPr lang="en-US" i="1" dirty="0" smtClean="0"/>
              <a:t>User learns a metadata language that conveys what information exists</a:t>
            </a:r>
          </a:p>
          <a:p>
            <a:endParaRPr lang="en-US" sz="2400" dirty="0"/>
          </a:p>
          <a:p>
            <a:r>
              <a:rPr lang="en-US" sz="2400" dirty="0" smtClean="0"/>
              <a:t>Mediating Communication</a:t>
            </a:r>
          </a:p>
          <a:p>
            <a:r>
              <a:rPr lang="en-US" i="1" dirty="0" smtClean="0"/>
              <a:t>User learns new cues for </a:t>
            </a:r>
            <a:r>
              <a:rPr lang="en-US" i="1" dirty="0"/>
              <a:t>s</a:t>
            </a:r>
            <a:r>
              <a:rPr lang="en-US" i="1" dirty="0" smtClean="0"/>
              <a:t>ocial context that mirror or replace those in the real world.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0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3"/>
            <a:ext cx="8334375" cy="1157287"/>
          </a:xfrm>
        </p:spPr>
        <p:txBody>
          <a:bodyPr/>
          <a:lstStyle/>
          <a:p>
            <a:r>
              <a:rPr lang="en-US" dirty="0" smtClean="0"/>
              <a:t>Mediating Automation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Calculator</a:t>
            </a:r>
          </a:p>
          <a:p>
            <a:pPr lvl="1"/>
            <a:r>
              <a:rPr lang="en-US" sz="2000" dirty="0" smtClean="0"/>
              <a:t>“1”, “+”, “1”, “=“:  API for </a:t>
            </a:r>
          </a:p>
          <a:p>
            <a:pPr lvl="2"/>
            <a:r>
              <a:rPr lang="en-US" sz="1600" dirty="0" smtClean="0"/>
              <a:t>add(1,1)</a:t>
            </a:r>
          </a:p>
          <a:p>
            <a:r>
              <a:rPr lang="en-US" dirty="0" smtClean="0"/>
              <a:t>Camera</a:t>
            </a:r>
          </a:p>
          <a:p>
            <a:pPr lvl="1"/>
            <a:r>
              <a:rPr lang="en-US" sz="2000" dirty="0" smtClean="0"/>
              <a:t>Open app, point, click: API for </a:t>
            </a:r>
          </a:p>
          <a:p>
            <a:pPr lvl="2"/>
            <a:r>
              <a:rPr lang="en-US" sz="1600" dirty="0" smtClean="0"/>
              <a:t>capture(</a:t>
            </a:r>
            <a:r>
              <a:rPr lang="en-US" sz="1600" dirty="0" err="1" smtClean="0"/>
              <a:t>focusPoint</a:t>
            </a:r>
            <a:r>
              <a:rPr lang="en-US" sz="1600" dirty="0" smtClean="0"/>
              <a:t>, </a:t>
            </a:r>
            <a:r>
              <a:rPr lang="en-US" sz="1600" dirty="0" err="1" smtClean="0"/>
              <a:t>sensorData</a:t>
            </a:r>
            <a:r>
              <a:rPr lang="en-US" sz="1600" dirty="0" smtClean="0"/>
              <a:t>); save(</a:t>
            </a:r>
            <a:r>
              <a:rPr lang="en-US" sz="1600" dirty="0" err="1" smtClean="0"/>
              <a:t>imageFile</a:t>
            </a:r>
            <a:r>
              <a:rPr lang="en-US" sz="1600" dirty="0" smtClean="0"/>
              <a:t>)</a:t>
            </a:r>
          </a:p>
          <a:p>
            <a:r>
              <a:rPr lang="en-US" dirty="0" smtClean="0"/>
              <a:t>Driverless Car</a:t>
            </a:r>
          </a:p>
          <a:p>
            <a:pPr lvl="1"/>
            <a:r>
              <a:rPr lang="en-US" sz="2000" dirty="0" smtClean="0"/>
              <a:t>Entering destination is API for </a:t>
            </a:r>
          </a:p>
          <a:p>
            <a:pPr lvl="2"/>
            <a:r>
              <a:rPr lang="en-US" sz="1600" dirty="0" smtClean="0"/>
              <a:t>while(!</a:t>
            </a:r>
            <a:r>
              <a:rPr lang="en-US" sz="1600" dirty="0" err="1" smtClean="0"/>
              <a:t>atDestination</a:t>
            </a:r>
            <a:r>
              <a:rPr lang="en-US" sz="1600" dirty="0" smtClean="0"/>
              <a:t>() { drive(destination, location, environment);}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2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313"/>
            <a:ext cx="8334375" cy="1004887"/>
          </a:xfrm>
        </p:spPr>
        <p:txBody>
          <a:bodyPr/>
          <a:lstStyle/>
          <a:p>
            <a:r>
              <a:rPr lang="en-US" dirty="0" smtClean="0"/>
              <a:t>Mediating </a:t>
            </a:r>
            <a:r>
              <a:rPr lang="en-US" dirty="0" smtClean="0"/>
              <a:t>Information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Prior to computing, people mediated access</a:t>
            </a:r>
          </a:p>
          <a:p>
            <a:pPr lvl="1"/>
            <a:r>
              <a:rPr lang="en-US" sz="2000" dirty="0" smtClean="0"/>
              <a:t>Ask your friend</a:t>
            </a:r>
          </a:p>
          <a:p>
            <a:pPr lvl="1"/>
            <a:r>
              <a:rPr lang="en-US" sz="2000" dirty="0" smtClean="0"/>
              <a:t>Find an expert</a:t>
            </a:r>
          </a:p>
          <a:p>
            <a:pPr lvl="1"/>
            <a:r>
              <a:rPr lang="en-US" sz="2000" dirty="0" smtClean="0"/>
              <a:t>Consult a librarian</a:t>
            </a:r>
          </a:p>
          <a:p>
            <a:r>
              <a:rPr lang="en-US" sz="2400" dirty="0" smtClean="0"/>
              <a:t>Now, computers dominate mediation</a:t>
            </a:r>
          </a:p>
          <a:p>
            <a:pPr lvl="1"/>
            <a:r>
              <a:rPr lang="en-US" sz="2000" dirty="0" smtClean="0"/>
              <a:t>Browsing</a:t>
            </a:r>
          </a:p>
          <a:p>
            <a:pPr lvl="1"/>
            <a:r>
              <a:rPr lang="en-US" sz="2000" dirty="0" smtClean="0"/>
              <a:t>Creating information</a:t>
            </a:r>
          </a:p>
          <a:p>
            <a:pPr lvl="1"/>
            <a:r>
              <a:rPr lang="en-US" sz="2000" dirty="0" smtClean="0"/>
              <a:t>Organizing information</a:t>
            </a:r>
          </a:p>
          <a:p>
            <a:r>
              <a:rPr lang="en-US" sz="2400" dirty="0" smtClean="0"/>
              <a:t>Common ideas</a:t>
            </a:r>
          </a:p>
          <a:p>
            <a:pPr lvl="1"/>
            <a:r>
              <a:rPr lang="en-US" sz="2000" dirty="0" smtClean="0"/>
              <a:t>Metadata, documents, search, browse, index, etc.</a:t>
            </a:r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676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313"/>
            <a:ext cx="9144000" cy="1004887"/>
          </a:xfrm>
        </p:spPr>
        <p:txBody>
          <a:bodyPr/>
          <a:lstStyle/>
          <a:p>
            <a:r>
              <a:rPr lang="en-US" dirty="0" smtClean="0"/>
              <a:t>Mediating Communication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Messaging apps, email, Slack, video chat, discussion boards, chat rooms, wikis, social networks, virtual worlds, etc.</a:t>
            </a:r>
          </a:p>
          <a:p>
            <a:r>
              <a:rPr lang="en-US" sz="2400" dirty="0" smtClean="0"/>
              <a:t>Key difference:  requires social context</a:t>
            </a:r>
          </a:p>
          <a:p>
            <a:r>
              <a:rPr lang="en-US" sz="2400" dirty="0" smtClean="0"/>
              <a:t>Online != Physical interaction (at least so far…)</a:t>
            </a:r>
            <a:endParaRPr lang="en-US" sz="2000" dirty="0" smtClean="0"/>
          </a:p>
          <a:p>
            <a:r>
              <a:rPr lang="en-US" sz="2400" dirty="0" smtClean="0"/>
              <a:t>What happens to multi-channel communication, identity, shared local </a:t>
            </a:r>
            <a:r>
              <a:rPr lang="en-US" sz="2400" dirty="0" err="1" smtClean="0"/>
              <a:t>contex</a:t>
            </a:r>
            <a:r>
              <a:rPr lang="en-US" sz="2400" dirty="0" smtClean="0"/>
              <a:t>, non-verbal cues (gaze, gesture, non-verbal speech, spatial reference)?</a:t>
            </a:r>
          </a:p>
          <a:p>
            <a:r>
              <a:rPr lang="en-US" sz="2400" dirty="0" smtClean="0"/>
              <a:t>Missing context make computer-mediated communication </a:t>
            </a:r>
            <a:r>
              <a:rPr lang="en-US" sz="2400" smtClean="0"/>
              <a:t>more dysfunctional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24E4FF-9229-41D6-BB4B-8E6268B0E8EE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016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2327</TotalTime>
  <Words>259</Words>
  <Application>Microsoft Office PowerPoint</Application>
  <PresentationFormat>On-screen Show (4:3)</PresentationFormat>
  <Paragraphs>45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Tahoma</vt:lpstr>
      <vt:lpstr>Wingdings</vt:lpstr>
      <vt:lpstr>Blends</vt:lpstr>
      <vt:lpstr>Ko Chapter 3 What Interfaces Mediate</vt:lpstr>
      <vt:lpstr>Mediation:  A Sociocultural Perspective on User Interfaces</vt:lpstr>
      <vt:lpstr>Mediating Automation Examples</vt:lpstr>
      <vt:lpstr>Mediating Information Examples</vt:lpstr>
      <vt:lpstr>Mediating Communication Examples</vt:lpstr>
    </vt:vector>
  </TitlesOfParts>
  <Company>George Mason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Abstraction I</dc:title>
  <dc:creator>IT&amp;E</dc:creator>
  <cp:lastModifiedBy>Paul Ammann</cp:lastModifiedBy>
  <cp:revision>97</cp:revision>
  <cp:lastPrinted>2005-09-21T17:32:20Z</cp:lastPrinted>
  <dcterms:created xsi:type="dcterms:W3CDTF">2004-09-23T04:20:43Z</dcterms:created>
  <dcterms:modified xsi:type="dcterms:W3CDTF">2020-02-11T14:46:01Z</dcterms:modified>
</cp:coreProperties>
</file>