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21" r:id="rId3"/>
    <p:sldId id="323" r:id="rId4"/>
    <p:sldId id="324" r:id="rId5"/>
    <p:sldId id="32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9999"/>
    <a:srgbClr val="0000CC"/>
    <a:srgbClr val="FFFF00"/>
    <a:srgbClr val="000058"/>
    <a:srgbClr val="000099"/>
    <a:srgbClr val="000066"/>
    <a:srgbClr val="000000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365" autoAdjust="0"/>
    <p:restoredTop sz="96435" autoAdjust="0"/>
  </p:normalViewPr>
  <p:slideViewPr>
    <p:cSldViewPr>
      <p:cViewPr varScale="1">
        <p:scale>
          <a:sx n="63" d="100"/>
          <a:sy n="63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1284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2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55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764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65DC4-0E33-4D77-ACC2-0B47D3E0F019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3AF25-BB77-4AAD-9633-D600BF90B2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90BD8-9602-44B4-8443-5E88FD3A8B2D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B341D-7F62-4B39-A8F3-3CCB7E3C9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904680-AA24-4AED-BCC8-3CB5285AC6FA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DC785-855B-46B5-B93B-53692101F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4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6444C-66B3-4DE4-B53D-C50987A9D518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80295-8345-4DAD-908C-2E888EC77E03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C1D48-181F-432E-A7BB-818ECC4EA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7C1C7-3627-471B-B567-72FBDFA4370F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002E-4C33-4B66-ADCB-FD9D70DE26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75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A4962B-D18A-4BD7-B276-7D0357B4884F}" type="datetime5">
              <a:rPr lang="en-US" smtClean="0"/>
              <a:t>24-Mar-20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ECC5E-0EEC-4CB9-9810-92ED39173E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817B8-11EC-4A9E-8936-6A96D2E00BCD}" type="datetime5">
              <a:rPr lang="en-US" smtClean="0"/>
              <a:t>24-Mar-20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5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08EFFE-274A-4A08-B138-1DD414C7D5C4}" type="datetime5">
              <a:rPr lang="en-US" smtClean="0"/>
              <a:t>24-Mar-20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D9053-DFEA-4BC1-A64F-A178814A0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35C3EF-F826-4887-BB68-3229D0CD6C83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BD6C4-6BB6-4761-AE33-4D9D939A0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53556-9964-4CA8-B25A-6CDFE26B133E}" type="datetime5">
              <a:rPr lang="en-US" smtClean="0"/>
              <a:t>24-Mar-20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EA075-9BA6-41C3-8C9A-AAD9B0C3D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EF9BF8-AB73-4FAF-84DE-234147485CD8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EE9AF4-423B-4DB1-A822-86BC73668B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685800"/>
            <a:ext cx="8305800" cy="2514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Krug Chapter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dirty="0" smtClean="0"/>
              <a:t>Don’t Make Me Think!</a:t>
            </a:r>
            <a:endParaRPr lang="en-US" sz="40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Paul </a:t>
            </a:r>
            <a:r>
              <a:rPr lang="en-US" sz="2800" b="1" dirty="0" smtClean="0"/>
              <a:t>Ammann</a:t>
            </a:r>
          </a:p>
          <a:p>
            <a:pPr eaLnBrk="1" hangingPunct="1"/>
            <a:endParaRPr lang="en-US" sz="1800" b="1" dirty="0" smtClean="0"/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/>
              <a:t>https://www.cs.gmu.edu/~pammann/</a:t>
            </a:r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2800" b="1" dirty="0" smtClean="0"/>
              <a:t>SWE 205</a:t>
            </a:r>
          </a:p>
          <a:p>
            <a:pPr eaLnBrk="1" hangingPunct="1"/>
            <a:r>
              <a:rPr lang="en-US" sz="2800" b="1" dirty="0" smtClean="0"/>
              <a:t>Software Usability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Krug’s First Law of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241A-0BB5-45A3-8743-5F69003B6020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 descr="Illustration shows 3 sections with the left end labeled &quot;OBVIOUS&quot; and the right end labeled &quot;REQUIRES THOUGHT.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" y="914400"/>
            <a:ext cx="7032203" cy="240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llustration shows 3 sections with the left end labeled &quot;OBVIOUSLY CLICKABLE&quot; and the right end labeled &quot;REQUIRES THOUGHT.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3530833"/>
            <a:ext cx="6978862" cy="24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Krug’s First Law of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241A-0BB5-45A3-8743-5F69003B6020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2050" name="Picture 2" descr="Figure shows the thought process of a user while booking a flight on a web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399"/>
            <a:ext cx="5734050" cy="58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Krug’s First Law of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241A-0BB5-45A3-8743-5F69003B6020}" type="datetime5">
              <a:rPr lang="en-US" smtClean="0"/>
              <a:t>24-Mar-20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074" name="Picture 2" descr="Illustration shows the thought process of a user using another website for booking a fligh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6383"/>
            <a:ext cx="7848600" cy="54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96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</p:spPr>
        <p:txBody>
          <a:bodyPr/>
          <a:lstStyle/>
          <a:p>
            <a:r>
              <a:rPr lang="en-US" dirty="0" smtClean="0"/>
              <a:t>Why It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4820"/>
            <a:ext cx="8001000" cy="522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Common</a:t>
            </a:r>
            <a:r>
              <a:rPr lang="en-US" dirty="0" smtClean="0"/>
              <a:t> Answer: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Krug’</a:t>
            </a:r>
            <a:r>
              <a:rPr lang="en-US" dirty="0" smtClean="0"/>
              <a:t>s Answer:</a:t>
            </a:r>
          </a:p>
          <a:p>
            <a:r>
              <a:rPr lang="en-US" dirty="0"/>
              <a:t>Making every page or screen </a:t>
            </a:r>
            <a:r>
              <a:rPr lang="en-US" dirty="0" smtClean="0"/>
              <a:t>just makes </a:t>
            </a:r>
            <a:r>
              <a:rPr lang="en-US" dirty="0"/>
              <a:t>everything seem better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</a:t>
            </a:r>
            <a:r>
              <a:rPr lang="en-US" dirty="0"/>
              <a:t>people are going to spend far less time looking at the pages we design than we’d like to </a:t>
            </a:r>
            <a:r>
              <a:rPr lang="en-US" dirty="0" smtClean="0"/>
              <a:t>imagine!</a:t>
            </a:r>
            <a:endParaRPr lang="en-US" dirty="0"/>
          </a:p>
          <a:p>
            <a:r>
              <a:rPr lang="en-US" dirty="0" smtClean="0"/>
              <a:t>If Web </a:t>
            </a:r>
            <a:r>
              <a:rPr lang="en-US" dirty="0"/>
              <a:t>pages are going to be effective, they have to work most of their magic at a glance.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2F241A-0BB5-45A3-8743-5F69003B6020}" type="datetime5">
              <a:rPr lang="en-US" smtClean="0"/>
              <a:t>24-Mar-20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4100" name="Picture 4" descr="Sketch of a person saying &quot;On the Internet, the competition is always just one click away, so if you frustrate users they'll head somewhere else&quot; is show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730" y="1022351"/>
            <a:ext cx="3962400" cy="192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114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Krug Chapter 1  Don’t Make Me Think!</vt:lpstr>
      <vt:lpstr>Krug’s First Law of Usability</vt:lpstr>
      <vt:lpstr>Krug’s First Law of Usability</vt:lpstr>
      <vt:lpstr>Krug’s First Law of Usability</vt:lpstr>
      <vt:lpstr>Why It Matters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Rebecca S Hartley</cp:lastModifiedBy>
  <cp:revision>149</cp:revision>
  <dcterms:created xsi:type="dcterms:W3CDTF">2001-01-12T21:45:59Z</dcterms:created>
  <dcterms:modified xsi:type="dcterms:W3CDTF">2020-03-24T13:17:56Z</dcterms:modified>
</cp:coreProperties>
</file>