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341" r:id="rId3"/>
    <p:sldId id="342" r:id="rId4"/>
    <p:sldId id="328" r:id="rId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FF00"/>
    <a:srgbClr val="000058"/>
    <a:srgbClr val="000099"/>
    <a:srgbClr val="000066"/>
    <a:srgbClr val="000000"/>
    <a:srgbClr val="66CCFF"/>
    <a:srgbClr val="3399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367" autoAdjust="0"/>
    <p:restoredTop sz="96496" autoAdjust="0"/>
  </p:normalViewPr>
  <p:slideViewPr>
    <p:cSldViewPr>
      <p:cViewPr varScale="1">
        <p:scale>
          <a:sx n="105" d="100"/>
          <a:sy n="105" d="100"/>
        </p:scale>
        <p:origin x="51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4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47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4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2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77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defTabSz="966362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78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defTabSz="966362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5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9451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A102B9-3135-4210-837F-79725EB8BDFC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93AF25-BB77-4AAD-9633-D600BF90B2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27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FC2DC8-8603-43D1-8821-8927492E5931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0B341D-7F62-4B39-A8F3-3CCB7E3C9F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75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DBEA60-B695-4AA1-8E0C-6458D7D93857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DDC785-855B-46B5-B93B-53692101F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6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4B28BD-3BA4-497F-B65B-9336068DF832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95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48FF58-6C17-478B-BA84-A615C9E9EA28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DC1D48-181F-432E-A7BB-818ECC4EA70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8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30BEC9-CB5A-4DFD-AE72-D146232ADF0C}" type="datetime5">
              <a:rPr lang="en-US" smtClean="0"/>
              <a:t>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13002E-4C33-4B66-ADCB-FD9D70DE26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51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BB9EB5-366E-4AD4-A8E9-865C9F9469C7}" type="datetime5">
              <a:rPr lang="en-US" smtClean="0"/>
              <a:t>7-Apr-20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7ECC5E-0EEC-4CB9-9810-92ED39173E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61B048-17E6-480C-B8EC-92EB72EBF8CA}" type="datetime5">
              <a:rPr lang="en-US" smtClean="0"/>
              <a:t>7-Apr-20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040EF4-D64E-44A6-B00D-886101941E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2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469CF7-7FF2-4B27-AC69-97F582A2C05B}" type="datetime5">
              <a:rPr lang="en-US" smtClean="0"/>
              <a:t>7-Apr-20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DD9053-DFEA-4BC1-A64F-A178814A0E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F51D6-F6E4-4146-BAF1-7D6BC31F8920}" type="datetime5">
              <a:rPr lang="en-US" smtClean="0"/>
              <a:t>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3BD6C4-6BB6-4761-AE33-4D9D939A04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280E89-7748-4425-B05D-97F90F2625A8}" type="datetime5">
              <a:rPr lang="en-US" smtClean="0"/>
              <a:t>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EA075-9BA6-41C3-8C9A-AAD9B0C3DF8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2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876DA83-CE17-415F-A957-34B877FF92DC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EE9AF4-423B-4DB1-A822-86BC73668B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9100" y="533400"/>
            <a:ext cx="8305800" cy="2514600"/>
          </a:xfrm>
        </p:spPr>
        <p:txBody>
          <a:bodyPr/>
          <a:lstStyle/>
          <a:p>
            <a:pPr eaLnBrk="1" hangingPunct="1"/>
            <a:r>
              <a:rPr lang="en-US" sz="4000" b="1" dirty="0" smtClean="0"/>
              <a:t>Krug</a:t>
            </a:r>
            <a:r>
              <a:rPr lang="en-US" dirty="0" smtClean="0"/>
              <a:t> 4</a:t>
            </a:r>
            <a:br>
              <a:rPr lang="en-US" dirty="0" smtClean="0"/>
            </a:br>
            <a:r>
              <a:rPr lang="en-US" dirty="0" smtClean="0"/>
              <a:t>Animal, Mineral, or Vegetable</a:t>
            </a:r>
            <a:endParaRPr lang="en-US" sz="4000" b="1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Jeff Offutt, modified by Paul Ammann</a:t>
            </a:r>
          </a:p>
          <a:p>
            <a:pPr eaLnBrk="1" hangingPunct="1"/>
            <a:endParaRPr lang="en-US" sz="1800" b="1" dirty="0" smtClean="0"/>
          </a:p>
          <a:p>
            <a:pPr eaLnBrk="1" hangingPunct="1">
              <a:spcBef>
                <a:spcPct val="0"/>
              </a:spcBef>
            </a:pPr>
            <a:r>
              <a:rPr lang="en-US" sz="2800" b="1" dirty="0" smtClean="0"/>
              <a:t>https://</a:t>
            </a:r>
            <a:r>
              <a:rPr lang="en-US" sz="2800" b="1" smtClean="0"/>
              <a:t>www.cs.gmu.edu/~pammann/</a:t>
            </a:r>
            <a:endParaRPr lang="en-US" sz="2800" b="1" dirty="0" smtClean="0"/>
          </a:p>
          <a:p>
            <a:pPr eaLnBrk="1" hangingPunct="1"/>
            <a:endParaRPr lang="en-US" sz="1800" b="1" dirty="0" smtClean="0"/>
          </a:p>
          <a:p>
            <a:pPr eaLnBrk="1" hangingPunct="1"/>
            <a:r>
              <a:rPr lang="en-US" sz="2800" b="1" dirty="0" smtClean="0"/>
              <a:t>SWE 205</a:t>
            </a:r>
          </a:p>
          <a:p>
            <a:pPr eaLnBrk="1" hangingPunct="1"/>
            <a:r>
              <a:rPr lang="en-US" sz="2800" b="1" dirty="0" smtClean="0"/>
              <a:t>Software Usability and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Counting Clicks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web, </a:t>
            </a:r>
            <a:r>
              <a:rPr lang="en-US" dirty="0" smtClean="0">
                <a:solidFill>
                  <a:schemeClr val="tx2"/>
                </a:solidFill>
              </a:rPr>
              <a:t>speed of use </a:t>
            </a:r>
            <a:r>
              <a:rPr lang="en-US" dirty="0" smtClean="0"/>
              <a:t>is mostly about clicking 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How many</a:t>
            </a:r>
            <a:r>
              <a:rPr lang="en-US" dirty="0" smtClean="0"/>
              <a:t> clicks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How hard</a:t>
            </a:r>
            <a:r>
              <a:rPr lang="en-US" dirty="0" smtClean="0"/>
              <a:t> each click is</a:t>
            </a:r>
          </a:p>
          <a:p>
            <a:r>
              <a:rPr lang="en-US" dirty="0" smtClean="0"/>
              <a:t>Krug’s rule </a:t>
            </a:r>
          </a:p>
          <a:p>
            <a:pPr lvl="1"/>
            <a:r>
              <a:rPr lang="en-US" dirty="0" smtClean="0"/>
              <a:t>three mindless clicks equals one click requiring thought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r>
              <a:rPr lang="en-US" dirty="0" smtClean="0"/>
              <a:t>What about your office in your home?</a:t>
            </a:r>
          </a:p>
          <a:p>
            <a:pPr marL="914400" lvl="2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599BF-E9A2-433D-BBA2-FB9347B9493F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81400"/>
            <a:ext cx="3966162" cy="11154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paywalls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8599BF-E9A2-433D-BBA2-FB9347B9493F}" type="datetime5">
              <a:rPr lang="en-US" smtClean="0"/>
              <a:t>7-Apr-20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3" y="1371600"/>
            <a:ext cx="8965803" cy="44196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21" y="838200"/>
            <a:ext cx="8933794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Assistance May Be Required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have to give the user a complex choice</a:t>
            </a:r>
          </a:p>
          <a:p>
            <a:pPr lvl="1"/>
            <a:r>
              <a:rPr lang="en-US" dirty="0" smtClean="0"/>
              <a:t>Be brief</a:t>
            </a:r>
          </a:p>
          <a:p>
            <a:pPr lvl="1"/>
            <a:r>
              <a:rPr lang="en-US" dirty="0" smtClean="0"/>
              <a:t>Be timely</a:t>
            </a:r>
          </a:p>
          <a:p>
            <a:pPr lvl="1"/>
            <a:r>
              <a:rPr lang="en-US" dirty="0" smtClean="0"/>
              <a:t>Make sure the user </a:t>
            </a:r>
            <a:r>
              <a:rPr lang="en-US" dirty="0" smtClean="0"/>
              <a:t>notices</a:t>
            </a:r>
            <a:endParaRPr lang="en-US" dirty="0" smtClean="0"/>
          </a:p>
          <a:p>
            <a:r>
              <a:rPr lang="en-US" dirty="0" smtClean="0"/>
              <a:t>“What’s this” links are a good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FCF304-5AB7-4D24-B0D0-33797A225B40}" type="datetime5">
              <a:rPr lang="en-US" smtClean="0"/>
              <a:t>7-Apr-20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 Jeff Offutt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DD85DB-7CD9-4208-9D63-51CEC6362F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AutoShape 2" descr="A button shows 2 choices: ?HOME,? at the left and ?OFFICE,? at the right."/>
          <p:cNvSpPr>
            <a:spLocks noChangeAspect="1" noChangeArrowheads="1"/>
          </p:cNvSpPr>
          <p:nvPr/>
        </p:nvSpPr>
        <p:spPr bwMode="auto">
          <a:xfrm>
            <a:off x="155574" y="-144463"/>
            <a:ext cx="2359025" cy="235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Photo shows a street with a guidance LOOK RIGHT on the street corne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060" y="3695700"/>
            <a:ext cx="41962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112</Words>
  <Application>Microsoft Office PowerPoint</Application>
  <PresentationFormat>On-screen Show (4:3)</PresentationFormat>
  <Paragraphs>33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Krug 4 Animal, Mineral, or Vegetable</vt:lpstr>
      <vt:lpstr>Counting Clicks </vt:lpstr>
      <vt:lpstr>Example: paywalls</vt:lpstr>
      <vt:lpstr>Some Assistance May Be Required</vt:lpstr>
    </vt:vector>
  </TitlesOfParts>
  <Company>GMU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Rebecca S Hartley</cp:lastModifiedBy>
  <cp:revision>154</cp:revision>
  <dcterms:created xsi:type="dcterms:W3CDTF">2001-01-12T21:45:59Z</dcterms:created>
  <dcterms:modified xsi:type="dcterms:W3CDTF">2020-04-07T13:40:25Z</dcterms:modified>
</cp:coreProperties>
</file>