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sldIdLst>
    <p:sldId id="256" r:id="rId2"/>
    <p:sldId id="258" r:id="rId3"/>
    <p:sldId id="273" r:id="rId4"/>
    <p:sldId id="257" r:id="rId5"/>
    <p:sldId id="267" r:id="rId6"/>
    <p:sldId id="271" r:id="rId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90" autoAdjust="0"/>
    <p:restoredTop sz="94660"/>
  </p:normalViewPr>
  <p:slideViewPr>
    <p:cSldViewPr>
      <p:cViewPr varScale="1">
        <p:scale>
          <a:sx n="69" d="100"/>
          <a:sy n="69" d="100"/>
        </p:scale>
        <p:origin x="78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630415-53A6-4956-AFA6-D06F729E4A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September 23, 2004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SWE 619 Fall'04 © Saket Kaushik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060623C-375D-426C-91F2-1AEB013A17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280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0F237-701D-45E7-92BE-3E3B02A9A2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24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319F9-8B5E-4782-8FEC-64735E41BC3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61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E4785-DF0B-486E-AD16-24CEF1D517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01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D001C-4CB9-4F17-9046-93AFCC6275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07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B9D587-4245-4E50-8D6E-AA85E1EB3B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05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8B1E-E7F9-4725-A3AD-D7D77DE83C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097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C038E-D14E-4801-8917-223FD782D8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90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7CB21-25DD-49C1-9054-74CC9146B8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72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BD4EC-96F7-45EC-B210-351A6D9FE4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2205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CB3941-5FA7-48DE-8F5F-D4281456FA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858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06FE2EB-1662-4DFA-9F5B-EF26D1CFB3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Abstraction Functions and Representation Invariants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2286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800" smtClean="0"/>
              <a:t>Paul Ammann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9B56E2-71CE-4A16-8832-C95F46AF1FEA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40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Abstraction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Abstract State (Client State)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Representation State (Internal State)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Methods (behavior)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Constructors (create objects)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Producers (return immutable object)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Mutators (change state)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Observers (report about state)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This lecture is about </a:t>
            </a:r>
            <a:r>
              <a:rPr lang="en-US" altLang="en-US" b="1" smtClean="0"/>
              <a:t>state</a:t>
            </a:r>
            <a:r>
              <a:rPr lang="en-US" altLang="en-US" smtClean="0"/>
              <a:t> only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FE0D6EC-AAE3-435F-8BD6-C1C7F1359CBB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400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What is “State”?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Key notion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Definition: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A state is an assignment of values to variables.</a:t>
            </a:r>
            <a:r>
              <a:rPr lang="en-US" altLang="en-US" sz="1600" b="1" smtClean="0"/>
              <a:t>	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Need to consider all possible values for each variable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State space is cross product of possible values for each individual variable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800" smtClean="0"/>
              <a:t>Java 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Variables: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/>
              <a:t>List list;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/>
              <a:t>int x;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600" smtClean="0"/>
              <a:t>Possible States: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/>
              <a:t>list = [], x = 5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/>
              <a:t>list = null; x = 0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/>
              <a:t>list = [“cat”, “dog”]; x = -8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/>
              <a:t>list = [“cat”, 1, null]; x = 0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400" smtClean="0"/>
              <a:t>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FD5E193-07D6-45F5-947B-E249FEFF17A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Motivation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Why hide implementation from client?	</a:t>
            </a:r>
          </a:p>
          <a:p>
            <a:pPr lvl="1" eaLnBrk="1" hangingPunct="1"/>
            <a:r>
              <a:rPr lang="en-US" altLang="en-US" sz="2400" smtClean="0"/>
              <a:t>Makes reimplementation (maintenance) possible!</a:t>
            </a:r>
          </a:p>
          <a:p>
            <a:pPr lvl="1" eaLnBrk="1" hangingPunct="1"/>
            <a:r>
              <a:rPr lang="en-US" altLang="en-US" sz="2400" smtClean="0"/>
              <a:t>Protects implementation from client</a:t>
            </a:r>
          </a:p>
          <a:p>
            <a:pPr eaLnBrk="1" hangingPunct="1"/>
            <a:r>
              <a:rPr lang="en-US" altLang="en-US" sz="2800" smtClean="0"/>
              <a:t>Lecture covers two key notions</a:t>
            </a:r>
          </a:p>
          <a:p>
            <a:pPr lvl="1" eaLnBrk="1" hangingPunct="1"/>
            <a:r>
              <a:rPr lang="en-US" altLang="en-US" sz="2400" smtClean="0"/>
              <a:t>Abstraction function </a:t>
            </a:r>
          </a:p>
          <a:p>
            <a:pPr lvl="2" eaLnBrk="1" hangingPunct="1"/>
            <a:r>
              <a:rPr lang="en-US" altLang="en-US" sz="2000" smtClean="0"/>
              <a:t>Implemented by toString() in Java</a:t>
            </a:r>
          </a:p>
          <a:p>
            <a:pPr lvl="1" eaLnBrk="1" hangingPunct="1"/>
            <a:r>
              <a:rPr lang="en-US" altLang="en-US" sz="2400" smtClean="0"/>
              <a:t>Representation Invariant</a:t>
            </a:r>
          </a:p>
          <a:p>
            <a:pPr lvl="2" eaLnBrk="1" hangingPunct="1"/>
            <a:r>
              <a:rPr lang="en-US" altLang="en-US" sz="2000" smtClean="0"/>
              <a:t>Not standard in Java, but fits assertion mechanisms</a:t>
            </a:r>
          </a:p>
          <a:p>
            <a:pPr lvl="2" eaLnBrk="1" hangingPunct="1"/>
            <a:r>
              <a:rPr lang="en-US" altLang="en-US" sz="2000" smtClean="0"/>
              <a:t>Is available in C# (VisualStudio Code Contracts)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C0C1B3-6B97-442E-9360-33892714317C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Abstraction Function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Abstract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What the client sees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Examples given in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Representation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What the implementation manipulates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Examples given in class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Abstraction function simply maps representation states to abstract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Required for any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Difference here – we’re documenting it!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Code examples: in-class exercises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E0436E1-F87F-4A0E-8369-2404467F190D}" type="slidenum">
              <a:rPr lang="en-US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 Invariant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mtClean="0"/>
              <a:t>Rep invariant captures constraints on implementation variables</a:t>
            </a:r>
          </a:p>
          <a:p>
            <a:pPr marL="990600" lvl="1" indent="-533400" eaLnBrk="1" hangingPunct="1"/>
            <a:r>
              <a:rPr lang="en-US" altLang="en-US" smtClean="0"/>
              <a:t>“Why my code works”</a:t>
            </a:r>
          </a:p>
          <a:p>
            <a:pPr marL="609600" indent="-609600" eaLnBrk="1" hangingPunct="1"/>
            <a:r>
              <a:rPr lang="en-US" altLang="en-US" smtClean="0"/>
              <a:t>English descriptions are fine</a:t>
            </a:r>
          </a:p>
          <a:p>
            <a:pPr marL="990600" lvl="1" indent="-533400" eaLnBrk="1" hangingPunct="1"/>
            <a:r>
              <a:rPr lang="en-US" altLang="en-US" smtClean="0"/>
              <a:t>But needs to be coded to be effective</a:t>
            </a:r>
          </a:p>
          <a:p>
            <a:pPr marL="990600" lvl="1" indent="-533400" eaLnBrk="1" hangingPunct="1"/>
            <a:r>
              <a:rPr lang="en-US" altLang="en-US" smtClean="0"/>
              <a:t>Can check in Junit tests</a:t>
            </a:r>
          </a:p>
          <a:p>
            <a:pPr marL="609600" indent="-609600" eaLnBrk="1" hangingPunct="1"/>
            <a:r>
              <a:rPr lang="en-US" altLang="en-US" smtClean="0"/>
              <a:t>Code examples: in-class exercises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3278</TotalTime>
  <Words>168</Words>
  <Application>Microsoft Office PowerPoint</Application>
  <PresentationFormat>On-screen Show (4:3)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Tahoma</vt:lpstr>
      <vt:lpstr>Arial</vt:lpstr>
      <vt:lpstr>Wingdings</vt:lpstr>
      <vt:lpstr>Blends</vt:lpstr>
      <vt:lpstr>Abstraction Functions and Representation Invariants</vt:lpstr>
      <vt:lpstr>Data Abstraction</vt:lpstr>
      <vt:lpstr>What is “State”?</vt:lpstr>
      <vt:lpstr>Motivation</vt:lpstr>
      <vt:lpstr>Abstraction Function</vt:lpstr>
      <vt:lpstr>Rep Invariant</vt:lpstr>
    </vt:vector>
  </TitlesOfParts>
  <Company>George Mason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Abstraction I</dc:title>
  <dc:creator>IT&amp;E</dc:creator>
  <cp:lastModifiedBy>Paul Ammann</cp:lastModifiedBy>
  <cp:revision>73</cp:revision>
  <cp:lastPrinted>2005-09-21T17:32:20Z</cp:lastPrinted>
  <dcterms:created xsi:type="dcterms:W3CDTF">2004-09-23T04:20:43Z</dcterms:created>
  <dcterms:modified xsi:type="dcterms:W3CDTF">2019-09-18T19:31:42Z</dcterms:modified>
</cp:coreProperties>
</file>