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sldIdLst>
    <p:sldId id="256" r:id="rId2"/>
    <p:sldId id="289" r:id="rId3"/>
    <p:sldId id="288" r:id="rId4"/>
    <p:sldId id="290" r:id="rId5"/>
    <p:sldId id="291" r:id="rId6"/>
    <p:sldId id="29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F79DD7-513D-4BAD-9F3B-5DDF7A8303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CA9D1E3-5B20-4AD1-AFF7-C7EE65F1B7D5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note implicit throw of NPE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note transform of IOOBE to EE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go through Bloch’s standard exceptions (instead of EE use IllegalArgumentException)</a:t>
            </a:r>
          </a:p>
        </p:txBody>
      </p:sp>
    </p:spTree>
    <p:extLst>
      <p:ext uri="{BB962C8B-B14F-4D97-AF65-F5344CB8AC3E}">
        <p14:creationId xmlns:p14="http://schemas.microsoft.com/office/powerpoint/2010/main" val="166225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45D79F-3297-4A25-9ECC-403BE9C6C684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note implicit throw of NPE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note transform of IOOBE to EE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go through Bloch’s standard exceptions (instead of EE use IllegalArgumentException)</a:t>
            </a:r>
          </a:p>
        </p:txBody>
      </p:sp>
    </p:spTree>
    <p:extLst>
      <p:ext uri="{BB962C8B-B14F-4D97-AF65-F5344CB8AC3E}">
        <p14:creationId xmlns:p14="http://schemas.microsoft.com/office/powerpoint/2010/main" val="114771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September 16 '04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Saket Kaushik (c) Fall'04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A51AEF-0B1A-4175-AFFB-04DF58EA1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73EB7-1027-40F9-882A-3FD0E1257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27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33470-D640-4903-AA5D-6FEE0EC80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30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F4DEE-A31D-4339-B32B-ED8D034C9D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E71D7-B514-47A8-883E-728F28884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70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88067-A4EE-4517-B2CB-C6F67BE16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67E2-BE57-44E2-82AF-E3292DA57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13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96968-7C36-4ABD-BE62-0E09D144F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11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95CE-B8C2-4672-A11F-BD68564931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62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14217-CD30-4F82-91F2-3BD79F951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18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78E64-5E04-4E40-80A0-2A467D70D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48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BF2F3-E8C3-4832-827C-899DFC7B31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/>
              <a:t>Ammann 2008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1161375-1CC1-4FE5-90FE-8AD1D3CA5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Exception Contracts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Material from </a:t>
            </a:r>
            <a:r>
              <a:rPr lang="en-US" altLang="en-US" sz="2800" dirty="0" err="1" smtClean="0"/>
              <a:t>Liskov</a:t>
            </a:r>
            <a:r>
              <a:rPr lang="en-US" altLang="en-US" sz="2800" dirty="0" smtClean="0"/>
              <a:t> Chapter 4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Paul Ammann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2F7A62-44C3-4093-AB06-E454EA0C18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Rationale for Exceptions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Preconditions document </a:t>
            </a:r>
            <a:r>
              <a:rPr lang="en-US" altLang="en-US" sz="2800" b="1" smtClean="0"/>
              <a:t>undefined</a:t>
            </a:r>
            <a:r>
              <a:rPr lang="en-US" altLang="en-US" sz="2800" smtClean="0"/>
              <a:t> behavior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Undefined behavior </a:t>
            </a:r>
            <a:r>
              <a:rPr lang="en-US" altLang="en-US" sz="2400" smtClean="0">
                <a:sym typeface="Wingdings" panose="05000000000000000000" pitchFamily="2" charset="2"/>
              </a:rPr>
              <a:t> Partial specification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In any implementation, something happens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Should clients rely on undocumented behavior?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What happens in next release?</a:t>
            </a: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Bottom line: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Preconditions are usually </a:t>
            </a:r>
            <a:r>
              <a:rPr lang="en-US" altLang="en-US" b="1" smtClean="0"/>
              <a:t>undesirable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But sometimes unavoidable…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Exception handling: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Transform </a:t>
            </a:r>
            <a:r>
              <a:rPr lang="en-US" altLang="en-US" b="1" smtClean="0"/>
              <a:t>preconditions</a:t>
            </a:r>
            <a:r>
              <a:rPr lang="en-US" altLang="en-US" smtClean="0"/>
              <a:t> to </a:t>
            </a:r>
            <a:r>
              <a:rPr lang="en-US" altLang="en-US" b="1" smtClean="0"/>
              <a:t>defined behavior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One of several possible mechanisms…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621F1B-D359-45CD-B28B-042E34C115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8181975" cy="1462087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Transforming a Precondition to an</a:t>
            </a:r>
            <a:r>
              <a:rPr lang="en-US" altLang="en-US" smtClean="0">
                <a:sym typeface="Wingdings" panose="05000000000000000000" pitchFamily="2" charset="2"/>
              </a:rPr>
              <a:t> Exceptional Postcondition</a:t>
            </a:r>
            <a:endParaRPr lang="en-US" altLang="en-US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50288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Key:  Postcondition defines behavior for inputs excluded by precondition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sqrt (double 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precondition: x &gt;=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postcondition: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sqrt (double 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precondition: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postcondition: If x &lt; 0 throw IllegalArgumentException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else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solidFill>
                <a:schemeClr val="fol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sqrt (double 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/**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 @param  x the square of the intended result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 @return approximate square root of x…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 @throws IllegalArgumentException if x &lt;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621F1B-D359-45CD-B28B-042E34C115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8181975" cy="14620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Exceptions and Contracts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50288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An exception visible to client </a:t>
            </a:r>
            <a:r>
              <a:rPr lang="en-US" altLang="en-US" i="1" dirty="0" smtClean="0"/>
              <a:t>must</a:t>
            </a:r>
            <a:r>
              <a:rPr lang="en-US" altLang="en-US" dirty="0" smtClean="0"/>
              <a:t>  appear in the contract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We say that the exception is </a:t>
            </a:r>
            <a:r>
              <a:rPr lang="en-US" altLang="en-US" i="1" dirty="0" smtClean="0"/>
              <a:t>reflected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An exception not visible to client </a:t>
            </a:r>
            <a:r>
              <a:rPr lang="en-US" altLang="en-US" i="1" dirty="0" smtClean="0"/>
              <a:t>must not </a:t>
            </a:r>
            <a:r>
              <a:rPr lang="en-US" altLang="en-US" dirty="0" smtClean="0"/>
              <a:t>appear in the contract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We say that the exception is </a:t>
            </a:r>
            <a:r>
              <a:rPr lang="en-US" altLang="en-US" i="1" dirty="0" smtClean="0"/>
              <a:t>masked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One exception does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 follow this rule: </a:t>
            </a:r>
            <a:r>
              <a:rPr lang="en-US" altLang="en-US" dirty="0" err="1" smtClean="0"/>
              <a:t>AssertionError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Used to indicate that the computation is broken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665914-9AE5-4CB0-8A40-6D3C6769A25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 Example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public static int min (int[] a) throws NPE,EE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// Effects if a is null throw NPE else if a is  empty throw EE else return min value in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int m;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try { m = a[0];} catch (IOOBE e)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    throw new EE (“Arrays.min”);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for (int i=0; i &lt; a.length; i++)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   if (a[i] &lt; m) m = a[i];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return m;}</a:t>
            </a:r>
          </a:p>
        </p:txBody>
      </p:sp>
    </p:spTree>
    <p:extLst>
      <p:ext uri="{BB962C8B-B14F-4D97-AF65-F5344CB8AC3E}">
        <p14:creationId xmlns:p14="http://schemas.microsoft.com/office/powerpoint/2010/main" val="53962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19E101-A60A-4250-9E60-91B130602F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Masking 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public static boolean sorted (int[] a) throws NPE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// Effects if a is null throw NPE else if a is sorted in ascending order return true else return false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int 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try { p = a[0];} catch (IOOBE e)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    return true;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for (int i=0; i &lt; a.length; i++)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   if (p &lt; a[i]) {p = a[i];} else {return false;}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return true;}</a:t>
            </a:r>
          </a:p>
        </p:txBody>
      </p:sp>
    </p:spTree>
    <p:extLst>
      <p:ext uri="{BB962C8B-B14F-4D97-AF65-F5344CB8AC3E}">
        <p14:creationId xmlns:p14="http://schemas.microsoft.com/office/powerpoint/2010/main" val="303434300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1493</TotalTime>
  <Words>456</Words>
  <Application>Microsoft Office PowerPoint</Application>
  <PresentationFormat>On-screen Show (4:3)</PresentationFormat>
  <Paragraphs>71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Tahoma</vt:lpstr>
      <vt:lpstr>Wingdings</vt:lpstr>
      <vt:lpstr>Blends</vt:lpstr>
      <vt:lpstr>Exception Contracts</vt:lpstr>
      <vt:lpstr>Rationale for Exceptions</vt:lpstr>
      <vt:lpstr>Transforming a Precondition to an Exceptional Postcondition</vt:lpstr>
      <vt:lpstr>Exceptions and Contracts</vt:lpstr>
      <vt:lpstr>Reflection Example</vt:lpstr>
      <vt:lpstr>Masking Example</vt:lpstr>
    </vt:vector>
  </TitlesOfParts>
  <Manager/>
  <Company>GMU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subject/>
  <dc:creator>Paul Ammann</dc:creator>
  <cp:keywords/>
  <dc:description/>
  <cp:lastModifiedBy>Paul Ammann</cp:lastModifiedBy>
  <cp:revision>67</cp:revision>
  <cp:lastPrinted>2005-09-14T19:06:29Z</cp:lastPrinted>
  <dcterms:created xsi:type="dcterms:W3CDTF">2004-09-16T17:17:40Z</dcterms:created>
  <dcterms:modified xsi:type="dcterms:W3CDTF">2019-08-28T16:33:19Z</dcterms:modified>
  <cp:category/>
</cp:coreProperties>
</file>