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"/>
  </p:notesMasterIdLst>
  <p:sldIdLst>
    <p:sldId id="261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0" autoAdjust="0"/>
    <p:restoredTop sz="94660"/>
  </p:normalViewPr>
  <p:slideViewPr>
    <p:cSldViewPr>
      <p:cViewPr varScale="1">
        <p:scale>
          <a:sx n="77" d="100"/>
          <a:sy n="77" d="100"/>
        </p:scale>
        <p:origin x="3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E14EF5-926F-4F3E-8555-DAFD0B5FA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944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176C39-6104-4D2E-A875-DFF2CED04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2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F9534-74D4-4572-9E53-99B6A0A15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7318-6228-4377-9D10-4A665AFC6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4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4E4FF-9229-41D6-BB4B-8E6268B0E8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5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F166-F3E8-4A40-BB4A-B455E29E2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0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DB0A4-2889-4BCE-AFE5-3B8326821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0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9E7D-63D8-41BB-9D17-429CA162F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75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D0A4C-3DE8-48A9-B16A-D2C17D77D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83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7CFEE-F292-4E06-A5B1-7C345475D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9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3E05B-B0BD-4E09-AE0E-91B3ED57C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13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3116C-2B63-45BB-8CF1-EA1030ED4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70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674DE52-C793-4DF8-8D96-F8CFABA700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pammann/teaching/interactiv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Spring</a:t>
            </a:r>
            <a:r>
              <a:rPr lang="en-US" altLang="en-US" dirty="0" smtClean="0"/>
              <a:t> 2021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616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How My Online Classes Work</a:t>
            </a:r>
          </a:p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Paul Ammann, </a:t>
            </a:r>
          </a:p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George Mason University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cycle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710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One “topic” / week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Prepare, practice, assess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Heavily group-based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Interaction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“Reading” </a:t>
            </a:r>
            <a:r>
              <a:rPr lang="en-US" altLang="en-US" dirty="0" smtClean="0"/>
              <a:t>reflection</a:t>
            </a:r>
            <a:r>
              <a:rPr lang="en-US" altLang="en-US" dirty="0" smtClean="0"/>
              <a:t> </a:t>
            </a:r>
            <a:r>
              <a:rPr lang="en-US" altLang="en-US" dirty="0" smtClean="0"/>
              <a:t>– your </a:t>
            </a:r>
            <a:r>
              <a:rPr lang="en-US" altLang="en-US" b="1" dirty="0" smtClean="0"/>
              <a:t>group</a:t>
            </a:r>
            <a:r>
              <a:rPr lang="en-US" altLang="en-US" dirty="0" smtClean="0"/>
              <a:t> does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Class – mini lectures and in-class exercises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Peer-interactions on Piazza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Homework – your </a:t>
            </a:r>
            <a:r>
              <a:rPr lang="en-US" altLang="en-US" b="1" dirty="0" smtClean="0"/>
              <a:t>group</a:t>
            </a:r>
            <a:r>
              <a:rPr lang="en-US" altLang="en-US" dirty="0" smtClean="0"/>
              <a:t> does this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Your group may also present your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Assessment:  </a:t>
            </a:r>
            <a:r>
              <a:rPr lang="en-US" altLang="en-US" dirty="0" smtClean="0"/>
              <a:t>10 </a:t>
            </a:r>
            <a:r>
              <a:rPr lang="en-US" altLang="en-US" dirty="0" smtClean="0"/>
              <a:t>minute interaction with </a:t>
            </a:r>
            <a:r>
              <a:rPr lang="en-US" altLang="en-US" b="1" dirty="0" smtClean="0"/>
              <a:t>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Every 2 weeks; sign up with GTA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Assessments are </a:t>
            </a:r>
            <a:r>
              <a:rPr lang="en-US" altLang="en-US" b="1" dirty="0" smtClean="0"/>
              <a:t>individual</a:t>
            </a:r>
            <a:r>
              <a:rPr lang="en-US" altLang="en-US" dirty="0" smtClean="0"/>
              <a:t>, but sign up by group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999999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9999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9999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4E4FF-9229-41D6-BB4B-8E6268B0E8E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9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What’s with the group thing?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5105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999999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9999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9999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4E4FF-9229-41D6-BB4B-8E6268B0E8E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305800" cy="571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Here’s what put me on board: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en-US" kern="0" dirty="0" smtClean="0">
                <a:hlinkClick r:id="rId2"/>
              </a:rPr>
              <a:t>Interactive vs. traditional teaching</a:t>
            </a:r>
            <a:endParaRPr lang="en-US" altLang="en-US" kern="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kern="0" dirty="0" smtClean="0">
              <a:solidFill>
                <a:srgbClr val="9999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Harder to achieve online than F2F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More difficult to learn student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Less nonverbal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Harder to cover material in depth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kern="0" dirty="0" smtClean="0"/>
              <a:t>Technology has a long way to go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Group emphasis is the counterweight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 smtClean="0">
              <a:solidFill>
                <a:srgbClr val="9999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kern="0" dirty="0" smtClean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What’s with oral assessments?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5105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999999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9999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9999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4E4FF-9229-41D6-BB4B-8E6268B0E8E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305800" cy="571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Fact:  There is no proctoring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What to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For written assessments, change structure: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kern="0" dirty="0" smtClean="0"/>
              <a:t>Encourage divergent thinking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kern="0" dirty="0" smtClean="0"/>
              <a:t>Ask open-ended questions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kern="0" dirty="0" smtClean="0"/>
              <a:t>My approach to the final exam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Replace written “assessment” quizzes with “reading </a:t>
            </a:r>
            <a:r>
              <a:rPr lang="en-US" altLang="en-US" kern="0" dirty="0" smtClean="0"/>
              <a:t>reflections</a:t>
            </a:r>
            <a:r>
              <a:rPr lang="en-US" altLang="en-US" kern="0" dirty="0" smtClean="0"/>
              <a:t>”</a:t>
            </a:r>
            <a:endParaRPr lang="en-US" altLang="en-US" kern="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kern="0" dirty="0" smtClean="0"/>
              <a:t>Probes preparation, but not mastery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Add short oral assessments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kern="0" dirty="0" smtClean="0"/>
              <a:t>This can be a very effective mechanism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kern="0" dirty="0" smtClean="0"/>
              <a:t>I </a:t>
            </a:r>
            <a:r>
              <a:rPr lang="en-US" altLang="en-US" kern="0" dirty="0" smtClean="0"/>
              <a:t>work hard to make it as reasonable as possible</a:t>
            </a:r>
          </a:p>
        </p:txBody>
      </p:sp>
    </p:spTree>
    <p:extLst>
      <p:ext uri="{BB962C8B-B14F-4D97-AF65-F5344CB8AC3E}">
        <p14:creationId xmlns:p14="http://schemas.microsoft.com/office/powerpoint/2010/main" val="27296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2408</TotalTime>
  <Words>212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Wingdings</vt:lpstr>
      <vt:lpstr>Blends</vt:lpstr>
      <vt:lpstr>Spring 2021</vt:lpstr>
      <vt:lpstr>Learning cycle</vt:lpstr>
      <vt:lpstr>What’s with the group thing?</vt:lpstr>
      <vt:lpstr>What’s with oral assessments?</vt:lpstr>
    </vt:vector>
  </TitlesOfParts>
  <Company>George Mason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Abstraction I</dc:title>
  <dc:creator>IT&amp;E</dc:creator>
  <cp:lastModifiedBy>Ammann</cp:lastModifiedBy>
  <cp:revision>115</cp:revision>
  <cp:lastPrinted>2005-09-21T17:32:20Z</cp:lastPrinted>
  <dcterms:created xsi:type="dcterms:W3CDTF">2004-09-23T04:20:43Z</dcterms:created>
  <dcterms:modified xsi:type="dcterms:W3CDTF">2021-01-25T18:06:03Z</dcterms:modified>
</cp:coreProperties>
</file>