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62" r:id="rId4"/>
    <p:sldId id="264" r:id="rId5"/>
    <p:sldId id="266" r:id="rId6"/>
    <p:sldId id="282" r:id="rId7"/>
    <p:sldId id="283" r:id="rId8"/>
    <p:sldId id="277" r:id="rId9"/>
    <p:sldId id="27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3"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52528"/>
    <a:srgbClr val="F4B183"/>
    <a:srgbClr val="355216"/>
    <a:srgbClr val="619428"/>
    <a:srgbClr val="006C92"/>
    <a:srgbClr val="D05400"/>
    <a:srgbClr val="512507"/>
    <a:srgbClr val="FFDAC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749" autoAdjust="0"/>
    <p:restoredTop sz="94660"/>
  </p:normalViewPr>
  <p:slideViewPr>
    <p:cSldViewPr snapToGrid="0" showGuides="1">
      <p:cViewPr varScale="1">
        <p:scale>
          <a:sx n="86" d="100"/>
          <a:sy n="86" d="100"/>
        </p:scale>
        <p:origin x="629" y="77"/>
      </p:cViewPr>
      <p:guideLst>
        <p:guide orient="horz" pos="2183"/>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êu đề Bản chiếu">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0A02672E-D501-4D6A-9B75-6C73938CB448}"/>
              </a:ext>
            </a:extLst>
          </p:cNvPr>
          <p:cNvSpPr>
            <a:spLocks noGrp="1"/>
          </p:cNvSpPr>
          <p:nvPr>
            <p:ph type="ctrTitle"/>
          </p:nvPr>
        </p:nvSpPr>
        <p:spPr>
          <a:xfrm>
            <a:off x="1524000" y="1122363"/>
            <a:ext cx="9144000" cy="2387600"/>
          </a:xfrm>
        </p:spPr>
        <p:txBody>
          <a:bodyPr anchor="b"/>
          <a:lstStyle>
            <a:lvl1pPr algn="ctr">
              <a:defRPr sz="6000"/>
            </a:lvl1pPr>
          </a:lstStyle>
          <a:p>
            <a:r>
              <a:rPr lang="vi-VN"/>
              <a:t>Bấm để sửa kiểu tiêu đề Bản cái</a:t>
            </a:r>
            <a:endParaRPr lang="en-US"/>
          </a:p>
        </p:txBody>
      </p:sp>
      <p:sp>
        <p:nvSpPr>
          <p:cNvPr id="3" name="Tiêu đề phụ 2">
            <a:extLst>
              <a:ext uri="{FF2B5EF4-FFF2-40B4-BE49-F238E27FC236}">
                <a16:creationId xmlns:a16="http://schemas.microsoft.com/office/drawing/2014/main" id="{949C5E87-3EFF-42FC-958E-89AE8984B5F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vi-VN"/>
              <a:t>Bấm để chỉnh sửa kiểu tiêu đề phụ của Bản cái</a:t>
            </a:r>
            <a:endParaRPr lang="en-US"/>
          </a:p>
        </p:txBody>
      </p:sp>
      <p:sp>
        <p:nvSpPr>
          <p:cNvPr id="4" name="Chỗ dành sẵn cho Ngày tháng 3">
            <a:extLst>
              <a:ext uri="{FF2B5EF4-FFF2-40B4-BE49-F238E27FC236}">
                <a16:creationId xmlns:a16="http://schemas.microsoft.com/office/drawing/2014/main" id="{6B937438-997B-4B8B-A4B4-E649EDEA6DDE}"/>
              </a:ext>
            </a:extLst>
          </p:cNvPr>
          <p:cNvSpPr>
            <a:spLocks noGrp="1"/>
          </p:cNvSpPr>
          <p:nvPr>
            <p:ph type="dt" sz="half" idx="10"/>
          </p:nvPr>
        </p:nvSpPr>
        <p:spPr/>
        <p:txBody>
          <a:bodyPr/>
          <a:lstStyle/>
          <a:p>
            <a:fld id="{D7BAF645-2832-40E2-97F3-3D8CED0080CD}" type="datetimeFigureOut">
              <a:rPr lang="en-US" smtClean="0"/>
              <a:t>6/15/2022</a:t>
            </a:fld>
            <a:endParaRPr lang="en-US"/>
          </a:p>
        </p:txBody>
      </p:sp>
      <p:sp>
        <p:nvSpPr>
          <p:cNvPr id="5" name="Chỗ dành sẵn cho Chân trang 4">
            <a:extLst>
              <a:ext uri="{FF2B5EF4-FFF2-40B4-BE49-F238E27FC236}">
                <a16:creationId xmlns:a16="http://schemas.microsoft.com/office/drawing/2014/main" id="{E4F7D087-1B10-4982-9B24-614B0BA8F87A}"/>
              </a:ext>
            </a:extLst>
          </p:cNvPr>
          <p:cNvSpPr>
            <a:spLocks noGrp="1"/>
          </p:cNvSpPr>
          <p:nvPr>
            <p:ph type="ftr" sz="quarter" idx="11"/>
          </p:nvPr>
        </p:nvSpPr>
        <p:spPr/>
        <p:txBody>
          <a:bodyPr/>
          <a:lstStyle/>
          <a:p>
            <a:endParaRPr lang="en-US"/>
          </a:p>
        </p:txBody>
      </p:sp>
      <p:sp>
        <p:nvSpPr>
          <p:cNvPr id="6" name="Chỗ dành sẵn cho Số hiệu Bản chiếu 5">
            <a:extLst>
              <a:ext uri="{FF2B5EF4-FFF2-40B4-BE49-F238E27FC236}">
                <a16:creationId xmlns:a16="http://schemas.microsoft.com/office/drawing/2014/main" id="{A4E3039E-350F-4028-AB8F-A03215553390}"/>
              </a:ext>
            </a:extLst>
          </p:cNvPr>
          <p:cNvSpPr>
            <a:spLocks noGrp="1"/>
          </p:cNvSpPr>
          <p:nvPr>
            <p:ph type="sldNum" sz="quarter" idx="12"/>
          </p:nvPr>
        </p:nvSpPr>
        <p:spPr/>
        <p:txBody>
          <a:bodyPr/>
          <a:lstStyle/>
          <a:p>
            <a:fld id="{3C7156F4-C6C4-46BE-BC99-7FCB1EAE8A9D}" type="slidenum">
              <a:rPr lang="en-US" smtClean="0"/>
              <a:t>‹#›</a:t>
            </a:fld>
            <a:endParaRPr lang="en-US"/>
          </a:p>
        </p:txBody>
      </p:sp>
    </p:spTree>
    <p:extLst>
      <p:ext uri="{BB962C8B-B14F-4D97-AF65-F5344CB8AC3E}">
        <p14:creationId xmlns:p14="http://schemas.microsoft.com/office/powerpoint/2010/main" val="17875913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êu đề và Văn bản Dọc">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2027CB5D-AEF3-49C5-9518-250A35A8D576}"/>
              </a:ext>
            </a:extLst>
          </p:cNvPr>
          <p:cNvSpPr>
            <a:spLocks noGrp="1"/>
          </p:cNvSpPr>
          <p:nvPr>
            <p:ph type="title"/>
          </p:nvPr>
        </p:nvSpPr>
        <p:spPr/>
        <p:txBody>
          <a:bodyPr/>
          <a:lstStyle/>
          <a:p>
            <a:r>
              <a:rPr lang="vi-VN"/>
              <a:t>Bấm để sửa kiểu tiêu đề Bản cái</a:t>
            </a:r>
            <a:endParaRPr lang="en-US"/>
          </a:p>
        </p:txBody>
      </p:sp>
      <p:sp>
        <p:nvSpPr>
          <p:cNvPr id="3" name="Chỗ dành sẵn cho Văn bản Dọc 2">
            <a:extLst>
              <a:ext uri="{FF2B5EF4-FFF2-40B4-BE49-F238E27FC236}">
                <a16:creationId xmlns:a16="http://schemas.microsoft.com/office/drawing/2014/main" id="{0940523A-DFCC-4504-A53B-2CCE9A459336}"/>
              </a:ext>
            </a:extLst>
          </p:cNvPr>
          <p:cNvSpPr>
            <a:spLocks noGrp="1"/>
          </p:cNvSpPr>
          <p:nvPr>
            <p:ph type="body" orient="vert" idx="1"/>
          </p:nvPr>
        </p:nvSpPr>
        <p:spPr/>
        <p:txBody>
          <a:bodyPr vert="eaVert"/>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4" name="Chỗ dành sẵn cho Ngày tháng 3">
            <a:extLst>
              <a:ext uri="{FF2B5EF4-FFF2-40B4-BE49-F238E27FC236}">
                <a16:creationId xmlns:a16="http://schemas.microsoft.com/office/drawing/2014/main" id="{426CF25F-BF99-455B-B692-C2D13E3B95C8}"/>
              </a:ext>
            </a:extLst>
          </p:cNvPr>
          <p:cNvSpPr>
            <a:spLocks noGrp="1"/>
          </p:cNvSpPr>
          <p:nvPr>
            <p:ph type="dt" sz="half" idx="10"/>
          </p:nvPr>
        </p:nvSpPr>
        <p:spPr/>
        <p:txBody>
          <a:bodyPr/>
          <a:lstStyle/>
          <a:p>
            <a:fld id="{D7BAF645-2832-40E2-97F3-3D8CED0080CD}" type="datetimeFigureOut">
              <a:rPr lang="en-US" smtClean="0"/>
              <a:t>6/15/2022</a:t>
            </a:fld>
            <a:endParaRPr lang="en-US"/>
          </a:p>
        </p:txBody>
      </p:sp>
      <p:sp>
        <p:nvSpPr>
          <p:cNvPr id="5" name="Chỗ dành sẵn cho Chân trang 4">
            <a:extLst>
              <a:ext uri="{FF2B5EF4-FFF2-40B4-BE49-F238E27FC236}">
                <a16:creationId xmlns:a16="http://schemas.microsoft.com/office/drawing/2014/main" id="{F47B6855-F0D4-462F-BF4F-2E11303B4D46}"/>
              </a:ext>
            </a:extLst>
          </p:cNvPr>
          <p:cNvSpPr>
            <a:spLocks noGrp="1"/>
          </p:cNvSpPr>
          <p:nvPr>
            <p:ph type="ftr" sz="quarter" idx="11"/>
          </p:nvPr>
        </p:nvSpPr>
        <p:spPr/>
        <p:txBody>
          <a:bodyPr/>
          <a:lstStyle/>
          <a:p>
            <a:endParaRPr lang="en-US"/>
          </a:p>
        </p:txBody>
      </p:sp>
      <p:sp>
        <p:nvSpPr>
          <p:cNvPr id="6" name="Chỗ dành sẵn cho Số hiệu Bản chiếu 5">
            <a:extLst>
              <a:ext uri="{FF2B5EF4-FFF2-40B4-BE49-F238E27FC236}">
                <a16:creationId xmlns:a16="http://schemas.microsoft.com/office/drawing/2014/main" id="{84AAFAD2-DB28-4046-BEA7-F3743781BEF7}"/>
              </a:ext>
            </a:extLst>
          </p:cNvPr>
          <p:cNvSpPr>
            <a:spLocks noGrp="1"/>
          </p:cNvSpPr>
          <p:nvPr>
            <p:ph type="sldNum" sz="quarter" idx="12"/>
          </p:nvPr>
        </p:nvSpPr>
        <p:spPr/>
        <p:txBody>
          <a:bodyPr/>
          <a:lstStyle/>
          <a:p>
            <a:fld id="{3C7156F4-C6C4-46BE-BC99-7FCB1EAE8A9D}" type="slidenum">
              <a:rPr lang="en-US" smtClean="0"/>
              <a:t>‹#›</a:t>
            </a:fld>
            <a:endParaRPr lang="en-US"/>
          </a:p>
        </p:txBody>
      </p:sp>
    </p:spTree>
    <p:extLst>
      <p:ext uri="{BB962C8B-B14F-4D97-AF65-F5344CB8AC3E}">
        <p14:creationId xmlns:p14="http://schemas.microsoft.com/office/powerpoint/2010/main" val="15570962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êu đề Dọc và Văn bản">
    <p:spTree>
      <p:nvGrpSpPr>
        <p:cNvPr id="1" name=""/>
        <p:cNvGrpSpPr/>
        <p:nvPr/>
      </p:nvGrpSpPr>
      <p:grpSpPr>
        <a:xfrm>
          <a:off x="0" y="0"/>
          <a:ext cx="0" cy="0"/>
          <a:chOff x="0" y="0"/>
          <a:chExt cx="0" cy="0"/>
        </a:xfrm>
      </p:grpSpPr>
      <p:sp>
        <p:nvSpPr>
          <p:cNvPr id="2" name="Tiêu đề Dọc 1">
            <a:extLst>
              <a:ext uri="{FF2B5EF4-FFF2-40B4-BE49-F238E27FC236}">
                <a16:creationId xmlns:a16="http://schemas.microsoft.com/office/drawing/2014/main" id="{92EC1587-76D3-4712-BD28-195711B28159}"/>
              </a:ext>
            </a:extLst>
          </p:cNvPr>
          <p:cNvSpPr>
            <a:spLocks noGrp="1"/>
          </p:cNvSpPr>
          <p:nvPr>
            <p:ph type="title" orient="vert"/>
          </p:nvPr>
        </p:nvSpPr>
        <p:spPr>
          <a:xfrm>
            <a:off x="8724900" y="365125"/>
            <a:ext cx="2628900" cy="5811838"/>
          </a:xfrm>
        </p:spPr>
        <p:txBody>
          <a:bodyPr vert="eaVert"/>
          <a:lstStyle/>
          <a:p>
            <a:r>
              <a:rPr lang="vi-VN"/>
              <a:t>Bấm để sửa kiểu tiêu đề Bản cái</a:t>
            </a:r>
            <a:endParaRPr lang="en-US"/>
          </a:p>
        </p:txBody>
      </p:sp>
      <p:sp>
        <p:nvSpPr>
          <p:cNvPr id="3" name="Chỗ dành sẵn cho Văn bản Dọc 2">
            <a:extLst>
              <a:ext uri="{FF2B5EF4-FFF2-40B4-BE49-F238E27FC236}">
                <a16:creationId xmlns:a16="http://schemas.microsoft.com/office/drawing/2014/main" id="{380BDEC2-18D3-45DA-AABF-14D98F051B55}"/>
              </a:ext>
            </a:extLst>
          </p:cNvPr>
          <p:cNvSpPr>
            <a:spLocks noGrp="1"/>
          </p:cNvSpPr>
          <p:nvPr>
            <p:ph type="body" orient="vert" idx="1"/>
          </p:nvPr>
        </p:nvSpPr>
        <p:spPr>
          <a:xfrm>
            <a:off x="838200" y="365125"/>
            <a:ext cx="7734300" cy="5811838"/>
          </a:xfrm>
        </p:spPr>
        <p:txBody>
          <a:bodyPr vert="eaVert"/>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4" name="Chỗ dành sẵn cho Ngày tháng 3">
            <a:extLst>
              <a:ext uri="{FF2B5EF4-FFF2-40B4-BE49-F238E27FC236}">
                <a16:creationId xmlns:a16="http://schemas.microsoft.com/office/drawing/2014/main" id="{2AC07FEA-10BD-4CC1-9965-F10B8AB8DECE}"/>
              </a:ext>
            </a:extLst>
          </p:cNvPr>
          <p:cNvSpPr>
            <a:spLocks noGrp="1"/>
          </p:cNvSpPr>
          <p:nvPr>
            <p:ph type="dt" sz="half" idx="10"/>
          </p:nvPr>
        </p:nvSpPr>
        <p:spPr/>
        <p:txBody>
          <a:bodyPr/>
          <a:lstStyle/>
          <a:p>
            <a:fld id="{D7BAF645-2832-40E2-97F3-3D8CED0080CD}" type="datetimeFigureOut">
              <a:rPr lang="en-US" smtClean="0"/>
              <a:t>6/15/2022</a:t>
            </a:fld>
            <a:endParaRPr lang="en-US"/>
          </a:p>
        </p:txBody>
      </p:sp>
      <p:sp>
        <p:nvSpPr>
          <p:cNvPr id="5" name="Chỗ dành sẵn cho Chân trang 4">
            <a:extLst>
              <a:ext uri="{FF2B5EF4-FFF2-40B4-BE49-F238E27FC236}">
                <a16:creationId xmlns:a16="http://schemas.microsoft.com/office/drawing/2014/main" id="{4C00076F-C38C-4E74-8EC7-44F94D944D82}"/>
              </a:ext>
            </a:extLst>
          </p:cNvPr>
          <p:cNvSpPr>
            <a:spLocks noGrp="1"/>
          </p:cNvSpPr>
          <p:nvPr>
            <p:ph type="ftr" sz="quarter" idx="11"/>
          </p:nvPr>
        </p:nvSpPr>
        <p:spPr/>
        <p:txBody>
          <a:bodyPr/>
          <a:lstStyle/>
          <a:p>
            <a:endParaRPr lang="en-US"/>
          </a:p>
        </p:txBody>
      </p:sp>
      <p:sp>
        <p:nvSpPr>
          <p:cNvPr id="6" name="Chỗ dành sẵn cho Số hiệu Bản chiếu 5">
            <a:extLst>
              <a:ext uri="{FF2B5EF4-FFF2-40B4-BE49-F238E27FC236}">
                <a16:creationId xmlns:a16="http://schemas.microsoft.com/office/drawing/2014/main" id="{6699B0D4-1EEC-4E55-8409-EF49DAE7DA4A}"/>
              </a:ext>
            </a:extLst>
          </p:cNvPr>
          <p:cNvSpPr>
            <a:spLocks noGrp="1"/>
          </p:cNvSpPr>
          <p:nvPr>
            <p:ph type="sldNum" sz="quarter" idx="12"/>
          </p:nvPr>
        </p:nvSpPr>
        <p:spPr/>
        <p:txBody>
          <a:bodyPr/>
          <a:lstStyle/>
          <a:p>
            <a:fld id="{3C7156F4-C6C4-46BE-BC99-7FCB1EAE8A9D}" type="slidenum">
              <a:rPr lang="en-US" smtClean="0"/>
              <a:t>‹#›</a:t>
            </a:fld>
            <a:endParaRPr lang="en-US"/>
          </a:p>
        </p:txBody>
      </p:sp>
    </p:spTree>
    <p:extLst>
      <p:ext uri="{BB962C8B-B14F-4D97-AF65-F5344CB8AC3E}">
        <p14:creationId xmlns:p14="http://schemas.microsoft.com/office/powerpoint/2010/main" val="11493646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êu đề và Nội dung">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3604B05F-88F9-49F3-A1B0-0F8E774252A9}"/>
              </a:ext>
            </a:extLst>
          </p:cNvPr>
          <p:cNvSpPr>
            <a:spLocks noGrp="1"/>
          </p:cNvSpPr>
          <p:nvPr>
            <p:ph type="title"/>
          </p:nvPr>
        </p:nvSpPr>
        <p:spPr/>
        <p:txBody>
          <a:bodyPr/>
          <a:lstStyle/>
          <a:p>
            <a:r>
              <a:rPr lang="vi-VN"/>
              <a:t>Bấm để sửa kiểu tiêu đề Bản cái</a:t>
            </a:r>
            <a:endParaRPr lang="en-US"/>
          </a:p>
        </p:txBody>
      </p:sp>
      <p:sp>
        <p:nvSpPr>
          <p:cNvPr id="3" name="Chỗ dành sẵn cho Nội dung 2">
            <a:extLst>
              <a:ext uri="{FF2B5EF4-FFF2-40B4-BE49-F238E27FC236}">
                <a16:creationId xmlns:a16="http://schemas.microsoft.com/office/drawing/2014/main" id="{2577C3EA-55B1-4E04-A60E-6E6833770ECE}"/>
              </a:ext>
            </a:extLst>
          </p:cNvPr>
          <p:cNvSpPr>
            <a:spLocks noGrp="1"/>
          </p:cNvSpPr>
          <p:nvPr>
            <p:ph idx="1"/>
          </p:nvPr>
        </p:nvSpPr>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4" name="Chỗ dành sẵn cho Ngày tháng 3">
            <a:extLst>
              <a:ext uri="{FF2B5EF4-FFF2-40B4-BE49-F238E27FC236}">
                <a16:creationId xmlns:a16="http://schemas.microsoft.com/office/drawing/2014/main" id="{1157DB29-889B-4F36-A58F-21FCCEB47B7B}"/>
              </a:ext>
            </a:extLst>
          </p:cNvPr>
          <p:cNvSpPr>
            <a:spLocks noGrp="1"/>
          </p:cNvSpPr>
          <p:nvPr>
            <p:ph type="dt" sz="half" idx="10"/>
          </p:nvPr>
        </p:nvSpPr>
        <p:spPr/>
        <p:txBody>
          <a:bodyPr/>
          <a:lstStyle/>
          <a:p>
            <a:fld id="{D7BAF645-2832-40E2-97F3-3D8CED0080CD}" type="datetimeFigureOut">
              <a:rPr lang="en-US" smtClean="0"/>
              <a:t>6/15/2022</a:t>
            </a:fld>
            <a:endParaRPr lang="en-US"/>
          </a:p>
        </p:txBody>
      </p:sp>
      <p:sp>
        <p:nvSpPr>
          <p:cNvPr id="5" name="Chỗ dành sẵn cho Chân trang 4">
            <a:extLst>
              <a:ext uri="{FF2B5EF4-FFF2-40B4-BE49-F238E27FC236}">
                <a16:creationId xmlns:a16="http://schemas.microsoft.com/office/drawing/2014/main" id="{3B60FB00-FD9A-452E-8BE1-D59FDB834C6E}"/>
              </a:ext>
            </a:extLst>
          </p:cNvPr>
          <p:cNvSpPr>
            <a:spLocks noGrp="1"/>
          </p:cNvSpPr>
          <p:nvPr>
            <p:ph type="ftr" sz="quarter" idx="11"/>
          </p:nvPr>
        </p:nvSpPr>
        <p:spPr/>
        <p:txBody>
          <a:bodyPr/>
          <a:lstStyle/>
          <a:p>
            <a:endParaRPr lang="en-US"/>
          </a:p>
        </p:txBody>
      </p:sp>
      <p:sp>
        <p:nvSpPr>
          <p:cNvPr id="6" name="Chỗ dành sẵn cho Số hiệu Bản chiếu 5">
            <a:extLst>
              <a:ext uri="{FF2B5EF4-FFF2-40B4-BE49-F238E27FC236}">
                <a16:creationId xmlns:a16="http://schemas.microsoft.com/office/drawing/2014/main" id="{0E6564E5-3C28-4FFC-99F5-A4DB13F02058}"/>
              </a:ext>
            </a:extLst>
          </p:cNvPr>
          <p:cNvSpPr>
            <a:spLocks noGrp="1"/>
          </p:cNvSpPr>
          <p:nvPr>
            <p:ph type="sldNum" sz="quarter" idx="12"/>
          </p:nvPr>
        </p:nvSpPr>
        <p:spPr/>
        <p:txBody>
          <a:bodyPr/>
          <a:lstStyle/>
          <a:p>
            <a:fld id="{3C7156F4-C6C4-46BE-BC99-7FCB1EAE8A9D}" type="slidenum">
              <a:rPr lang="en-US" smtClean="0"/>
              <a:t>‹#›</a:t>
            </a:fld>
            <a:endParaRPr lang="en-US"/>
          </a:p>
        </p:txBody>
      </p:sp>
    </p:spTree>
    <p:extLst>
      <p:ext uri="{BB962C8B-B14F-4D97-AF65-F5344CB8AC3E}">
        <p14:creationId xmlns:p14="http://schemas.microsoft.com/office/powerpoint/2010/main" val="34654550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Đầu trang của Phần">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BD42344E-CBB5-4329-9B3A-BAC1EC87F6A4}"/>
              </a:ext>
            </a:extLst>
          </p:cNvPr>
          <p:cNvSpPr>
            <a:spLocks noGrp="1"/>
          </p:cNvSpPr>
          <p:nvPr>
            <p:ph type="title"/>
          </p:nvPr>
        </p:nvSpPr>
        <p:spPr>
          <a:xfrm>
            <a:off x="831850" y="1709738"/>
            <a:ext cx="10515600" cy="2852737"/>
          </a:xfrm>
        </p:spPr>
        <p:txBody>
          <a:bodyPr anchor="b"/>
          <a:lstStyle>
            <a:lvl1pPr>
              <a:defRPr sz="6000"/>
            </a:lvl1pPr>
          </a:lstStyle>
          <a:p>
            <a:r>
              <a:rPr lang="vi-VN"/>
              <a:t>Bấm để sửa kiểu tiêu đề Bản cái</a:t>
            </a:r>
            <a:endParaRPr lang="en-US"/>
          </a:p>
        </p:txBody>
      </p:sp>
      <p:sp>
        <p:nvSpPr>
          <p:cNvPr id="3" name="Chỗ dành sẵn cho Văn bản 2">
            <a:extLst>
              <a:ext uri="{FF2B5EF4-FFF2-40B4-BE49-F238E27FC236}">
                <a16:creationId xmlns:a16="http://schemas.microsoft.com/office/drawing/2014/main" id="{7E324CBB-6C6C-4C9E-BD65-33A729D7667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vi-VN"/>
              <a:t>Bấm để chỉnh sửa kiểu văn bản của Bản cái</a:t>
            </a:r>
          </a:p>
        </p:txBody>
      </p:sp>
      <p:sp>
        <p:nvSpPr>
          <p:cNvPr id="4" name="Chỗ dành sẵn cho Ngày tháng 3">
            <a:extLst>
              <a:ext uri="{FF2B5EF4-FFF2-40B4-BE49-F238E27FC236}">
                <a16:creationId xmlns:a16="http://schemas.microsoft.com/office/drawing/2014/main" id="{F8321633-5B00-471C-B6F7-A77C21559A82}"/>
              </a:ext>
            </a:extLst>
          </p:cNvPr>
          <p:cNvSpPr>
            <a:spLocks noGrp="1"/>
          </p:cNvSpPr>
          <p:nvPr>
            <p:ph type="dt" sz="half" idx="10"/>
          </p:nvPr>
        </p:nvSpPr>
        <p:spPr/>
        <p:txBody>
          <a:bodyPr/>
          <a:lstStyle/>
          <a:p>
            <a:fld id="{D7BAF645-2832-40E2-97F3-3D8CED0080CD}" type="datetimeFigureOut">
              <a:rPr lang="en-US" smtClean="0"/>
              <a:t>6/15/2022</a:t>
            </a:fld>
            <a:endParaRPr lang="en-US"/>
          </a:p>
        </p:txBody>
      </p:sp>
      <p:sp>
        <p:nvSpPr>
          <p:cNvPr id="5" name="Chỗ dành sẵn cho Chân trang 4">
            <a:extLst>
              <a:ext uri="{FF2B5EF4-FFF2-40B4-BE49-F238E27FC236}">
                <a16:creationId xmlns:a16="http://schemas.microsoft.com/office/drawing/2014/main" id="{07825411-2BC5-4731-B6A5-FAE00F556890}"/>
              </a:ext>
            </a:extLst>
          </p:cNvPr>
          <p:cNvSpPr>
            <a:spLocks noGrp="1"/>
          </p:cNvSpPr>
          <p:nvPr>
            <p:ph type="ftr" sz="quarter" idx="11"/>
          </p:nvPr>
        </p:nvSpPr>
        <p:spPr/>
        <p:txBody>
          <a:bodyPr/>
          <a:lstStyle/>
          <a:p>
            <a:endParaRPr lang="en-US"/>
          </a:p>
        </p:txBody>
      </p:sp>
      <p:sp>
        <p:nvSpPr>
          <p:cNvPr id="6" name="Chỗ dành sẵn cho Số hiệu Bản chiếu 5">
            <a:extLst>
              <a:ext uri="{FF2B5EF4-FFF2-40B4-BE49-F238E27FC236}">
                <a16:creationId xmlns:a16="http://schemas.microsoft.com/office/drawing/2014/main" id="{FD833F81-2EE0-4E55-817F-6733AAB0D577}"/>
              </a:ext>
            </a:extLst>
          </p:cNvPr>
          <p:cNvSpPr>
            <a:spLocks noGrp="1"/>
          </p:cNvSpPr>
          <p:nvPr>
            <p:ph type="sldNum" sz="quarter" idx="12"/>
          </p:nvPr>
        </p:nvSpPr>
        <p:spPr/>
        <p:txBody>
          <a:bodyPr/>
          <a:lstStyle/>
          <a:p>
            <a:fld id="{3C7156F4-C6C4-46BE-BC99-7FCB1EAE8A9D}" type="slidenum">
              <a:rPr lang="en-US" smtClean="0"/>
              <a:t>‹#›</a:t>
            </a:fld>
            <a:endParaRPr lang="en-US"/>
          </a:p>
        </p:txBody>
      </p:sp>
    </p:spTree>
    <p:extLst>
      <p:ext uri="{BB962C8B-B14F-4D97-AF65-F5344CB8AC3E}">
        <p14:creationId xmlns:p14="http://schemas.microsoft.com/office/powerpoint/2010/main" val="20489725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Hai Nội dung">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069F435D-3703-485E-BAB9-203CFEDCEA5E}"/>
              </a:ext>
            </a:extLst>
          </p:cNvPr>
          <p:cNvSpPr>
            <a:spLocks noGrp="1"/>
          </p:cNvSpPr>
          <p:nvPr>
            <p:ph type="title"/>
          </p:nvPr>
        </p:nvSpPr>
        <p:spPr/>
        <p:txBody>
          <a:bodyPr/>
          <a:lstStyle/>
          <a:p>
            <a:r>
              <a:rPr lang="vi-VN"/>
              <a:t>Bấm để sửa kiểu tiêu đề Bản cái</a:t>
            </a:r>
            <a:endParaRPr lang="en-US"/>
          </a:p>
        </p:txBody>
      </p:sp>
      <p:sp>
        <p:nvSpPr>
          <p:cNvPr id="3" name="Chỗ dành sẵn cho Nội dung 2">
            <a:extLst>
              <a:ext uri="{FF2B5EF4-FFF2-40B4-BE49-F238E27FC236}">
                <a16:creationId xmlns:a16="http://schemas.microsoft.com/office/drawing/2014/main" id="{40BC91E3-99BC-4214-9CB6-18AD786E12D4}"/>
              </a:ext>
            </a:extLst>
          </p:cNvPr>
          <p:cNvSpPr>
            <a:spLocks noGrp="1"/>
          </p:cNvSpPr>
          <p:nvPr>
            <p:ph sz="half" idx="1"/>
          </p:nvPr>
        </p:nvSpPr>
        <p:spPr>
          <a:xfrm>
            <a:off x="838200" y="1825625"/>
            <a:ext cx="5181600" cy="4351338"/>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4" name="Chỗ dành sẵn cho Nội dung 3">
            <a:extLst>
              <a:ext uri="{FF2B5EF4-FFF2-40B4-BE49-F238E27FC236}">
                <a16:creationId xmlns:a16="http://schemas.microsoft.com/office/drawing/2014/main" id="{CFEA4E56-0B34-42FA-9DA9-FE7FC5B93B91}"/>
              </a:ext>
            </a:extLst>
          </p:cNvPr>
          <p:cNvSpPr>
            <a:spLocks noGrp="1"/>
          </p:cNvSpPr>
          <p:nvPr>
            <p:ph sz="half" idx="2"/>
          </p:nvPr>
        </p:nvSpPr>
        <p:spPr>
          <a:xfrm>
            <a:off x="6172200" y="1825625"/>
            <a:ext cx="5181600" cy="4351338"/>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5" name="Chỗ dành sẵn cho Ngày tháng 4">
            <a:extLst>
              <a:ext uri="{FF2B5EF4-FFF2-40B4-BE49-F238E27FC236}">
                <a16:creationId xmlns:a16="http://schemas.microsoft.com/office/drawing/2014/main" id="{524B51DF-E39F-465A-9D9D-878B3BF06613}"/>
              </a:ext>
            </a:extLst>
          </p:cNvPr>
          <p:cNvSpPr>
            <a:spLocks noGrp="1"/>
          </p:cNvSpPr>
          <p:nvPr>
            <p:ph type="dt" sz="half" idx="10"/>
          </p:nvPr>
        </p:nvSpPr>
        <p:spPr/>
        <p:txBody>
          <a:bodyPr/>
          <a:lstStyle/>
          <a:p>
            <a:fld id="{D7BAF645-2832-40E2-97F3-3D8CED0080CD}" type="datetimeFigureOut">
              <a:rPr lang="en-US" smtClean="0"/>
              <a:t>6/15/2022</a:t>
            </a:fld>
            <a:endParaRPr lang="en-US"/>
          </a:p>
        </p:txBody>
      </p:sp>
      <p:sp>
        <p:nvSpPr>
          <p:cNvPr id="6" name="Chỗ dành sẵn cho Chân trang 5">
            <a:extLst>
              <a:ext uri="{FF2B5EF4-FFF2-40B4-BE49-F238E27FC236}">
                <a16:creationId xmlns:a16="http://schemas.microsoft.com/office/drawing/2014/main" id="{ADFC73C4-C45E-4BCF-822D-C64E47C5167A}"/>
              </a:ext>
            </a:extLst>
          </p:cNvPr>
          <p:cNvSpPr>
            <a:spLocks noGrp="1"/>
          </p:cNvSpPr>
          <p:nvPr>
            <p:ph type="ftr" sz="quarter" idx="11"/>
          </p:nvPr>
        </p:nvSpPr>
        <p:spPr/>
        <p:txBody>
          <a:bodyPr/>
          <a:lstStyle/>
          <a:p>
            <a:endParaRPr lang="en-US"/>
          </a:p>
        </p:txBody>
      </p:sp>
      <p:sp>
        <p:nvSpPr>
          <p:cNvPr id="7" name="Chỗ dành sẵn cho Số hiệu Bản chiếu 6">
            <a:extLst>
              <a:ext uri="{FF2B5EF4-FFF2-40B4-BE49-F238E27FC236}">
                <a16:creationId xmlns:a16="http://schemas.microsoft.com/office/drawing/2014/main" id="{73619E61-012C-438F-99A3-A76776F7A5F3}"/>
              </a:ext>
            </a:extLst>
          </p:cNvPr>
          <p:cNvSpPr>
            <a:spLocks noGrp="1"/>
          </p:cNvSpPr>
          <p:nvPr>
            <p:ph type="sldNum" sz="quarter" idx="12"/>
          </p:nvPr>
        </p:nvSpPr>
        <p:spPr/>
        <p:txBody>
          <a:bodyPr/>
          <a:lstStyle/>
          <a:p>
            <a:fld id="{3C7156F4-C6C4-46BE-BC99-7FCB1EAE8A9D}" type="slidenum">
              <a:rPr lang="en-US" smtClean="0"/>
              <a:t>‹#›</a:t>
            </a:fld>
            <a:endParaRPr lang="en-US"/>
          </a:p>
        </p:txBody>
      </p:sp>
    </p:spTree>
    <p:extLst>
      <p:ext uri="{BB962C8B-B14F-4D97-AF65-F5344CB8AC3E}">
        <p14:creationId xmlns:p14="http://schemas.microsoft.com/office/powerpoint/2010/main" val="42779574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hép so sánh">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3D612D09-E8EA-4CA1-B452-B076FB3B3C9C}"/>
              </a:ext>
            </a:extLst>
          </p:cNvPr>
          <p:cNvSpPr>
            <a:spLocks noGrp="1"/>
          </p:cNvSpPr>
          <p:nvPr>
            <p:ph type="title"/>
          </p:nvPr>
        </p:nvSpPr>
        <p:spPr>
          <a:xfrm>
            <a:off x="839788" y="365125"/>
            <a:ext cx="10515600" cy="1325563"/>
          </a:xfrm>
        </p:spPr>
        <p:txBody>
          <a:bodyPr/>
          <a:lstStyle/>
          <a:p>
            <a:r>
              <a:rPr lang="vi-VN"/>
              <a:t>Bấm để sửa kiểu tiêu đề Bản cái</a:t>
            </a:r>
            <a:endParaRPr lang="en-US"/>
          </a:p>
        </p:txBody>
      </p:sp>
      <p:sp>
        <p:nvSpPr>
          <p:cNvPr id="3" name="Chỗ dành sẵn cho Văn bản 2">
            <a:extLst>
              <a:ext uri="{FF2B5EF4-FFF2-40B4-BE49-F238E27FC236}">
                <a16:creationId xmlns:a16="http://schemas.microsoft.com/office/drawing/2014/main" id="{02DB67FD-517E-4BBD-856D-ED525AF0996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Bấm để chỉnh sửa kiểu văn bản của Bản cái</a:t>
            </a:r>
          </a:p>
        </p:txBody>
      </p:sp>
      <p:sp>
        <p:nvSpPr>
          <p:cNvPr id="4" name="Chỗ dành sẵn cho Nội dung 3">
            <a:extLst>
              <a:ext uri="{FF2B5EF4-FFF2-40B4-BE49-F238E27FC236}">
                <a16:creationId xmlns:a16="http://schemas.microsoft.com/office/drawing/2014/main" id="{E7045876-8B36-49BC-B7CE-34DD070DC5FD}"/>
              </a:ext>
            </a:extLst>
          </p:cNvPr>
          <p:cNvSpPr>
            <a:spLocks noGrp="1"/>
          </p:cNvSpPr>
          <p:nvPr>
            <p:ph sz="half" idx="2"/>
          </p:nvPr>
        </p:nvSpPr>
        <p:spPr>
          <a:xfrm>
            <a:off x="839788" y="2505075"/>
            <a:ext cx="5157787" cy="3684588"/>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5" name="Chỗ dành sẵn cho Văn bản 4">
            <a:extLst>
              <a:ext uri="{FF2B5EF4-FFF2-40B4-BE49-F238E27FC236}">
                <a16:creationId xmlns:a16="http://schemas.microsoft.com/office/drawing/2014/main" id="{BAD3ABC4-4096-43EF-8CB4-7B2095A3DA3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Bấm để chỉnh sửa kiểu văn bản của Bản cái</a:t>
            </a:r>
          </a:p>
        </p:txBody>
      </p:sp>
      <p:sp>
        <p:nvSpPr>
          <p:cNvPr id="6" name="Chỗ dành sẵn cho Nội dung 5">
            <a:extLst>
              <a:ext uri="{FF2B5EF4-FFF2-40B4-BE49-F238E27FC236}">
                <a16:creationId xmlns:a16="http://schemas.microsoft.com/office/drawing/2014/main" id="{5FDA98A0-CAC3-441D-8E55-E5DA55245A6E}"/>
              </a:ext>
            </a:extLst>
          </p:cNvPr>
          <p:cNvSpPr>
            <a:spLocks noGrp="1"/>
          </p:cNvSpPr>
          <p:nvPr>
            <p:ph sz="quarter" idx="4"/>
          </p:nvPr>
        </p:nvSpPr>
        <p:spPr>
          <a:xfrm>
            <a:off x="6172200" y="2505075"/>
            <a:ext cx="5183188" cy="3684588"/>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7" name="Chỗ dành sẵn cho Ngày tháng 6">
            <a:extLst>
              <a:ext uri="{FF2B5EF4-FFF2-40B4-BE49-F238E27FC236}">
                <a16:creationId xmlns:a16="http://schemas.microsoft.com/office/drawing/2014/main" id="{ABDB627B-31D0-4B98-8255-A1EFBADB5A4A}"/>
              </a:ext>
            </a:extLst>
          </p:cNvPr>
          <p:cNvSpPr>
            <a:spLocks noGrp="1"/>
          </p:cNvSpPr>
          <p:nvPr>
            <p:ph type="dt" sz="half" idx="10"/>
          </p:nvPr>
        </p:nvSpPr>
        <p:spPr/>
        <p:txBody>
          <a:bodyPr/>
          <a:lstStyle/>
          <a:p>
            <a:fld id="{D7BAF645-2832-40E2-97F3-3D8CED0080CD}" type="datetimeFigureOut">
              <a:rPr lang="en-US" smtClean="0"/>
              <a:t>6/15/2022</a:t>
            </a:fld>
            <a:endParaRPr lang="en-US"/>
          </a:p>
        </p:txBody>
      </p:sp>
      <p:sp>
        <p:nvSpPr>
          <p:cNvPr id="8" name="Chỗ dành sẵn cho Chân trang 7">
            <a:extLst>
              <a:ext uri="{FF2B5EF4-FFF2-40B4-BE49-F238E27FC236}">
                <a16:creationId xmlns:a16="http://schemas.microsoft.com/office/drawing/2014/main" id="{2FE15CB9-5677-440A-A288-F2813DD07621}"/>
              </a:ext>
            </a:extLst>
          </p:cNvPr>
          <p:cNvSpPr>
            <a:spLocks noGrp="1"/>
          </p:cNvSpPr>
          <p:nvPr>
            <p:ph type="ftr" sz="quarter" idx="11"/>
          </p:nvPr>
        </p:nvSpPr>
        <p:spPr/>
        <p:txBody>
          <a:bodyPr/>
          <a:lstStyle/>
          <a:p>
            <a:endParaRPr lang="en-US"/>
          </a:p>
        </p:txBody>
      </p:sp>
      <p:sp>
        <p:nvSpPr>
          <p:cNvPr id="9" name="Chỗ dành sẵn cho Số hiệu Bản chiếu 8">
            <a:extLst>
              <a:ext uri="{FF2B5EF4-FFF2-40B4-BE49-F238E27FC236}">
                <a16:creationId xmlns:a16="http://schemas.microsoft.com/office/drawing/2014/main" id="{CAE0791A-50A0-48FE-AB20-4F77699327A5}"/>
              </a:ext>
            </a:extLst>
          </p:cNvPr>
          <p:cNvSpPr>
            <a:spLocks noGrp="1"/>
          </p:cNvSpPr>
          <p:nvPr>
            <p:ph type="sldNum" sz="quarter" idx="12"/>
          </p:nvPr>
        </p:nvSpPr>
        <p:spPr/>
        <p:txBody>
          <a:bodyPr/>
          <a:lstStyle/>
          <a:p>
            <a:fld id="{3C7156F4-C6C4-46BE-BC99-7FCB1EAE8A9D}" type="slidenum">
              <a:rPr lang="en-US" smtClean="0"/>
              <a:t>‹#›</a:t>
            </a:fld>
            <a:endParaRPr lang="en-US"/>
          </a:p>
        </p:txBody>
      </p:sp>
    </p:spTree>
    <p:extLst>
      <p:ext uri="{BB962C8B-B14F-4D97-AF65-F5344CB8AC3E}">
        <p14:creationId xmlns:p14="http://schemas.microsoft.com/office/powerpoint/2010/main" val="20089143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hỉ Tiêu đề">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8368D815-917E-4EDF-8BA8-AF6455A7A482}"/>
              </a:ext>
            </a:extLst>
          </p:cNvPr>
          <p:cNvSpPr>
            <a:spLocks noGrp="1"/>
          </p:cNvSpPr>
          <p:nvPr>
            <p:ph type="title"/>
          </p:nvPr>
        </p:nvSpPr>
        <p:spPr/>
        <p:txBody>
          <a:bodyPr/>
          <a:lstStyle/>
          <a:p>
            <a:r>
              <a:rPr lang="vi-VN"/>
              <a:t>Bấm để sửa kiểu tiêu đề Bản cái</a:t>
            </a:r>
            <a:endParaRPr lang="en-US"/>
          </a:p>
        </p:txBody>
      </p:sp>
      <p:sp>
        <p:nvSpPr>
          <p:cNvPr id="3" name="Chỗ dành sẵn cho Ngày tháng 2">
            <a:extLst>
              <a:ext uri="{FF2B5EF4-FFF2-40B4-BE49-F238E27FC236}">
                <a16:creationId xmlns:a16="http://schemas.microsoft.com/office/drawing/2014/main" id="{16ADE90F-9A96-4C8B-B60F-9AF23E89E410}"/>
              </a:ext>
            </a:extLst>
          </p:cNvPr>
          <p:cNvSpPr>
            <a:spLocks noGrp="1"/>
          </p:cNvSpPr>
          <p:nvPr>
            <p:ph type="dt" sz="half" idx="10"/>
          </p:nvPr>
        </p:nvSpPr>
        <p:spPr/>
        <p:txBody>
          <a:bodyPr/>
          <a:lstStyle/>
          <a:p>
            <a:fld id="{D7BAF645-2832-40E2-97F3-3D8CED0080CD}" type="datetimeFigureOut">
              <a:rPr lang="en-US" smtClean="0"/>
              <a:t>6/15/2022</a:t>
            </a:fld>
            <a:endParaRPr lang="en-US"/>
          </a:p>
        </p:txBody>
      </p:sp>
      <p:sp>
        <p:nvSpPr>
          <p:cNvPr id="4" name="Chỗ dành sẵn cho Chân trang 3">
            <a:extLst>
              <a:ext uri="{FF2B5EF4-FFF2-40B4-BE49-F238E27FC236}">
                <a16:creationId xmlns:a16="http://schemas.microsoft.com/office/drawing/2014/main" id="{8255E5C6-8502-439E-85C1-1F6A9460E2A4}"/>
              </a:ext>
            </a:extLst>
          </p:cNvPr>
          <p:cNvSpPr>
            <a:spLocks noGrp="1"/>
          </p:cNvSpPr>
          <p:nvPr>
            <p:ph type="ftr" sz="quarter" idx="11"/>
          </p:nvPr>
        </p:nvSpPr>
        <p:spPr/>
        <p:txBody>
          <a:bodyPr/>
          <a:lstStyle/>
          <a:p>
            <a:endParaRPr lang="en-US"/>
          </a:p>
        </p:txBody>
      </p:sp>
      <p:sp>
        <p:nvSpPr>
          <p:cNvPr id="5" name="Chỗ dành sẵn cho Số hiệu Bản chiếu 4">
            <a:extLst>
              <a:ext uri="{FF2B5EF4-FFF2-40B4-BE49-F238E27FC236}">
                <a16:creationId xmlns:a16="http://schemas.microsoft.com/office/drawing/2014/main" id="{D3A7BF8F-C537-47C3-9190-6002BCD865B4}"/>
              </a:ext>
            </a:extLst>
          </p:cNvPr>
          <p:cNvSpPr>
            <a:spLocks noGrp="1"/>
          </p:cNvSpPr>
          <p:nvPr>
            <p:ph type="sldNum" sz="quarter" idx="12"/>
          </p:nvPr>
        </p:nvSpPr>
        <p:spPr/>
        <p:txBody>
          <a:bodyPr/>
          <a:lstStyle/>
          <a:p>
            <a:fld id="{3C7156F4-C6C4-46BE-BC99-7FCB1EAE8A9D}" type="slidenum">
              <a:rPr lang="en-US" smtClean="0"/>
              <a:t>‹#›</a:t>
            </a:fld>
            <a:endParaRPr lang="en-US"/>
          </a:p>
        </p:txBody>
      </p:sp>
    </p:spTree>
    <p:extLst>
      <p:ext uri="{BB962C8B-B14F-4D97-AF65-F5344CB8AC3E}">
        <p14:creationId xmlns:p14="http://schemas.microsoft.com/office/powerpoint/2010/main" val="11455561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rống">
    <p:spTree>
      <p:nvGrpSpPr>
        <p:cNvPr id="1" name=""/>
        <p:cNvGrpSpPr/>
        <p:nvPr/>
      </p:nvGrpSpPr>
      <p:grpSpPr>
        <a:xfrm>
          <a:off x="0" y="0"/>
          <a:ext cx="0" cy="0"/>
          <a:chOff x="0" y="0"/>
          <a:chExt cx="0" cy="0"/>
        </a:xfrm>
      </p:grpSpPr>
      <p:sp>
        <p:nvSpPr>
          <p:cNvPr id="2" name="Chỗ dành sẵn cho Ngày tháng 1">
            <a:extLst>
              <a:ext uri="{FF2B5EF4-FFF2-40B4-BE49-F238E27FC236}">
                <a16:creationId xmlns:a16="http://schemas.microsoft.com/office/drawing/2014/main" id="{1C13CEFA-69DF-4EE3-842C-3896225247D3}"/>
              </a:ext>
            </a:extLst>
          </p:cNvPr>
          <p:cNvSpPr>
            <a:spLocks noGrp="1"/>
          </p:cNvSpPr>
          <p:nvPr>
            <p:ph type="dt" sz="half" idx="10"/>
          </p:nvPr>
        </p:nvSpPr>
        <p:spPr/>
        <p:txBody>
          <a:bodyPr/>
          <a:lstStyle/>
          <a:p>
            <a:fld id="{D7BAF645-2832-40E2-97F3-3D8CED0080CD}" type="datetimeFigureOut">
              <a:rPr lang="en-US" smtClean="0"/>
              <a:t>6/15/2022</a:t>
            </a:fld>
            <a:endParaRPr lang="en-US"/>
          </a:p>
        </p:txBody>
      </p:sp>
      <p:sp>
        <p:nvSpPr>
          <p:cNvPr id="3" name="Chỗ dành sẵn cho Chân trang 2">
            <a:extLst>
              <a:ext uri="{FF2B5EF4-FFF2-40B4-BE49-F238E27FC236}">
                <a16:creationId xmlns:a16="http://schemas.microsoft.com/office/drawing/2014/main" id="{782F753B-7DAC-4B27-B3E6-58E4454770CF}"/>
              </a:ext>
            </a:extLst>
          </p:cNvPr>
          <p:cNvSpPr>
            <a:spLocks noGrp="1"/>
          </p:cNvSpPr>
          <p:nvPr>
            <p:ph type="ftr" sz="quarter" idx="11"/>
          </p:nvPr>
        </p:nvSpPr>
        <p:spPr/>
        <p:txBody>
          <a:bodyPr/>
          <a:lstStyle/>
          <a:p>
            <a:endParaRPr lang="en-US"/>
          </a:p>
        </p:txBody>
      </p:sp>
      <p:sp>
        <p:nvSpPr>
          <p:cNvPr id="4" name="Chỗ dành sẵn cho Số hiệu Bản chiếu 3">
            <a:extLst>
              <a:ext uri="{FF2B5EF4-FFF2-40B4-BE49-F238E27FC236}">
                <a16:creationId xmlns:a16="http://schemas.microsoft.com/office/drawing/2014/main" id="{77D37B6D-AC7D-4232-A22B-F9F4457075AF}"/>
              </a:ext>
            </a:extLst>
          </p:cNvPr>
          <p:cNvSpPr>
            <a:spLocks noGrp="1"/>
          </p:cNvSpPr>
          <p:nvPr>
            <p:ph type="sldNum" sz="quarter" idx="12"/>
          </p:nvPr>
        </p:nvSpPr>
        <p:spPr/>
        <p:txBody>
          <a:bodyPr/>
          <a:lstStyle/>
          <a:p>
            <a:fld id="{3C7156F4-C6C4-46BE-BC99-7FCB1EAE8A9D}" type="slidenum">
              <a:rPr lang="en-US" smtClean="0"/>
              <a:t>‹#›</a:t>
            </a:fld>
            <a:endParaRPr lang="en-US"/>
          </a:p>
        </p:txBody>
      </p:sp>
    </p:spTree>
    <p:extLst>
      <p:ext uri="{BB962C8B-B14F-4D97-AF65-F5344CB8AC3E}">
        <p14:creationId xmlns:p14="http://schemas.microsoft.com/office/powerpoint/2010/main" val="1287603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Nội dung với Chú thích">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1CE87CE2-7958-4B73-A236-0B026DBEDCCE}"/>
              </a:ext>
            </a:extLst>
          </p:cNvPr>
          <p:cNvSpPr>
            <a:spLocks noGrp="1"/>
          </p:cNvSpPr>
          <p:nvPr>
            <p:ph type="title"/>
          </p:nvPr>
        </p:nvSpPr>
        <p:spPr>
          <a:xfrm>
            <a:off x="839788" y="457200"/>
            <a:ext cx="3932237" cy="1600200"/>
          </a:xfrm>
        </p:spPr>
        <p:txBody>
          <a:bodyPr anchor="b"/>
          <a:lstStyle>
            <a:lvl1pPr>
              <a:defRPr sz="3200"/>
            </a:lvl1pPr>
          </a:lstStyle>
          <a:p>
            <a:r>
              <a:rPr lang="vi-VN"/>
              <a:t>Bấm để sửa kiểu tiêu đề Bản cái</a:t>
            </a:r>
            <a:endParaRPr lang="en-US"/>
          </a:p>
        </p:txBody>
      </p:sp>
      <p:sp>
        <p:nvSpPr>
          <p:cNvPr id="3" name="Chỗ dành sẵn cho Nội dung 2">
            <a:extLst>
              <a:ext uri="{FF2B5EF4-FFF2-40B4-BE49-F238E27FC236}">
                <a16:creationId xmlns:a16="http://schemas.microsoft.com/office/drawing/2014/main" id="{109760C1-158E-455F-A1B0-280D5371455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4" name="Chỗ dành sẵn cho Văn bản 3">
            <a:extLst>
              <a:ext uri="{FF2B5EF4-FFF2-40B4-BE49-F238E27FC236}">
                <a16:creationId xmlns:a16="http://schemas.microsoft.com/office/drawing/2014/main" id="{67D92885-316C-424C-B05C-8BD4F04E72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vi-VN"/>
              <a:t>Bấm để chỉnh sửa kiểu văn bản của Bản cái</a:t>
            </a:r>
          </a:p>
        </p:txBody>
      </p:sp>
      <p:sp>
        <p:nvSpPr>
          <p:cNvPr id="5" name="Chỗ dành sẵn cho Ngày tháng 4">
            <a:extLst>
              <a:ext uri="{FF2B5EF4-FFF2-40B4-BE49-F238E27FC236}">
                <a16:creationId xmlns:a16="http://schemas.microsoft.com/office/drawing/2014/main" id="{308B200F-47B7-4E87-A0BA-5EDACE99AD23}"/>
              </a:ext>
            </a:extLst>
          </p:cNvPr>
          <p:cNvSpPr>
            <a:spLocks noGrp="1"/>
          </p:cNvSpPr>
          <p:nvPr>
            <p:ph type="dt" sz="half" idx="10"/>
          </p:nvPr>
        </p:nvSpPr>
        <p:spPr/>
        <p:txBody>
          <a:bodyPr/>
          <a:lstStyle/>
          <a:p>
            <a:fld id="{D7BAF645-2832-40E2-97F3-3D8CED0080CD}" type="datetimeFigureOut">
              <a:rPr lang="en-US" smtClean="0"/>
              <a:t>6/15/2022</a:t>
            </a:fld>
            <a:endParaRPr lang="en-US"/>
          </a:p>
        </p:txBody>
      </p:sp>
      <p:sp>
        <p:nvSpPr>
          <p:cNvPr id="6" name="Chỗ dành sẵn cho Chân trang 5">
            <a:extLst>
              <a:ext uri="{FF2B5EF4-FFF2-40B4-BE49-F238E27FC236}">
                <a16:creationId xmlns:a16="http://schemas.microsoft.com/office/drawing/2014/main" id="{104FA16F-E804-4732-81D5-FD5505535067}"/>
              </a:ext>
            </a:extLst>
          </p:cNvPr>
          <p:cNvSpPr>
            <a:spLocks noGrp="1"/>
          </p:cNvSpPr>
          <p:nvPr>
            <p:ph type="ftr" sz="quarter" idx="11"/>
          </p:nvPr>
        </p:nvSpPr>
        <p:spPr/>
        <p:txBody>
          <a:bodyPr/>
          <a:lstStyle/>
          <a:p>
            <a:endParaRPr lang="en-US"/>
          </a:p>
        </p:txBody>
      </p:sp>
      <p:sp>
        <p:nvSpPr>
          <p:cNvPr id="7" name="Chỗ dành sẵn cho Số hiệu Bản chiếu 6">
            <a:extLst>
              <a:ext uri="{FF2B5EF4-FFF2-40B4-BE49-F238E27FC236}">
                <a16:creationId xmlns:a16="http://schemas.microsoft.com/office/drawing/2014/main" id="{B0FFE111-E7B6-451B-BF72-60DBDD491F5B}"/>
              </a:ext>
            </a:extLst>
          </p:cNvPr>
          <p:cNvSpPr>
            <a:spLocks noGrp="1"/>
          </p:cNvSpPr>
          <p:nvPr>
            <p:ph type="sldNum" sz="quarter" idx="12"/>
          </p:nvPr>
        </p:nvSpPr>
        <p:spPr/>
        <p:txBody>
          <a:bodyPr/>
          <a:lstStyle/>
          <a:p>
            <a:fld id="{3C7156F4-C6C4-46BE-BC99-7FCB1EAE8A9D}" type="slidenum">
              <a:rPr lang="en-US" smtClean="0"/>
              <a:t>‹#›</a:t>
            </a:fld>
            <a:endParaRPr lang="en-US"/>
          </a:p>
        </p:txBody>
      </p:sp>
    </p:spTree>
    <p:extLst>
      <p:ext uri="{BB962C8B-B14F-4D97-AF65-F5344CB8AC3E}">
        <p14:creationId xmlns:p14="http://schemas.microsoft.com/office/powerpoint/2010/main" val="11812095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nh với Chú thích">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4A4FDC7B-32C5-4115-9045-5433A9FA2A0F}"/>
              </a:ext>
            </a:extLst>
          </p:cNvPr>
          <p:cNvSpPr>
            <a:spLocks noGrp="1"/>
          </p:cNvSpPr>
          <p:nvPr>
            <p:ph type="title"/>
          </p:nvPr>
        </p:nvSpPr>
        <p:spPr>
          <a:xfrm>
            <a:off x="839788" y="457200"/>
            <a:ext cx="3932237" cy="1600200"/>
          </a:xfrm>
        </p:spPr>
        <p:txBody>
          <a:bodyPr anchor="b"/>
          <a:lstStyle>
            <a:lvl1pPr>
              <a:defRPr sz="3200"/>
            </a:lvl1pPr>
          </a:lstStyle>
          <a:p>
            <a:r>
              <a:rPr lang="vi-VN"/>
              <a:t>Bấm để sửa kiểu tiêu đề Bản cái</a:t>
            </a:r>
            <a:endParaRPr lang="en-US"/>
          </a:p>
        </p:txBody>
      </p:sp>
      <p:sp>
        <p:nvSpPr>
          <p:cNvPr id="3" name="Chỗ dành sẵn cho Hình ảnh 2">
            <a:extLst>
              <a:ext uri="{FF2B5EF4-FFF2-40B4-BE49-F238E27FC236}">
                <a16:creationId xmlns:a16="http://schemas.microsoft.com/office/drawing/2014/main" id="{63314BC5-0229-4101-A489-F280AEF14DE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Chỗ dành sẵn cho Văn bản 3">
            <a:extLst>
              <a:ext uri="{FF2B5EF4-FFF2-40B4-BE49-F238E27FC236}">
                <a16:creationId xmlns:a16="http://schemas.microsoft.com/office/drawing/2014/main" id="{D4CD67EF-2E24-43B0-B4CE-8897A533753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vi-VN"/>
              <a:t>Bấm để chỉnh sửa kiểu văn bản của Bản cái</a:t>
            </a:r>
          </a:p>
        </p:txBody>
      </p:sp>
      <p:sp>
        <p:nvSpPr>
          <p:cNvPr id="5" name="Chỗ dành sẵn cho Ngày tháng 4">
            <a:extLst>
              <a:ext uri="{FF2B5EF4-FFF2-40B4-BE49-F238E27FC236}">
                <a16:creationId xmlns:a16="http://schemas.microsoft.com/office/drawing/2014/main" id="{0AABD539-3020-4E3A-9D02-05A457BA9154}"/>
              </a:ext>
            </a:extLst>
          </p:cNvPr>
          <p:cNvSpPr>
            <a:spLocks noGrp="1"/>
          </p:cNvSpPr>
          <p:nvPr>
            <p:ph type="dt" sz="half" idx="10"/>
          </p:nvPr>
        </p:nvSpPr>
        <p:spPr/>
        <p:txBody>
          <a:bodyPr/>
          <a:lstStyle/>
          <a:p>
            <a:fld id="{D7BAF645-2832-40E2-97F3-3D8CED0080CD}" type="datetimeFigureOut">
              <a:rPr lang="en-US" smtClean="0"/>
              <a:t>6/15/2022</a:t>
            </a:fld>
            <a:endParaRPr lang="en-US"/>
          </a:p>
        </p:txBody>
      </p:sp>
      <p:sp>
        <p:nvSpPr>
          <p:cNvPr id="6" name="Chỗ dành sẵn cho Chân trang 5">
            <a:extLst>
              <a:ext uri="{FF2B5EF4-FFF2-40B4-BE49-F238E27FC236}">
                <a16:creationId xmlns:a16="http://schemas.microsoft.com/office/drawing/2014/main" id="{AF585DA0-CC52-4B22-9CA5-60D38CC1DE4B}"/>
              </a:ext>
            </a:extLst>
          </p:cNvPr>
          <p:cNvSpPr>
            <a:spLocks noGrp="1"/>
          </p:cNvSpPr>
          <p:nvPr>
            <p:ph type="ftr" sz="quarter" idx="11"/>
          </p:nvPr>
        </p:nvSpPr>
        <p:spPr/>
        <p:txBody>
          <a:bodyPr/>
          <a:lstStyle/>
          <a:p>
            <a:endParaRPr lang="en-US"/>
          </a:p>
        </p:txBody>
      </p:sp>
      <p:sp>
        <p:nvSpPr>
          <p:cNvPr id="7" name="Chỗ dành sẵn cho Số hiệu Bản chiếu 6">
            <a:extLst>
              <a:ext uri="{FF2B5EF4-FFF2-40B4-BE49-F238E27FC236}">
                <a16:creationId xmlns:a16="http://schemas.microsoft.com/office/drawing/2014/main" id="{014912D9-FD69-4D82-B8D4-F957D3827EF3}"/>
              </a:ext>
            </a:extLst>
          </p:cNvPr>
          <p:cNvSpPr>
            <a:spLocks noGrp="1"/>
          </p:cNvSpPr>
          <p:nvPr>
            <p:ph type="sldNum" sz="quarter" idx="12"/>
          </p:nvPr>
        </p:nvSpPr>
        <p:spPr/>
        <p:txBody>
          <a:bodyPr/>
          <a:lstStyle/>
          <a:p>
            <a:fld id="{3C7156F4-C6C4-46BE-BC99-7FCB1EAE8A9D}" type="slidenum">
              <a:rPr lang="en-US" smtClean="0"/>
              <a:t>‹#›</a:t>
            </a:fld>
            <a:endParaRPr lang="en-US"/>
          </a:p>
        </p:txBody>
      </p:sp>
    </p:spTree>
    <p:extLst>
      <p:ext uri="{BB962C8B-B14F-4D97-AF65-F5344CB8AC3E}">
        <p14:creationId xmlns:p14="http://schemas.microsoft.com/office/powerpoint/2010/main" val="22399230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hỗ dành sẵn cho Tiêu đề 1">
            <a:extLst>
              <a:ext uri="{FF2B5EF4-FFF2-40B4-BE49-F238E27FC236}">
                <a16:creationId xmlns:a16="http://schemas.microsoft.com/office/drawing/2014/main" id="{F9FB1134-A125-42C4-A673-3EEB7FC13C4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vi-VN"/>
              <a:t>Bấm để sửa kiểu tiêu đề Bản cái</a:t>
            </a:r>
            <a:endParaRPr lang="en-US"/>
          </a:p>
        </p:txBody>
      </p:sp>
      <p:sp>
        <p:nvSpPr>
          <p:cNvPr id="3" name="Chỗ dành sẵn cho Văn bản 2">
            <a:extLst>
              <a:ext uri="{FF2B5EF4-FFF2-40B4-BE49-F238E27FC236}">
                <a16:creationId xmlns:a16="http://schemas.microsoft.com/office/drawing/2014/main" id="{B9FC20F2-B5C8-40A2-8229-B3B7DE9FDB3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4" name="Chỗ dành sẵn cho Ngày tháng 3">
            <a:extLst>
              <a:ext uri="{FF2B5EF4-FFF2-40B4-BE49-F238E27FC236}">
                <a16:creationId xmlns:a16="http://schemas.microsoft.com/office/drawing/2014/main" id="{679A6511-50CB-4BC0-A6FF-429BAB9F4BD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BAF645-2832-40E2-97F3-3D8CED0080CD}" type="datetimeFigureOut">
              <a:rPr lang="en-US" smtClean="0"/>
              <a:t>6/15/2022</a:t>
            </a:fld>
            <a:endParaRPr lang="en-US"/>
          </a:p>
        </p:txBody>
      </p:sp>
      <p:sp>
        <p:nvSpPr>
          <p:cNvPr id="5" name="Chỗ dành sẵn cho Chân trang 4">
            <a:extLst>
              <a:ext uri="{FF2B5EF4-FFF2-40B4-BE49-F238E27FC236}">
                <a16:creationId xmlns:a16="http://schemas.microsoft.com/office/drawing/2014/main" id="{DA1C47B8-1ACE-4C85-877A-02216674236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Chỗ dành sẵn cho Số hiệu Bản chiếu 5">
            <a:extLst>
              <a:ext uri="{FF2B5EF4-FFF2-40B4-BE49-F238E27FC236}">
                <a16:creationId xmlns:a16="http://schemas.microsoft.com/office/drawing/2014/main" id="{AC70B12D-3EE6-496B-87A9-94167202BB4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7156F4-C6C4-46BE-BC99-7FCB1EAE8A9D}" type="slidenum">
              <a:rPr lang="en-US" smtClean="0"/>
              <a:t>‹#›</a:t>
            </a:fld>
            <a:endParaRPr lang="en-US"/>
          </a:p>
        </p:txBody>
      </p:sp>
    </p:spTree>
    <p:extLst>
      <p:ext uri="{BB962C8B-B14F-4D97-AF65-F5344CB8AC3E}">
        <p14:creationId xmlns:p14="http://schemas.microsoft.com/office/powerpoint/2010/main" val="32464082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4.jpg"/><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Hộp Văn bản 1">
            <a:extLst>
              <a:ext uri="{FF2B5EF4-FFF2-40B4-BE49-F238E27FC236}">
                <a16:creationId xmlns:a16="http://schemas.microsoft.com/office/drawing/2014/main" id="{8202C0DB-1CFD-4891-94AA-78347A592B29}"/>
              </a:ext>
            </a:extLst>
          </p:cNvPr>
          <p:cNvSpPr txBox="1"/>
          <p:nvPr/>
        </p:nvSpPr>
        <p:spPr>
          <a:xfrm>
            <a:off x="5762081" y="1240725"/>
            <a:ext cx="7753883" cy="1446550"/>
          </a:xfrm>
          <a:prstGeom prst="rect">
            <a:avLst/>
          </a:prstGeom>
          <a:noFill/>
        </p:spPr>
        <p:txBody>
          <a:bodyPr wrap="square" rtlCol="0">
            <a:spAutoFit/>
          </a:bodyPr>
          <a:lstStyle/>
          <a:p>
            <a:r>
              <a:rPr lang="en-US" sz="4400" b="1">
                <a:latin typeface="Times New Roman" panose="02020603050405020304" pitchFamily="18" charset="0"/>
                <a:cs typeface="Times New Roman" panose="02020603050405020304" pitchFamily="18" charset="0"/>
              </a:rPr>
              <a:t>Website bán điện thoại  </a:t>
            </a:r>
          </a:p>
          <a:p>
            <a:r>
              <a:rPr lang="en-US" sz="4400" b="1">
                <a:latin typeface="Times New Roman" panose="02020603050405020304" pitchFamily="18" charset="0"/>
                <a:cs typeface="Times New Roman" panose="02020603050405020304" pitchFamily="18" charset="0"/>
              </a:rPr>
              <a:t>Di động Việt</a:t>
            </a:r>
          </a:p>
        </p:txBody>
      </p:sp>
      <p:sp>
        <p:nvSpPr>
          <p:cNvPr id="4" name="Hộp Văn bản 3">
            <a:extLst>
              <a:ext uri="{FF2B5EF4-FFF2-40B4-BE49-F238E27FC236}">
                <a16:creationId xmlns:a16="http://schemas.microsoft.com/office/drawing/2014/main" id="{6E56F436-E7A9-49FC-9522-10314E703748}"/>
              </a:ext>
            </a:extLst>
          </p:cNvPr>
          <p:cNvSpPr txBox="1"/>
          <p:nvPr/>
        </p:nvSpPr>
        <p:spPr>
          <a:xfrm>
            <a:off x="0" y="386859"/>
            <a:ext cx="5976395" cy="1015663"/>
          </a:xfrm>
          <a:prstGeom prst="rect">
            <a:avLst/>
          </a:prstGeom>
          <a:noFill/>
        </p:spPr>
        <p:txBody>
          <a:bodyPr wrap="square" rtlCol="0">
            <a:spAutoFit/>
          </a:bodyPr>
          <a:lstStyle/>
          <a:p>
            <a:r>
              <a:rPr lang="en-US" sz="6000">
                <a:solidFill>
                  <a:srgbClr val="FF0000"/>
                </a:solidFill>
                <a:latin typeface="Times New Roman" panose="02020603050405020304" pitchFamily="18" charset="0"/>
                <a:cs typeface="Times New Roman" panose="02020603050405020304" pitchFamily="18" charset="0"/>
              </a:rPr>
              <a:t> Lập trình WEB</a:t>
            </a:r>
          </a:p>
        </p:txBody>
      </p:sp>
      <p:sp>
        <p:nvSpPr>
          <p:cNvPr id="26" name="TextBox 25">
            <a:extLst>
              <a:ext uri="{FF2B5EF4-FFF2-40B4-BE49-F238E27FC236}">
                <a16:creationId xmlns:a16="http://schemas.microsoft.com/office/drawing/2014/main" id="{991F42B7-C602-9578-D00B-234181444D17}"/>
              </a:ext>
            </a:extLst>
          </p:cNvPr>
          <p:cNvSpPr txBox="1"/>
          <p:nvPr/>
        </p:nvSpPr>
        <p:spPr>
          <a:xfrm>
            <a:off x="5671301" y="3172611"/>
            <a:ext cx="6604028" cy="1569660"/>
          </a:xfrm>
          <a:prstGeom prst="rect">
            <a:avLst/>
          </a:prstGeom>
          <a:noFill/>
        </p:spPr>
        <p:txBody>
          <a:bodyPr wrap="square" rtlCol="0">
            <a:spAutoFit/>
          </a:bodyPr>
          <a:lstStyle/>
          <a:p>
            <a:r>
              <a:rPr lang="en-US" sz="3200">
                <a:latin typeface="Times New Roman" panose="02020603050405020304" pitchFamily="18" charset="0"/>
                <a:cs typeface="Times New Roman" panose="02020603050405020304" pitchFamily="18" charset="0"/>
              </a:rPr>
              <a:t>Phạm Tấn Minh</a:t>
            </a:r>
          </a:p>
          <a:p>
            <a:r>
              <a:rPr lang="en-US" sz="3200">
                <a:latin typeface="Times New Roman" panose="02020603050405020304" pitchFamily="18" charset="0"/>
                <a:cs typeface="Times New Roman" panose="02020603050405020304" pitchFamily="18" charset="0"/>
              </a:rPr>
              <a:t>Nguyễn Hoàng Thảo</a:t>
            </a:r>
          </a:p>
          <a:p>
            <a:r>
              <a:rPr lang="en-US" sz="3200">
                <a:latin typeface="Times New Roman" panose="02020603050405020304" pitchFamily="18" charset="0"/>
                <a:cs typeface="Times New Roman" panose="02020603050405020304" pitchFamily="18" charset="0"/>
              </a:rPr>
              <a:t>Lê Nguyễn Quốc Nhật</a:t>
            </a:r>
          </a:p>
        </p:txBody>
      </p:sp>
      <p:sp>
        <p:nvSpPr>
          <p:cNvPr id="27" name="TextBox 26">
            <a:extLst>
              <a:ext uri="{FF2B5EF4-FFF2-40B4-BE49-F238E27FC236}">
                <a16:creationId xmlns:a16="http://schemas.microsoft.com/office/drawing/2014/main" id="{4F121A10-6480-6451-5504-2E3448E3B5D7}"/>
              </a:ext>
            </a:extLst>
          </p:cNvPr>
          <p:cNvSpPr txBox="1"/>
          <p:nvPr/>
        </p:nvSpPr>
        <p:spPr>
          <a:xfrm>
            <a:off x="2395335" y="5324887"/>
            <a:ext cx="7401330" cy="584775"/>
          </a:xfrm>
          <a:prstGeom prst="rect">
            <a:avLst/>
          </a:prstGeom>
          <a:noFill/>
        </p:spPr>
        <p:txBody>
          <a:bodyPr wrap="square" rtlCol="0">
            <a:spAutoFit/>
          </a:bodyPr>
          <a:lstStyle/>
          <a:p>
            <a:r>
              <a:rPr lang="en-US" sz="3200">
                <a:latin typeface="Times New Roman" panose="02020603050405020304" pitchFamily="18" charset="0"/>
                <a:cs typeface="Times New Roman" panose="02020603050405020304" pitchFamily="18" charset="0"/>
              </a:rPr>
              <a:t>Giảng viên: Ths Nguyễn Thị Thanh Thảo</a:t>
            </a:r>
          </a:p>
        </p:txBody>
      </p:sp>
      <p:pic>
        <p:nvPicPr>
          <p:cNvPr id="9" name="Picture 8" descr="Graphical user interface&#10;&#10;Description automatically generated">
            <a:extLst>
              <a:ext uri="{FF2B5EF4-FFF2-40B4-BE49-F238E27FC236}">
                <a16:creationId xmlns:a16="http://schemas.microsoft.com/office/drawing/2014/main" id="{DC80E801-6F04-5E57-8D66-B44704D102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9904" y="1321252"/>
            <a:ext cx="5441397" cy="3421019"/>
          </a:xfrm>
          <a:prstGeom prst="rect">
            <a:avLst/>
          </a:prstGeom>
        </p:spPr>
      </p:pic>
      <p:pic>
        <p:nvPicPr>
          <p:cNvPr id="7" name="Picture 6" descr="Diagram&#10;&#10;Description automatically generated">
            <a:extLst>
              <a:ext uri="{FF2B5EF4-FFF2-40B4-BE49-F238E27FC236}">
                <a16:creationId xmlns:a16="http://schemas.microsoft.com/office/drawing/2014/main" id="{A786E271-967F-7851-947C-0754EB358A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4364969">
            <a:off x="-9681343" y="1758288"/>
            <a:ext cx="3601218" cy="2546945"/>
          </a:xfrm>
          <a:prstGeom prst="rect">
            <a:avLst/>
          </a:prstGeom>
          <a:ln>
            <a:noFill/>
          </a:ln>
          <a:effectLst>
            <a:softEdge rad="112500"/>
          </a:effectLst>
        </p:spPr>
      </p:pic>
      <p:pic>
        <p:nvPicPr>
          <p:cNvPr id="8" name="Picture 2" descr="Sự khác nhau của lập trình web và thiết kế web">
            <a:extLst>
              <a:ext uri="{FF2B5EF4-FFF2-40B4-BE49-F238E27FC236}">
                <a16:creationId xmlns:a16="http://schemas.microsoft.com/office/drawing/2014/main" id="{410D0AE5-FDD7-AD5C-20E1-149C7501456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18286638">
            <a:off x="15582548" y="1285696"/>
            <a:ext cx="3698319" cy="2523487"/>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90683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2000">
        <p159:morph option="byObject"/>
      </p:transition>
    </mc:Choice>
    <mc:Fallback xmlns="">
      <p:transition spd="slow" advTm="2000">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16" name="Hình chữ nhật: Góc Tròn 15">
            <a:extLst>
              <a:ext uri="{FF2B5EF4-FFF2-40B4-BE49-F238E27FC236}">
                <a16:creationId xmlns:a16="http://schemas.microsoft.com/office/drawing/2014/main" id="{757A3A82-D050-4248-9BEB-2FE17BD76BBD}"/>
              </a:ext>
            </a:extLst>
          </p:cNvPr>
          <p:cNvSpPr/>
          <p:nvPr/>
        </p:nvSpPr>
        <p:spPr>
          <a:xfrm rot="5400000">
            <a:off x="8050529" y="-425041"/>
            <a:ext cx="2830783" cy="4134348"/>
          </a:xfrm>
          <a:prstGeom prst="roundRect">
            <a:avLst>
              <a:gd name="adj" fmla="val 8816"/>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Hình chữ nhật: Góc Tròn 24">
            <a:extLst>
              <a:ext uri="{FF2B5EF4-FFF2-40B4-BE49-F238E27FC236}">
                <a16:creationId xmlns:a16="http://schemas.microsoft.com/office/drawing/2014/main" id="{8F0F489A-C1FF-4681-97DF-811AE7B12BD4}"/>
              </a:ext>
            </a:extLst>
          </p:cNvPr>
          <p:cNvSpPr/>
          <p:nvPr/>
        </p:nvSpPr>
        <p:spPr>
          <a:xfrm rot="16200000">
            <a:off x="6060098" y="3013183"/>
            <a:ext cx="2762935" cy="3921310"/>
          </a:xfrm>
          <a:prstGeom prst="roundRect">
            <a:avLst>
              <a:gd name="adj" fmla="val 10055"/>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Hộp Văn bản 27">
            <a:extLst>
              <a:ext uri="{FF2B5EF4-FFF2-40B4-BE49-F238E27FC236}">
                <a16:creationId xmlns:a16="http://schemas.microsoft.com/office/drawing/2014/main" id="{ED00F88C-61BB-4C6E-BBD4-A4F5D41B703B}"/>
              </a:ext>
            </a:extLst>
          </p:cNvPr>
          <p:cNvSpPr txBox="1"/>
          <p:nvPr/>
        </p:nvSpPr>
        <p:spPr>
          <a:xfrm>
            <a:off x="519429" y="-3343406"/>
            <a:ext cx="4060372" cy="769441"/>
          </a:xfrm>
          <a:prstGeom prst="rect">
            <a:avLst/>
          </a:prstGeom>
          <a:noFill/>
        </p:spPr>
        <p:txBody>
          <a:bodyPr wrap="square" rtlCol="0">
            <a:spAutoFit/>
          </a:bodyPr>
          <a:lstStyle/>
          <a:p>
            <a:r>
              <a:rPr lang="en-US" sz="4400" b="1">
                <a:solidFill>
                  <a:schemeClr val="accent2">
                    <a:lumMod val="50000"/>
                  </a:schemeClr>
                </a:solidFill>
                <a:latin typeface="Arial" panose="020B0604020202020204" pitchFamily="34" charset="0"/>
                <a:cs typeface="Arial" panose="020B0604020202020204" pitchFamily="34" charset="0"/>
              </a:rPr>
              <a:t>thuyết trình</a:t>
            </a:r>
          </a:p>
        </p:txBody>
      </p:sp>
      <p:sp>
        <p:nvSpPr>
          <p:cNvPr id="33" name="Hộp Văn bản 32">
            <a:extLst>
              <a:ext uri="{FF2B5EF4-FFF2-40B4-BE49-F238E27FC236}">
                <a16:creationId xmlns:a16="http://schemas.microsoft.com/office/drawing/2014/main" id="{61BAAE8B-46B9-4CAD-9E4D-B44888A81D57}"/>
              </a:ext>
            </a:extLst>
          </p:cNvPr>
          <p:cNvSpPr txBox="1"/>
          <p:nvPr/>
        </p:nvSpPr>
        <p:spPr>
          <a:xfrm>
            <a:off x="539901" y="-2246927"/>
            <a:ext cx="4060372" cy="400110"/>
          </a:xfrm>
          <a:prstGeom prst="rect">
            <a:avLst/>
          </a:prstGeom>
          <a:noFill/>
        </p:spPr>
        <p:txBody>
          <a:bodyPr wrap="square" rtlCol="0">
            <a:spAutoFit/>
          </a:bodyPr>
          <a:lstStyle/>
          <a:p>
            <a:r>
              <a:rPr lang="en-US" sz="2000" b="1">
                <a:solidFill>
                  <a:schemeClr val="accent2">
                    <a:lumMod val="50000"/>
                  </a:schemeClr>
                </a:solidFill>
                <a:latin typeface="Arial" panose="020B0604020202020204" pitchFamily="34" charset="0"/>
                <a:cs typeface="Arial" panose="020B0604020202020204" pitchFamily="34" charset="0"/>
              </a:rPr>
              <a:t>Chủ đề thuyết trình</a:t>
            </a:r>
          </a:p>
        </p:txBody>
      </p:sp>
      <p:sp>
        <p:nvSpPr>
          <p:cNvPr id="34" name="Hộp Văn bản 33">
            <a:extLst>
              <a:ext uri="{FF2B5EF4-FFF2-40B4-BE49-F238E27FC236}">
                <a16:creationId xmlns:a16="http://schemas.microsoft.com/office/drawing/2014/main" id="{41800E31-5B3C-4D53-978F-2076ED27638E}"/>
              </a:ext>
            </a:extLst>
          </p:cNvPr>
          <p:cNvSpPr txBox="1"/>
          <p:nvPr/>
        </p:nvSpPr>
        <p:spPr>
          <a:xfrm>
            <a:off x="519429" y="-1410411"/>
            <a:ext cx="3931016" cy="338554"/>
          </a:xfrm>
          <a:prstGeom prst="rect">
            <a:avLst/>
          </a:prstGeom>
          <a:noFill/>
        </p:spPr>
        <p:txBody>
          <a:bodyPr wrap="square" rtlCol="0">
            <a:spAutoFit/>
          </a:bodyPr>
          <a:lstStyle/>
          <a:p>
            <a:r>
              <a:rPr lang="en-US" sz="1600" b="1">
                <a:latin typeface="Arial" panose="020B0604020202020204" pitchFamily="34" charset="0"/>
                <a:cs typeface="Arial" panose="020B0604020202020204" pitchFamily="34" charset="0"/>
              </a:rPr>
              <a:t>Ghi chú nội dung thuyết trình </a:t>
            </a:r>
          </a:p>
        </p:txBody>
      </p:sp>
      <p:sp>
        <p:nvSpPr>
          <p:cNvPr id="27" name="Hình chữ nhật 26">
            <a:extLst>
              <a:ext uri="{FF2B5EF4-FFF2-40B4-BE49-F238E27FC236}">
                <a16:creationId xmlns:a16="http://schemas.microsoft.com/office/drawing/2014/main" id="{DAE38240-4601-4B93-AA4A-9A049430320A}"/>
              </a:ext>
            </a:extLst>
          </p:cNvPr>
          <p:cNvSpPr/>
          <p:nvPr/>
        </p:nvSpPr>
        <p:spPr>
          <a:xfrm rot="13171530">
            <a:off x="10058577" y="3973353"/>
            <a:ext cx="1516683" cy="1482687"/>
          </a:xfrm>
          <a:prstGeom prst="rect">
            <a:avLst/>
          </a:prstGeom>
          <a:solidFill>
            <a:srgbClr val="5125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Hình chữ nhật 31">
            <a:extLst>
              <a:ext uri="{FF2B5EF4-FFF2-40B4-BE49-F238E27FC236}">
                <a16:creationId xmlns:a16="http://schemas.microsoft.com/office/drawing/2014/main" id="{E0531542-2A40-4D90-8069-5C3DD5653889}"/>
              </a:ext>
            </a:extLst>
          </p:cNvPr>
          <p:cNvSpPr/>
          <p:nvPr/>
        </p:nvSpPr>
        <p:spPr>
          <a:xfrm rot="19016543">
            <a:off x="5456998" y="1349230"/>
            <a:ext cx="1336428" cy="130647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Hộp Văn bản 34">
            <a:extLst>
              <a:ext uri="{FF2B5EF4-FFF2-40B4-BE49-F238E27FC236}">
                <a16:creationId xmlns:a16="http://schemas.microsoft.com/office/drawing/2014/main" id="{301036F6-82CB-4611-969F-0BD9C3002C7B}"/>
              </a:ext>
            </a:extLst>
          </p:cNvPr>
          <p:cNvSpPr txBox="1"/>
          <p:nvPr/>
        </p:nvSpPr>
        <p:spPr>
          <a:xfrm>
            <a:off x="560372" y="-4436522"/>
            <a:ext cx="4060372" cy="769441"/>
          </a:xfrm>
          <a:prstGeom prst="rect">
            <a:avLst/>
          </a:prstGeom>
          <a:noFill/>
        </p:spPr>
        <p:txBody>
          <a:bodyPr wrap="square" rtlCol="0">
            <a:spAutoFit/>
          </a:bodyPr>
          <a:lstStyle/>
          <a:p>
            <a:r>
              <a:rPr lang="en-US" sz="4400" b="1">
                <a:solidFill>
                  <a:schemeClr val="accent2">
                    <a:lumMod val="50000"/>
                  </a:schemeClr>
                </a:solidFill>
                <a:latin typeface="Arial" panose="020B0604020202020204" pitchFamily="34" charset="0"/>
                <a:cs typeface="Arial" panose="020B0604020202020204" pitchFamily="34" charset="0"/>
              </a:rPr>
              <a:t>Môn học</a:t>
            </a:r>
          </a:p>
        </p:txBody>
      </p:sp>
      <p:grpSp>
        <p:nvGrpSpPr>
          <p:cNvPr id="29" name="Nhóm 28">
            <a:extLst>
              <a:ext uri="{FF2B5EF4-FFF2-40B4-BE49-F238E27FC236}">
                <a16:creationId xmlns:a16="http://schemas.microsoft.com/office/drawing/2014/main" id="{5F6CF956-61E2-4ECF-87CF-E11898C417D2}"/>
              </a:ext>
            </a:extLst>
          </p:cNvPr>
          <p:cNvGrpSpPr/>
          <p:nvPr/>
        </p:nvGrpSpPr>
        <p:grpSpPr>
          <a:xfrm>
            <a:off x="951163" y="25229"/>
            <a:ext cx="3804765" cy="6880368"/>
            <a:chOff x="4440782" y="391618"/>
            <a:chExt cx="3248025" cy="6430965"/>
          </a:xfrm>
        </p:grpSpPr>
        <p:grpSp>
          <p:nvGrpSpPr>
            <p:cNvPr id="59" name="Group 7">
              <a:extLst>
                <a:ext uri="{FF2B5EF4-FFF2-40B4-BE49-F238E27FC236}">
                  <a16:creationId xmlns:a16="http://schemas.microsoft.com/office/drawing/2014/main" id="{ED9E578A-28F1-4F6C-B253-7806E5B7A7FF}"/>
                </a:ext>
              </a:extLst>
            </p:cNvPr>
            <p:cNvGrpSpPr/>
            <p:nvPr/>
          </p:nvGrpSpPr>
          <p:grpSpPr>
            <a:xfrm>
              <a:off x="4440782" y="391618"/>
              <a:ext cx="3248025" cy="6362700"/>
              <a:chOff x="257174" y="247650"/>
              <a:chExt cx="3248025" cy="6362700"/>
            </a:xfrm>
          </p:grpSpPr>
          <p:sp>
            <p:nvSpPr>
              <p:cNvPr id="61" name="Rectangle: Rounded Corners 8">
                <a:extLst>
                  <a:ext uri="{FF2B5EF4-FFF2-40B4-BE49-F238E27FC236}">
                    <a16:creationId xmlns:a16="http://schemas.microsoft.com/office/drawing/2014/main" id="{B652106F-6134-46DB-82AB-C558C03BF855}"/>
                  </a:ext>
                </a:extLst>
              </p:cNvPr>
              <p:cNvSpPr/>
              <p:nvPr/>
            </p:nvSpPr>
            <p:spPr>
              <a:xfrm>
                <a:off x="257174" y="247650"/>
                <a:ext cx="3248025" cy="6362700"/>
              </a:xfrm>
              <a:prstGeom prst="roundRect">
                <a:avLst>
                  <a:gd name="adj" fmla="val 11080"/>
                </a:avLst>
              </a:prstGeom>
              <a:solidFill>
                <a:schemeClr val="tx1"/>
              </a:solidFill>
              <a:ln w="762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dirty="0"/>
              </a:p>
            </p:txBody>
          </p:sp>
          <p:sp>
            <p:nvSpPr>
              <p:cNvPr id="62" name="Rectangle: Rounded Corners 18">
                <a:extLst>
                  <a:ext uri="{FF2B5EF4-FFF2-40B4-BE49-F238E27FC236}">
                    <a16:creationId xmlns:a16="http://schemas.microsoft.com/office/drawing/2014/main" id="{2C5F80F9-1C8A-40A7-8F91-BCFC690653DA}"/>
                  </a:ext>
                </a:extLst>
              </p:cNvPr>
              <p:cNvSpPr/>
              <p:nvPr/>
            </p:nvSpPr>
            <p:spPr>
              <a:xfrm>
                <a:off x="362566" y="365319"/>
                <a:ext cx="3038697" cy="6135494"/>
              </a:xfrm>
              <a:prstGeom prst="roundRect">
                <a:avLst>
                  <a:gd name="adj" fmla="val 9252"/>
                </a:avLst>
              </a:prstGeom>
              <a:solidFill>
                <a:schemeClr val="accent4">
                  <a:lumMod val="60000"/>
                  <a:lumOff val="40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dirty="0"/>
              </a:p>
            </p:txBody>
          </p:sp>
        </p:grpSp>
        <p:sp>
          <p:nvSpPr>
            <p:cNvPr id="5" name="Hình chữ nhật: Góc Tròn 4">
              <a:extLst>
                <a:ext uri="{FF2B5EF4-FFF2-40B4-BE49-F238E27FC236}">
                  <a16:creationId xmlns:a16="http://schemas.microsoft.com/office/drawing/2014/main" id="{65AC617C-0E2F-45B6-8C55-930A35EB626C}"/>
                </a:ext>
              </a:extLst>
            </p:cNvPr>
            <p:cNvSpPr/>
            <p:nvPr/>
          </p:nvSpPr>
          <p:spPr>
            <a:xfrm>
              <a:off x="4959933" y="6716218"/>
              <a:ext cx="2158894" cy="106365"/>
            </a:xfrm>
            <a:prstGeom prst="roundRect">
              <a:avLst>
                <a:gd name="adj" fmla="val 22757"/>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Hình chữ nhật: Góc Tròn 25">
              <a:extLst>
                <a:ext uri="{FF2B5EF4-FFF2-40B4-BE49-F238E27FC236}">
                  <a16:creationId xmlns:a16="http://schemas.microsoft.com/office/drawing/2014/main" id="{83D3973B-9742-480B-A219-55366F508519}"/>
                </a:ext>
              </a:extLst>
            </p:cNvPr>
            <p:cNvSpPr/>
            <p:nvPr/>
          </p:nvSpPr>
          <p:spPr>
            <a:xfrm>
              <a:off x="5167171" y="472629"/>
              <a:ext cx="1861856" cy="106365"/>
            </a:xfrm>
            <a:prstGeom prst="roundRect">
              <a:avLst>
                <a:gd name="adj" fmla="val 5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0" name="Group 39">
            <a:extLst>
              <a:ext uri="{FF2B5EF4-FFF2-40B4-BE49-F238E27FC236}">
                <a16:creationId xmlns:a16="http://schemas.microsoft.com/office/drawing/2014/main" id="{BE6550E8-E56D-4978-A285-338FC1C4ECAF}"/>
              </a:ext>
            </a:extLst>
          </p:cNvPr>
          <p:cNvGrpSpPr/>
          <p:nvPr/>
        </p:nvGrpSpPr>
        <p:grpSpPr>
          <a:xfrm>
            <a:off x="1132608" y="4911768"/>
            <a:ext cx="3382331" cy="1042522"/>
            <a:chOff x="1609820" y="5072067"/>
            <a:chExt cx="3031531" cy="742936"/>
          </a:xfrm>
          <a:solidFill>
            <a:schemeClr val="accent1">
              <a:lumMod val="75000"/>
            </a:schemeClr>
          </a:solidFill>
        </p:grpSpPr>
        <p:sp>
          <p:nvSpPr>
            <p:cNvPr id="31" name="Rectangle: Rounded Corners 40">
              <a:extLst>
                <a:ext uri="{FF2B5EF4-FFF2-40B4-BE49-F238E27FC236}">
                  <a16:creationId xmlns:a16="http://schemas.microsoft.com/office/drawing/2014/main" id="{D34A131F-FA73-4994-A76E-EC2C31DEF61F}"/>
                </a:ext>
              </a:extLst>
            </p:cNvPr>
            <p:cNvSpPr/>
            <p:nvPr/>
          </p:nvSpPr>
          <p:spPr>
            <a:xfrm>
              <a:off x="1609820" y="5072067"/>
              <a:ext cx="3031531" cy="742936"/>
            </a:xfrm>
            <a:prstGeom prst="roundRect">
              <a:avLst>
                <a:gd name="adj" fmla="val 21776"/>
              </a:avLst>
            </a:prstGeom>
            <a:grp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36" name="Group 41">
              <a:extLst>
                <a:ext uri="{FF2B5EF4-FFF2-40B4-BE49-F238E27FC236}">
                  <a16:creationId xmlns:a16="http://schemas.microsoft.com/office/drawing/2014/main" id="{355E0800-D678-47F3-BF90-0E1DE8B20228}"/>
                </a:ext>
              </a:extLst>
            </p:cNvPr>
            <p:cNvGrpSpPr/>
            <p:nvPr/>
          </p:nvGrpSpPr>
          <p:grpSpPr>
            <a:xfrm>
              <a:off x="1652547" y="5123697"/>
              <a:ext cx="2916504" cy="436261"/>
              <a:chOff x="1652547" y="5123697"/>
              <a:chExt cx="2916504" cy="436261"/>
            </a:xfrm>
            <a:grpFill/>
          </p:grpSpPr>
          <p:sp>
            <p:nvSpPr>
              <p:cNvPr id="37" name="Rectangle 43">
                <a:extLst>
                  <a:ext uri="{FF2B5EF4-FFF2-40B4-BE49-F238E27FC236}">
                    <a16:creationId xmlns:a16="http://schemas.microsoft.com/office/drawing/2014/main" id="{B71A262D-3868-4E2F-99BB-4A5C7D0FFCEE}"/>
                  </a:ext>
                </a:extLst>
              </p:cNvPr>
              <p:cNvSpPr/>
              <p:nvPr/>
            </p:nvSpPr>
            <p:spPr>
              <a:xfrm>
                <a:off x="1654515" y="5123697"/>
                <a:ext cx="1301122" cy="263198"/>
              </a:xfrm>
              <a:prstGeom prst="rect">
                <a:avLst/>
              </a:prstGeom>
              <a:grpFill/>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b="1">
                    <a:solidFill>
                      <a:prstClr val="white">
                        <a:lumMod val="95000"/>
                      </a:prstClr>
                    </a:solidFill>
                    <a:latin typeface="Arial" panose="020B0604020202020204" pitchFamily="34" charset="0"/>
                    <a:cs typeface="Arial" panose="020B0604020202020204" pitchFamily="34" charset="0"/>
                  </a:rPr>
                  <a:t>Giới thiệu</a:t>
                </a:r>
                <a:endParaRPr kumimoji="0" lang="en-US" sz="1800" b="1" i="0" u="none" strike="noStrike" kern="1200" cap="none" spc="0" normalizeH="0" baseline="0" noProof="0" dirty="0">
                  <a:ln>
                    <a:noFill/>
                  </a:ln>
                  <a:solidFill>
                    <a:prstClr val="white">
                      <a:lumMod val="95000"/>
                    </a:prstClr>
                  </a:solidFill>
                  <a:effectLst/>
                  <a:uLnTx/>
                  <a:uFillTx/>
                  <a:latin typeface="Arial" panose="020B0604020202020204" pitchFamily="34" charset="0"/>
                  <a:cs typeface="Arial" panose="020B0604020202020204" pitchFamily="34" charset="0"/>
                </a:endParaRPr>
              </a:p>
            </p:txBody>
          </p:sp>
          <p:sp>
            <p:nvSpPr>
              <p:cNvPr id="38" name="Rectangle 44">
                <a:extLst>
                  <a:ext uri="{FF2B5EF4-FFF2-40B4-BE49-F238E27FC236}">
                    <a16:creationId xmlns:a16="http://schemas.microsoft.com/office/drawing/2014/main" id="{35D38E93-BC12-4076-859E-03E7EEE7FB6E}"/>
                  </a:ext>
                </a:extLst>
              </p:cNvPr>
              <p:cNvSpPr/>
              <p:nvPr/>
            </p:nvSpPr>
            <p:spPr>
              <a:xfrm>
                <a:off x="1652547" y="5379009"/>
                <a:ext cx="2916504" cy="180949"/>
              </a:xfrm>
              <a:prstGeom prst="rect">
                <a:avLst/>
              </a:prstGeom>
              <a:grp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MY" sz="1050">
                    <a:solidFill>
                      <a:schemeClr val="bg1"/>
                    </a:solidFill>
                    <a:latin typeface="Arial" panose="020B0604020202020204" pitchFamily="34" charset="0"/>
                    <a:cs typeface="Arial" panose="020B0604020202020204" pitchFamily="34" charset="0"/>
                  </a:rPr>
                  <a:t>Hệ chuyên gia là gì?</a:t>
                </a:r>
                <a:endParaRPr kumimoji="0" lang="en-MY" sz="1050" i="0" u="none" strike="noStrike" kern="1200" cap="none" spc="0" normalizeH="0" baseline="0" noProof="0" dirty="0">
                  <a:ln>
                    <a:noFill/>
                  </a:ln>
                  <a:solidFill>
                    <a:schemeClr val="bg1"/>
                  </a:solidFill>
                  <a:effectLst/>
                  <a:uLnTx/>
                  <a:uFillTx/>
                  <a:latin typeface="Arial" panose="020B0604020202020204" pitchFamily="34" charset="0"/>
                  <a:ea typeface="+mn-ea"/>
                  <a:cs typeface="Arial" panose="020B0604020202020204" pitchFamily="34" charset="0"/>
                </a:endParaRPr>
              </a:p>
            </p:txBody>
          </p:sp>
        </p:grpSp>
      </p:grpSp>
      <p:grpSp>
        <p:nvGrpSpPr>
          <p:cNvPr id="39" name="Group 39">
            <a:extLst>
              <a:ext uri="{FF2B5EF4-FFF2-40B4-BE49-F238E27FC236}">
                <a16:creationId xmlns:a16="http://schemas.microsoft.com/office/drawing/2014/main" id="{A8017B95-29AB-45F1-B032-DC88E518AD90}"/>
              </a:ext>
            </a:extLst>
          </p:cNvPr>
          <p:cNvGrpSpPr/>
          <p:nvPr/>
        </p:nvGrpSpPr>
        <p:grpSpPr>
          <a:xfrm>
            <a:off x="254367" y="584981"/>
            <a:ext cx="3382331" cy="1042522"/>
            <a:chOff x="1609820" y="5072067"/>
            <a:chExt cx="3031531" cy="742936"/>
          </a:xfrm>
          <a:solidFill>
            <a:srgbClr val="D05400"/>
          </a:solidFill>
        </p:grpSpPr>
        <p:sp>
          <p:nvSpPr>
            <p:cNvPr id="40" name="Rectangle: Rounded Corners 40">
              <a:extLst>
                <a:ext uri="{FF2B5EF4-FFF2-40B4-BE49-F238E27FC236}">
                  <a16:creationId xmlns:a16="http://schemas.microsoft.com/office/drawing/2014/main" id="{025F0450-82DB-41F0-88AD-CF90531967DB}"/>
                </a:ext>
              </a:extLst>
            </p:cNvPr>
            <p:cNvSpPr/>
            <p:nvPr/>
          </p:nvSpPr>
          <p:spPr>
            <a:xfrm>
              <a:off x="1609820" y="5072067"/>
              <a:ext cx="3031531" cy="742936"/>
            </a:xfrm>
            <a:prstGeom prst="roundRect">
              <a:avLst>
                <a:gd name="adj" fmla="val 21776"/>
              </a:avLst>
            </a:prstGeom>
            <a:grp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41" name="Group 41">
              <a:extLst>
                <a:ext uri="{FF2B5EF4-FFF2-40B4-BE49-F238E27FC236}">
                  <a16:creationId xmlns:a16="http://schemas.microsoft.com/office/drawing/2014/main" id="{EBB383C9-5ED7-4578-84C2-7A5CFB10E3CF}"/>
                </a:ext>
              </a:extLst>
            </p:cNvPr>
            <p:cNvGrpSpPr/>
            <p:nvPr/>
          </p:nvGrpSpPr>
          <p:grpSpPr>
            <a:xfrm>
              <a:off x="1652547" y="5123697"/>
              <a:ext cx="2916504" cy="436261"/>
              <a:chOff x="1652547" y="5123697"/>
              <a:chExt cx="2916504" cy="436261"/>
            </a:xfrm>
            <a:grpFill/>
          </p:grpSpPr>
          <p:sp>
            <p:nvSpPr>
              <p:cNvPr id="42" name="Rectangle 43">
                <a:extLst>
                  <a:ext uri="{FF2B5EF4-FFF2-40B4-BE49-F238E27FC236}">
                    <a16:creationId xmlns:a16="http://schemas.microsoft.com/office/drawing/2014/main" id="{BBF4F4C4-4294-45B8-90C4-A9B3B3A0295B}"/>
                  </a:ext>
                </a:extLst>
              </p:cNvPr>
              <p:cNvSpPr/>
              <p:nvPr/>
            </p:nvSpPr>
            <p:spPr>
              <a:xfrm>
                <a:off x="1719335" y="5123697"/>
                <a:ext cx="2633415" cy="263198"/>
              </a:xfrm>
              <a:prstGeom prst="rect">
                <a:avLst/>
              </a:prstGeom>
              <a:grpFill/>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lumMod val="95000"/>
                      </a:prstClr>
                    </a:solidFill>
                    <a:effectLst/>
                    <a:uLnTx/>
                    <a:uFillTx/>
                    <a:latin typeface="Arial" panose="020B0604020202020204" pitchFamily="34" charset="0"/>
                    <a:cs typeface="Arial" panose="020B0604020202020204" pitchFamily="34" charset="0"/>
                  </a:rPr>
                  <a:t>Xây dựng hệ chuyên gia</a:t>
                </a:r>
                <a:endParaRPr kumimoji="0" lang="en-US" sz="1800" b="1" i="0" u="none" strike="noStrike" kern="1200" cap="none" spc="0" normalizeH="0" baseline="0" noProof="0" dirty="0">
                  <a:ln>
                    <a:noFill/>
                  </a:ln>
                  <a:solidFill>
                    <a:prstClr val="white">
                      <a:lumMod val="95000"/>
                    </a:prstClr>
                  </a:solidFill>
                  <a:effectLst/>
                  <a:uLnTx/>
                  <a:uFillTx/>
                  <a:latin typeface="Arial" panose="020B0604020202020204" pitchFamily="34" charset="0"/>
                  <a:cs typeface="Arial" panose="020B0604020202020204" pitchFamily="34" charset="0"/>
                </a:endParaRPr>
              </a:p>
            </p:txBody>
          </p:sp>
          <p:sp>
            <p:nvSpPr>
              <p:cNvPr id="43" name="Rectangle 44">
                <a:extLst>
                  <a:ext uri="{FF2B5EF4-FFF2-40B4-BE49-F238E27FC236}">
                    <a16:creationId xmlns:a16="http://schemas.microsoft.com/office/drawing/2014/main" id="{FA4BC61C-FD30-493B-BCF3-CAA5895A7C82}"/>
                  </a:ext>
                </a:extLst>
              </p:cNvPr>
              <p:cNvSpPr/>
              <p:nvPr/>
            </p:nvSpPr>
            <p:spPr>
              <a:xfrm>
                <a:off x="1652547" y="5379009"/>
                <a:ext cx="2916504" cy="180949"/>
              </a:xfrm>
              <a:prstGeom prst="rect">
                <a:avLst/>
              </a:prstGeom>
              <a:grp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MY" sz="1050">
                    <a:solidFill>
                      <a:schemeClr val="bg1"/>
                    </a:solidFill>
                    <a:latin typeface="Arial" panose="020B0604020202020204" pitchFamily="34" charset="0"/>
                    <a:cs typeface="Arial" panose="020B0604020202020204" pitchFamily="34" charset="0"/>
                  </a:rPr>
                  <a:t>Xây dựng hệ chuyên gia như thế nào</a:t>
                </a:r>
                <a:r>
                  <a:rPr kumimoji="0" lang="en-MY" sz="1050" i="0" u="none" strike="noStrike" kern="1200" cap="none" spc="0" normalizeH="0" baseline="0" noProof="0">
                    <a:ln>
                      <a:noFill/>
                    </a:ln>
                    <a:solidFill>
                      <a:schemeClr val="bg1"/>
                    </a:solidFill>
                    <a:effectLst/>
                    <a:uLnTx/>
                    <a:uFillTx/>
                    <a:latin typeface="Arial" panose="020B0604020202020204" pitchFamily="34" charset="0"/>
                    <a:ea typeface="+mn-ea"/>
                    <a:cs typeface="Arial" panose="020B0604020202020204" pitchFamily="34" charset="0"/>
                  </a:rPr>
                  <a:t>?</a:t>
                </a:r>
                <a:endParaRPr kumimoji="0" lang="en-MY" sz="1050" i="0" u="none" strike="noStrike" kern="1200" cap="none" spc="0" normalizeH="0" baseline="0" noProof="0" dirty="0">
                  <a:ln>
                    <a:noFill/>
                  </a:ln>
                  <a:solidFill>
                    <a:schemeClr val="bg1"/>
                  </a:solidFill>
                  <a:effectLst/>
                  <a:uLnTx/>
                  <a:uFillTx/>
                  <a:latin typeface="Arial" panose="020B0604020202020204" pitchFamily="34" charset="0"/>
                  <a:ea typeface="+mn-ea"/>
                  <a:cs typeface="Arial" panose="020B0604020202020204" pitchFamily="34" charset="0"/>
                </a:endParaRPr>
              </a:p>
            </p:txBody>
          </p:sp>
        </p:grpSp>
      </p:grpSp>
      <p:grpSp>
        <p:nvGrpSpPr>
          <p:cNvPr id="48" name="Group 39">
            <a:extLst>
              <a:ext uri="{FF2B5EF4-FFF2-40B4-BE49-F238E27FC236}">
                <a16:creationId xmlns:a16="http://schemas.microsoft.com/office/drawing/2014/main" id="{DE0C7EB7-3EC5-4D89-AEA8-AA0419DE5124}"/>
              </a:ext>
            </a:extLst>
          </p:cNvPr>
          <p:cNvGrpSpPr/>
          <p:nvPr/>
        </p:nvGrpSpPr>
        <p:grpSpPr>
          <a:xfrm>
            <a:off x="328942" y="1699953"/>
            <a:ext cx="3382331" cy="1042522"/>
            <a:chOff x="1609820" y="5072067"/>
            <a:chExt cx="3031531" cy="742936"/>
          </a:xfrm>
          <a:solidFill>
            <a:srgbClr val="619428"/>
          </a:solidFill>
        </p:grpSpPr>
        <p:sp>
          <p:nvSpPr>
            <p:cNvPr id="49" name="Rectangle: Rounded Corners 40">
              <a:extLst>
                <a:ext uri="{FF2B5EF4-FFF2-40B4-BE49-F238E27FC236}">
                  <a16:creationId xmlns:a16="http://schemas.microsoft.com/office/drawing/2014/main" id="{C6C1244B-D8D7-41D5-9B2D-5F5794D39BCF}"/>
                </a:ext>
              </a:extLst>
            </p:cNvPr>
            <p:cNvSpPr/>
            <p:nvPr/>
          </p:nvSpPr>
          <p:spPr>
            <a:xfrm>
              <a:off x="1609820" y="5072067"/>
              <a:ext cx="3031531" cy="742936"/>
            </a:xfrm>
            <a:prstGeom prst="roundRect">
              <a:avLst>
                <a:gd name="adj" fmla="val 21776"/>
              </a:avLst>
            </a:prstGeom>
            <a:grp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50" name="Group 41">
              <a:extLst>
                <a:ext uri="{FF2B5EF4-FFF2-40B4-BE49-F238E27FC236}">
                  <a16:creationId xmlns:a16="http://schemas.microsoft.com/office/drawing/2014/main" id="{9A288E89-B598-4824-BE38-76E805E6443B}"/>
                </a:ext>
              </a:extLst>
            </p:cNvPr>
            <p:cNvGrpSpPr/>
            <p:nvPr/>
          </p:nvGrpSpPr>
          <p:grpSpPr>
            <a:xfrm>
              <a:off x="1652494" y="5129638"/>
              <a:ext cx="2916557" cy="430320"/>
              <a:chOff x="1652494" y="5129638"/>
              <a:chExt cx="2916557" cy="430320"/>
            </a:xfrm>
            <a:grpFill/>
          </p:grpSpPr>
          <p:sp>
            <p:nvSpPr>
              <p:cNvPr id="51" name="Rectangle 43">
                <a:extLst>
                  <a:ext uri="{FF2B5EF4-FFF2-40B4-BE49-F238E27FC236}">
                    <a16:creationId xmlns:a16="http://schemas.microsoft.com/office/drawing/2014/main" id="{179E4536-BCC6-44B7-A1A6-F574C920AF39}"/>
                  </a:ext>
                </a:extLst>
              </p:cNvPr>
              <p:cNvSpPr/>
              <p:nvPr/>
            </p:nvSpPr>
            <p:spPr>
              <a:xfrm>
                <a:off x="1652494" y="5129638"/>
                <a:ext cx="948857" cy="263198"/>
              </a:xfrm>
              <a:prstGeom prst="rect">
                <a:avLst/>
              </a:prstGeom>
              <a:grpFill/>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b="1">
                    <a:solidFill>
                      <a:prstClr val="white">
                        <a:lumMod val="95000"/>
                      </a:prstClr>
                    </a:solidFill>
                    <a:latin typeface="Arial" panose="020B0604020202020204" pitchFamily="34" charset="0"/>
                    <a:cs typeface="Arial" panose="020B0604020202020204" pitchFamily="34" charset="0"/>
                  </a:rPr>
                  <a:t>Demo</a:t>
                </a:r>
                <a:endParaRPr kumimoji="0" lang="en-US" sz="1800" b="1" i="0" u="none" strike="noStrike" kern="1200" cap="none" spc="0" normalizeH="0" baseline="0" noProof="0" dirty="0">
                  <a:ln>
                    <a:noFill/>
                  </a:ln>
                  <a:solidFill>
                    <a:prstClr val="white">
                      <a:lumMod val="95000"/>
                    </a:prstClr>
                  </a:solidFill>
                  <a:effectLst/>
                  <a:uLnTx/>
                  <a:uFillTx/>
                  <a:latin typeface="Arial" panose="020B0604020202020204" pitchFamily="34" charset="0"/>
                  <a:cs typeface="Arial" panose="020B0604020202020204" pitchFamily="34" charset="0"/>
                </a:endParaRPr>
              </a:p>
            </p:txBody>
          </p:sp>
          <p:sp>
            <p:nvSpPr>
              <p:cNvPr id="52" name="Rectangle 44">
                <a:extLst>
                  <a:ext uri="{FF2B5EF4-FFF2-40B4-BE49-F238E27FC236}">
                    <a16:creationId xmlns:a16="http://schemas.microsoft.com/office/drawing/2014/main" id="{680776EC-AEF6-4DC3-AABC-54FF57C0A0CB}"/>
                  </a:ext>
                </a:extLst>
              </p:cNvPr>
              <p:cNvSpPr/>
              <p:nvPr/>
            </p:nvSpPr>
            <p:spPr>
              <a:xfrm>
                <a:off x="1652547" y="5379009"/>
                <a:ext cx="2916504" cy="180949"/>
              </a:xfrm>
              <a:prstGeom prst="rect">
                <a:avLst/>
              </a:prstGeom>
              <a:grp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MY" sz="1050">
                    <a:solidFill>
                      <a:schemeClr val="bg1"/>
                    </a:solidFill>
                    <a:latin typeface="Arial" panose="020B0604020202020204" pitchFamily="34" charset="0"/>
                    <a:cs typeface="Arial" panose="020B0604020202020204" pitchFamily="34" charset="0"/>
                  </a:rPr>
                  <a:t>Xây dựng hệ chuyên gia</a:t>
                </a:r>
                <a:endParaRPr kumimoji="0" lang="en-MY" sz="1050" i="0" u="none" strike="noStrike" kern="1200" cap="none" spc="0" normalizeH="0" baseline="0" noProof="0" dirty="0">
                  <a:ln>
                    <a:noFill/>
                  </a:ln>
                  <a:solidFill>
                    <a:schemeClr val="bg1"/>
                  </a:solidFill>
                  <a:effectLst/>
                  <a:uLnTx/>
                  <a:uFillTx/>
                  <a:latin typeface="Arial" panose="020B0604020202020204" pitchFamily="34" charset="0"/>
                  <a:ea typeface="+mn-ea"/>
                  <a:cs typeface="Arial" panose="020B0604020202020204" pitchFamily="34" charset="0"/>
                </a:endParaRPr>
              </a:p>
            </p:txBody>
          </p:sp>
        </p:grpSp>
      </p:grpSp>
      <p:grpSp>
        <p:nvGrpSpPr>
          <p:cNvPr id="53" name="Group 39">
            <a:extLst>
              <a:ext uri="{FF2B5EF4-FFF2-40B4-BE49-F238E27FC236}">
                <a16:creationId xmlns:a16="http://schemas.microsoft.com/office/drawing/2014/main" id="{F28E81F5-4238-4F5B-BC46-857384EAA6DF}"/>
              </a:ext>
            </a:extLst>
          </p:cNvPr>
          <p:cNvGrpSpPr/>
          <p:nvPr/>
        </p:nvGrpSpPr>
        <p:grpSpPr>
          <a:xfrm>
            <a:off x="359759" y="2907739"/>
            <a:ext cx="3382331" cy="1042522"/>
            <a:chOff x="1609820" y="5072067"/>
            <a:chExt cx="3031531" cy="742936"/>
          </a:xfrm>
          <a:solidFill>
            <a:schemeClr val="accent4">
              <a:lumMod val="75000"/>
            </a:schemeClr>
          </a:solidFill>
        </p:grpSpPr>
        <p:sp>
          <p:nvSpPr>
            <p:cNvPr id="54" name="Rectangle: Rounded Corners 40">
              <a:extLst>
                <a:ext uri="{FF2B5EF4-FFF2-40B4-BE49-F238E27FC236}">
                  <a16:creationId xmlns:a16="http://schemas.microsoft.com/office/drawing/2014/main" id="{3C32C037-6F50-4237-BDD9-4A56391AA7EB}"/>
                </a:ext>
              </a:extLst>
            </p:cNvPr>
            <p:cNvSpPr/>
            <p:nvPr/>
          </p:nvSpPr>
          <p:spPr>
            <a:xfrm>
              <a:off x="1609820" y="5072067"/>
              <a:ext cx="3031531" cy="742936"/>
            </a:xfrm>
            <a:prstGeom prst="roundRect">
              <a:avLst>
                <a:gd name="adj" fmla="val 21776"/>
              </a:avLst>
            </a:prstGeom>
            <a:grp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55" name="Group 41">
              <a:extLst>
                <a:ext uri="{FF2B5EF4-FFF2-40B4-BE49-F238E27FC236}">
                  <a16:creationId xmlns:a16="http://schemas.microsoft.com/office/drawing/2014/main" id="{FB627EE7-9421-49BD-8B94-BC937551F903}"/>
                </a:ext>
              </a:extLst>
            </p:cNvPr>
            <p:cNvGrpSpPr/>
            <p:nvPr/>
          </p:nvGrpSpPr>
          <p:grpSpPr>
            <a:xfrm>
              <a:off x="1652547" y="5123697"/>
              <a:ext cx="2916504" cy="436261"/>
              <a:chOff x="1652547" y="5123697"/>
              <a:chExt cx="2916504" cy="436261"/>
            </a:xfrm>
            <a:grpFill/>
          </p:grpSpPr>
          <p:sp>
            <p:nvSpPr>
              <p:cNvPr id="56" name="Rectangle 43">
                <a:extLst>
                  <a:ext uri="{FF2B5EF4-FFF2-40B4-BE49-F238E27FC236}">
                    <a16:creationId xmlns:a16="http://schemas.microsoft.com/office/drawing/2014/main" id="{39CFD826-50FB-4ABE-AB84-DD98B68C0DCE}"/>
                  </a:ext>
                </a:extLst>
              </p:cNvPr>
              <p:cNvSpPr/>
              <p:nvPr/>
            </p:nvSpPr>
            <p:spPr>
              <a:xfrm>
                <a:off x="1704254" y="5123697"/>
                <a:ext cx="1148937" cy="263198"/>
              </a:xfrm>
              <a:prstGeom prst="rect">
                <a:avLst/>
              </a:prstGeom>
              <a:grpFill/>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b="1">
                    <a:solidFill>
                      <a:prstClr val="white">
                        <a:lumMod val="95000"/>
                      </a:prstClr>
                    </a:solidFill>
                    <a:latin typeface="Arial" panose="020B0604020202020204" pitchFamily="34" charset="0"/>
                    <a:cs typeface="Arial" panose="020B0604020202020204" pitchFamily="34" charset="0"/>
                  </a:rPr>
                  <a:t>Kết luận</a:t>
                </a:r>
                <a:endParaRPr kumimoji="0" lang="en-US" sz="1800" b="1" i="0" u="none" strike="noStrike" kern="1200" cap="none" spc="0" normalizeH="0" baseline="0" noProof="0" dirty="0">
                  <a:ln>
                    <a:noFill/>
                  </a:ln>
                  <a:solidFill>
                    <a:prstClr val="white">
                      <a:lumMod val="95000"/>
                    </a:prstClr>
                  </a:solidFill>
                  <a:effectLst/>
                  <a:uLnTx/>
                  <a:uFillTx/>
                  <a:latin typeface="Arial" panose="020B0604020202020204" pitchFamily="34" charset="0"/>
                  <a:cs typeface="Arial" panose="020B0604020202020204" pitchFamily="34" charset="0"/>
                </a:endParaRPr>
              </a:p>
            </p:txBody>
          </p:sp>
          <p:sp>
            <p:nvSpPr>
              <p:cNvPr id="57" name="Rectangle 44">
                <a:extLst>
                  <a:ext uri="{FF2B5EF4-FFF2-40B4-BE49-F238E27FC236}">
                    <a16:creationId xmlns:a16="http://schemas.microsoft.com/office/drawing/2014/main" id="{33092850-16EF-4C7D-B5F7-A139817FDC15}"/>
                  </a:ext>
                </a:extLst>
              </p:cNvPr>
              <p:cNvSpPr/>
              <p:nvPr/>
            </p:nvSpPr>
            <p:spPr>
              <a:xfrm>
                <a:off x="1652547" y="5379009"/>
                <a:ext cx="2916504" cy="180949"/>
              </a:xfrm>
              <a:prstGeom prst="rect">
                <a:avLst/>
              </a:prstGeom>
              <a:grp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MY" sz="1050">
                    <a:solidFill>
                      <a:schemeClr val="bg1"/>
                    </a:solidFill>
                    <a:latin typeface="Arial" panose="020B0604020202020204" pitchFamily="34" charset="0"/>
                    <a:cs typeface="Arial" panose="020B0604020202020204" pitchFamily="34" charset="0"/>
                  </a:rPr>
                  <a:t>Những công việc đã làm được.</a:t>
                </a:r>
                <a:endParaRPr kumimoji="0" lang="en-MY" sz="1050" i="0" u="none" strike="noStrike" kern="1200" cap="none" spc="0" normalizeH="0" baseline="0" noProof="0" dirty="0">
                  <a:ln>
                    <a:noFill/>
                  </a:ln>
                  <a:solidFill>
                    <a:schemeClr val="bg1"/>
                  </a:solidFill>
                  <a:effectLst/>
                  <a:uLnTx/>
                  <a:uFillTx/>
                  <a:latin typeface="Arial" panose="020B0604020202020204" pitchFamily="34" charset="0"/>
                  <a:ea typeface="+mn-ea"/>
                  <a:cs typeface="Arial" panose="020B0604020202020204" pitchFamily="34" charset="0"/>
                </a:endParaRPr>
              </a:p>
            </p:txBody>
          </p:sp>
        </p:grpSp>
      </p:grpSp>
      <p:sp>
        <p:nvSpPr>
          <p:cNvPr id="67" name="Hộp Văn bản 66">
            <a:extLst>
              <a:ext uri="{FF2B5EF4-FFF2-40B4-BE49-F238E27FC236}">
                <a16:creationId xmlns:a16="http://schemas.microsoft.com/office/drawing/2014/main" id="{237A7EF0-25BC-4A7B-AEE1-CE6695C2255F}"/>
              </a:ext>
            </a:extLst>
          </p:cNvPr>
          <p:cNvSpPr txBox="1"/>
          <p:nvPr/>
        </p:nvSpPr>
        <p:spPr>
          <a:xfrm>
            <a:off x="2148667" y="386828"/>
            <a:ext cx="2644588" cy="369332"/>
          </a:xfrm>
          <a:prstGeom prst="rect">
            <a:avLst/>
          </a:prstGeom>
          <a:noFill/>
        </p:spPr>
        <p:txBody>
          <a:bodyPr wrap="square" rtlCol="0">
            <a:spAutoFit/>
          </a:bodyPr>
          <a:lstStyle/>
          <a:p>
            <a:r>
              <a:rPr lang="en-US" b="1">
                <a:latin typeface="Arial" panose="020B0604020202020204" pitchFamily="34" charset="0"/>
                <a:cs typeface="Arial" panose="020B0604020202020204" pitchFamily="34" charset="0"/>
              </a:rPr>
              <a:t>Nhóm 14 </a:t>
            </a:r>
          </a:p>
        </p:txBody>
      </p:sp>
      <p:sp>
        <p:nvSpPr>
          <p:cNvPr id="69" name="Hộp Văn bản 68">
            <a:extLst>
              <a:ext uri="{FF2B5EF4-FFF2-40B4-BE49-F238E27FC236}">
                <a16:creationId xmlns:a16="http://schemas.microsoft.com/office/drawing/2014/main" id="{5C7307E3-8FF4-4F55-BA95-69D25B53AAEA}"/>
              </a:ext>
            </a:extLst>
          </p:cNvPr>
          <p:cNvSpPr txBox="1"/>
          <p:nvPr/>
        </p:nvSpPr>
        <p:spPr>
          <a:xfrm>
            <a:off x="5459507" y="-1619290"/>
            <a:ext cx="2644588" cy="523220"/>
          </a:xfrm>
          <a:prstGeom prst="rect">
            <a:avLst/>
          </a:prstGeom>
          <a:noFill/>
        </p:spPr>
        <p:txBody>
          <a:bodyPr wrap="square" rtlCol="0">
            <a:spAutoFit/>
          </a:bodyPr>
          <a:lstStyle/>
          <a:p>
            <a:r>
              <a:rPr lang="en-US" sz="2800" b="1">
                <a:latin typeface="Arial" panose="020B0604020202020204" pitchFamily="34" charset="0"/>
                <a:cs typeface="Arial" panose="020B0604020202020204" pitchFamily="34" charset="0"/>
              </a:rPr>
              <a:t>Group Name </a:t>
            </a:r>
          </a:p>
        </p:txBody>
      </p:sp>
      <p:sp>
        <p:nvSpPr>
          <p:cNvPr id="70" name="Hộp Văn bản 69">
            <a:extLst>
              <a:ext uri="{FF2B5EF4-FFF2-40B4-BE49-F238E27FC236}">
                <a16:creationId xmlns:a16="http://schemas.microsoft.com/office/drawing/2014/main" id="{0CD8264D-E5B6-42B8-A970-365D7A2DDDC9}"/>
              </a:ext>
            </a:extLst>
          </p:cNvPr>
          <p:cNvSpPr txBox="1"/>
          <p:nvPr/>
        </p:nvSpPr>
        <p:spPr>
          <a:xfrm>
            <a:off x="5531226" y="-1096070"/>
            <a:ext cx="3908612" cy="338554"/>
          </a:xfrm>
          <a:prstGeom prst="rect">
            <a:avLst/>
          </a:prstGeom>
          <a:noFill/>
        </p:spPr>
        <p:txBody>
          <a:bodyPr wrap="square" rtlCol="0">
            <a:spAutoFit/>
          </a:bodyPr>
          <a:lstStyle/>
          <a:p>
            <a:r>
              <a:rPr lang="en-US" sz="1600">
                <a:latin typeface="Arial" panose="020B0604020202020204" pitchFamily="34" charset="0"/>
                <a:cs typeface="Arial" panose="020B0604020202020204" pitchFamily="34" charset="0"/>
              </a:rPr>
              <a:t>Môn học thuyết trình</a:t>
            </a:r>
          </a:p>
        </p:txBody>
      </p:sp>
      <p:sp>
        <p:nvSpPr>
          <p:cNvPr id="44" name="Hình Bầu dục 43">
            <a:extLst>
              <a:ext uri="{FF2B5EF4-FFF2-40B4-BE49-F238E27FC236}">
                <a16:creationId xmlns:a16="http://schemas.microsoft.com/office/drawing/2014/main" id="{A0C87CB5-9162-4DBB-929C-BCC7A2E7307C}"/>
              </a:ext>
            </a:extLst>
          </p:cNvPr>
          <p:cNvSpPr/>
          <p:nvPr/>
        </p:nvSpPr>
        <p:spPr>
          <a:xfrm>
            <a:off x="-3449338" y="6068706"/>
            <a:ext cx="532205" cy="515285"/>
          </a:xfrm>
          <a:prstGeom prst="ellipse">
            <a:avLst/>
          </a:prstGeom>
          <a:blipFill dpi="0" rotWithShape="1">
            <a:blip r:embed="rId2">
              <a:extLst>
                <a:ext uri="{28A0092B-C50C-407E-A947-70E740481C1C}">
                  <a14:useLocalDpi xmlns:a14="http://schemas.microsoft.com/office/drawing/2010/main" val="0"/>
                </a:ext>
              </a:extLst>
            </a:blip>
            <a:srcRect/>
            <a:stretch>
              <a:fillRect t="-53999" b="-24945"/>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Hộp Văn bản 44">
            <a:extLst>
              <a:ext uri="{FF2B5EF4-FFF2-40B4-BE49-F238E27FC236}">
                <a16:creationId xmlns:a16="http://schemas.microsoft.com/office/drawing/2014/main" id="{157263D5-3D63-4F8E-9A1E-4A05D5006FA8}"/>
              </a:ext>
            </a:extLst>
          </p:cNvPr>
          <p:cNvSpPr txBox="1"/>
          <p:nvPr/>
        </p:nvSpPr>
        <p:spPr>
          <a:xfrm>
            <a:off x="-2953632" y="6162336"/>
            <a:ext cx="2644588" cy="369332"/>
          </a:xfrm>
          <a:prstGeom prst="rect">
            <a:avLst/>
          </a:prstGeom>
          <a:noFill/>
        </p:spPr>
        <p:txBody>
          <a:bodyPr wrap="square" rtlCol="0">
            <a:spAutoFit/>
          </a:bodyPr>
          <a:lstStyle/>
          <a:p>
            <a:r>
              <a:rPr lang="en-US" b="1">
                <a:latin typeface="Arial" panose="020B0604020202020204" pitchFamily="34" charset="0"/>
                <a:cs typeface="Arial" panose="020B0604020202020204" pitchFamily="34" charset="0"/>
              </a:rPr>
              <a:t>Group Name </a:t>
            </a:r>
          </a:p>
        </p:txBody>
      </p:sp>
      <p:pic>
        <p:nvPicPr>
          <p:cNvPr id="4" name="Picture 3" descr="Diagram&#10;&#10;Description automatically generated">
            <a:extLst>
              <a:ext uri="{FF2B5EF4-FFF2-40B4-BE49-F238E27FC236}">
                <a16:creationId xmlns:a16="http://schemas.microsoft.com/office/drawing/2014/main" id="{6A0D1E26-91DD-BD0C-D69B-5C11A2B4CC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40956" y="3710979"/>
            <a:ext cx="3601218" cy="2546945"/>
          </a:xfrm>
          <a:prstGeom prst="rect">
            <a:avLst/>
          </a:prstGeom>
          <a:ln>
            <a:noFill/>
          </a:ln>
          <a:effectLst>
            <a:softEdge rad="112500"/>
          </a:effectLst>
        </p:spPr>
      </p:pic>
      <p:sp>
        <p:nvSpPr>
          <p:cNvPr id="46" name="Hình chữ nhật: Góc Tròn 15">
            <a:extLst>
              <a:ext uri="{FF2B5EF4-FFF2-40B4-BE49-F238E27FC236}">
                <a16:creationId xmlns:a16="http://schemas.microsoft.com/office/drawing/2014/main" id="{A4159E1F-9E17-4931-E1A4-103381B8C494}"/>
              </a:ext>
            </a:extLst>
          </p:cNvPr>
          <p:cNvSpPr/>
          <p:nvPr/>
        </p:nvSpPr>
        <p:spPr>
          <a:xfrm rot="4623116">
            <a:off x="-4678012" y="-521261"/>
            <a:ext cx="2634342" cy="3429000"/>
          </a:xfrm>
          <a:prstGeom prst="roundRect">
            <a:avLst>
              <a:gd name="adj" fmla="val 8816"/>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Sự khác nhau của lập trình web và thiết kế web">
            <a:extLst>
              <a:ext uri="{FF2B5EF4-FFF2-40B4-BE49-F238E27FC236}">
                <a16:creationId xmlns:a16="http://schemas.microsoft.com/office/drawing/2014/main" id="{28BD3584-666C-5059-053B-4100FADABA6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16760" y="337597"/>
            <a:ext cx="3698319" cy="2523487"/>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72311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p:cTn id="7" dur="500" fill="hold"/>
                                        <p:tgtEl>
                                          <p:spTgt spid="30"/>
                                        </p:tgtEl>
                                        <p:attrNameLst>
                                          <p:attrName>ppt_w</p:attrName>
                                        </p:attrNameLst>
                                      </p:cBhvr>
                                      <p:tavLst>
                                        <p:tav tm="0">
                                          <p:val>
                                            <p:fltVal val="0"/>
                                          </p:val>
                                        </p:tav>
                                        <p:tav tm="100000">
                                          <p:val>
                                            <p:strVal val="#ppt_w"/>
                                          </p:val>
                                        </p:tav>
                                      </p:tavLst>
                                    </p:anim>
                                    <p:anim calcmode="lin" valueType="num">
                                      <p:cBhvr>
                                        <p:cTn id="8" dur="500" fill="hold"/>
                                        <p:tgtEl>
                                          <p:spTgt spid="30"/>
                                        </p:tgtEl>
                                        <p:attrNameLst>
                                          <p:attrName>ppt_h</p:attrName>
                                        </p:attrNameLst>
                                      </p:cBhvr>
                                      <p:tavLst>
                                        <p:tav tm="0">
                                          <p:val>
                                            <p:fltVal val="0"/>
                                          </p:val>
                                        </p:tav>
                                        <p:tav tm="100000">
                                          <p:val>
                                            <p:strVal val="#ppt_h"/>
                                          </p:val>
                                        </p:tav>
                                      </p:tavLst>
                                    </p:anim>
                                    <p:animEffect transition="in" filter="fade">
                                      <p:cBhvr>
                                        <p:cTn id="9" dur="500"/>
                                        <p:tgtEl>
                                          <p:spTgt spid="30"/>
                                        </p:tgtEl>
                                      </p:cBhvr>
                                    </p:animEffect>
                                  </p:childTnLst>
                                </p:cTn>
                              </p:par>
                              <p:par>
                                <p:cTn id="10" presetID="64" presetClass="path" presetSubtype="0" accel="50000" decel="50000" fill="hold" nodeType="withEffect">
                                  <p:stCondLst>
                                    <p:cond delay="0"/>
                                  </p:stCondLst>
                                  <p:childTnLst>
                                    <p:animMotion origin="layout" path="M -1.875E-6 -1.11111E-6 L -0.00013 -0.5463 " pathEditMode="relative" rAng="0" ptsTypes="AA">
                                      <p:cBhvr>
                                        <p:cTn id="11" dur="1400" fill="hold"/>
                                        <p:tgtEl>
                                          <p:spTgt spid="30"/>
                                        </p:tgtEl>
                                        <p:attrNameLst>
                                          <p:attrName>ppt_x</p:attrName>
                                          <p:attrName>ppt_y</p:attrName>
                                        </p:attrNameLst>
                                      </p:cBhvr>
                                      <p:rCtr x="208" y="-27338"/>
                                    </p:animMotion>
                                  </p:childTnLst>
                                </p:cTn>
                              </p:par>
                              <p:par>
                                <p:cTn id="12" presetID="53" presetClass="entr" presetSubtype="16" fill="hold" nodeType="withEffect">
                                  <p:stCondLst>
                                    <p:cond delay="100"/>
                                  </p:stCondLst>
                                  <p:childTnLst>
                                    <p:set>
                                      <p:cBhvr>
                                        <p:cTn id="13" dur="1" fill="hold">
                                          <p:stCondLst>
                                            <p:cond delay="0"/>
                                          </p:stCondLst>
                                        </p:cTn>
                                        <p:tgtEl>
                                          <p:spTgt spid="39"/>
                                        </p:tgtEl>
                                        <p:attrNameLst>
                                          <p:attrName>style.visibility</p:attrName>
                                        </p:attrNameLst>
                                      </p:cBhvr>
                                      <p:to>
                                        <p:strVal val="visible"/>
                                      </p:to>
                                    </p:set>
                                    <p:anim calcmode="lin" valueType="num">
                                      <p:cBhvr>
                                        <p:cTn id="14" dur="500" fill="hold"/>
                                        <p:tgtEl>
                                          <p:spTgt spid="39"/>
                                        </p:tgtEl>
                                        <p:attrNameLst>
                                          <p:attrName>ppt_w</p:attrName>
                                        </p:attrNameLst>
                                      </p:cBhvr>
                                      <p:tavLst>
                                        <p:tav tm="0">
                                          <p:val>
                                            <p:fltVal val="0"/>
                                          </p:val>
                                        </p:tav>
                                        <p:tav tm="100000">
                                          <p:val>
                                            <p:strVal val="#ppt_w"/>
                                          </p:val>
                                        </p:tav>
                                      </p:tavLst>
                                    </p:anim>
                                    <p:anim calcmode="lin" valueType="num">
                                      <p:cBhvr>
                                        <p:cTn id="15" dur="500" fill="hold"/>
                                        <p:tgtEl>
                                          <p:spTgt spid="39"/>
                                        </p:tgtEl>
                                        <p:attrNameLst>
                                          <p:attrName>ppt_h</p:attrName>
                                        </p:attrNameLst>
                                      </p:cBhvr>
                                      <p:tavLst>
                                        <p:tav tm="0">
                                          <p:val>
                                            <p:fltVal val="0"/>
                                          </p:val>
                                        </p:tav>
                                        <p:tav tm="100000">
                                          <p:val>
                                            <p:strVal val="#ppt_h"/>
                                          </p:val>
                                        </p:tav>
                                      </p:tavLst>
                                    </p:anim>
                                    <p:animEffect transition="in" filter="fade">
                                      <p:cBhvr>
                                        <p:cTn id="16" dur="500"/>
                                        <p:tgtEl>
                                          <p:spTgt spid="39"/>
                                        </p:tgtEl>
                                      </p:cBhvr>
                                    </p:animEffect>
                                  </p:childTnLst>
                                </p:cTn>
                              </p:par>
                              <p:par>
                                <p:cTn id="17" presetID="64" presetClass="path" presetSubtype="0" accel="50000" decel="50000" fill="hold" nodeType="withEffect">
                                  <p:stCondLst>
                                    <p:cond delay="100"/>
                                  </p:stCondLst>
                                  <p:childTnLst>
                                    <p:animMotion origin="layout" path="M 0.07747 0.64398 L 0.07695 0.27083 " pathEditMode="relative" rAng="0" ptsTypes="AA">
                                      <p:cBhvr>
                                        <p:cTn id="18" dur="1400" fill="hold"/>
                                        <p:tgtEl>
                                          <p:spTgt spid="39"/>
                                        </p:tgtEl>
                                        <p:attrNameLst>
                                          <p:attrName>ppt_x</p:attrName>
                                          <p:attrName>ppt_y</p:attrName>
                                        </p:attrNameLst>
                                      </p:cBhvr>
                                      <p:rCtr x="-26" y="-18657"/>
                                    </p:animMotion>
                                  </p:childTnLst>
                                </p:cTn>
                              </p:par>
                              <p:par>
                                <p:cTn id="19" presetID="53" presetClass="entr" presetSubtype="16" fill="hold" nodeType="withEffect">
                                  <p:stCondLst>
                                    <p:cond delay="200"/>
                                  </p:stCondLst>
                                  <p:childTnLst>
                                    <p:set>
                                      <p:cBhvr>
                                        <p:cTn id="20" dur="1" fill="hold">
                                          <p:stCondLst>
                                            <p:cond delay="0"/>
                                          </p:stCondLst>
                                        </p:cTn>
                                        <p:tgtEl>
                                          <p:spTgt spid="48"/>
                                        </p:tgtEl>
                                        <p:attrNameLst>
                                          <p:attrName>style.visibility</p:attrName>
                                        </p:attrNameLst>
                                      </p:cBhvr>
                                      <p:to>
                                        <p:strVal val="visible"/>
                                      </p:to>
                                    </p:set>
                                    <p:anim calcmode="lin" valueType="num">
                                      <p:cBhvr>
                                        <p:cTn id="21" dur="500" fill="hold"/>
                                        <p:tgtEl>
                                          <p:spTgt spid="48"/>
                                        </p:tgtEl>
                                        <p:attrNameLst>
                                          <p:attrName>ppt_w</p:attrName>
                                        </p:attrNameLst>
                                      </p:cBhvr>
                                      <p:tavLst>
                                        <p:tav tm="0">
                                          <p:val>
                                            <p:fltVal val="0"/>
                                          </p:val>
                                        </p:tav>
                                        <p:tav tm="100000">
                                          <p:val>
                                            <p:strVal val="#ppt_w"/>
                                          </p:val>
                                        </p:tav>
                                      </p:tavLst>
                                    </p:anim>
                                    <p:anim calcmode="lin" valueType="num">
                                      <p:cBhvr>
                                        <p:cTn id="22" dur="500" fill="hold"/>
                                        <p:tgtEl>
                                          <p:spTgt spid="48"/>
                                        </p:tgtEl>
                                        <p:attrNameLst>
                                          <p:attrName>ppt_h</p:attrName>
                                        </p:attrNameLst>
                                      </p:cBhvr>
                                      <p:tavLst>
                                        <p:tav tm="0">
                                          <p:val>
                                            <p:fltVal val="0"/>
                                          </p:val>
                                        </p:tav>
                                        <p:tav tm="100000">
                                          <p:val>
                                            <p:strVal val="#ppt_h"/>
                                          </p:val>
                                        </p:tav>
                                      </p:tavLst>
                                    </p:anim>
                                    <p:animEffect transition="in" filter="fade">
                                      <p:cBhvr>
                                        <p:cTn id="23" dur="500"/>
                                        <p:tgtEl>
                                          <p:spTgt spid="48"/>
                                        </p:tgtEl>
                                      </p:cBhvr>
                                    </p:animEffect>
                                  </p:childTnLst>
                                </p:cTn>
                              </p:par>
                              <p:par>
                                <p:cTn id="24" presetID="64" presetClass="path" presetSubtype="0" accel="50000" decel="50000" fill="hold" nodeType="withEffect">
                                  <p:stCondLst>
                                    <p:cond delay="200"/>
                                  </p:stCondLst>
                                  <p:childTnLst>
                                    <p:animMotion origin="layout" path="M 0.07071 0.48125 L 0.07149 0.27616 " pathEditMode="relative" rAng="0" ptsTypes="AA">
                                      <p:cBhvr>
                                        <p:cTn id="25" dur="1400" fill="hold"/>
                                        <p:tgtEl>
                                          <p:spTgt spid="48"/>
                                        </p:tgtEl>
                                        <p:attrNameLst>
                                          <p:attrName>ppt_x</p:attrName>
                                          <p:attrName>ppt_y</p:attrName>
                                        </p:attrNameLst>
                                      </p:cBhvr>
                                      <p:rCtr x="39" y="-10255"/>
                                    </p:animMotion>
                                  </p:childTnLst>
                                </p:cTn>
                              </p:par>
                              <p:par>
                                <p:cTn id="26" presetID="53" presetClass="entr" presetSubtype="16" fill="hold" nodeType="withEffect">
                                  <p:stCondLst>
                                    <p:cond delay="300"/>
                                  </p:stCondLst>
                                  <p:childTnLst>
                                    <p:set>
                                      <p:cBhvr>
                                        <p:cTn id="27" dur="1" fill="hold">
                                          <p:stCondLst>
                                            <p:cond delay="0"/>
                                          </p:stCondLst>
                                        </p:cTn>
                                        <p:tgtEl>
                                          <p:spTgt spid="53"/>
                                        </p:tgtEl>
                                        <p:attrNameLst>
                                          <p:attrName>style.visibility</p:attrName>
                                        </p:attrNameLst>
                                      </p:cBhvr>
                                      <p:to>
                                        <p:strVal val="visible"/>
                                      </p:to>
                                    </p:set>
                                    <p:anim calcmode="lin" valueType="num">
                                      <p:cBhvr>
                                        <p:cTn id="28" dur="500" fill="hold"/>
                                        <p:tgtEl>
                                          <p:spTgt spid="53"/>
                                        </p:tgtEl>
                                        <p:attrNameLst>
                                          <p:attrName>ppt_w</p:attrName>
                                        </p:attrNameLst>
                                      </p:cBhvr>
                                      <p:tavLst>
                                        <p:tav tm="0">
                                          <p:val>
                                            <p:fltVal val="0"/>
                                          </p:val>
                                        </p:tav>
                                        <p:tav tm="100000">
                                          <p:val>
                                            <p:strVal val="#ppt_w"/>
                                          </p:val>
                                        </p:tav>
                                      </p:tavLst>
                                    </p:anim>
                                    <p:anim calcmode="lin" valueType="num">
                                      <p:cBhvr>
                                        <p:cTn id="29" dur="500" fill="hold"/>
                                        <p:tgtEl>
                                          <p:spTgt spid="53"/>
                                        </p:tgtEl>
                                        <p:attrNameLst>
                                          <p:attrName>ppt_h</p:attrName>
                                        </p:attrNameLst>
                                      </p:cBhvr>
                                      <p:tavLst>
                                        <p:tav tm="0">
                                          <p:val>
                                            <p:fltVal val="0"/>
                                          </p:val>
                                        </p:tav>
                                        <p:tav tm="100000">
                                          <p:val>
                                            <p:strVal val="#ppt_h"/>
                                          </p:val>
                                        </p:tav>
                                      </p:tavLst>
                                    </p:anim>
                                    <p:animEffect transition="in" filter="fade">
                                      <p:cBhvr>
                                        <p:cTn id="30" dur="500"/>
                                        <p:tgtEl>
                                          <p:spTgt spid="53"/>
                                        </p:tgtEl>
                                      </p:cBhvr>
                                    </p:animEffect>
                                  </p:childTnLst>
                                </p:cTn>
                              </p:par>
                              <p:par>
                                <p:cTn id="31" presetID="64" presetClass="path" presetSubtype="0" accel="50000" decel="50000" fill="hold" nodeType="withEffect">
                                  <p:stCondLst>
                                    <p:cond delay="300"/>
                                  </p:stCondLst>
                                  <p:childTnLst>
                                    <p:animMotion origin="layout" path="M 0.06823 0.30602 L 0.06875 0.27662 " pathEditMode="relative" rAng="0" ptsTypes="AA">
                                      <p:cBhvr>
                                        <p:cTn id="32" dur="1400" fill="hold"/>
                                        <p:tgtEl>
                                          <p:spTgt spid="53"/>
                                        </p:tgtEl>
                                        <p:attrNameLst>
                                          <p:attrName>ppt_x</p:attrName>
                                          <p:attrName>ppt_y</p:attrName>
                                        </p:attrNameLst>
                                      </p:cBhvr>
                                      <p:rCtr x="26" y="-148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Hình chữ nhật: Góc Tròn 2">
            <a:extLst>
              <a:ext uri="{FF2B5EF4-FFF2-40B4-BE49-F238E27FC236}">
                <a16:creationId xmlns:a16="http://schemas.microsoft.com/office/drawing/2014/main" id="{A6DA8265-4EEE-4E9B-B17E-D3FF2EDF2050}"/>
              </a:ext>
            </a:extLst>
          </p:cNvPr>
          <p:cNvSpPr/>
          <p:nvPr/>
        </p:nvSpPr>
        <p:spPr>
          <a:xfrm>
            <a:off x="1843659" y="1018524"/>
            <a:ext cx="9970212" cy="6965531"/>
          </a:xfrm>
          <a:prstGeom prst="roundRect">
            <a:avLst>
              <a:gd name="adj" fmla="val 611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43">
            <a:extLst>
              <a:ext uri="{FF2B5EF4-FFF2-40B4-BE49-F238E27FC236}">
                <a16:creationId xmlns:a16="http://schemas.microsoft.com/office/drawing/2014/main" id="{B71A262D-3868-4E2F-99BB-4A5C7D0FFCEE}"/>
              </a:ext>
            </a:extLst>
          </p:cNvPr>
          <p:cNvSpPr/>
          <p:nvPr/>
        </p:nvSpPr>
        <p:spPr>
          <a:xfrm>
            <a:off x="491788" y="372193"/>
            <a:ext cx="2861012" cy="646331"/>
          </a:xfrm>
          <a:prstGeom prst="rect">
            <a:avLst/>
          </a:prstGeom>
          <a:solidFill>
            <a:schemeClr val="accent1">
              <a:lumMod val="75000"/>
            </a:schemeClr>
          </a:solidFill>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3600" b="1">
                <a:solidFill>
                  <a:prstClr val="white">
                    <a:lumMod val="95000"/>
                  </a:prstClr>
                </a:solidFill>
                <a:latin typeface="Arial" panose="020B0604020202020204" pitchFamily="34" charset="0"/>
                <a:cs typeface="Arial" panose="020B0604020202020204" pitchFamily="34" charset="0"/>
              </a:rPr>
              <a:t>Giới thiệu</a:t>
            </a:r>
            <a:endParaRPr kumimoji="0" lang="en-US" sz="3600" b="1" i="0" u="none" strike="noStrike" kern="1200" cap="none" spc="0" normalizeH="0" baseline="0" noProof="0" dirty="0">
              <a:ln>
                <a:noFill/>
              </a:ln>
              <a:solidFill>
                <a:prstClr val="white">
                  <a:lumMod val="95000"/>
                </a:prstClr>
              </a:solidFill>
              <a:effectLst/>
              <a:uLnTx/>
              <a:uFillTx/>
              <a:latin typeface="Arial" panose="020B0604020202020204" pitchFamily="34" charset="0"/>
              <a:cs typeface="Arial" panose="020B0604020202020204" pitchFamily="34" charset="0"/>
            </a:endParaRPr>
          </a:p>
        </p:txBody>
      </p:sp>
      <p:sp>
        <p:nvSpPr>
          <p:cNvPr id="4" name="Hình chữ nhật: Góc Tròn 3">
            <a:extLst>
              <a:ext uri="{FF2B5EF4-FFF2-40B4-BE49-F238E27FC236}">
                <a16:creationId xmlns:a16="http://schemas.microsoft.com/office/drawing/2014/main" id="{A82BE33F-4CD7-463F-B627-5D43A09F3F8E}"/>
              </a:ext>
            </a:extLst>
          </p:cNvPr>
          <p:cNvSpPr/>
          <p:nvPr/>
        </p:nvSpPr>
        <p:spPr>
          <a:xfrm>
            <a:off x="296495" y="1724161"/>
            <a:ext cx="971226" cy="943133"/>
          </a:xfrm>
          <a:prstGeom prst="roundRect">
            <a:avLst>
              <a:gd name="adj" fmla="val 9191"/>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Hình chữ nhật: Góc Tròn 20">
            <a:extLst>
              <a:ext uri="{FF2B5EF4-FFF2-40B4-BE49-F238E27FC236}">
                <a16:creationId xmlns:a16="http://schemas.microsoft.com/office/drawing/2014/main" id="{C4A5E95E-F561-44B9-97FC-8784B2FBB911}"/>
              </a:ext>
            </a:extLst>
          </p:cNvPr>
          <p:cNvSpPr/>
          <p:nvPr/>
        </p:nvSpPr>
        <p:spPr>
          <a:xfrm>
            <a:off x="830212" y="3337821"/>
            <a:ext cx="971226" cy="943133"/>
          </a:xfrm>
          <a:prstGeom prst="roundRect">
            <a:avLst>
              <a:gd name="adj" fmla="val 9191"/>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Hình chữ nhật: Góc Tròn 21">
            <a:extLst>
              <a:ext uri="{FF2B5EF4-FFF2-40B4-BE49-F238E27FC236}">
                <a16:creationId xmlns:a16="http://schemas.microsoft.com/office/drawing/2014/main" id="{1F18DD72-8E06-4976-A555-98365DCB0ADE}"/>
              </a:ext>
            </a:extLst>
          </p:cNvPr>
          <p:cNvSpPr/>
          <p:nvPr/>
        </p:nvSpPr>
        <p:spPr>
          <a:xfrm>
            <a:off x="194660" y="4986591"/>
            <a:ext cx="971226" cy="943133"/>
          </a:xfrm>
          <a:prstGeom prst="roundRect">
            <a:avLst>
              <a:gd name="adj" fmla="val 9191"/>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49F5C750-086D-55F8-AFE8-4805B2B32346}"/>
              </a:ext>
            </a:extLst>
          </p:cNvPr>
          <p:cNvSpPr txBox="1"/>
          <p:nvPr/>
        </p:nvSpPr>
        <p:spPr>
          <a:xfrm>
            <a:off x="2079303" y="1107390"/>
            <a:ext cx="9602624" cy="6001643"/>
          </a:xfrm>
          <a:prstGeom prst="rect">
            <a:avLst/>
          </a:prstGeom>
          <a:noFill/>
        </p:spPr>
        <p:txBody>
          <a:bodyPr wrap="square" rtlCol="0">
            <a:spAutoFit/>
          </a:bodyPr>
          <a:lstStyle/>
          <a:p>
            <a:pPr algn="just"/>
            <a:r>
              <a:rPr lang="en-US" sz="2400">
                <a:effectLst/>
                <a:latin typeface="Times New Roman" panose="02020603050405020304" pitchFamily="18" charset="0"/>
                <a:ea typeface="Times New Roman" panose="02020603050405020304" pitchFamily="18" charset="0"/>
                <a:cs typeface="Times New Roman" panose="02020603050405020304" pitchFamily="18" charset="0"/>
              </a:rPr>
              <a:t>	Ngày nay, phương tiện truyền thông đã trở thành một phần thiết yếu trong cuộc sống của mỗi chúng ta. Đặt biệt là điện thoại di động đã làm cuộc sống của chúng ta trở nên dễ dàng hơn  trong việc trao đổi thông tin mọi lúc, mọi nơi.</a:t>
            </a:r>
          </a:p>
          <a:p>
            <a:pPr algn="just"/>
            <a:r>
              <a:rPr lang="en-US" sz="2400">
                <a:effectLst/>
                <a:latin typeface="Times New Roman" panose="02020603050405020304" pitchFamily="18" charset="0"/>
                <a:ea typeface="Times New Roman" panose="02020603050405020304" pitchFamily="18" charset="0"/>
                <a:cs typeface="Times New Roman" panose="02020603050405020304" pitchFamily="18" charset="0"/>
              </a:rPr>
              <a:t>  	Thương mại điện tử ngày nay là một xu thế đăng được phát triển mạnh mẽ và không ngừng.</a:t>
            </a:r>
          </a:p>
          <a:p>
            <a:pPr algn="just"/>
            <a:r>
              <a:rPr lang="en-US" sz="1600">
                <a:solidFill>
                  <a:srgbClr val="333333"/>
                </a:solidFill>
                <a:effectLst/>
                <a:latin typeface="Times New Roman" panose="02020603050405020304" pitchFamily="18" charset="0"/>
                <a:ea typeface="MS Mincho" panose="02020609040205080304" pitchFamily="49" charset="-128"/>
                <a:sym typeface="Wingdings" panose="05000000000000000000" pitchFamily="2" charset="2"/>
              </a:rPr>
              <a:t>	</a:t>
            </a:r>
            <a:r>
              <a:rPr lang="en-US" sz="2400">
                <a:solidFill>
                  <a:srgbClr val="333333"/>
                </a:solidFill>
                <a:effectLst/>
                <a:latin typeface="Times New Roman" panose="02020603050405020304" pitchFamily="18" charset="0"/>
                <a:ea typeface="MS Mincho" panose="02020609040205080304" pitchFamily="49" charset="-128"/>
                <a:sym typeface="Wingdings" panose="05000000000000000000" pitchFamily="2" charset="2"/>
              </a:rPr>
              <a:t> </a:t>
            </a:r>
            <a:r>
              <a:rPr lang="en-US" sz="2400">
                <a:solidFill>
                  <a:srgbClr val="333333"/>
                </a:solidFill>
                <a:latin typeface="Times New Roman" panose="02020603050405020304" pitchFamily="18" charset="0"/>
                <a:ea typeface="MS Mincho" panose="02020609040205080304" pitchFamily="49" charset="-128"/>
              </a:rPr>
              <a:t>Shopping online là công cụ đăng được nhiều người lựa chọn.</a:t>
            </a:r>
            <a:endParaRPr lang="en-US" sz="2400">
              <a:solidFill>
                <a:srgbClr val="333333"/>
              </a:solidFill>
              <a:effectLst/>
              <a:latin typeface="Times New Roman" panose="02020603050405020304" pitchFamily="18" charset="0"/>
              <a:ea typeface="MS Mincho" panose="02020609040205080304" pitchFamily="49" charset="-128"/>
            </a:endParaRPr>
          </a:p>
          <a:p>
            <a:pPr algn="just"/>
            <a:r>
              <a:rPr lang="en-US" sz="1600">
                <a:solidFill>
                  <a:srgbClr val="333333"/>
                </a:solidFill>
                <a:latin typeface="Times New Roman" panose="02020603050405020304" pitchFamily="18" charset="0"/>
                <a:ea typeface="MS Mincho" panose="02020609040205080304" pitchFamily="49" charset="-128"/>
              </a:rPr>
              <a:t>	</a:t>
            </a:r>
            <a:r>
              <a:rPr lang="en-US" sz="2400">
                <a:solidFill>
                  <a:srgbClr val="333333"/>
                </a:solidFill>
                <a:effectLst/>
                <a:latin typeface="Times New Roman" panose="02020603050405020304" pitchFamily="18" charset="0"/>
                <a:ea typeface="MS Mincho" panose="02020609040205080304" pitchFamily="49" charset="-128"/>
              </a:rPr>
              <a:t>Vì vậy, nắm bắt được </a:t>
            </a:r>
            <a:r>
              <a:rPr lang="en-US" sz="2400">
                <a:solidFill>
                  <a:srgbClr val="333333"/>
                </a:solidFill>
                <a:latin typeface="Times New Roman" panose="02020603050405020304" pitchFamily="18" charset="0"/>
                <a:ea typeface="MS Mincho" panose="02020609040205080304" pitchFamily="49" charset="-128"/>
              </a:rPr>
              <a:t>nhu cầu của người sử dụng mà nhiều giang hàng thương mại điện tử xuất hiện không ngừng để đáp ứng nhu cầu của người dùng</a:t>
            </a:r>
            <a:endParaRPr lang="en-US" sz="2400">
              <a:effectLst/>
              <a:latin typeface="Times New Roman" panose="02020603050405020304" pitchFamily="18" charset="0"/>
              <a:ea typeface="MS Mincho" panose="02020609040205080304" pitchFamily="49" charset="-128"/>
            </a:endParaRPr>
          </a:p>
          <a:p>
            <a:pPr algn="just"/>
            <a:r>
              <a:rPr lang="en-US" sz="2400">
                <a:solidFill>
                  <a:srgbClr val="202124"/>
                </a:solidFill>
                <a:effectLst/>
                <a:latin typeface="Times New Roman" panose="02020603050405020304" pitchFamily="18" charset="0"/>
                <a:ea typeface="MS Mincho" panose="02020609040205080304" pitchFamily="49" charset="-128"/>
              </a:rPr>
              <a:t>	Có hai phương án để đáp ứng nhu cầu cho người dùng.</a:t>
            </a:r>
          </a:p>
          <a:p>
            <a:pPr algn="just"/>
            <a:r>
              <a:rPr lang="en-US" sz="2400" i="1">
                <a:solidFill>
                  <a:srgbClr val="202124"/>
                </a:solidFill>
                <a:latin typeface="Times New Roman" panose="02020603050405020304" pitchFamily="18" charset="0"/>
                <a:ea typeface="MS Mincho" panose="02020609040205080304" pitchFamily="49" charset="-128"/>
              </a:rPr>
              <a:t>	</a:t>
            </a:r>
            <a:r>
              <a:rPr lang="en-US" sz="2400">
                <a:solidFill>
                  <a:srgbClr val="202124"/>
                </a:solidFill>
                <a:effectLst/>
                <a:latin typeface="Times New Roman" panose="02020603050405020304" pitchFamily="18" charset="0"/>
                <a:ea typeface="MS Mincho" panose="02020609040205080304" pitchFamily="49" charset="-128"/>
              </a:rPr>
              <a:t>Một là, </a:t>
            </a:r>
            <a:r>
              <a:rPr lang="en-US" sz="2400">
                <a:solidFill>
                  <a:srgbClr val="202124"/>
                </a:solidFill>
                <a:latin typeface="Times New Roman" panose="02020603050405020304" pitchFamily="18" charset="0"/>
                <a:ea typeface="MS Mincho" panose="02020609040205080304" pitchFamily="49" charset="-128"/>
              </a:rPr>
              <a:t>xây dựng một giang hàng thương mại điện tử</a:t>
            </a:r>
            <a:r>
              <a:rPr lang="en-US" sz="2400">
                <a:solidFill>
                  <a:srgbClr val="202124"/>
                </a:solidFill>
                <a:effectLst/>
                <a:latin typeface="Times New Roman" panose="02020603050405020304" pitchFamily="18" charset="0"/>
                <a:ea typeface="MS Mincho" panose="02020609040205080304" pitchFamily="49" charset="-128"/>
              </a:rPr>
              <a:t>. </a:t>
            </a:r>
          </a:p>
          <a:p>
            <a:pPr algn="just"/>
            <a:r>
              <a:rPr lang="en-US" sz="2400">
                <a:solidFill>
                  <a:srgbClr val="202124"/>
                </a:solidFill>
                <a:latin typeface="Times New Roman" panose="02020603050405020304" pitchFamily="18" charset="0"/>
                <a:ea typeface="MS Mincho" panose="02020609040205080304" pitchFamily="49" charset="-128"/>
              </a:rPr>
              <a:t>	</a:t>
            </a:r>
            <a:r>
              <a:rPr lang="en-US" sz="2400">
                <a:solidFill>
                  <a:srgbClr val="202124"/>
                </a:solidFill>
                <a:effectLst/>
                <a:latin typeface="Times New Roman" panose="02020603050405020304" pitchFamily="18" charset="0"/>
                <a:ea typeface="MS Mincho" panose="02020609040205080304" pitchFamily="49" charset="-128"/>
              </a:rPr>
              <a:t>Hai là, xây dựng </a:t>
            </a:r>
            <a:r>
              <a:rPr lang="en-US" sz="2400">
                <a:solidFill>
                  <a:srgbClr val="202124"/>
                </a:solidFill>
                <a:latin typeface="Times New Roman" panose="02020603050405020304" pitchFamily="18" charset="0"/>
                <a:ea typeface="MS Mincho" panose="02020609040205080304" pitchFamily="49" charset="-128"/>
              </a:rPr>
              <a:t>một webside chuyên kinh doanh </a:t>
            </a:r>
            <a:r>
              <a:rPr lang="en-US" sz="2400">
                <a:solidFill>
                  <a:srgbClr val="202124"/>
                </a:solidFill>
                <a:effectLst/>
                <a:latin typeface="Times New Roman" panose="02020603050405020304" pitchFamily="18" charset="0"/>
                <a:ea typeface="MS Mincho" panose="02020609040205080304" pitchFamily="49" charset="-128"/>
              </a:rPr>
              <a:t>.</a:t>
            </a:r>
            <a:endParaRPr lang="en-US" sz="2400">
              <a:effectLst/>
              <a:latin typeface="Times New Roman" panose="02020603050405020304" pitchFamily="18" charset="0"/>
              <a:ea typeface="MS Mincho" panose="02020609040205080304" pitchFamily="49" charset="-128"/>
            </a:endParaRPr>
          </a:p>
          <a:p>
            <a:pPr algn="just"/>
            <a:r>
              <a:rPr lang="en-US" sz="2400">
                <a:solidFill>
                  <a:srgbClr val="202124"/>
                </a:solidFill>
                <a:effectLst/>
                <a:latin typeface="Times New Roman" panose="02020603050405020304" pitchFamily="18" charset="0"/>
                <a:ea typeface="MS Mincho" panose="02020609040205080304" pitchFamily="49" charset="-128"/>
              </a:rPr>
              <a:t>	</a:t>
            </a:r>
            <a:r>
              <a:rPr lang="en-US" sz="2400">
                <a:solidFill>
                  <a:srgbClr val="202124"/>
                </a:solidFill>
                <a:effectLst/>
                <a:latin typeface="Times New Roman" panose="02020603050405020304" pitchFamily="18" charset="0"/>
                <a:ea typeface="MS Mincho" panose="02020609040205080304" pitchFamily="49" charset="-128"/>
                <a:sym typeface="Wingdings" panose="05000000000000000000" pitchFamily="2" charset="2"/>
              </a:rPr>
              <a:t></a:t>
            </a:r>
            <a:r>
              <a:rPr lang="en-US" sz="2400">
                <a:effectLst/>
                <a:latin typeface="Times New Roman" panose="02020603050405020304" pitchFamily="18" charset="0"/>
                <a:ea typeface="MS Mincho" panose="02020609040205080304" pitchFamily="49" charset="-128"/>
              </a:rPr>
              <a:t> Phương án 2 sẽ phù hợp hơn. Chính vì những lý do trên, nhóm em chọn đề tài </a:t>
            </a:r>
            <a:r>
              <a:rPr lang="en-US" sz="2400" i="1">
                <a:effectLst/>
                <a:latin typeface="Times New Roman" panose="02020603050405020304" pitchFamily="18" charset="0"/>
                <a:ea typeface="MS Mincho" panose="02020609040205080304" pitchFamily="49" charset="-128"/>
              </a:rPr>
              <a:t>xây dựng Webside bán điện thoại di động.</a:t>
            </a:r>
            <a:endParaRPr lang="en-US" sz="2400">
              <a:effectLst/>
              <a:latin typeface="Times New Roman" panose="02020603050405020304" pitchFamily="18" charset="0"/>
              <a:ea typeface="MS Mincho" panose="02020609040205080304" pitchFamily="49" charset="-128"/>
            </a:endParaRPr>
          </a:p>
          <a:p>
            <a:endParaRPr lang="en-US" sz="2400">
              <a:latin typeface="Times New Roman" panose="02020603050405020304" pitchFamily="18" charset="0"/>
              <a:cs typeface="Times New Roman" panose="02020603050405020304" pitchFamily="18" charset="0"/>
            </a:endParaRPr>
          </a:p>
        </p:txBody>
      </p:sp>
      <p:pic>
        <p:nvPicPr>
          <p:cNvPr id="24" name="Hình ảnh 15" descr="Ảnh có chứa văn bản, đồ họa véc-tơ&#10;&#10;Mô tả được tạo tự động">
            <a:extLst>
              <a:ext uri="{FF2B5EF4-FFF2-40B4-BE49-F238E27FC236}">
                <a16:creationId xmlns:a16="http://schemas.microsoft.com/office/drawing/2014/main" id="{CB651AC1-93BF-9943-BDB0-0CF507571A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594794">
            <a:off x="2206053" y="996881"/>
            <a:ext cx="748923" cy="748923"/>
          </a:xfrm>
          <a:prstGeom prst="rect">
            <a:avLst/>
          </a:prstGeom>
        </p:spPr>
      </p:pic>
    </p:spTree>
    <p:extLst>
      <p:ext uri="{BB962C8B-B14F-4D97-AF65-F5344CB8AC3E}">
        <p14:creationId xmlns:p14="http://schemas.microsoft.com/office/powerpoint/2010/main" val="132318621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1" name="Rectangle: Rounded Corners 40">
            <a:extLst>
              <a:ext uri="{FF2B5EF4-FFF2-40B4-BE49-F238E27FC236}">
                <a16:creationId xmlns:a16="http://schemas.microsoft.com/office/drawing/2014/main" id="{D34A131F-FA73-4994-A76E-EC2C31DEF61F}"/>
              </a:ext>
            </a:extLst>
          </p:cNvPr>
          <p:cNvSpPr/>
          <p:nvPr/>
        </p:nvSpPr>
        <p:spPr>
          <a:xfrm>
            <a:off x="-3223221" y="2156075"/>
            <a:ext cx="2437109" cy="2200051"/>
          </a:xfrm>
          <a:prstGeom prst="roundRect">
            <a:avLst>
              <a:gd name="adj" fmla="val 21776"/>
            </a:avLst>
          </a:prstGeom>
          <a:solidFill>
            <a:schemeClr val="accent1">
              <a:lumMod val="75000"/>
            </a:schemeClr>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7" name="Rectangle 43">
            <a:extLst>
              <a:ext uri="{FF2B5EF4-FFF2-40B4-BE49-F238E27FC236}">
                <a16:creationId xmlns:a16="http://schemas.microsoft.com/office/drawing/2014/main" id="{B71A262D-3868-4E2F-99BB-4A5C7D0FFCEE}"/>
              </a:ext>
            </a:extLst>
          </p:cNvPr>
          <p:cNvSpPr/>
          <p:nvPr/>
        </p:nvSpPr>
        <p:spPr>
          <a:xfrm>
            <a:off x="-3097872" y="2385563"/>
            <a:ext cx="1387928" cy="431487"/>
          </a:xfrm>
          <a:prstGeom prst="rect">
            <a:avLst/>
          </a:prstGeom>
          <a:solidFill>
            <a:schemeClr val="accent1">
              <a:lumMod val="75000"/>
            </a:schemeClr>
          </a:solidFill>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lumMod val="95000"/>
                  </a:prstClr>
                </a:solidFill>
                <a:effectLst/>
                <a:uLnTx/>
                <a:uFillTx/>
                <a:latin typeface="Arial" panose="020B0604020202020204" pitchFamily="34" charset="0"/>
                <a:cs typeface="Arial" panose="020B0604020202020204" pitchFamily="34" charset="0"/>
              </a:rPr>
              <a:t>Nội dung 1</a:t>
            </a:r>
            <a:endParaRPr kumimoji="0" lang="en-US" sz="1800" b="1" i="0" u="none" strike="noStrike" kern="1200" cap="none" spc="0" normalizeH="0" baseline="0" noProof="0" dirty="0">
              <a:ln>
                <a:noFill/>
              </a:ln>
              <a:solidFill>
                <a:prstClr val="white">
                  <a:lumMod val="95000"/>
                </a:prstClr>
              </a:solidFill>
              <a:effectLst/>
              <a:uLnTx/>
              <a:uFillTx/>
              <a:latin typeface="Arial" panose="020B0604020202020204" pitchFamily="34" charset="0"/>
              <a:cs typeface="Arial" panose="020B0604020202020204" pitchFamily="34" charset="0"/>
            </a:endParaRPr>
          </a:p>
        </p:txBody>
      </p:sp>
      <p:sp>
        <p:nvSpPr>
          <p:cNvPr id="38" name="Rectangle 44">
            <a:extLst>
              <a:ext uri="{FF2B5EF4-FFF2-40B4-BE49-F238E27FC236}">
                <a16:creationId xmlns:a16="http://schemas.microsoft.com/office/drawing/2014/main" id="{35D38E93-BC12-4076-859E-03E7EEE7FB6E}"/>
              </a:ext>
            </a:extLst>
          </p:cNvPr>
          <p:cNvSpPr/>
          <p:nvPr/>
        </p:nvSpPr>
        <p:spPr>
          <a:xfrm>
            <a:off x="-3098484" y="2988180"/>
            <a:ext cx="2108181" cy="535843"/>
          </a:xfrm>
          <a:prstGeom prst="rect">
            <a:avLst/>
          </a:prstGeom>
          <a:solidFill>
            <a:schemeClr val="accent1">
              <a:lumMod val="75000"/>
            </a:schemeClr>
          </a:solid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MY" sz="1050" i="0" u="none" strike="noStrike" kern="1200" cap="none" spc="0" normalizeH="0" baseline="0" noProof="0">
                <a:ln>
                  <a:noFill/>
                </a:ln>
                <a:solidFill>
                  <a:schemeClr val="bg1"/>
                </a:solidFill>
                <a:effectLst/>
                <a:uLnTx/>
                <a:uFillTx/>
                <a:latin typeface="Arial" panose="020B0604020202020204" pitchFamily="34" charset="0"/>
                <a:ea typeface="+mn-ea"/>
                <a:cs typeface="Arial" panose="020B0604020202020204" pitchFamily="34" charset="0"/>
              </a:rPr>
              <a:t>Ghi chú nội dung 1</a:t>
            </a:r>
            <a:endParaRPr kumimoji="0" lang="en-MY" sz="1050" i="0" u="none" strike="noStrike" kern="1200" cap="none" spc="0" normalizeH="0" baseline="0" noProof="0" dirty="0">
              <a:ln>
                <a:noFill/>
              </a:ln>
              <a:solidFill>
                <a:schemeClr val="bg1"/>
              </a:solidFill>
              <a:effectLst/>
              <a:uLnTx/>
              <a:uFillTx/>
              <a:latin typeface="Arial" panose="020B0604020202020204" pitchFamily="34" charset="0"/>
              <a:ea typeface="+mn-ea"/>
              <a:cs typeface="Arial" panose="020B0604020202020204" pitchFamily="34" charset="0"/>
            </a:endParaRPr>
          </a:p>
        </p:txBody>
      </p:sp>
      <p:sp>
        <p:nvSpPr>
          <p:cNvPr id="40" name="Rectangle: Rounded Corners 40">
            <a:extLst>
              <a:ext uri="{FF2B5EF4-FFF2-40B4-BE49-F238E27FC236}">
                <a16:creationId xmlns:a16="http://schemas.microsoft.com/office/drawing/2014/main" id="{025F0450-82DB-41F0-88AD-CF90531967DB}"/>
              </a:ext>
            </a:extLst>
          </p:cNvPr>
          <p:cNvSpPr/>
          <p:nvPr/>
        </p:nvSpPr>
        <p:spPr>
          <a:xfrm>
            <a:off x="-431749" y="-304800"/>
            <a:ext cx="12969038" cy="7445829"/>
          </a:xfrm>
          <a:prstGeom prst="roundRect">
            <a:avLst>
              <a:gd name="adj" fmla="val 7898"/>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2" name="Rectangle 43">
            <a:extLst>
              <a:ext uri="{FF2B5EF4-FFF2-40B4-BE49-F238E27FC236}">
                <a16:creationId xmlns:a16="http://schemas.microsoft.com/office/drawing/2014/main" id="{BBF4F4C4-4294-45B8-90C4-A9B3B3A0295B}"/>
              </a:ext>
            </a:extLst>
          </p:cNvPr>
          <p:cNvSpPr/>
          <p:nvPr/>
        </p:nvSpPr>
        <p:spPr>
          <a:xfrm>
            <a:off x="1666733" y="66872"/>
            <a:ext cx="6341977" cy="646331"/>
          </a:xfrm>
          <a:prstGeom prst="rect">
            <a:avLst/>
          </a:prstGeom>
          <a:solidFill>
            <a:schemeClr val="tx1">
              <a:lumMod val="50000"/>
              <a:lumOff val="50000"/>
            </a:schemeClr>
          </a:solidFill>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a:ln>
                  <a:noFill/>
                </a:ln>
                <a:solidFill>
                  <a:prstClr val="white">
                    <a:lumMod val="95000"/>
                  </a:prstClr>
                </a:solidFill>
                <a:effectLst/>
                <a:uLnTx/>
                <a:uFillTx/>
                <a:latin typeface="Arial" panose="020B0604020202020204" pitchFamily="34" charset="0"/>
                <a:cs typeface="Arial" panose="020B0604020202020204" pitchFamily="34" charset="0"/>
              </a:rPr>
              <a:t>Xây dựng Webside</a:t>
            </a:r>
            <a:endParaRPr kumimoji="0" lang="en-US" sz="3600" b="1" i="0" u="none" strike="noStrike" kern="1200" cap="none" spc="0" normalizeH="0" baseline="0" noProof="0" dirty="0">
              <a:ln>
                <a:noFill/>
              </a:ln>
              <a:solidFill>
                <a:prstClr val="white">
                  <a:lumMod val="95000"/>
                </a:prstClr>
              </a:solidFill>
              <a:effectLst/>
              <a:uLnTx/>
              <a:uFillTx/>
              <a:latin typeface="Arial" panose="020B0604020202020204" pitchFamily="34" charset="0"/>
              <a:cs typeface="Arial" panose="020B0604020202020204" pitchFamily="34" charset="0"/>
            </a:endParaRPr>
          </a:p>
        </p:txBody>
      </p:sp>
      <p:sp>
        <p:nvSpPr>
          <p:cNvPr id="49" name="Rectangle: Rounded Corners 40">
            <a:extLst>
              <a:ext uri="{FF2B5EF4-FFF2-40B4-BE49-F238E27FC236}">
                <a16:creationId xmlns:a16="http://schemas.microsoft.com/office/drawing/2014/main" id="{C6C1244B-D8D7-41D5-9B2D-5F5794D39BCF}"/>
              </a:ext>
            </a:extLst>
          </p:cNvPr>
          <p:cNvSpPr/>
          <p:nvPr/>
        </p:nvSpPr>
        <p:spPr>
          <a:xfrm>
            <a:off x="12891652" y="2134720"/>
            <a:ext cx="2480348" cy="2242760"/>
          </a:xfrm>
          <a:prstGeom prst="roundRect">
            <a:avLst>
              <a:gd name="adj" fmla="val 21776"/>
            </a:avLst>
          </a:prstGeom>
          <a:solidFill>
            <a:srgbClr val="619428"/>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1" name="Rectangle 43">
            <a:extLst>
              <a:ext uri="{FF2B5EF4-FFF2-40B4-BE49-F238E27FC236}">
                <a16:creationId xmlns:a16="http://schemas.microsoft.com/office/drawing/2014/main" id="{179E4536-BCC6-44B7-A1A6-F574C920AF39}"/>
              </a:ext>
            </a:extLst>
          </p:cNvPr>
          <p:cNvSpPr/>
          <p:nvPr/>
        </p:nvSpPr>
        <p:spPr>
          <a:xfrm>
            <a:off x="13027068" y="2432674"/>
            <a:ext cx="1451684" cy="369332"/>
          </a:xfrm>
          <a:prstGeom prst="rect">
            <a:avLst/>
          </a:prstGeom>
          <a:solidFill>
            <a:srgbClr val="619428"/>
          </a:solidFill>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lumMod val="95000"/>
                  </a:prstClr>
                </a:solidFill>
                <a:effectLst/>
                <a:uLnTx/>
                <a:uFillTx/>
                <a:latin typeface="Arial" panose="020B0604020202020204" pitchFamily="34" charset="0"/>
                <a:cs typeface="Arial" panose="020B0604020202020204" pitchFamily="34" charset="0"/>
              </a:rPr>
              <a:t>Nội dung 3</a:t>
            </a:r>
            <a:endParaRPr kumimoji="0" lang="en-US" sz="1800" b="1" i="0" u="none" strike="noStrike" kern="1200" cap="none" spc="0" normalizeH="0" baseline="0" noProof="0" dirty="0">
              <a:ln>
                <a:noFill/>
              </a:ln>
              <a:solidFill>
                <a:prstClr val="white">
                  <a:lumMod val="95000"/>
                </a:prstClr>
              </a:solidFill>
              <a:effectLst/>
              <a:uLnTx/>
              <a:uFillTx/>
              <a:latin typeface="Arial" panose="020B0604020202020204" pitchFamily="34" charset="0"/>
              <a:cs typeface="Arial" panose="020B0604020202020204" pitchFamily="34" charset="0"/>
            </a:endParaRPr>
          </a:p>
        </p:txBody>
      </p:sp>
      <p:sp>
        <p:nvSpPr>
          <p:cNvPr id="52" name="Rectangle 44">
            <a:extLst>
              <a:ext uri="{FF2B5EF4-FFF2-40B4-BE49-F238E27FC236}">
                <a16:creationId xmlns:a16="http://schemas.microsoft.com/office/drawing/2014/main" id="{680776EC-AEF6-4DC3-AABC-54FF57C0A0CB}"/>
              </a:ext>
            </a:extLst>
          </p:cNvPr>
          <p:cNvSpPr/>
          <p:nvPr/>
        </p:nvSpPr>
        <p:spPr>
          <a:xfrm>
            <a:off x="13043922" y="2796992"/>
            <a:ext cx="1434830" cy="253916"/>
          </a:xfrm>
          <a:prstGeom prst="rect">
            <a:avLst/>
          </a:prstGeom>
          <a:solidFill>
            <a:srgbClr val="619428"/>
          </a:solid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MY" sz="1050" i="0" u="none" strike="noStrike" kern="1200" cap="none" spc="0" normalizeH="0" baseline="0" noProof="0">
                <a:ln>
                  <a:noFill/>
                </a:ln>
                <a:solidFill>
                  <a:schemeClr val="bg1"/>
                </a:solidFill>
                <a:effectLst/>
                <a:uLnTx/>
                <a:uFillTx/>
                <a:latin typeface="Arial" panose="020B0604020202020204" pitchFamily="34" charset="0"/>
                <a:ea typeface="+mn-ea"/>
                <a:cs typeface="Arial" panose="020B0604020202020204" pitchFamily="34" charset="0"/>
              </a:rPr>
              <a:t>Ghi chú nội dung 3</a:t>
            </a:r>
            <a:endParaRPr kumimoji="0" lang="en-MY" sz="1050" i="0" u="none" strike="noStrike" kern="1200" cap="none" spc="0" normalizeH="0" baseline="0" noProof="0" dirty="0">
              <a:ln>
                <a:noFill/>
              </a:ln>
              <a:solidFill>
                <a:schemeClr val="bg1"/>
              </a:solidFill>
              <a:effectLst/>
              <a:uLnTx/>
              <a:uFillTx/>
              <a:latin typeface="Arial" panose="020B0604020202020204" pitchFamily="34" charset="0"/>
              <a:ea typeface="+mn-ea"/>
              <a:cs typeface="Arial" panose="020B0604020202020204" pitchFamily="34" charset="0"/>
            </a:endParaRPr>
          </a:p>
        </p:txBody>
      </p:sp>
      <p:sp>
        <p:nvSpPr>
          <p:cNvPr id="54" name="Rectangle: Rounded Corners 40">
            <a:extLst>
              <a:ext uri="{FF2B5EF4-FFF2-40B4-BE49-F238E27FC236}">
                <a16:creationId xmlns:a16="http://schemas.microsoft.com/office/drawing/2014/main" id="{3C32C037-6F50-4237-BDD9-4A56391AA7EB}"/>
              </a:ext>
            </a:extLst>
          </p:cNvPr>
          <p:cNvSpPr/>
          <p:nvPr/>
        </p:nvSpPr>
        <p:spPr>
          <a:xfrm>
            <a:off x="15726363" y="2134720"/>
            <a:ext cx="2634342" cy="2242760"/>
          </a:xfrm>
          <a:prstGeom prst="roundRect">
            <a:avLst>
              <a:gd name="adj" fmla="val 21776"/>
            </a:avLst>
          </a:prstGeom>
          <a:solidFill>
            <a:schemeClr val="accent4">
              <a:lumMod val="75000"/>
            </a:schemeClr>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6" name="Rectangle 43">
            <a:extLst>
              <a:ext uri="{FF2B5EF4-FFF2-40B4-BE49-F238E27FC236}">
                <a16:creationId xmlns:a16="http://schemas.microsoft.com/office/drawing/2014/main" id="{39CFD826-50FB-4ABE-AB84-DD98B68C0DCE}"/>
              </a:ext>
            </a:extLst>
          </p:cNvPr>
          <p:cNvSpPr/>
          <p:nvPr/>
        </p:nvSpPr>
        <p:spPr>
          <a:xfrm>
            <a:off x="15927681" y="2379593"/>
            <a:ext cx="1451684" cy="369331"/>
          </a:xfrm>
          <a:prstGeom prst="rect">
            <a:avLst/>
          </a:prstGeom>
          <a:solidFill>
            <a:schemeClr val="accent4">
              <a:lumMod val="75000"/>
            </a:schemeClr>
          </a:solidFill>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lumMod val="95000"/>
                  </a:prstClr>
                </a:solidFill>
                <a:effectLst/>
                <a:uLnTx/>
                <a:uFillTx/>
                <a:latin typeface="Arial" panose="020B0604020202020204" pitchFamily="34" charset="0"/>
                <a:cs typeface="Arial" panose="020B0604020202020204" pitchFamily="34" charset="0"/>
              </a:rPr>
              <a:t>Nội dung 4</a:t>
            </a:r>
            <a:endParaRPr kumimoji="0" lang="en-US" sz="1800" b="1" i="0" u="none" strike="noStrike" kern="1200" cap="none" spc="0" normalizeH="0" baseline="0" noProof="0" dirty="0">
              <a:ln>
                <a:noFill/>
              </a:ln>
              <a:solidFill>
                <a:prstClr val="white">
                  <a:lumMod val="95000"/>
                </a:prstClr>
              </a:solidFill>
              <a:effectLst/>
              <a:uLnTx/>
              <a:uFillTx/>
              <a:latin typeface="Arial" panose="020B0604020202020204" pitchFamily="34" charset="0"/>
              <a:cs typeface="Arial" panose="020B0604020202020204" pitchFamily="34" charset="0"/>
            </a:endParaRPr>
          </a:p>
        </p:txBody>
      </p:sp>
      <p:sp>
        <p:nvSpPr>
          <p:cNvPr id="57" name="Rectangle 44">
            <a:extLst>
              <a:ext uri="{FF2B5EF4-FFF2-40B4-BE49-F238E27FC236}">
                <a16:creationId xmlns:a16="http://schemas.microsoft.com/office/drawing/2014/main" id="{33092850-16EF-4C7D-B5F7-A139817FDC15}"/>
              </a:ext>
            </a:extLst>
          </p:cNvPr>
          <p:cNvSpPr/>
          <p:nvPr/>
        </p:nvSpPr>
        <p:spPr>
          <a:xfrm>
            <a:off x="15944535" y="2737858"/>
            <a:ext cx="1639530" cy="253916"/>
          </a:xfrm>
          <a:prstGeom prst="rect">
            <a:avLst/>
          </a:prstGeom>
          <a:solidFill>
            <a:schemeClr val="accent4">
              <a:lumMod val="75000"/>
            </a:schemeClr>
          </a:solid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MY" sz="1050" i="0" u="none" strike="noStrike" kern="1200" cap="none" spc="0" normalizeH="0" baseline="0" noProof="0">
                <a:ln>
                  <a:noFill/>
                </a:ln>
                <a:solidFill>
                  <a:schemeClr val="bg1"/>
                </a:solidFill>
                <a:effectLst/>
                <a:uLnTx/>
                <a:uFillTx/>
                <a:latin typeface="Arial" panose="020B0604020202020204" pitchFamily="34" charset="0"/>
                <a:ea typeface="+mn-ea"/>
                <a:cs typeface="Arial" panose="020B0604020202020204" pitchFamily="34" charset="0"/>
              </a:rPr>
              <a:t>Ghi chú nội dung 4</a:t>
            </a:r>
            <a:endParaRPr kumimoji="0" lang="en-MY" sz="1050" i="0" u="none" strike="noStrike" kern="1200" cap="none" spc="0" normalizeH="0" baseline="0" noProof="0" dirty="0">
              <a:ln>
                <a:noFill/>
              </a:ln>
              <a:solidFill>
                <a:schemeClr val="bg1"/>
              </a:solidFill>
              <a:effectLst/>
              <a:uLnTx/>
              <a:uFillTx/>
              <a:latin typeface="Arial" panose="020B0604020202020204" pitchFamily="34" charset="0"/>
              <a:ea typeface="+mn-ea"/>
              <a:cs typeface="Arial" panose="020B0604020202020204" pitchFamily="34" charset="0"/>
            </a:endParaRPr>
          </a:p>
        </p:txBody>
      </p:sp>
      <p:sp>
        <p:nvSpPr>
          <p:cNvPr id="2" name="Hình chữ nhật: Góc Tròn 1">
            <a:extLst>
              <a:ext uri="{FF2B5EF4-FFF2-40B4-BE49-F238E27FC236}">
                <a16:creationId xmlns:a16="http://schemas.microsoft.com/office/drawing/2014/main" id="{4C616653-0915-4AA3-8346-6C8F073F1FDD}"/>
              </a:ext>
            </a:extLst>
          </p:cNvPr>
          <p:cNvSpPr/>
          <p:nvPr/>
        </p:nvSpPr>
        <p:spPr>
          <a:xfrm>
            <a:off x="4537730" y="-2429389"/>
            <a:ext cx="3116540" cy="768137"/>
          </a:xfrm>
          <a:prstGeom prst="roundRect">
            <a:avLst>
              <a:gd name="adj" fmla="val 50000"/>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a:latin typeface="Arial" panose="020B0604020202020204" pitchFamily="34" charset="0"/>
                <a:cs typeface="Arial" panose="020B0604020202020204" pitchFamily="34" charset="0"/>
              </a:rPr>
              <a:t>Nội dung thuyết trình </a:t>
            </a:r>
          </a:p>
        </p:txBody>
      </p:sp>
      <p:sp>
        <p:nvSpPr>
          <p:cNvPr id="35" name="Rectangle: Rounded Corners 1">
            <a:extLst>
              <a:ext uri="{FF2B5EF4-FFF2-40B4-BE49-F238E27FC236}">
                <a16:creationId xmlns:a16="http://schemas.microsoft.com/office/drawing/2014/main" id="{FC8C495A-BC4A-4694-BD4E-889F3A733640}"/>
              </a:ext>
            </a:extLst>
          </p:cNvPr>
          <p:cNvSpPr/>
          <p:nvPr/>
        </p:nvSpPr>
        <p:spPr>
          <a:xfrm>
            <a:off x="362307" y="996705"/>
            <a:ext cx="9201256" cy="6013925"/>
          </a:xfrm>
          <a:prstGeom prst="roundRect">
            <a:avLst>
              <a:gd name="adj" fmla="val 392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dirty="0"/>
          </a:p>
        </p:txBody>
      </p:sp>
      <p:sp>
        <p:nvSpPr>
          <p:cNvPr id="36" name="Hình Bầu dục 35">
            <a:extLst>
              <a:ext uri="{FF2B5EF4-FFF2-40B4-BE49-F238E27FC236}">
                <a16:creationId xmlns:a16="http://schemas.microsoft.com/office/drawing/2014/main" id="{15655D72-F075-4B2E-A928-B55A072B8107}"/>
              </a:ext>
            </a:extLst>
          </p:cNvPr>
          <p:cNvSpPr/>
          <p:nvPr/>
        </p:nvSpPr>
        <p:spPr>
          <a:xfrm>
            <a:off x="9850586" y="1373595"/>
            <a:ext cx="1067824" cy="1059079"/>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9" name="Hình Bầu dục 38">
            <a:extLst>
              <a:ext uri="{FF2B5EF4-FFF2-40B4-BE49-F238E27FC236}">
                <a16:creationId xmlns:a16="http://schemas.microsoft.com/office/drawing/2014/main" id="{F3E38990-3F8E-4AB4-93E3-8D8B65241F04}"/>
              </a:ext>
            </a:extLst>
          </p:cNvPr>
          <p:cNvSpPr/>
          <p:nvPr/>
        </p:nvSpPr>
        <p:spPr>
          <a:xfrm>
            <a:off x="10879837" y="2242517"/>
            <a:ext cx="1067824" cy="1059079"/>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41" name="Hình Bầu dục 40">
            <a:extLst>
              <a:ext uri="{FF2B5EF4-FFF2-40B4-BE49-F238E27FC236}">
                <a16:creationId xmlns:a16="http://schemas.microsoft.com/office/drawing/2014/main" id="{33BAC972-AFB7-4D27-8383-48FC67B12245}"/>
              </a:ext>
            </a:extLst>
          </p:cNvPr>
          <p:cNvSpPr/>
          <p:nvPr/>
        </p:nvSpPr>
        <p:spPr>
          <a:xfrm>
            <a:off x="9770216" y="3111438"/>
            <a:ext cx="1067824" cy="1059079"/>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48" name="Hình Bầu dục 47">
            <a:extLst>
              <a:ext uri="{FF2B5EF4-FFF2-40B4-BE49-F238E27FC236}">
                <a16:creationId xmlns:a16="http://schemas.microsoft.com/office/drawing/2014/main" id="{952B9EF0-2C67-41B4-AEE6-FCB9E71F5AC0}"/>
              </a:ext>
            </a:extLst>
          </p:cNvPr>
          <p:cNvSpPr/>
          <p:nvPr/>
        </p:nvSpPr>
        <p:spPr>
          <a:xfrm>
            <a:off x="10761869" y="4096052"/>
            <a:ext cx="1067824" cy="1059079"/>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9" name="Hình Bầu dục 35">
            <a:extLst>
              <a:ext uri="{FF2B5EF4-FFF2-40B4-BE49-F238E27FC236}">
                <a16:creationId xmlns:a16="http://schemas.microsoft.com/office/drawing/2014/main" id="{7E7E15B3-31FC-BEC7-1E1C-AEAC855BBC9A}"/>
              </a:ext>
            </a:extLst>
          </p:cNvPr>
          <p:cNvSpPr/>
          <p:nvPr/>
        </p:nvSpPr>
        <p:spPr>
          <a:xfrm>
            <a:off x="9812013" y="1373595"/>
            <a:ext cx="1067824" cy="1059079"/>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 name="TextBox 2">
            <a:extLst>
              <a:ext uri="{FF2B5EF4-FFF2-40B4-BE49-F238E27FC236}">
                <a16:creationId xmlns:a16="http://schemas.microsoft.com/office/drawing/2014/main" id="{2909D0A5-1CEA-D8F6-903E-C28B5A01F13B}"/>
              </a:ext>
            </a:extLst>
          </p:cNvPr>
          <p:cNvSpPr txBox="1"/>
          <p:nvPr/>
        </p:nvSpPr>
        <p:spPr>
          <a:xfrm>
            <a:off x="113857" y="1244647"/>
            <a:ext cx="9003323" cy="4616648"/>
          </a:xfrm>
          <a:prstGeom prst="rect">
            <a:avLst/>
          </a:prstGeom>
          <a:noFill/>
        </p:spPr>
        <p:txBody>
          <a:bodyPr wrap="square" rtlCol="0">
            <a:spAutoFit/>
          </a:bodyPr>
          <a:lstStyle/>
          <a:p>
            <a:pPr marL="1485900" lvl="2" indent="-571500">
              <a:buFont typeface="Wingdings" panose="05000000000000000000" pitchFamily="2" charset="2"/>
              <a:buChar char="v"/>
            </a:pPr>
            <a:r>
              <a:rPr lang="en-US" sz="4000" b="1">
                <a:latin typeface="Times New Roman" panose="02020603050405020304" pitchFamily="18" charset="0"/>
                <a:cs typeface="Times New Roman" panose="02020603050405020304" pitchFamily="18" charset="0"/>
              </a:rPr>
              <a:t>Công cụ thực hiện:</a:t>
            </a:r>
          </a:p>
          <a:p>
            <a:pPr marL="742950" lvl="1" indent="-285750">
              <a:buFont typeface="Courier New" panose="02070309020205020404" pitchFamily="49" charset="0"/>
              <a:buChar char="o"/>
            </a:pPr>
            <a:endParaRPr lang="en-US" sz="2400">
              <a:latin typeface="Times New Roman" panose="02020603050405020304" pitchFamily="18" charset="0"/>
              <a:ea typeface="MS Mincho" panose="02020609040205080304" pitchFamily="49" charset="-128"/>
            </a:endParaRPr>
          </a:p>
          <a:p>
            <a:pPr marL="742950" lvl="1" indent="-285750">
              <a:buFont typeface="Courier New" panose="02070309020205020404" pitchFamily="49" charset="0"/>
              <a:buChar char="o"/>
            </a:pPr>
            <a:endParaRPr lang="en-US" sz="2400">
              <a:latin typeface="Times New Roman" panose="02020603050405020304" pitchFamily="18" charset="0"/>
              <a:ea typeface="MS Mincho" panose="02020609040205080304" pitchFamily="49" charset="-128"/>
            </a:endParaRPr>
          </a:p>
          <a:p>
            <a:pPr marL="742950" lvl="1" indent="-285750">
              <a:buFont typeface="Courier New" panose="02070309020205020404" pitchFamily="49" charset="0"/>
              <a:buChar char="o"/>
            </a:pPr>
            <a:endParaRPr lang="en-US" sz="2400">
              <a:latin typeface="Times New Roman" panose="02020603050405020304" pitchFamily="18" charset="0"/>
              <a:ea typeface="MS Mincho" panose="02020609040205080304" pitchFamily="49" charset="-128"/>
            </a:endParaRPr>
          </a:p>
          <a:p>
            <a:pPr marL="742950" lvl="1" indent="-285750">
              <a:buFont typeface="Courier New" panose="02070309020205020404" pitchFamily="49" charset="0"/>
              <a:buChar char="o"/>
            </a:pPr>
            <a:endParaRPr lang="en-US" sz="2400">
              <a:latin typeface="Times New Roman" panose="02020603050405020304" pitchFamily="18" charset="0"/>
              <a:ea typeface="MS Mincho" panose="02020609040205080304" pitchFamily="49" charset="-128"/>
            </a:endParaRPr>
          </a:p>
          <a:p>
            <a:pPr marL="742950" lvl="1" indent="-285750">
              <a:buFont typeface="Courier New" panose="02070309020205020404" pitchFamily="49" charset="0"/>
              <a:buChar char="o"/>
            </a:pPr>
            <a:r>
              <a:rPr lang="en-US" sz="2800" b="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Times New Roman" panose="02020603050405020304" pitchFamily="18" charset="0"/>
                <a:ea typeface="MS Mincho" panose="02020609040205080304" pitchFamily="49" charset="-128"/>
              </a:rPr>
              <a:t>JAVASCRIPT</a:t>
            </a:r>
          </a:p>
          <a:p>
            <a:pPr marL="742950" lvl="1" indent="-285750">
              <a:buFont typeface="Courier New" panose="02070309020205020404" pitchFamily="49" charset="0"/>
              <a:buChar char="o"/>
            </a:pPr>
            <a:r>
              <a:rPr lang="en-US" sz="2800" b="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Times New Roman" panose="02020603050405020304" pitchFamily="18" charset="0"/>
                <a:ea typeface="MS Mincho" panose="02020609040205080304" pitchFamily="49" charset="-128"/>
              </a:rPr>
              <a:t>HTML</a:t>
            </a:r>
          </a:p>
          <a:p>
            <a:pPr marL="742950" lvl="1" indent="-285750">
              <a:buFont typeface="Courier New" panose="02070309020205020404" pitchFamily="49" charset="0"/>
              <a:buChar char="o"/>
            </a:pPr>
            <a:r>
              <a:rPr lang="en-US" sz="2800" b="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Times New Roman" panose="02020603050405020304" pitchFamily="18" charset="0"/>
                <a:ea typeface="MS Mincho" panose="02020609040205080304" pitchFamily="49" charset="-128"/>
              </a:rPr>
              <a:t>CSS</a:t>
            </a:r>
          </a:p>
          <a:p>
            <a:pPr marL="742950" lvl="1" indent="-285750">
              <a:buFont typeface="Courier New" panose="02070309020205020404" pitchFamily="49" charset="0"/>
              <a:buChar char="o"/>
            </a:pPr>
            <a:r>
              <a:rPr lang="en-US" sz="2800" b="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Times New Roman" panose="02020603050405020304" pitchFamily="18" charset="0"/>
                <a:ea typeface="MS Mincho" panose="02020609040205080304" pitchFamily="49" charset="-128"/>
              </a:rPr>
              <a:t>PHP</a:t>
            </a:r>
          </a:p>
          <a:p>
            <a:pPr marL="742950" lvl="1" indent="-285750">
              <a:buFont typeface="Courier New" panose="02070309020205020404" pitchFamily="49" charset="0"/>
              <a:buChar char="o"/>
            </a:pPr>
            <a:r>
              <a:rPr lang="en-US" sz="2800" b="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Times New Roman" panose="02020603050405020304" pitchFamily="18" charset="0"/>
                <a:ea typeface="MS Mincho" panose="02020609040205080304" pitchFamily="49" charset="-128"/>
              </a:rPr>
              <a:t>BOOTSTRAP</a:t>
            </a:r>
          </a:p>
          <a:p>
            <a:endParaRPr lang="en-US"/>
          </a:p>
        </p:txBody>
      </p:sp>
      <p:pic>
        <p:nvPicPr>
          <p:cNvPr id="2050" name="Picture 2" descr="Thiết kế website bằng ngôn ngữ lập trình nào bảo mật nhất?">
            <a:extLst>
              <a:ext uri="{FF2B5EF4-FFF2-40B4-BE49-F238E27FC236}">
                <a16:creationId xmlns:a16="http://schemas.microsoft.com/office/drawing/2014/main" id="{795F2ADC-572D-3C69-45C4-07857D88CF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71225" y="2156075"/>
            <a:ext cx="5686425" cy="3914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779583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2" name="Rectangle 61">
            <a:extLst>
              <a:ext uri="{FF2B5EF4-FFF2-40B4-BE49-F238E27FC236}">
                <a16:creationId xmlns:a16="http://schemas.microsoft.com/office/drawing/2014/main" id="{0E91F5CA-B392-444C-88E3-BF5BAAEBDE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Shape 63">
            <a:extLst>
              <a:ext uri="{FF2B5EF4-FFF2-40B4-BE49-F238E27FC236}">
                <a16:creationId xmlns:a16="http://schemas.microsoft.com/office/drawing/2014/main" id="{DFCA2118-59A2-4310-A4B2-F2CBA821E8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940492"/>
            <a:ext cx="12192000" cy="1924333"/>
          </a:xfrm>
          <a:custGeom>
            <a:avLst/>
            <a:gdLst>
              <a:gd name="connsiteX0" fmla="*/ 6189199 w 12192000"/>
              <a:gd name="connsiteY0" fmla="*/ 588 h 1924333"/>
              <a:gd name="connsiteX1" fmla="*/ 6207079 w 12192000"/>
              <a:gd name="connsiteY1" fmla="*/ 2850 h 1924333"/>
              <a:gd name="connsiteX2" fmla="*/ 6285610 w 12192000"/>
              <a:gd name="connsiteY2" fmla="*/ 18131 h 1924333"/>
              <a:gd name="connsiteX3" fmla="*/ 6378008 w 12192000"/>
              <a:gd name="connsiteY3" fmla="*/ 24625 h 1924333"/>
              <a:gd name="connsiteX4" fmla="*/ 6466340 w 12192000"/>
              <a:gd name="connsiteY4" fmla="*/ 21366 h 1924333"/>
              <a:gd name="connsiteX5" fmla="*/ 6553334 w 12192000"/>
              <a:gd name="connsiteY5" fmla="*/ 35307 h 1924333"/>
              <a:gd name="connsiteX6" fmla="*/ 6626068 w 12192000"/>
              <a:gd name="connsiteY6" fmla="*/ 58045 h 1924333"/>
              <a:gd name="connsiteX7" fmla="*/ 6692303 w 12192000"/>
              <a:gd name="connsiteY7" fmla="*/ 91487 h 1924333"/>
              <a:gd name="connsiteX8" fmla="*/ 6733670 w 12192000"/>
              <a:gd name="connsiteY8" fmla="*/ 118130 h 1924333"/>
              <a:gd name="connsiteX9" fmla="*/ 6798016 w 12192000"/>
              <a:gd name="connsiteY9" fmla="*/ 112271 h 1924333"/>
              <a:gd name="connsiteX10" fmla="*/ 6801081 w 12192000"/>
              <a:gd name="connsiteY10" fmla="*/ 114963 h 1924333"/>
              <a:gd name="connsiteX11" fmla="*/ 6819351 w 12192000"/>
              <a:gd name="connsiteY11" fmla="*/ 128825 h 1924333"/>
              <a:gd name="connsiteX12" fmla="*/ 6852732 w 12192000"/>
              <a:gd name="connsiteY12" fmla="*/ 123321 h 1924333"/>
              <a:gd name="connsiteX13" fmla="*/ 6865247 w 12192000"/>
              <a:gd name="connsiteY13" fmla="*/ 128836 h 1924333"/>
              <a:gd name="connsiteX14" fmla="*/ 6905517 w 12192000"/>
              <a:gd name="connsiteY14" fmla="*/ 129265 h 1924333"/>
              <a:gd name="connsiteX15" fmla="*/ 6950286 w 12192000"/>
              <a:gd name="connsiteY15" fmla="*/ 150104 h 1924333"/>
              <a:gd name="connsiteX16" fmla="*/ 7003442 w 12192000"/>
              <a:gd name="connsiteY16" fmla="*/ 136136 h 1924333"/>
              <a:gd name="connsiteX17" fmla="*/ 7160047 w 12192000"/>
              <a:gd name="connsiteY17" fmla="*/ 166721 h 1924333"/>
              <a:gd name="connsiteX18" fmla="*/ 7325604 w 12192000"/>
              <a:gd name="connsiteY18" fmla="*/ 215867 h 1924333"/>
              <a:gd name="connsiteX19" fmla="*/ 7540522 w 12192000"/>
              <a:gd name="connsiteY19" fmla="*/ 239374 h 1924333"/>
              <a:gd name="connsiteX20" fmla="*/ 7612071 w 12192000"/>
              <a:gd name="connsiteY20" fmla="*/ 229553 h 1924333"/>
              <a:gd name="connsiteX21" fmla="*/ 7651995 w 12192000"/>
              <a:gd name="connsiteY21" fmla="*/ 244567 h 1924333"/>
              <a:gd name="connsiteX22" fmla="*/ 7725761 w 12192000"/>
              <a:gd name="connsiteY22" fmla="*/ 258638 h 1924333"/>
              <a:gd name="connsiteX23" fmla="*/ 7823038 w 12192000"/>
              <a:gd name="connsiteY23" fmla="*/ 287078 h 1924333"/>
              <a:gd name="connsiteX24" fmla="*/ 7866405 w 12192000"/>
              <a:gd name="connsiteY24" fmla="*/ 287288 h 1924333"/>
              <a:gd name="connsiteX25" fmla="*/ 7875021 w 12192000"/>
              <a:gd name="connsiteY25" fmla="*/ 288224 h 1924333"/>
              <a:gd name="connsiteX26" fmla="*/ 7875146 w 12192000"/>
              <a:gd name="connsiteY26" fmla="*/ 288614 h 1924333"/>
              <a:gd name="connsiteX27" fmla="*/ 7907443 w 12192000"/>
              <a:gd name="connsiteY27" fmla="*/ 291752 h 1924333"/>
              <a:gd name="connsiteX28" fmla="*/ 7912892 w 12192000"/>
              <a:gd name="connsiteY28" fmla="*/ 294833 h 1924333"/>
              <a:gd name="connsiteX29" fmla="*/ 7946345 w 12192000"/>
              <a:gd name="connsiteY29" fmla="*/ 319359 h 1924333"/>
              <a:gd name="connsiteX30" fmla="*/ 8021238 w 12192000"/>
              <a:gd name="connsiteY30" fmla="*/ 315159 h 1924333"/>
              <a:gd name="connsiteX31" fmla="*/ 8094697 w 12192000"/>
              <a:gd name="connsiteY31" fmla="*/ 351819 h 1924333"/>
              <a:gd name="connsiteX32" fmla="*/ 8155208 w 12192000"/>
              <a:gd name="connsiteY32" fmla="*/ 371168 h 1924333"/>
              <a:gd name="connsiteX33" fmla="*/ 8248472 w 12192000"/>
              <a:gd name="connsiteY33" fmla="*/ 400489 h 1924333"/>
              <a:gd name="connsiteX34" fmla="*/ 8300068 w 12192000"/>
              <a:gd name="connsiteY34" fmla="*/ 405531 h 1924333"/>
              <a:gd name="connsiteX35" fmla="*/ 8356293 w 12192000"/>
              <a:gd name="connsiteY35" fmla="*/ 403328 h 1924333"/>
              <a:gd name="connsiteX36" fmla="*/ 8475838 w 12192000"/>
              <a:gd name="connsiteY36" fmla="*/ 435524 h 1924333"/>
              <a:gd name="connsiteX37" fmla="*/ 8575216 w 12192000"/>
              <a:gd name="connsiteY37" fmla="*/ 450198 h 1924333"/>
              <a:gd name="connsiteX38" fmla="*/ 8588650 w 12192000"/>
              <a:gd name="connsiteY38" fmla="*/ 447070 h 1924333"/>
              <a:gd name="connsiteX39" fmla="*/ 8612184 w 12192000"/>
              <a:gd name="connsiteY39" fmla="*/ 439577 h 1924333"/>
              <a:gd name="connsiteX40" fmla="*/ 8630713 w 12192000"/>
              <a:gd name="connsiteY40" fmla="*/ 433015 h 1924333"/>
              <a:gd name="connsiteX41" fmla="*/ 8704240 w 12192000"/>
              <a:gd name="connsiteY41" fmla="*/ 422865 h 1924333"/>
              <a:gd name="connsiteX42" fmla="*/ 8829513 w 12192000"/>
              <a:gd name="connsiteY42" fmla="*/ 429389 h 1924333"/>
              <a:gd name="connsiteX43" fmla="*/ 9083651 w 12192000"/>
              <a:gd name="connsiteY43" fmla="*/ 390744 h 1924333"/>
              <a:gd name="connsiteX44" fmla="*/ 9371402 w 12192000"/>
              <a:gd name="connsiteY44" fmla="*/ 371809 h 1924333"/>
              <a:gd name="connsiteX45" fmla="*/ 9429586 w 12192000"/>
              <a:gd name="connsiteY45" fmla="*/ 369213 h 1924333"/>
              <a:gd name="connsiteX46" fmla="*/ 9489757 w 12192000"/>
              <a:gd name="connsiteY46" fmla="*/ 377814 h 1924333"/>
              <a:gd name="connsiteX47" fmla="*/ 9516954 w 12192000"/>
              <a:gd name="connsiteY47" fmla="*/ 376991 h 1924333"/>
              <a:gd name="connsiteX48" fmla="*/ 9645588 w 12192000"/>
              <a:gd name="connsiteY48" fmla="*/ 363590 h 1924333"/>
              <a:gd name="connsiteX49" fmla="*/ 9722896 w 12192000"/>
              <a:gd name="connsiteY49" fmla="*/ 360983 h 1924333"/>
              <a:gd name="connsiteX50" fmla="*/ 9752803 w 12192000"/>
              <a:gd name="connsiteY50" fmla="*/ 368492 h 1924333"/>
              <a:gd name="connsiteX51" fmla="*/ 9890305 w 12192000"/>
              <a:gd name="connsiteY51" fmla="*/ 380736 h 1924333"/>
              <a:gd name="connsiteX52" fmla="*/ 9939767 w 12192000"/>
              <a:gd name="connsiteY52" fmla="*/ 377776 h 1924333"/>
              <a:gd name="connsiteX53" fmla="*/ 9944355 w 12192000"/>
              <a:gd name="connsiteY53" fmla="*/ 377352 h 1924333"/>
              <a:gd name="connsiteX54" fmla="*/ 9953719 w 12192000"/>
              <a:gd name="connsiteY54" fmla="*/ 375642 h 1924333"/>
              <a:gd name="connsiteX55" fmla="*/ 9955809 w 12192000"/>
              <a:gd name="connsiteY55" fmla="*/ 376294 h 1924333"/>
              <a:gd name="connsiteX56" fmla="*/ 10032710 w 12192000"/>
              <a:gd name="connsiteY56" fmla="*/ 394940 h 1924333"/>
              <a:gd name="connsiteX57" fmla="*/ 10049925 w 12192000"/>
              <a:gd name="connsiteY57" fmla="*/ 404971 h 1924333"/>
              <a:gd name="connsiteX58" fmla="*/ 10112671 w 12192000"/>
              <a:gd name="connsiteY58" fmla="*/ 414549 h 1924333"/>
              <a:gd name="connsiteX59" fmla="*/ 10170853 w 12192000"/>
              <a:gd name="connsiteY59" fmla="*/ 435168 h 1924333"/>
              <a:gd name="connsiteX60" fmla="*/ 10290184 w 12192000"/>
              <a:gd name="connsiteY60" fmla="*/ 448123 h 1924333"/>
              <a:gd name="connsiteX61" fmla="*/ 10320158 w 12192000"/>
              <a:gd name="connsiteY61" fmla="*/ 458352 h 1924333"/>
              <a:gd name="connsiteX62" fmla="*/ 10321815 w 12192000"/>
              <a:gd name="connsiteY62" fmla="*/ 463087 h 1924333"/>
              <a:gd name="connsiteX63" fmla="*/ 10373742 w 12192000"/>
              <a:gd name="connsiteY63" fmla="*/ 464538 h 1924333"/>
              <a:gd name="connsiteX64" fmla="*/ 10428532 w 12192000"/>
              <a:gd name="connsiteY64" fmla="*/ 492504 h 1924333"/>
              <a:gd name="connsiteX65" fmla="*/ 10466490 w 12192000"/>
              <a:gd name="connsiteY65" fmla="*/ 517759 h 1924333"/>
              <a:gd name="connsiteX66" fmla="*/ 10466675 w 12192000"/>
              <a:gd name="connsiteY66" fmla="*/ 522076 h 1924333"/>
              <a:gd name="connsiteX67" fmla="*/ 10470309 w 12192000"/>
              <a:gd name="connsiteY67" fmla="*/ 522792 h 1924333"/>
              <a:gd name="connsiteX68" fmla="*/ 10474138 w 12192000"/>
              <a:gd name="connsiteY68" fmla="*/ 519761 h 1924333"/>
              <a:gd name="connsiteX69" fmla="*/ 10501100 w 12192000"/>
              <a:gd name="connsiteY69" fmla="*/ 528263 h 1924333"/>
              <a:gd name="connsiteX70" fmla="*/ 10502395 w 12192000"/>
              <a:gd name="connsiteY70" fmla="*/ 536393 h 1924333"/>
              <a:gd name="connsiteX71" fmla="*/ 10689496 w 12192000"/>
              <a:gd name="connsiteY71" fmla="*/ 560233 h 1924333"/>
              <a:gd name="connsiteX72" fmla="*/ 10788736 w 12192000"/>
              <a:gd name="connsiteY72" fmla="*/ 613188 h 1924333"/>
              <a:gd name="connsiteX73" fmla="*/ 10819747 w 12192000"/>
              <a:gd name="connsiteY73" fmla="*/ 621351 h 1924333"/>
              <a:gd name="connsiteX74" fmla="*/ 10864632 w 12192000"/>
              <a:gd name="connsiteY74" fmla="*/ 644858 h 1924333"/>
              <a:gd name="connsiteX75" fmla="*/ 10929407 w 12192000"/>
              <a:gd name="connsiteY75" fmla="*/ 652945 h 1924333"/>
              <a:gd name="connsiteX76" fmla="*/ 10979412 w 12192000"/>
              <a:gd name="connsiteY76" fmla="*/ 654217 h 1924333"/>
              <a:gd name="connsiteX77" fmla="*/ 11006959 w 12192000"/>
              <a:gd name="connsiteY77" fmla="*/ 657017 h 1924333"/>
              <a:gd name="connsiteX78" fmla="*/ 11077038 w 12192000"/>
              <a:gd name="connsiteY78" fmla="*/ 668487 h 1924333"/>
              <a:gd name="connsiteX79" fmla="*/ 11157850 w 12192000"/>
              <a:gd name="connsiteY79" fmla="*/ 693164 h 1924333"/>
              <a:gd name="connsiteX80" fmla="*/ 11175276 w 12192000"/>
              <a:gd name="connsiteY80" fmla="*/ 697243 h 1924333"/>
              <a:gd name="connsiteX81" fmla="*/ 11191131 w 12192000"/>
              <a:gd name="connsiteY81" fmla="*/ 696085 h 1924333"/>
              <a:gd name="connsiteX82" fmla="*/ 11195573 w 12192000"/>
              <a:gd name="connsiteY82" fmla="*/ 691751 h 1924333"/>
              <a:gd name="connsiteX83" fmla="*/ 11205299 w 12192000"/>
              <a:gd name="connsiteY83" fmla="*/ 693247 h 1924333"/>
              <a:gd name="connsiteX84" fmla="*/ 11223770 w 12192000"/>
              <a:gd name="connsiteY84" fmla="*/ 690335 h 1924333"/>
              <a:gd name="connsiteX85" fmla="*/ 11292119 w 12192000"/>
              <a:gd name="connsiteY85" fmla="*/ 713311 h 1924333"/>
              <a:gd name="connsiteX86" fmla="*/ 11435379 w 12192000"/>
              <a:gd name="connsiteY86" fmla="*/ 758519 h 1924333"/>
              <a:gd name="connsiteX87" fmla="*/ 11604406 w 12192000"/>
              <a:gd name="connsiteY87" fmla="*/ 810476 h 1924333"/>
              <a:gd name="connsiteX88" fmla="*/ 11652155 w 12192000"/>
              <a:gd name="connsiteY88" fmla="*/ 825109 h 1924333"/>
              <a:gd name="connsiteX89" fmla="*/ 11654192 w 12192000"/>
              <a:gd name="connsiteY89" fmla="*/ 827301 h 1924333"/>
              <a:gd name="connsiteX90" fmla="*/ 11676599 w 12192000"/>
              <a:gd name="connsiteY90" fmla="*/ 846628 h 1924333"/>
              <a:gd name="connsiteX91" fmla="*/ 11775168 w 12192000"/>
              <a:gd name="connsiteY91" fmla="*/ 890664 h 1924333"/>
              <a:gd name="connsiteX92" fmla="*/ 11826341 w 12192000"/>
              <a:gd name="connsiteY92" fmla="*/ 877558 h 1924333"/>
              <a:gd name="connsiteX93" fmla="*/ 11879068 w 12192000"/>
              <a:gd name="connsiteY93" fmla="*/ 874038 h 1924333"/>
              <a:gd name="connsiteX94" fmla="*/ 11889563 w 12192000"/>
              <a:gd name="connsiteY94" fmla="*/ 878619 h 1924333"/>
              <a:gd name="connsiteX95" fmla="*/ 12016613 w 12192000"/>
              <a:gd name="connsiteY95" fmla="*/ 886111 h 1924333"/>
              <a:gd name="connsiteX96" fmla="*/ 12108292 w 12192000"/>
              <a:gd name="connsiteY96" fmla="*/ 868500 h 1924333"/>
              <a:gd name="connsiteX97" fmla="*/ 12182910 w 12192000"/>
              <a:gd name="connsiteY97" fmla="*/ 882003 h 1924333"/>
              <a:gd name="connsiteX98" fmla="*/ 12192000 w 12192000"/>
              <a:gd name="connsiteY98" fmla="*/ 884778 h 1924333"/>
              <a:gd name="connsiteX99" fmla="*/ 12192000 w 12192000"/>
              <a:gd name="connsiteY99" fmla="*/ 1610315 h 1924333"/>
              <a:gd name="connsiteX100" fmla="*/ 12191998 w 12192000"/>
              <a:gd name="connsiteY100" fmla="*/ 1610315 h 1924333"/>
              <a:gd name="connsiteX101" fmla="*/ 12191998 w 12192000"/>
              <a:gd name="connsiteY101" fmla="*/ 1924333 h 1924333"/>
              <a:gd name="connsiteX102" fmla="*/ 0 w 12192000"/>
              <a:gd name="connsiteY102" fmla="*/ 1924333 h 1924333"/>
              <a:gd name="connsiteX103" fmla="*/ 0 w 12192000"/>
              <a:gd name="connsiteY103" fmla="*/ 505159 h 1924333"/>
              <a:gd name="connsiteX104" fmla="*/ 5722 w 12192000"/>
              <a:gd name="connsiteY104" fmla="*/ 508889 h 1924333"/>
              <a:gd name="connsiteX105" fmla="*/ 38476 w 12192000"/>
              <a:gd name="connsiteY105" fmla="*/ 524137 h 1924333"/>
              <a:gd name="connsiteX106" fmla="*/ 192883 w 12192000"/>
              <a:gd name="connsiteY106" fmla="*/ 545272 h 1924333"/>
              <a:gd name="connsiteX107" fmla="*/ 343710 w 12192000"/>
              <a:gd name="connsiteY107" fmla="*/ 565029 h 1924333"/>
              <a:gd name="connsiteX108" fmla="*/ 471066 w 12192000"/>
              <a:gd name="connsiteY108" fmla="*/ 549837 h 1924333"/>
              <a:gd name="connsiteX109" fmla="*/ 617333 w 12192000"/>
              <a:gd name="connsiteY109" fmla="*/ 526428 h 1924333"/>
              <a:gd name="connsiteX110" fmla="*/ 725203 w 12192000"/>
              <a:gd name="connsiteY110" fmla="*/ 523793 h 1924333"/>
              <a:gd name="connsiteX111" fmla="*/ 788494 w 12192000"/>
              <a:gd name="connsiteY111" fmla="*/ 505799 h 1924333"/>
              <a:gd name="connsiteX112" fmla="*/ 885977 w 12192000"/>
              <a:gd name="connsiteY112" fmla="*/ 526585 h 1924333"/>
              <a:gd name="connsiteX113" fmla="*/ 932142 w 12192000"/>
              <a:gd name="connsiteY113" fmla="*/ 528005 h 1924333"/>
              <a:gd name="connsiteX114" fmla="*/ 1090404 w 12192000"/>
              <a:gd name="connsiteY114" fmla="*/ 498299 h 1924333"/>
              <a:gd name="connsiteX115" fmla="*/ 1188628 w 12192000"/>
              <a:gd name="connsiteY115" fmla="*/ 483151 h 1924333"/>
              <a:gd name="connsiteX116" fmla="*/ 1316247 w 12192000"/>
              <a:gd name="connsiteY116" fmla="*/ 425979 h 1924333"/>
              <a:gd name="connsiteX117" fmla="*/ 1357712 w 12192000"/>
              <a:gd name="connsiteY117" fmla="*/ 416549 h 1924333"/>
              <a:gd name="connsiteX118" fmla="*/ 1425921 w 12192000"/>
              <a:gd name="connsiteY118" fmla="*/ 413953 h 1924333"/>
              <a:gd name="connsiteX119" fmla="*/ 1503817 w 12192000"/>
              <a:gd name="connsiteY119" fmla="*/ 380457 h 1924333"/>
              <a:gd name="connsiteX120" fmla="*/ 1639196 w 12192000"/>
              <a:gd name="connsiteY120" fmla="*/ 372785 h 1924333"/>
              <a:gd name="connsiteX121" fmla="*/ 1705606 w 12192000"/>
              <a:gd name="connsiteY121" fmla="*/ 359023 h 1924333"/>
              <a:gd name="connsiteX122" fmla="*/ 1813011 w 12192000"/>
              <a:gd name="connsiteY122" fmla="*/ 331023 h 1924333"/>
              <a:gd name="connsiteX123" fmla="*/ 1831380 w 12192000"/>
              <a:gd name="connsiteY123" fmla="*/ 341307 h 1924333"/>
              <a:gd name="connsiteX124" fmla="*/ 1858612 w 12192000"/>
              <a:gd name="connsiteY124" fmla="*/ 326777 h 1924333"/>
              <a:gd name="connsiteX125" fmla="*/ 1880661 w 12192000"/>
              <a:gd name="connsiteY125" fmla="*/ 335987 h 1924333"/>
              <a:gd name="connsiteX126" fmla="*/ 1941495 w 12192000"/>
              <a:gd name="connsiteY126" fmla="*/ 310792 h 1924333"/>
              <a:gd name="connsiteX127" fmla="*/ 1995402 w 12192000"/>
              <a:gd name="connsiteY127" fmla="*/ 305480 h 1924333"/>
              <a:gd name="connsiteX128" fmla="*/ 2223864 w 12192000"/>
              <a:gd name="connsiteY128" fmla="*/ 266118 h 1924333"/>
              <a:gd name="connsiteX129" fmla="*/ 2418043 w 12192000"/>
              <a:gd name="connsiteY129" fmla="*/ 215314 h 1924333"/>
              <a:gd name="connsiteX130" fmla="*/ 2558461 w 12192000"/>
              <a:gd name="connsiteY130" fmla="*/ 168193 h 1924333"/>
              <a:gd name="connsiteX131" fmla="*/ 2595535 w 12192000"/>
              <a:gd name="connsiteY131" fmla="*/ 158548 h 1924333"/>
              <a:gd name="connsiteX132" fmla="*/ 2626942 w 12192000"/>
              <a:gd name="connsiteY132" fmla="*/ 130400 h 1924333"/>
              <a:gd name="connsiteX133" fmla="*/ 2632225 w 12192000"/>
              <a:gd name="connsiteY133" fmla="*/ 130446 h 1924333"/>
              <a:gd name="connsiteX134" fmla="*/ 2696856 w 12192000"/>
              <a:gd name="connsiteY134" fmla="*/ 128498 h 1924333"/>
              <a:gd name="connsiteX135" fmla="*/ 2759767 w 12192000"/>
              <a:gd name="connsiteY135" fmla="*/ 127784 h 1924333"/>
              <a:gd name="connsiteX136" fmla="*/ 2792685 w 12192000"/>
              <a:gd name="connsiteY136" fmla="*/ 115710 h 1924333"/>
              <a:gd name="connsiteX137" fmla="*/ 2799767 w 12192000"/>
              <a:gd name="connsiteY137" fmla="*/ 113754 h 1924333"/>
              <a:gd name="connsiteX138" fmla="*/ 2829799 w 12192000"/>
              <a:gd name="connsiteY138" fmla="*/ 120042 h 1924333"/>
              <a:gd name="connsiteX139" fmla="*/ 2890704 w 12192000"/>
              <a:gd name="connsiteY139" fmla="*/ 121493 h 1924333"/>
              <a:gd name="connsiteX140" fmla="*/ 3042646 w 12192000"/>
              <a:gd name="connsiteY140" fmla="*/ 112273 h 1924333"/>
              <a:gd name="connsiteX141" fmla="*/ 3146630 w 12192000"/>
              <a:gd name="connsiteY141" fmla="*/ 100898 h 1924333"/>
              <a:gd name="connsiteX142" fmla="*/ 3233163 w 12192000"/>
              <a:gd name="connsiteY142" fmla="*/ 120200 h 1924333"/>
              <a:gd name="connsiteX143" fmla="*/ 3372699 w 12192000"/>
              <a:gd name="connsiteY143" fmla="*/ 129394 h 1924333"/>
              <a:gd name="connsiteX144" fmla="*/ 3394352 w 12192000"/>
              <a:gd name="connsiteY144" fmla="*/ 131671 h 1924333"/>
              <a:gd name="connsiteX145" fmla="*/ 3448218 w 12192000"/>
              <a:gd name="connsiteY145" fmla="*/ 118229 h 1924333"/>
              <a:gd name="connsiteX146" fmla="*/ 3505047 w 12192000"/>
              <a:gd name="connsiteY146" fmla="*/ 115412 h 1924333"/>
              <a:gd name="connsiteX147" fmla="*/ 3521767 w 12192000"/>
              <a:gd name="connsiteY147" fmla="*/ 111071 h 1924333"/>
              <a:gd name="connsiteX148" fmla="*/ 3585137 w 12192000"/>
              <a:gd name="connsiteY148" fmla="*/ 114371 h 1924333"/>
              <a:gd name="connsiteX149" fmla="*/ 3690293 w 12192000"/>
              <a:gd name="connsiteY149" fmla="*/ 98301 h 1924333"/>
              <a:gd name="connsiteX150" fmla="*/ 3867818 w 12192000"/>
              <a:gd name="connsiteY150" fmla="*/ 88985 h 1924333"/>
              <a:gd name="connsiteX151" fmla="*/ 4091337 w 12192000"/>
              <a:gd name="connsiteY151" fmla="*/ 70813 h 1924333"/>
              <a:gd name="connsiteX152" fmla="*/ 4246332 w 12192000"/>
              <a:gd name="connsiteY152" fmla="*/ 41697 h 1924333"/>
              <a:gd name="connsiteX153" fmla="*/ 4266975 w 12192000"/>
              <a:gd name="connsiteY153" fmla="*/ 46592 h 1924333"/>
              <a:gd name="connsiteX154" fmla="*/ 4270566 w 12192000"/>
              <a:gd name="connsiteY154" fmla="*/ 47620 h 1924333"/>
              <a:gd name="connsiteX155" fmla="*/ 4288964 w 12192000"/>
              <a:gd name="connsiteY155" fmla="*/ 52766 h 1924333"/>
              <a:gd name="connsiteX156" fmla="*/ 4365137 w 12192000"/>
              <a:gd name="connsiteY156" fmla="*/ 51783 h 1924333"/>
              <a:gd name="connsiteX157" fmla="*/ 4430546 w 12192000"/>
              <a:gd name="connsiteY157" fmla="*/ 44555 h 1924333"/>
              <a:gd name="connsiteX158" fmla="*/ 4444136 w 12192000"/>
              <a:gd name="connsiteY158" fmla="*/ 39567 h 1924333"/>
              <a:gd name="connsiteX159" fmla="*/ 4534039 w 12192000"/>
              <a:gd name="connsiteY159" fmla="*/ 31604 h 1924333"/>
              <a:gd name="connsiteX160" fmla="*/ 4560448 w 12192000"/>
              <a:gd name="connsiteY160" fmla="*/ 25231 h 1924333"/>
              <a:gd name="connsiteX161" fmla="*/ 4568006 w 12192000"/>
              <a:gd name="connsiteY161" fmla="*/ 25970 h 1924333"/>
              <a:gd name="connsiteX162" fmla="*/ 4595497 w 12192000"/>
              <a:gd name="connsiteY162" fmla="*/ 22958 h 1924333"/>
              <a:gd name="connsiteX163" fmla="*/ 4608623 w 12192000"/>
              <a:gd name="connsiteY163" fmla="*/ 18108 h 1924333"/>
              <a:gd name="connsiteX164" fmla="*/ 4623942 w 12192000"/>
              <a:gd name="connsiteY164" fmla="*/ 22251 h 1924333"/>
              <a:gd name="connsiteX165" fmla="*/ 4664336 w 12192000"/>
              <a:gd name="connsiteY165" fmla="*/ 23306 h 1924333"/>
              <a:gd name="connsiteX166" fmla="*/ 4677385 w 12192000"/>
              <a:gd name="connsiteY166" fmla="*/ 18246 h 1924333"/>
              <a:gd name="connsiteX167" fmla="*/ 4698143 w 12192000"/>
              <a:gd name="connsiteY167" fmla="*/ 18036 h 1924333"/>
              <a:gd name="connsiteX168" fmla="*/ 4750609 w 12192000"/>
              <a:gd name="connsiteY168" fmla="*/ 23611 h 1924333"/>
              <a:gd name="connsiteX169" fmla="*/ 4784658 w 12192000"/>
              <a:gd name="connsiteY169" fmla="*/ 25057 h 1924333"/>
              <a:gd name="connsiteX170" fmla="*/ 4847558 w 12192000"/>
              <a:gd name="connsiteY170" fmla="*/ 38726 h 1924333"/>
              <a:gd name="connsiteX171" fmla="*/ 4909134 w 12192000"/>
              <a:gd name="connsiteY171" fmla="*/ 50659 h 1924333"/>
              <a:gd name="connsiteX172" fmla="*/ 5099219 w 12192000"/>
              <a:gd name="connsiteY172" fmla="*/ 55050 h 1924333"/>
              <a:gd name="connsiteX173" fmla="*/ 5184992 w 12192000"/>
              <a:gd name="connsiteY173" fmla="*/ 67596 h 1924333"/>
              <a:gd name="connsiteX174" fmla="*/ 5229637 w 12192000"/>
              <a:gd name="connsiteY174" fmla="*/ 67789 h 1924333"/>
              <a:gd name="connsiteX175" fmla="*/ 5389346 w 12192000"/>
              <a:gd name="connsiteY175" fmla="*/ 80211 h 1924333"/>
              <a:gd name="connsiteX176" fmla="*/ 5494414 w 12192000"/>
              <a:gd name="connsiteY176" fmla="*/ 75926 h 1924333"/>
              <a:gd name="connsiteX177" fmla="*/ 5528443 w 12192000"/>
              <a:gd name="connsiteY177" fmla="*/ 77206 h 1924333"/>
              <a:gd name="connsiteX178" fmla="*/ 5684939 w 12192000"/>
              <a:gd name="connsiteY178" fmla="*/ 50269 h 1924333"/>
              <a:gd name="connsiteX179" fmla="*/ 5765146 w 12192000"/>
              <a:gd name="connsiteY179" fmla="*/ 50414 h 1924333"/>
              <a:gd name="connsiteX180" fmla="*/ 5848655 w 12192000"/>
              <a:gd name="connsiteY180" fmla="*/ 35257 h 1924333"/>
              <a:gd name="connsiteX181" fmla="*/ 5930656 w 12192000"/>
              <a:gd name="connsiteY181" fmla="*/ 30131 h 1924333"/>
              <a:gd name="connsiteX182" fmla="*/ 6124150 w 12192000"/>
              <a:gd name="connsiteY182" fmla="*/ 31679 h 1924333"/>
              <a:gd name="connsiteX183" fmla="*/ 6189199 w 12192000"/>
              <a:gd name="connsiteY183" fmla="*/ 588 h 1924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Lst>
            <a:rect l="l" t="t" r="r" b="b"/>
            <a:pathLst>
              <a:path w="12192000" h="1924333">
                <a:moveTo>
                  <a:pt x="6189199" y="588"/>
                </a:moveTo>
                <a:cubicBezTo>
                  <a:pt x="6196356" y="-574"/>
                  <a:pt x="6202609" y="-108"/>
                  <a:pt x="6207079" y="2850"/>
                </a:cubicBezTo>
                <a:cubicBezTo>
                  <a:pt x="6222026" y="2749"/>
                  <a:pt x="6273489" y="3767"/>
                  <a:pt x="6285610" y="18131"/>
                </a:cubicBezTo>
                <a:cubicBezTo>
                  <a:pt x="6307255" y="18685"/>
                  <a:pt x="6357141" y="23793"/>
                  <a:pt x="6378008" y="24625"/>
                </a:cubicBezTo>
                <a:cubicBezTo>
                  <a:pt x="6409946" y="30645"/>
                  <a:pt x="6438307" y="10375"/>
                  <a:pt x="6466340" y="21366"/>
                </a:cubicBezTo>
                <a:cubicBezTo>
                  <a:pt x="6488276" y="31229"/>
                  <a:pt x="6529854" y="28110"/>
                  <a:pt x="6553334" y="35307"/>
                </a:cubicBezTo>
                <a:cubicBezTo>
                  <a:pt x="6561737" y="48059"/>
                  <a:pt x="6609188" y="62087"/>
                  <a:pt x="6626068" y="58045"/>
                </a:cubicBezTo>
                <a:cubicBezTo>
                  <a:pt x="6660952" y="66570"/>
                  <a:pt x="6666277" y="84716"/>
                  <a:pt x="6692303" y="91487"/>
                </a:cubicBezTo>
                <a:lnTo>
                  <a:pt x="6733670" y="118130"/>
                </a:lnTo>
                <a:lnTo>
                  <a:pt x="6798016" y="112271"/>
                </a:lnTo>
                <a:lnTo>
                  <a:pt x="6801081" y="114963"/>
                </a:lnTo>
                <a:cubicBezTo>
                  <a:pt x="6806919" y="120140"/>
                  <a:pt x="6812832" y="125016"/>
                  <a:pt x="6819351" y="128825"/>
                </a:cubicBezTo>
                <a:cubicBezTo>
                  <a:pt x="6825742" y="109997"/>
                  <a:pt x="6840132" y="116541"/>
                  <a:pt x="6852732" y="123321"/>
                </a:cubicBezTo>
                <a:lnTo>
                  <a:pt x="6865247" y="128836"/>
                </a:lnTo>
                <a:lnTo>
                  <a:pt x="6905517" y="129265"/>
                </a:lnTo>
                <a:cubicBezTo>
                  <a:pt x="6934052" y="140042"/>
                  <a:pt x="6939773" y="141556"/>
                  <a:pt x="6950286" y="150104"/>
                </a:cubicBezTo>
                <a:lnTo>
                  <a:pt x="7003442" y="136136"/>
                </a:lnTo>
                <a:lnTo>
                  <a:pt x="7160047" y="166721"/>
                </a:lnTo>
                <a:cubicBezTo>
                  <a:pt x="7207281" y="179911"/>
                  <a:pt x="7280644" y="210197"/>
                  <a:pt x="7325604" y="215867"/>
                </a:cubicBezTo>
                <a:cubicBezTo>
                  <a:pt x="7460113" y="233904"/>
                  <a:pt x="7393081" y="242880"/>
                  <a:pt x="7540522" y="239374"/>
                </a:cubicBezTo>
                <a:cubicBezTo>
                  <a:pt x="7545714" y="234872"/>
                  <a:pt x="7605972" y="231727"/>
                  <a:pt x="7612071" y="229553"/>
                </a:cubicBezTo>
                <a:lnTo>
                  <a:pt x="7651995" y="244567"/>
                </a:lnTo>
                <a:lnTo>
                  <a:pt x="7725761" y="258638"/>
                </a:lnTo>
                <a:lnTo>
                  <a:pt x="7823038" y="287078"/>
                </a:lnTo>
                <a:cubicBezTo>
                  <a:pt x="7837080" y="286482"/>
                  <a:pt x="7851647" y="286498"/>
                  <a:pt x="7866405" y="287288"/>
                </a:cubicBezTo>
                <a:lnTo>
                  <a:pt x="7875021" y="288224"/>
                </a:lnTo>
                <a:cubicBezTo>
                  <a:pt x="7875062" y="288354"/>
                  <a:pt x="7875105" y="288483"/>
                  <a:pt x="7875146" y="288614"/>
                </a:cubicBezTo>
                <a:cubicBezTo>
                  <a:pt x="7880550" y="289202"/>
                  <a:pt x="7901153" y="290716"/>
                  <a:pt x="7907443" y="291752"/>
                </a:cubicBezTo>
                <a:lnTo>
                  <a:pt x="7912892" y="294833"/>
                </a:lnTo>
                <a:lnTo>
                  <a:pt x="7946345" y="319359"/>
                </a:lnTo>
                <a:cubicBezTo>
                  <a:pt x="7958657" y="312776"/>
                  <a:pt x="7996513" y="309749"/>
                  <a:pt x="8021238" y="315159"/>
                </a:cubicBezTo>
                <a:cubicBezTo>
                  <a:pt x="8045964" y="320570"/>
                  <a:pt x="8058169" y="340462"/>
                  <a:pt x="8094697" y="351819"/>
                </a:cubicBezTo>
                <a:cubicBezTo>
                  <a:pt x="8129587" y="361154"/>
                  <a:pt x="8116181" y="360544"/>
                  <a:pt x="8155208" y="371168"/>
                </a:cubicBezTo>
                <a:cubicBezTo>
                  <a:pt x="8196217" y="383300"/>
                  <a:pt x="8205468" y="391801"/>
                  <a:pt x="8248472" y="400489"/>
                </a:cubicBezTo>
                <a:cubicBezTo>
                  <a:pt x="8283932" y="419791"/>
                  <a:pt x="8278617" y="392031"/>
                  <a:pt x="8300068" y="405531"/>
                </a:cubicBezTo>
                <a:lnTo>
                  <a:pt x="8356293" y="403328"/>
                </a:lnTo>
                <a:cubicBezTo>
                  <a:pt x="8377247" y="404463"/>
                  <a:pt x="8438442" y="433194"/>
                  <a:pt x="8475838" y="435524"/>
                </a:cubicBezTo>
                <a:cubicBezTo>
                  <a:pt x="8510241" y="438037"/>
                  <a:pt x="8545511" y="449840"/>
                  <a:pt x="8575216" y="450198"/>
                </a:cubicBezTo>
                <a:lnTo>
                  <a:pt x="8588650" y="447070"/>
                </a:lnTo>
                <a:lnTo>
                  <a:pt x="8612184" y="439577"/>
                </a:lnTo>
                <a:lnTo>
                  <a:pt x="8630713" y="433015"/>
                </a:lnTo>
                <a:cubicBezTo>
                  <a:pt x="8635870" y="429519"/>
                  <a:pt x="8700685" y="428411"/>
                  <a:pt x="8704240" y="422865"/>
                </a:cubicBezTo>
                <a:cubicBezTo>
                  <a:pt x="8761777" y="429549"/>
                  <a:pt x="8768302" y="427178"/>
                  <a:pt x="8829513" y="429389"/>
                </a:cubicBezTo>
                <a:cubicBezTo>
                  <a:pt x="8922895" y="444672"/>
                  <a:pt x="8924579" y="401507"/>
                  <a:pt x="9083651" y="390744"/>
                </a:cubicBezTo>
                <a:cubicBezTo>
                  <a:pt x="9138403" y="388032"/>
                  <a:pt x="9315003" y="378647"/>
                  <a:pt x="9371402" y="371809"/>
                </a:cubicBezTo>
                <a:cubicBezTo>
                  <a:pt x="9358632" y="337502"/>
                  <a:pt x="9402842" y="379364"/>
                  <a:pt x="9429586" y="369213"/>
                </a:cubicBezTo>
                <a:cubicBezTo>
                  <a:pt x="9449312" y="370213"/>
                  <a:pt x="9473938" y="373270"/>
                  <a:pt x="9489757" y="377814"/>
                </a:cubicBezTo>
                <a:cubicBezTo>
                  <a:pt x="9498164" y="379256"/>
                  <a:pt x="9507139" y="379272"/>
                  <a:pt x="9516954" y="376991"/>
                </a:cubicBezTo>
                <a:cubicBezTo>
                  <a:pt x="9548430" y="354766"/>
                  <a:pt x="9591874" y="370315"/>
                  <a:pt x="9645588" y="363590"/>
                </a:cubicBezTo>
                <a:cubicBezTo>
                  <a:pt x="9660487" y="368814"/>
                  <a:pt x="9710817" y="350550"/>
                  <a:pt x="9722896" y="360983"/>
                </a:cubicBezTo>
                <a:cubicBezTo>
                  <a:pt x="9733918" y="362239"/>
                  <a:pt x="9745201" y="356679"/>
                  <a:pt x="9752803" y="368492"/>
                </a:cubicBezTo>
                <a:cubicBezTo>
                  <a:pt x="9793268" y="374490"/>
                  <a:pt x="9843313" y="380978"/>
                  <a:pt x="9890305" y="380736"/>
                </a:cubicBezTo>
                <a:cubicBezTo>
                  <a:pt x="9912701" y="380083"/>
                  <a:pt x="9926523" y="379037"/>
                  <a:pt x="9939767" y="377776"/>
                </a:cubicBezTo>
                <a:lnTo>
                  <a:pt x="9944355" y="377352"/>
                </a:lnTo>
                <a:lnTo>
                  <a:pt x="9953719" y="375642"/>
                </a:lnTo>
                <a:lnTo>
                  <a:pt x="9955809" y="376294"/>
                </a:lnTo>
                <a:lnTo>
                  <a:pt x="10032710" y="394940"/>
                </a:lnTo>
                <a:lnTo>
                  <a:pt x="10049925" y="404971"/>
                </a:lnTo>
                <a:lnTo>
                  <a:pt x="10112671" y="414549"/>
                </a:lnTo>
                <a:cubicBezTo>
                  <a:pt x="10169643" y="412125"/>
                  <a:pt x="10132220" y="425358"/>
                  <a:pt x="10170853" y="435168"/>
                </a:cubicBezTo>
                <a:cubicBezTo>
                  <a:pt x="10206088" y="442020"/>
                  <a:pt x="10240809" y="454081"/>
                  <a:pt x="10290184" y="448123"/>
                </a:cubicBezTo>
                <a:cubicBezTo>
                  <a:pt x="10301813" y="444919"/>
                  <a:pt x="10315233" y="449499"/>
                  <a:pt x="10320158" y="458352"/>
                </a:cubicBezTo>
                <a:cubicBezTo>
                  <a:pt x="10321006" y="459876"/>
                  <a:pt x="10321565" y="461470"/>
                  <a:pt x="10321815" y="463087"/>
                </a:cubicBezTo>
                <a:cubicBezTo>
                  <a:pt x="10354058" y="457158"/>
                  <a:pt x="10355176" y="470634"/>
                  <a:pt x="10373742" y="464538"/>
                </a:cubicBezTo>
                <a:cubicBezTo>
                  <a:pt x="10403060" y="475292"/>
                  <a:pt x="10411841" y="497597"/>
                  <a:pt x="10428532" y="492504"/>
                </a:cubicBezTo>
                <a:cubicBezTo>
                  <a:pt x="10440561" y="500742"/>
                  <a:pt x="10446267" y="521930"/>
                  <a:pt x="10466490" y="517759"/>
                </a:cubicBezTo>
                <a:cubicBezTo>
                  <a:pt x="10464622" y="519986"/>
                  <a:pt x="10465013" y="521261"/>
                  <a:pt x="10466675" y="522076"/>
                </a:cubicBezTo>
                <a:lnTo>
                  <a:pt x="10470309" y="522792"/>
                </a:lnTo>
                <a:lnTo>
                  <a:pt x="10474138" y="519761"/>
                </a:lnTo>
                <a:cubicBezTo>
                  <a:pt x="10488888" y="509612"/>
                  <a:pt x="10484914" y="524734"/>
                  <a:pt x="10501100" y="528263"/>
                </a:cubicBezTo>
                <a:cubicBezTo>
                  <a:pt x="10508412" y="530705"/>
                  <a:pt x="10505426" y="533743"/>
                  <a:pt x="10502395" y="536393"/>
                </a:cubicBezTo>
                <a:lnTo>
                  <a:pt x="10689496" y="560233"/>
                </a:lnTo>
                <a:cubicBezTo>
                  <a:pt x="10721441" y="573640"/>
                  <a:pt x="10757547" y="582937"/>
                  <a:pt x="10788736" y="613188"/>
                </a:cubicBezTo>
                <a:cubicBezTo>
                  <a:pt x="10794510" y="621641"/>
                  <a:pt x="10807098" y="616073"/>
                  <a:pt x="10819747" y="621351"/>
                </a:cubicBezTo>
                <a:cubicBezTo>
                  <a:pt x="10832398" y="626630"/>
                  <a:pt x="10846356" y="639592"/>
                  <a:pt x="10864632" y="644858"/>
                </a:cubicBezTo>
                <a:cubicBezTo>
                  <a:pt x="10895617" y="652290"/>
                  <a:pt x="10921550" y="640451"/>
                  <a:pt x="10929407" y="652945"/>
                </a:cubicBezTo>
                <a:cubicBezTo>
                  <a:pt x="10945460" y="653176"/>
                  <a:pt x="10968148" y="640553"/>
                  <a:pt x="10979412" y="654217"/>
                </a:cubicBezTo>
                <a:cubicBezTo>
                  <a:pt x="10981679" y="643737"/>
                  <a:pt x="10997287" y="663414"/>
                  <a:pt x="11006959" y="657017"/>
                </a:cubicBezTo>
                <a:cubicBezTo>
                  <a:pt x="11023230" y="659396"/>
                  <a:pt x="11051890" y="662462"/>
                  <a:pt x="11077038" y="668487"/>
                </a:cubicBezTo>
                <a:cubicBezTo>
                  <a:pt x="11097000" y="690299"/>
                  <a:pt x="11141286" y="676399"/>
                  <a:pt x="11157850" y="693164"/>
                </a:cubicBezTo>
                <a:cubicBezTo>
                  <a:pt x="11163800" y="695757"/>
                  <a:pt x="11169599" y="696942"/>
                  <a:pt x="11175276" y="697243"/>
                </a:cubicBezTo>
                <a:lnTo>
                  <a:pt x="11191131" y="696085"/>
                </a:lnTo>
                <a:lnTo>
                  <a:pt x="11195573" y="691751"/>
                </a:lnTo>
                <a:lnTo>
                  <a:pt x="11205299" y="693247"/>
                </a:lnTo>
                <a:lnTo>
                  <a:pt x="11223770" y="690335"/>
                </a:lnTo>
                <a:cubicBezTo>
                  <a:pt x="11237778" y="693777"/>
                  <a:pt x="11256852" y="701947"/>
                  <a:pt x="11292119" y="713311"/>
                </a:cubicBezTo>
                <a:cubicBezTo>
                  <a:pt x="11334878" y="733451"/>
                  <a:pt x="11401662" y="729175"/>
                  <a:pt x="11435379" y="758519"/>
                </a:cubicBezTo>
                <a:lnTo>
                  <a:pt x="11604406" y="810476"/>
                </a:lnTo>
                <a:lnTo>
                  <a:pt x="11652155" y="825109"/>
                </a:lnTo>
                <a:lnTo>
                  <a:pt x="11654192" y="827301"/>
                </a:lnTo>
                <a:cubicBezTo>
                  <a:pt x="11661650" y="834729"/>
                  <a:pt x="11669215" y="841480"/>
                  <a:pt x="11676599" y="846628"/>
                </a:cubicBezTo>
                <a:cubicBezTo>
                  <a:pt x="11688258" y="861760"/>
                  <a:pt x="11752266" y="896888"/>
                  <a:pt x="11775168" y="890664"/>
                </a:cubicBezTo>
                <a:cubicBezTo>
                  <a:pt x="11790977" y="883819"/>
                  <a:pt x="11808364" y="879901"/>
                  <a:pt x="11826341" y="877558"/>
                </a:cubicBezTo>
                <a:lnTo>
                  <a:pt x="11879068" y="874038"/>
                </a:lnTo>
                <a:lnTo>
                  <a:pt x="11889563" y="878619"/>
                </a:lnTo>
                <a:lnTo>
                  <a:pt x="12016613" y="886111"/>
                </a:lnTo>
                <a:lnTo>
                  <a:pt x="12108292" y="868500"/>
                </a:lnTo>
                <a:cubicBezTo>
                  <a:pt x="12129725" y="867311"/>
                  <a:pt x="12157891" y="874537"/>
                  <a:pt x="12182910" y="882003"/>
                </a:cubicBezTo>
                <a:lnTo>
                  <a:pt x="12192000" y="884778"/>
                </a:lnTo>
                <a:lnTo>
                  <a:pt x="12192000" y="1610315"/>
                </a:lnTo>
                <a:lnTo>
                  <a:pt x="12191998" y="1610315"/>
                </a:lnTo>
                <a:lnTo>
                  <a:pt x="12191998" y="1924333"/>
                </a:lnTo>
                <a:lnTo>
                  <a:pt x="0" y="1924333"/>
                </a:lnTo>
                <a:lnTo>
                  <a:pt x="0" y="505159"/>
                </a:lnTo>
                <a:lnTo>
                  <a:pt x="5722" y="508889"/>
                </a:lnTo>
                <a:cubicBezTo>
                  <a:pt x="21614" y="518548"/>
                  <a:pt x="33814" y="524781"/>
                  <a:pt x="38476" y="524137"/>
                </a:cubicBezTo>
                <a:cubicBezTo>
                  <a:pt x="99229" y="544180"/>
                  <a:pt x="142010" y="538457"/>
                  <a:pt x="192883" y="545272"/>
                </a:cubicBezTo>
                <a:cubicBezTo>
                  <a:pt x="277629" y="525210"/>
                  <a:pt x="293434" y="558443"/>
                  <a:pt x="343710" y="565029"/>
                </a:cubicBezTo>
                <a:cubicBezTo>
                  <a:pt x="383094" y="555729"/>
                  <a:pt x="425462" y="556271"/>
                  <a:pt x="471066" y="549837"/>
                </a:cubicBezTo>
                <a:cubicBezTo>
                  <a:pt x="513583" y="544428"/>
                  <a:pt x="569194" y="531004"/>
                  <a:pt x="617333" y="526428"/>
                </a:cubicBezTo>
                <a:cubicBezTo>
                  <a:pt x="660031" y="520760"/>
                  <a:pt x="696675" y="523882"/>
                  <a:pt x="725203" y="523793"/>
                </a:cubicBezTo>
                <a:cubicBezTo>
                  <a:pt x="736650" y="521695"/>
                  <a:pt x="780513" y="502146"/>
                  <a:pt x="788494" y="505799"/>
                </a:cubicBezTo>
                <a:lnTo>
                  <a:pt x="885977" y="526585"/>
                </a:lnTo>
                <a:cubicBezTo>
                  <a:pt x="906140" y="522837"/>
                  <a:pt x="917203" y="532232"/>
                  <a:pt x="932142" y="528005"/>
                </a:cubicBezTo>
                <a:cubicBezTo>
                  <a:pt x="963701" y="524128"/>
                  <a:pt x="1061555" y="499582"/>
                  <a:pt x="1090404" y="498299"/>
                </a:cubicBezTo>
                <a:cubicBezTo>
                  <a:pt x="1132840" y="494057"/>
                  <a:pt x="1148476" y="496041"/>
                  <a:pt x="1188628" y="483151"/>
                </a:cubicBezTo>
                <a:cubicBezTo>
                  <a:pt x="1230397" y="468408"/>
                  <a:pt x="1278711" y="457638"/>
                  <a:pt x="1316247" y="425979"/>
                </a:cubicBezTo>
                <a:cubicBezTo>
                  <a:pt x="1322662" y="417251"/>
                  <a:pt x="1339433" y="418553"/>
                  <a:pt x="1357712" y="416549"/>
                </a:cubicBezTo>
                <a:cubicBezTo>
                  <a:pt x="1375991" y="414544"/>
                  <a:pt x="1423507" y="412949"/>
                  <a:pt x="1425921" y="413953"/>
                </a:cubicBezTo>
                <a:cubicBezTo>
                  <a:pt x="1450272" y="407937"/>
                  <a:pt x="1458223" y="388156"/>
                  <a:pt x="1503817" y="380457"/>
                </a:cubicBezTo>
                <a:cubicBezTo>
                  <a:pt x="1541095" y="377398"/>
                  <a:pt x="1605565" y="376357"/>
                  <a:pt x="1639196" y="372785"/>
                </a:cubicBezTo>
                <a:cubicBezTo>
                  <a:pt x="1653280" y="376736"/>
                  <a:pt x="1695289" y="365766"/>
                  <a:pt x="1705606" y="359023"/>
                </a:cubicBezTo>
                <a:cubicBezTo>
                  <a:pt x="1729169" y="336295"/>
                  <a:pt x="1793207" y="348537"/>
                  <a:pt x="1813011" y="331023"/>
                </a:cubicBezTo>
                <a:cubicBezTo>
                  <a:pt x="1820772" y="328179"/>
                  <a:pt x="1823566" y="341833"/>
                  <a:pt x="1831380" y="341307"/>
                </a:cubicBezTo>
                <a:lnTo>
                  <a:pt x="1858612" y="326777"/>
                </a:lnTo>
                <a:lnTo>
                  <a:pt x="1880661" y="335987"/>
                </a:lnTo>
                <a:lnTo>
                  <a:pt x="1941495" y="310792"/>
                </a:lnTo>
                <a:cubicBezTo>
                  <a:pt x="1978970" y="307223"/>
                  <a:pt x="1947391" y="291714"/>
                  <a:pt x="1995402" y="305480"/>
                </a:cubicBezTo>
                <a:cubicBezTo>
                  <a:pt x="2042464" y="298034"/>
                  <a:pt x="2153424" y="281146"/>
                  <a:pt x="2223864" y="266118"/>
                </a:cubicBezTo>
                <a:cubicBezTo>
                  <a:pt x="2261296" y="256300"/>
                  <a:pt x="2360518" y="238323"/>
                  <a:pt x="2418043" y="215314"/>
                </a:cubicBezTo>
                <a:cubicBezTo>
                  <a:pt x="2472088" y="206823"/>
                  <a:pt x="2499422" y="162612"/>
                  <a:pt x="2558461" y="168193"/>
                </a:cubicBezTo>
                <a:cubicBezTo>
                  <a:pt x="2559660" y="164506"/>
                  <a:pt x="2592244" y="161337"/>
                  <a:pt x="2595535" y="158548"/>
                </a:cubicBezTo>
                <a:lnTo>
                  <a:pt x="2626942" y="130400"/>
                </a:lnTo>
                <a:lnTo>
                  <a:pt x="2632225" y="130446"/>
                </a:lnTo>
                <a:lnTo>
                  <a:pt x="2696856" y="128498"/>
                </a:lnTo>
                <a:lnTo>
                  <a:pt x="2759767" y="127784"/>
                </a:lnTo>
                <a:cubicBezTo>
                  <a:pt x="2770024" y="123546"/>
                  <a:pt x="2781047" y="119463"/>
                  <a:pt x="2792685" y="115710"/>
                </a:cubicBezTo>
                <a:lnTo>
                  <a:pt x="2799767" y="113754"/>
                </a:lnTo>
                <a:lnTo>
                  <a:pt x="2829799" y="120042"/>
                </a:lnTo>
                <a:lnTo>
                  <a:pt x="2890704" y="121493"/>
                </a:lnTo>
                <a:cubicBezTo>
                  <a:pt x="2935390" y="121035"/>
                  <a:pt x="2990780" y="113193"/>
                  <a:pt x="3042646" y="112273"/>
                </a:cubicBezTo>
                <a:cubicBezTo>
                  <a:pt x="3077119" y="111474"/>
                  <a:pt x="3124089" y="100414"/>
                  <a:pt x="3146630" y="100898"/>
                </a:cubicBezTo>
                <a:cubicBezTo>
                  <a:pt x="3169381" y="117699"/>
                  <a:pt x="3224695" y="125864"/>
                  <a:pt x="3233163" y="120200"/>
                </a:cubicBezTo>
                <a:lnTo>
                  <a:pt x="3372699" y="129394"/>
                </a:lnTo>
                <a:cubicBezTo>
                  <a:pt x="3389020" y="126586"/>
                  <a:pt x="3397563" y="116804"/>
                  <a:pt x="3394352" y="131671"/>
                </a:cubicBezTo>
                <a:cubicBezTo>
                  <a:pt x="3406102" y="131485"/>
                  <a:pt x="3429770" y="120938"/>
                  <a:pt x="3448218" y="118229"/>
                </a:cubicBezTo>
                <a:lnTo>
                  <a:pt x="3505047" y="115412"/>
                </a:lnTo>
                <a:lnTo>
                  <a:pt x="3521767" y="111071"/>
                </a:lnTo>
                <a:cubicBezTo>
                  <a:pt x="3526335" y="108877"/>
                  <a:pt x="3582156" y="117732"/>
                  <a:pt x="3585137" y="114371"/>
                </a:cubicBezTo>
                <a:cubicBezTo>
                  <a:pt x="3638265" y="102098"/>
                  <a:pt x="3633789" y="98565"/>
                  <a:pt x="3690293" y="98301"/>
                </a:cubicBezTo>
                <a:cubicBezTo>
                  <a:pt x="3782197" y="112746"/>
                  <a:pt x="3826738" y="92943"/>
                  <a:pt x="3867818" y="88985"/>
                </a:cubicBezTo>
                <a:cubicBezTo>
                  <a:pt x="3943777" y="81477"/>
                  <a:pt x="3990501" y="75194"/>
                  <a:pt x="4091337" y="70813"/>
                </a:cubicBezTo>
                <a:cubicBezTo>
                  <a:pt x="4154422" y="62932"/>
                  <a:pt x="4217060" y="45734"/>
                  <a:pt x="4246332" y="41697"/>
                </a:cubicBezTo>
                <a:cubicBezTo>
                  <a:pt x="4253308" y="42804"/>
                  <a:pt x="4260125" y="44606"/>
                  <a:pt x="4266975" y="46592"/>
                </a:cubicBezTo>
                <a:lnTo>
                  <a:pt x="4270566" y="47620"/>
                </a:lnTo>
                <a:lnTo>
                  <a:pt x="4288964" y="52766"/>
                </a:lnTo>
                <a:lnTo>
                  <a:pt x="4365137" y="51783"/>
                </a:lnTo>
                <a:lnTo>
                  <a:pt x="4430546" y="44555"/>
                </a:lnTo>
                <a:lnTo>
                  <a:pt x="4444136" y="39567"/>
                </a:lnTo>
                <a:lnTo>
                  <a:pt x="4534039" y="31604"/>
                </a:lnTo>
                <a:lnTo>
                  <a:pt x="4560448" y="25231"/>
                </a:lnTo>
                <a:lnTo>
                  <a:pt x="4568006" y="25970"/>
                </a:lnTo>
                <a:cubicBezTo>
                  <a:pt x="4580278" y="23866"/>
                  <a:pt x="4594878" y="14904"/>
                  <a:pt x="4595497" y="22958"/>
                </a:cubicBezTo>
                <a:lnTo>
                  <a:pt x="4608623" y="18108"/>
                </a:lnTo>
                <a:lnTo>
                  <a:pt x="4623942" y="22251"/>
                </a:lnTo>
                <a:cubicBezTo>
                  <a:pt x="4633227" y="23117"/>
                  <a:pt x="4655429" y="23973"/>
                  <a:pt x="4664336" y="23306"/>
                </a:cubicBezTo>
                <a:lnTo>
                  <a:pt x="4677385" y="18246"/>
                </a:lnTo>
                <a:lnTo>
                  <a:pt x="4698143" y="18036"/>
                </a:lnTo>
                <a:cubicBezTo>
                  <a:pt x="4710347" y="18931"/>
                  <a:pt x="4736189" y="22441"/>
                  <a:pt x="4750609" y="23611"/>
                </a:cubicBezTo>
                <a:cubicBezTo>
                  <a:pt x="4764270" y="27424"/>
                  <a:pt x="4774858" y="29782"/>
                  <a:pt x="4784658" y="25057"/>
                </a:cubicBezTo>
                <a:cubicBezTo>
                  <a:pt x="4804708" y="29613"/>
                  <a:pt x="4822811" y="48263"/>
                  <a:pt x="4847558" y="38726"/>
                </a:cubicBezTo>
                <a:cubicBezTo>
                  <a:pt x="4868304" y="42993"/>
                  <a:pt x="4867190" y="47939"/>
                  <a:pt x="4909134" y="50659"/>
                </a:cubicBezTo>
                <a:cubicBezTo>
                  <a:pt x="4945026" y="52455"/>
                  <a:pt x="5063406" y="54096"/>
                  <a:pt x="5099219" y="55050"/>
                </a:cubicBezTo>
                <a:cubicBezTo>
                  <a:pt x="5145195" y="57873"/>
                  <a:pt x="5163254" y="65473"/>
                  <a:pt x="5184992" y="67596"/>
                </a:cubicBezTo>
                <a:cubicBezTo>
                  <a:pt x="5206728" y="69720"/>
                  <a:pt x="5195578" y="65687"/>
                  <a:pt x="5229637" y="67789"/>
                </a:cubicBezTo>
                <a:cubicBezTo>
                  <a:pt x="5263695" y="69892"/>
                  <a:pt x="5345217" y="78854"/>
                  <a:pt x="5389346" y="80211"/>
                </a:cubicBezTo>
                <a:cubicBezTo>
                  <a:pt x="5425889" y="83191"/>
                  <a:pt x="5461943" y="84751"/>
                  <a:pt x="5494414" y="75926"/>
                </a:cubicBezTo>
                <a:lnTo>
                  <a:pt x="5528443" y="77206"/>
                </a:lnTo>
                <a:cubicBezTo>
                  <a:pt x="5582723" y="71370"/>
                  <a:pt x="5638917" y="68385"/>
                  <a:pt x="5684939" y="50269"/>
                </a:cubicBezTo>
                <a:cubicBezTo>
                  <a:pt x="5724389" y="45804"/>
                  <a:pt x="5737860" y="52916"/>
                  <a:pt x="5765146" y="50414"/>
                </a:cubicBezTo>
                <a:cubicBezTo>
                  <a:pt x="5792695" y="43060"/>
                  <a:pt x="5827352" y="38097"/>
                  <a:pt x="5848655" y="35257"/>
                </a:cubicBezTo>
                <a:lnTo>
                  <a:pt x="5930656" y="30131"/>
                </a:lnTo>
                <a:lnTo>
                  <a:pt x="6124150" y="31679"/>
                </a:lnTo>
                <a:cubicBezTo>
                  <a:pt x="6138131" y="22216"/>
                  <a:pt x="6167730" y="4075"/>
                  <a:pt x="6189199" y="588"/>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43">
            <a:extLst>
              <a:ext uri="{FF2B5EF4-FFF2-40B4-BE49-F238E27FC236}">
                <a16:creationId xmlns:a16="http://schemas.microsoft.com/office/drawing/2014/main" id="{179E4536-BCC6-44B7-A1A6-F574C920AF39}"/>
              </a:ext>
            </a:extLst>
          </p:cNvPr>
          <p:cNvSpPr/>
          <p:nvPr/>
        </p:nvSpPr>
        <p:spPr>
          <a:xfrm>
            <a:off x="1255060" y="5279511"/>
            <a:ext cx="9681882" cy="739880"/>
          </a:xfrm>
          <a:prstGeom prst="rect">
            <a:avLst/>
          </a:prstGeom>
        </p:spPr>
        <p:txBody>
          <a:bodyPr vert="horz" lIns="91440" tIns="45720" rIns="91440" bIns="45720" rtlCol="0" anchor="b">
            <a:normAutofit/>
          </a:bodyPr>
          <a:lstStyle/>
          <a:p>
            <a:pPr marL="0" marR="0" lvl="0" indent="0" algn="ctr" fontAlgn="auto">
              <a:lnSpc>
                <a:spcPct val="90000"/>
              </a:lnSpc>
              <a:spcBef>
                <a:spcPct val="0"/>
              </a:spcBef>
              <a:spcAft>
                <a:spcPts val="600"/>
              </a:spcAft>
              <a:buClrTx/>
              <a:buSzTx/>
              <a:tabLst/>
              <a:defRPr/>
            </a:pPr>
            <a:r>
              <a:rPr kumimoji="0" lang="en-US" sz="3600" b="1" i="0" u="none" strike="noStrike" kern="1200" cap="none" spc="0" normalizeH="0" baseline="0" noProof="0">
                <a:ln>
                  <a:noFill/>
                </a:ln>
                <a:solidFill>
                  <a:schemeClr val="tx1">
                    <a:lumMod val="85000"/>
                    <a:lumOff val="15000"/>
                  </a:schemeClr>
                </a:solidFill>
                <a:effectLst/>
                <a:uLnTx/>
                <a:uFillTx/>
                <a:latin typeface="+mj-lt"/>
                <a:ea typeface="+mj-ea"/>
                <a:cs typeface="+mj-cs"/>
              </a:rPr>
              <a:t>Demo</a:t>
            </a:r>
          </a:p>
        </p:txBody>
      </p:sp>
      <p:pic>
        <p:nvPicPr>
          <p:cNvPr id="7" name="Picture 6">
            <a:extLst>
              <a:ext uri="{FF2B5EF4-FFF2-40B4-BE49-F238E27FC236}">
                <a16:creationId xmlns:a16="http://schemas.microsoft.com/office/drawing/2014/main" id="{B36F1831-39CA-5FF1-8764-ABCD34632918}"/>
              </a:ext>
            </a:extLst>
          </p:cNvPr>
          <p:cNvPicPr>
            <a:picLocks noChangeAspect="1"/>
          </p:cNvPicPr>
          <p:nvPr/>
        </p:nvPicPr>
        <p:blipFill>
          <a:blip r:embed="rId2"/>
          <a:stretch>
            <a:fillRect/>
          </a:stretch>
        </p:blipFill>
        <p:spPr>
          <a:xfrm>
            <a:off x="0" y="-6825"/>
            <a:ext cx="12192000" cy="5090595"/>
          </a:xfrm>
          <a:prstGeom prst="rect">
            <a:avLst/>
          </a:prstGeom>
        </p:spPr>
      </p:pic>
      <p:sp>
        <p:nvSpPr>
          <p:cNvPr id="37" name="Rectangle 43">
            <a:extLst>
              <a:ext uri="{FF2B5EF4-FFF2-40B4-BE49-F238E27FC236}">
                <a16:creationId xmlns:a16="http://schemas.microsoft.com/office/drawing/2014/main" id="{B71A262D-3868-4E2F-99BB-4A5C7D0FFCEE}"/>
              </a:ext>
            </a:extLst>
          </p:cNvPr>
          <p:cNvSpPr/>
          <p:nvPr/>
        </p:nvSpPr>
        <p:spPr>
          <a:xfrm>
            <a:off x="-6252553" y="2385563"/>
            <a:ext cx="1387928" cy="369332"/>
          </a:xfrm>
          <a:prstGeom prst="rect">
            <a:avLst/>
          </a:prstGeom>
          <a:solidFill>
            <a:schemeClr val="accent1">
              <a:lumMod val="75000"/>
            </a:schemeClr>
          </a:solidFill>
        </p:spPr>
        <p:txBody>
          <a:bodyPr wrap="square">
            <a:spAutoFit/>
          </a:bodyPr>
          <a:lstStyle/>
          <a:p>
            <a:pPr marL="0" marR="0" lvl="0" indent="0" algn="ctr" defTabSz="457200" rtl="0" eaLnBrk="1" fontAlgn="auto" latinLnBrk="0" hangingPunct="1">
              <a:spcBef>
                <a:spcPts val="0"/>
              </a:spcBef>
              <a:spcAft>
                <a:spcPts val="600"/>
              </a:spcAft>
              <a:buClrTx/>
              <a:buSzTx/>
              <a:buFontTx/>
              <a:buNone/>
              <a:tabLst/>
              <a:defRPr/>
            </a:pPr>
            <a:r>
              <a:rPr kumimoji="0" lang="en-US" b="1" i="0" u="none" strike="noStrike" kern="1200" cap="none" spc="0" normalizeH="0" baseline="0" noProof="0">
                <a:ln>
                  <a:noFill/>
                </a:ln>
                <a:solidFill>
                  <a:prstClr val="white">
                    <a:lumMod val="95000"/>
                  </a:prstClr>
                </a:solidFill>
                <a:effectLst/>
                <a:uLnTx/>
                <a:uFillTx/>
                <a:latin typeface="Arial" panose="020B0604020202020204" pitchFamily="34" charset="0"/>
                <a:cs typeface="Arial" panose="020B0604020202020204" pitchFamily="34" charset="0"/>
              </a:rPr>
              <a:t>Nội dung 1</a:t>
            </a:r>
          </a:p>
        </p:txBody>
      </p:sp>
      <p:sp>
        <p:nvSpPr>
          <p:cNvPr id="38" name="Rectangle 44">
            <a:extLst>
              <a:ext uri="{FF2B5EF4-FFF2-40B4-BE49-F238E27FC236}">
                <a16:creationId xmlns:a16="http://schemas.microsoft.com/office/drawing/2014/main" id="{35D38E93-BC12-4076-859E-03E7EEE7FB6E}"/>
              </a:ext>
            </a:extLst>
          </p:cNvPr>
          <p:cNvSpPr/>
          <p:nvPr/>
        </p:nvSpPr>
        <p:spPr>
          <a:xfrm>
            <a:off x="-6253165" y="2988180"/>
            <a:ext cx="2108181" cy="253916"/>
          </a:xfrm>
          <a:prstGeom prst="rect">
            <a:avLst/>
          </a:prstGeom>
          <a:solidFill>
            <a:schemeClr val="accent1">
              <a:lumMod val="75000"/>
            </a:schemeClr>
          </a:solidFill>
        </p:spPr>
        <p:txBody>
          <a:bodyPr wrap="square">
            <a:spAutoFit/>
          </a:bodyPr>
          <a:lstStyle/>
          <a:p>
            <a:pPr marL="0" marR="0" lvl="0" indent="0" algn="l" defTabSz="457200" rtl="0" eaLnBrk="1" fontAlgn="auto" latinLnBrk="0" hangingPunct="1">
              <a:spcBef>
                <a:spcPts val="0"/>
              </a:spcBef>
              <a:spcAft>
                <a:spcPts val="600"/>
              </a:spcAft>
              <a:buClrTx/>
              <a:buSzTx/>
              <a:buFontTx/>
              <a:buNone/>
              <a:tabLst/>
              <a:defRPr/>
            </a:pPr>
            <a:r>
              <a:rPr kumimoji="0" lang="en-MY" sz="1050" i="0" u="none" strike="noStrike" kern="1200" cap="none" spc="0" normalizeH="0" baseline="0" noProof="0">
                <a:ln>
                  <a:noFill/>
                </a:ln>
                <a:solidFill>
                  <a:schemeClr val="bg1"/>
                </a:solidFill>
                <a:effectLst/>
                <a:uLnTx/>
                <a:uFillTx/>
                <a:latin typeface="Arial" panose="020B0604020202020204" pitchFamily="34" charset="0"/>
                <a:ea typeface="+mn-ea"/>
                <a:cs typeface="Arial" panose="020B0604020202020204" pitchFamily="34" charset="0"/>
              </a:rPr>
              <a:t>Ghi chú nội dung 1</a:t>
            </a:r>
          </a:p>
        </p:txBody>
      </p:sp>
      <p:sp>
        <p:nvSpPr>
          <p:cNvPr id="54" name="Rectangle: Rounded Corners 40">
            <a:extLst>
              <a:ext uri="{FF2B5EF4-FFF2-40B4-BE49-F238E27FC236}">
                <a16:creationId xmlns:a16="http://schemas.microsoft.com/office/drawing/2014/main" id="{3C32C037-6F50-4237-BDD9-4A56391AA7EB}"/>
              </a:ext>
            </a:extLst>
          </p:cNvPr>
          <p:cNvSpPr/>
          <p:nvPr/>
        </p:nvSpPr>
        <p:spPr>
          <a:xfrm>
            <a:off x="14514013" y="2134720"/>
            <a:ext cx="2634342" cy="2242760"/>
          </a:xfrm>
          <a:prstGeom prst="roundRect">
            <a:avLst>
              <a:gd name="adj" fmla="val 21776"/>
            </a:avLst>
          </a:prstGeom>
          <a:solidFill>
            <a:schemeClr val="accent4">
              <a:lumMod val="75000"/>
            </a:schemeClr>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6" name="Rectangle 43">
            <a:extLst>
              <a:ext uri="{FF2B5EF4-FFF2-40B4-BE49-F238E27FC236}">
                <a16:creationId xmlns:a16="http://schemas.microsoft.com/office/drawing/2014/main" id="{39CFD826-50FB-4ABE-AB84-DD98B68C0DCE}"/>
              </a:ext>
            </a:extLst>
          </p:cNvPr>
          <p:cNvSpPr/>
          <p:nvPr/>
        </p:nvSpPr>
        <p:spPr>
          <a:xfrm>
            <a:off x="14715331" y="2379593"/>
            <a:ext cx="1451684" cy="369331"/>
          </a:xfrm>
          <a:prstGeom prst="rect">
            <a:avLst/>
          </a:prstGeom>
          <a:solidFill>
            <a:schemeClr val="accent4">
              <a:lumMod val="75000"/>
            </a:schemeClr>
          </a:solidFill>
        </p:spPr>
        <p:txBody>
          <a:bodyPr wrap="square">
            <a:spAutoFit/>
          </a:bodyPr>
          <a:lstStyle/>
          <a:p>
            <a:pPr marL="0" marR="0" lvl="0" indent="0" algn="ctr" defTabSz="457200" rtl="0" eaLnBrk="1" fontAlgn="auto" latinLnBrk="0" hangingPunct="1">
              <a:spcBef>
                <a:spcPts val="0"/>
              </a:spcBef>
              <a:spcAft>
                <a:spcPts val="600"/>
              </a:spcAft>
              <a:buClrTx/>
              <a:buSzTx/>
              <a:buFontTx/>
              <a:buNone/>
              <a:tabLst/>
              <a:defRPr/>
            </a:pPr>
            <a:r>
              <a:rPr kumimoji="0" lang="en-US" b="1" i="0" u="none" strike="noStrike" kern="1200" cap="none" spc="0" normalizeH="0" baseline="0" noProof="0">
                <a:ln>
                  <a:noFill/>
                </a:ln>
                <a:solidFill>
                  <a:prstClr val="white">
                    <a:lumMod val="95000"/>
                  </a:prstClr>
                </a:solidFill>
                <a:effectLst/>
                <a:uLnTx/>
                <a:uFillTx/>
                <a:latin typeface="Arial" panose="020B0604020202020204" pitchFamily="34" charset="0"/>
                <a:cs typeface="Arial" panose="020B0604020202020204" pitchFamily="34" charset="0"/>
              </a:rPr>
              <a:t>Nội dung 4</a:t>
            </a:r>
          </a:p>
        </p:txBody>
      </p:sp>
      <p:sp>
        <p:nvSpPr>
          <p:cNvPr id="57" name="Rectangle 44">
            <a:extLst>
              <a:ext uri="{FF2B5EF4-FFF2-40B4-BE49-F238E27FC236}">
                <a16:creationId xmlns:a16="http://schemas.microsoft.com/office/drawing/2014/main" id="{33092850-16EF-4C7D-B5F7-A139817FDC15}"/>
              </a:ext>
            </a:extLst>
          </p:cNvPr>
          <p:cNvSpPr/>
          <p:nvPr/>
        </p:nvSpPr>
        <p:spPr>
          <a:xfrm>
            <a:off x="14732185" y="2737858"/>
            <a:ext cx="1639530" cy="253916"/>
          </a:xfrm>
          <a:prstGeom prst="rect">
            <a:avLst/>
          </a:prstGeom>
          <a:solidFill>
            <a:schemeClr val="accent4">
              <a:lumMod val="75000"/>
            </a:schemeClr>
          </a:solidFill>
        </p:spPr>
        <p:txBody>
          <a:bodyPr wrap="square">
            <a:spAutoFit/>
          </a:bodyPr>
          <a:lstStyle/>
          <a:p>
            <a:pPr marL="0" marR="0" lvl="0" indent="0" algn="l" defTabSz="457200" rtl="0" eaLnBrk="1" fontAlgn="auto" latinLnBrk="0" hangingPunct="1">
              <a:spcBef>
                <a:spcPts val="0"/>
              </a:spcBef>
              <a:spcAft>
                <a:spcPts val="600"/>
              </a:spcAft>
              <a:buClrTx/>
              <a:buSzTx/>
              <a:buFontTx/>
              <a:buNone/>
              <a:tabLst/>
              <a:defRPr/>
            </a:pPr>
            <a:r>
              <a:rPr kumimoji="0" lang="en-MY" sz="1050" i="0" u="none" strike="noStrike" kern="1200" cap="none" spc="0" normalizeH="0" baseline="0" noProof="0">
                <a:ln>
                  <a:noFill/>
                </a:ln>
                <a:solidFill>
                  <a:schemeClr val="bg1"/>
                </a:solidFill>
                <a:effectLst/>
                <a:uLnTx/>
                <a:uFillTx/>
                <a:latin typeface="Arial" panose="020B0604020202020204" pitchFamily="34" charset="0"/>
                <a:ea typeface="+mn-ea"/>
                <a:cs typeface="Arial" panose="020B0604020202020204" pitchFamily="34" charset="0"/>
              </a:rPr>
              <a:t>Ghi chú nội dung 4</a:t>
            </a:r>
          </a:p>
        </p:txBody>
      </p:sp>
      <p:sp>
        <p:nvSpPr>
          <p:cNvPr id="2" name="Hình chữ nhật: Góc Tròn 1">
            <a:extLst>
              <a:ext uri="{FF2B5EF4-FFF2-40B4-BE49-F238E27FC236}">
                <a16:creationId xmlns:a16="http://schemas.microsoft.com/office/drawing/2014/main" id="{4C616653-0915-4AA3-8346-6C8F073F1FDD}"/>
              </a:ext>
            </a:extLst>
          </p:cNvPr>
          <p:cNvSpPr/>
          <p:nvPr/>
        </p:nvSpPr>
        <p:spPr>
          <a:xfrm>
            <a:off x="4537730" y="-1948040"/>
            <a:ext cx="3116540" cy="768137"/>
          </a:xfrm>
          <a:prstGeom prst="roundRect">
            <a:avLst>
              <a:gd name="adj" fmla="val 50000"/>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600"/>
              </a:spcAft>
            </a:pPr>
            <a:r>
              <a:rPr lang="en-US" sz="2000" b="1">
                <a:latin typeface="Arial" panose="020B0604020202020204" pitchFamily="34" charset="0"/>
                <a:cs typeface="Arial" panose="020B0604020202020204" pitchFamily="34" charset="0"/>
              </a:rPr>
              <a:t>Nội dung thuyết trình </a:t>
            </a:r>
          </a:p>
        </p:txBody>
      </p:sp>
      <p:sp>
        <p:nvSpPr>
          <p:cNvPr id="44" name="Hình chữ nhật: Góc Tròn 43">
            <a:extLst>
              <a:ext uri="{FF2B5EF4-FFF2-40B4-BE49-F238E27FC236}">
                <a16:creationId xmlns:a16="http://schemas.microsoft.com/office/drawing/2014/main" id="{CB36F5B0-4C77-4AC4-9A2E-9E44ECF71A2E}"/>
              </a:ext>
            </a:extLst>
          </p:cNvPr>
          <p:cNvSpPr/>
          <p:nvPr/>
        </p:nvSpPr>
        <p:spPr>
          <a:xfrm>
            <a:off x="319541" y="7584136"/>
            <a:ext cx="11295529" cy="6965531"/>
          </a:xfrm>
          <a:prstGeom prst="roundRect">
            <a:avLst>
              <a:gd name="adj" fmla="val 611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Hình chữ nhật: Góc Tròn 44">
            <a:extLst>
              <a:ext uri="{FF2B5EF4-FFF2-40B4-BE49-F238E27FC236}">
                <a16:creationId xmlns:a16="http://schemas.microsoft.com/office/drawing/2014/main" id="{2AB208A6-9C9F-4264-BAAE-EA779BC9736C}"/>
              </a:ext>
            </a:extLst>
          </p:cNvPr>
          <p:cNvSpPr/>
          <p:nvPr/>
        </p:nvSpPr>
        <p:spPr>
          <a:xfrm>
            <a:off x="296495" y="7978013"/>
            <a:ext cx="971226" cy="943133"/>
          </a:xfrm>
          <a:prstGeom prst="roundRect">
            <a:avLst>
              <a:gd name="adj" fmla="val 9191"/>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Hình chữ nhật: Góc Tròn 45">
            <a:extLst>
              <a:ext uri="{FF2B5EF4-FFF2-40B4-BE49-F238E27FC236}">
                <a16:creationId xmlns:a16="http://schemas.microsoft.com/office/drawing/2014/main" id="{79E94F88-2A7B-4249-AC90-2F7F934FA37A}"/>
              </a:ext>
            </a:extLst>
          </p:cNvPr>
          <p:cNvSpPr/>
          <p:nvPr/>
        </p:nvSpPr>
        <p:spPr>
          <a:xfrm>
            <a:off x="830212" y="10979602"/>
            <a:ext cx="971226" cy="943133"/>
          </a:xfrm>
          <a:prstGeom prst="roundRect">
            <a:avLst>
              <a:gd name="adj" fmla="val 9191"/>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Hình chữ nhật: Góc Tròn 46">
            <a:extLst>
              <a:ext uri="{FF2B5EF4-FFF2-40B4-BE49-F238E27FC236}">
                <a16:creationId xmlns:a16="http://schemas.microsoft.com/office/drawing/2014/main" id="{56BE8354-CB44-4A23-B599-46F6829171B5}"/>
              </a:ext>
            </a:extLst>
          </p:cNvPr>
          <p:cNvSpPr/>
          <p:nvPr/>
        </p:nvSpPr>
        <p:spPr>
          <a:xfrm>
            <a:off x="73804" y="13132106"/>
            <a:ext cx="971226" cy="943133"/>
          </a:xfrm>
          <a:prstGeom prst="roundRect">
            <a:avLst>
              <a:gd name="adj" fmla="val 9191"/>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Hình Bầu dục 18">
            <a:extLst>
              <a:ext uri="{FF2B5EF4-FFF2-40B4-BE49-F238E27FC236}">
                <a16:creationId xmlns:a16="http://schemas.microsoft.com/office/drawing/2014/main" id="{95C4BDBB-06E5-4B61-9635-3DC8D1C611EE}"/>
              </a:ext>
            </a:extLst>
          </p:cNvPr>
          <p:cNvSpPr/>
          <p:nvPr/>
        </p:nvSpPr>
        <p:spPr>
          <a:xfrm>
            <a:off x="9850586" y="8688806"/>
            <a:ext cx="1067824" cy="1059079"/>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0" name="Hình Bầu dục 19">
            <a:extLst>
              <a:ext uri="{FF2B5EF4-FFF2-40B4-BE49-F238E27FC236}">
                <a16:creationId xmlns:a16="http://schemas.microsoft.com/office/drawing/2014/main" id="{AEEEC269-9331-4E9B-A3D3-493D718C0778}"/>
              </a:ext>
            </a:extLst>
          </p:cNvPr>
          <p:cNvSpPr/>
          <p:nvPr/>
        </p:nvSpPr>
        <p:spPr>
          <a:xfrm>
            <a:off x="10879837" y="12642128"/>
            <a:ext cx="1067824" cy="1059079"/>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1" name="Hình Bầu dục 20">
            <a:extLst>
              <a:ext uri="{FF2B5EF4-FFF2-40B4-BE49-F238E27FC236}">
                <a16:creationId xmlns:a16="http://schemas.microsoft.com/office/drawing/2014/main" id="{AD627126-6B0B-44C7-99CF-815418976213}"/>
              </a:ext>
            </a:extLst>
          </p:cNvPr>
          <p:cNvSpPr/>
          <p:nvPr/>
        </p:nvSpPr>
        <p:spPr>
          <a:xfrm>
            <a:off x="9770216" y="11251535"/>
            <a:ext cx="1067824" cy="1059079"/>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2" name="Hình Bầu dục 21">
            <a:extLst>
              <a:ext uri="{FF2B5EF4-FFF2-40B4-BE49-F238E27FC236}">
                <a16:creationId xmlns:a16="http://schemas.microsoft.com/office/drawing/2014/main" id="{167DD524-5684-48B9-B644-F1E2F8FFE503}"/>
              </a:ext>
            </a:extLst>
          </p:cNvPr>
          <p:cNvSpPr/>
          <p:nvPr/>
        </p:nvSpPr>
        <p:spPr>
          <a:xfrm>
            <a:off x="10761869" y="14849218"/>
            <a:ext cx="1067824" cy="1059079"/>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Tree>
    <p:extLst>
      <p:ext uri="{BB962C8B-B14F-4D97-AF65-F5344CB8AC3E}">
        <p14:creationId xmlns:p14="http://schemas.microsoft.com/office/powerpoint/2010/main" val="20567687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2" name="Rectangle 61">
            <a:extLst>
              <a:ext uri="{FF2B5EF4-FFF2-40B4-BE49-F238E27FC236}">
                <a16:creationId xmlns:a16="http://schemas.microsoft.com/office/drawing/2014/main" id="{0E91F5CA-B392-444C-88E3-BF5BAAEBDE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Shape 63">
            <a:extLst>
              <a:ext uri="{FF2B5EF4-FFF2-40B4-BE49-F238E27FC236}">
                <a16:creationId xmlns:a16="http://schemas.microsoft.com/office/drawing/2014/main" id="{DFCA2118-59A2-4310-A4B2-F2CBA821E8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940492"/>
            <a:ext cx="12192000" cy="1924333"/>
          </a:xfrm>
          <a:custGeom>
            <a:avLst/>
            <a:gdLst>
              <a:gd name="connsiteX0" fmla="*/ 6189199 w 12192000"/>
              <a:gd name="connsiteY0" fmla="*/ 588 h 1924333"/>
              <a:gd name="connsiteX1" fmla="*/ 6207079 w 12192000"/>
              <a:gd name="connsiteY1" fmla="*/ 2850 h 1924333"/>
              <a:gd name="connsiteX2" fmla="*/ 6285610 w 12192000"/>
              <a:gd name="connsiteY2" fmla="*/ 18131 h 1924333"/>
              <a:gd name="connsiteX3" fmla="*/ 6378008 w 12192000"/>
              <a:gd name="connsiteY3" fmla="*/ 24625 h 1924333"/>
              <a:gd name="connsiteX4" fmla="*/ 6466340 w 12192000"/>
              <a:gd name="connsiteY4" fmla="*/ 21366 h 1924333"/>
              <a:gd name="connsiteX5" fmla="*/ 6553334 w 12192000"/>
              <a:gd name="connsiteY5" fmla="*/ 35307 h 1924333"/>
              <a:gd name="connsiteX6" fmla="*/ 6626068 w 12192000"/>
              <a:gd name="connsiteY6" fmla="*/ 58045 h 1924333"/>
              <a:gd name="connsiteX7" fmla="*/ 6692303 w 12192000"/>
              <a:gd name="connsiteY7" fmla="*/ 91487 h 1924333"/>
              <a:gd name="connsiteX8" fmla="*/ 6733670 w 12192000"/>
              <a:gd name="connsiteY8" fmla="*/ 118130 h 1924333"/>
              <a:gd name="connsiteX9" fmla="*/ 6798016 w 12192000"/>
              <a:gd name="connsiteY9" fmla="*/ 112271 h 1924333"/>
              <a:gd name="connsiteX10" fmla="*/ 6801081 w 12192000"/>
              <a:gd name="connsiteY10" fmla="*/ 114963 h 1924333"/>
              <a:gd name="connsiteX11" fmla="*/ 6819351 w 12192000"/>
              <a:gd name="connsiteY11" fmla="*/ 128825 h 1924333"/>
              <a:gd name="connsiteX12" fmla="*/ 6852732 w 12192000"/>
              <a:gd name="connsiteY12" fmla="*/ 123321 h 1924333"/>
              <a:gd name="connsiteX13" fmla="*/ 6865247 w 12192000"/>
              <a:gd name="connsiteY13" fmla="*/ 128836 h 1924333"/>
              <a:gd name="connsiteX14" fmla="*/ 6905517 w 12192000"/>
              <a:gd name="connsiteY14" fmla="*/ 129265 h 1924333"/>
              <a:gd name="connsiteX15" fmla="*/ 6950286 w 12192000"/>
              <a:gd name="connsiteY15" fmla="*/ 150104 h 1924333"/>
              <a:gd name="connsiteX16" fmla="*/ 7003442 w 12192000"/>
              <a:gd name="connsiteY16" fmla="*/ 136136 h 1924333"/>
              <a:gd name="connsiteX17" fmla="*/ 7160047 w 12192000"/>
              <a:gd name="connsiteY17" fmla="*/ 166721 h 1924333"/>
              <a:gd name="connsiteX18" fmla="*/ 7325604 w 12192000"/>
              <a:gd name="connsiteY18" fmla="*/ 215867 h 1924333"/>
              <a:gd name="connsiteX19" fmla="*/ 7540522 w 12192000"/>
              <a:gd name="connsiteY19" fmla="*/ 239374 h 1924333"/>
              <a:gd name="connsiteX20" fmla="*/ 7612071 w 12192000"/>
              <a:gd name="connsiteY20" fmla="*/ 229553 h 1924333"/>
              <a:gd name="connsiteX21" fmla="*/ 7651995 w 12192000"/>
              <a:gd name="connsiteY21" fmla="*/ 244567 h 1924333"/>
              <a:gd name="connsiteX22" fmla="*/ 7725761 w 12192000"/>
              <a:gd name="connsiteY22" fmla="*/ 258638 h 1924333"/>
              <a:gd name="connsiteX23" fmla="*/ 7823038 w 12192000"/>
              <a:gd name="connsiteY23" fmla="*/ 287078 h 1924333"/>
              <a:gd name="connsiteX24" fmla="*/ 7866405 w 12192000"/>
              <a:gd name="connsiteY24" fmla="*/ 287288 h 1924333"/>
              <a:gd name="connsiteX25" fmla="*/ 7875021 w 12192000"/>
              <a:gd name="connsiteY25" fmla="*/ 288224 h 1924333"/>
              <a:gd name="connsiteX26" fmla="*/ 7875146 w 12192000"/>
              <a:gd name="connsiteY26" fmla="*/ 288614 h 1924333"/>
              <a:gd name="connsiteX27" fmla="*/ 7907443 w 12192000"/>
              <a:gd name="connsiteY27" fmla="*/ 291752 h 1924333"/>
              <a:gd name="connsiteX28" fmla="*/ 7912892 w 12192000"/>
              <a:gd name="connsiteY28" fmla="*/ 294833 h 1924333"/>
              <a:gd name="connsiteX29" fmla="*/ 7946345 w 12192000"/>
              <a:gd name="connsiteY29" fmla="*/ 319359 h 1924333"/>
              <a:gd name="connsiteX30" fmla="*/ 8021238 w 12192000"/>
              <a:gd name="connsiteY30" fmla="*/ 315159 h 1924333"/>
              <a:gd name="connsiteX31" fmla="*/ 8094697 w 12192000"/>
              <a:gd name="connsiteY31" fmla="*/ 351819 h 1924333"/>
              <a:gd name="connsiteX32" fmla="*/ 8155208 w 12192000"/>
              <a:gd name="connsiteY32" fmla="*/ 371168 h 1924333"/>
              <a:gd name="connsiteX33" fmla="*/ 8248472 w 12192000"/>
              <a:gd name="connsiteY33" fmla="*/ 400489 h 1924333"/>
              <a:gd name="connsiteX34" fmla="*/ 8300068 w 12192000"/>
              <a:gd name="connsiteY34" fmla="*/ 405531 h 1924333"/>
              <a:gd name="connsiteX35" fmla="*/ 8356293 w 12192000"/>
              <a:gd name="connsiteY35" fmla="*/ 403328 h 1924333"/>
              <a:gd name="connsiteX36" fmla="*/ 8475838 w 12192000"/>
              <a:gd name="connsiteY36" fmla="*/ 435524 h 1924333"/>
              <a:gd name="connsiteX37" fmla="*/ 8575216 w 12192000"/>
              <a:gd name="connsiteY37" fmla="*/ 450198 h 1924333"/>
              <a:gd name="connsiteX38" fmla="*/ 8588650 w 12192000"/>
              <a:gd name="connsiteY38" fmla="*/ 447070 h 1924333"/>
              <a:gd name="connsiteX39" fmla="*/ 8612184 w 12192000"/>
              <a:gd name="connsiteY39" fmla="*/ 439577 h 1924333"/>
              <a:gd name="connsiteX40" fmla="*/ 8630713 w 12192000"/>
              <a:gd name="connsiteY40" fmla="*/ 433015 h 1924333"/>
              <a:gd name="connsiteX41" fmla="*/ 8704240 w 12192000"/>
              <a:gd name="connsiteY41" fmla="*/ 422865 h 1924333"/>
              <a:gd name="connsiteX42" fmla="*/ 8829513 w 12192000"/>
              <a:gd name="connsiteY42" fmla="*/ 429389 h 1924333"/>
              <a:gd name="connsiteX43" fmla="*/ 9083651 w 12192000"/>
              <a:gd name="connsiteY43" fmla="*/ 390744 h 1924333"/>
              <a:gd name="connsiteX44" fmla="*/ 9371402 w 12192000"/>
              <a:gd name="connsiteY44" fmla="*/ 371809 h 1924333"/>
              <a:gd name="connsiteX45" fmla="*/ 9429586 w 12192000"/>
              <a:gd name="connsiteY45" fmla="*/ 369213 h 1924333"/>
              <a:gd name="connsiteX46" fmla="*/ 9489757 w 12192000"/>
              <a:gd name="connsiteY46" fmla="*/ 377814 h 1924333"/>
              <a:gd name="connsiteX47" fmla="*/ 9516954 w 12192000"/>
              <a:gd name="connsiteY47" fmla="*/ 376991 h 1924333"/>
              <a:gd name="connsiteX48" fmla="*/ 9645588 w 12192000"/>
              <a:gd name="connsiteY48" fmla="*/ 363590 h 1924333"/>
              <a:gd name="connsiteX49" fmla="*/ 9722896 w 12192000"/>
              <a:gd name="connsiteY49" fmla="*/ 360983 h 1924333"/>
              <a:gd name="connsiteX50" fmla="*/ 9752803 w 12192000"/>
              <a:gd name="connsiteY50" fmla="*/ 368492 h 1924333"/>
              <a:gd name="connsiteX51" fmla="*/ 9890305 w 12192000"/>
              <a:gd name="connsiteY51" fmla="*/ 380736 h 1924333"/>
              <a:gd name="connsiteX52" fmla="*/ 9939767 w 12192000"/>
              <a:gd name="connsiteY52" fmla="*/ 377776 h 1924333"/>
              <a:gd name="connsiteX53" fmla="*/ 9944355 w 12192000"/>
              <a:gd name="connsiteY53" fmla="*/ 377352 h 1924333"/>
              <a:gd name="connsiteX54" fmla="*/ 9953719 w 12192000"/>
              <a:gd name="connsiteY54" fmla="*/ 375642 h 1924333"/>
              <a:gd name="connsiteX55" fmla="*/ 9955809 w 12192000"/>
              <a:gd name="connsiteY55" fmla="*/ 376294 h 1924333"/>
              <a:gd name="connsiteX56" fmla="*/ 10032710 w 12192000"/>
              <a:gd name="connsiteY56" fmla="*/ 394940 h 1924333"/>
              <a:gd name="connsiteX57" fmla="*/ 10049925 w 12192000"/>
              <a:gd name="connsiteY57" fmla="*/ 404971 h 1924333"/>
              <a:gd name="connsiteX58" fmla="*/ 10112671 w 12192000"/>
              <a:gd name="connsiteY58" fmla="*/ 414549 h 1924333"/>
              <a:gd name="connsiteX59" fmla="*/ 10170853 w 12192000"/>
              <a:gd name="connsiteY59" fmla="*/ 435168 h 1924333"/>
              <a:gd name="connsiteX60" fmla="*/ 10290184 w 12192000"/>
              <a:gd name="connsiteY60" fmla="*/ 448123 h 1924333"/>
              <a:gd name="connsiteX61" fmla="*/ 10320158 w 12192000"/>
              <a:gd name="connsiteY61" fmla="*/ 458352 h 1924333"/>
              <a:gd name="connsiteX62" fmla="*/ 10321815 w 12192000"/>
              <a:gd name="connsiteY62" fmla="*/ 463087 h 1924333"/>
              <a:gd name="connsiteX63" fmla="*/ 10373742 w 12192000"/>
              <a:gd name="connsiteY63" fmla="*/ 464538 h 1924333"/>
              <a:gd name="connsiteX64" fmla="*/ 10428532 w 12192000"/>
              <a:gd name="connsiteY64" fmla="*/ 492504 h 1924333"/>
              <a:gd name="connsiteX65" fmla="*/ 10466490 w 12192000"/>
              <a:gd name="connsiteY65" fmla="*/ 517759 h 1924333"/>
              <a:gd name="connsiteX66" fmla="*/ 10466675 w 12192000"/>
              <a:gd name="connsiteY66" fmla="*/ 522076 h 1924333"/>
              <a:gd name="connsiteX67" fmla="*/ 10470309 w 12192000"/>
              <a:gd name="connsiteY67" fmla="*/ 522792 h 1924333"/>
              <a:gd name="connsiteX68" fmla="*/ 10474138 w 12192000"/>
              <a:gd name="connsiteY68" fmla="*/ 519761 h 1924333"/>
              <a:gd name="connsiteX69" fmla="*/ 10501100 w 12192000"/>
              <a:gd name="connsiteY69" fmla="*/ 528263 h 1924333"/>
              <a:gd name="connsiteX70" fmla="*/ 10502395 w 12192000"/>
              <a:gd name="connsiteY70" fmla="*/ 536393 h 1924333"/>
              <a:gd name="connsiteX71" fmla="*/ 10689496 w 12192000"/>
              <a:gd name="connsiteY71" fmla="*/ 560233 h 1924333"/>
              <a:gd name="connsiteX72" fmla="*/ 10788736 w 12192000"/>
              <a:gd name="connsiteY72" fmla="*/ 613188 h 1924333"/>
              <a:gd name="connsiteX73" fmla="*/ 10819747 w 12192000"/>
              <a:gd name="connsiteY73" fmla="*/ 621351 h 1924333"/>
              <a:gd name="connsiteX74" fmla="*/ 10864632 w 12192000"/>
              <a:gd name="connsiteY74" fmla="*/ 644858 h 1924333"/>
              <a:gd name="connsiteX75" fmla="*/ 10929407 w 12192000"/>
              <a:gd name="connsiteY75" fmla="*/ 652945 h 1924333"/>
              <a:gd name="connsiteX76" fmla="*/ 10979412 w 12192000"/>
              <a:gd name="connsiteY76" fmla="*/ 654217 h 1924333"/>
              <a:gd name="connsiteX77" fmla="*/ 11006959 w 12192000"/>
              <a:gd name="connsiteY77" fmla="*/ 657017 h 1924333"/>
              <a:gd name="connsiteX78" fmla="*/ 11077038 w 12192000"/>
              <a:gd name="connsiteY78" fmla="*/ 668487 h 1924333"/>
              <a:gd name="connsiteX79" fmla="*/ 11157850 w 12192000"/>
              <a:gd name="connsiteY79" fmla="*/ 693164 h 1924333"/>
              <a:gd name="connsiteX80" fmla="*/ 11175276 w 12192000"/>
              <a:gd name="connsiteY80" fmla="*/ 697243 h 1924333"/>
              <a:gd name="connsiteX81" fmla="*/ 11191131 w 12192000"/>
              <a:gd name="connsiteY81" fmla="*/ 696085 h 1924333"/>
              <a:gd name="connsiteX82" fmla="*/ 11195573 w 12192000"/>
              <a:gd name="connsiteY82" fmla="*/ 691751 h 1924333"/>
              <a:gd name="connsiteX83" fmla="*/ 11205299 w 12192000"/>
              <a:gd name="connsiteY83" fmla="*/ 693247 h 1924333"/>
              <a:gd name="connsiteX84" fmla="*/ 11223770 w 12192000"/>
              <a:gd name="connsiteY84" fmla="*/ 690335 h 1924333"/>
              <a:gd name="connsiteX85" fmla="*/ 11292119 w 12192000"/>
              <a:gd name="connsiteY85" fmla="*/ 713311 h 1924333"/>
              <a:gd name="connsiteX86" fmla="*/ 11435379 w 12192000"/>
              <a:gd name="connsiteY86" fmla="*/ 758519 h 1924333"/>
              <a:gd name="connsiteX87" fmla="*/ 11604406 w 12192000"/>
              <a:gd name="connsiteY87" fmla="*/ 810476 h 1924333"/>
              <a:gd name="connsiteX88" fmla="*/ 11652155 w 12192000"/>
              <a:gd name="connsiteY88" fmla="*/ 825109 h 1924333"/>
              <a:gd name="connsiteX89" fmla="*/ 11654192 w 12192000"/>
              <a:gd name="connsiteY89" fmla="*/ 827301 h 1924333"/>
              <a:gd name="connsiteX90" fmla="*/ 11676599 w 12192000"/>
              <a:gd name="connsiteY90" fmla="*/ 846628 h 1924333"/>
              <a:gd name="connsiteX91" fmla="*/ 11775168 w 12192000"/>
              <a:gd name="connsiteY91" fmla="*/ 890664 h 1924333"/>
              <a:gd name="connsiteX92" fmla="*/ 11826341 w 12192000"/>
              <a:gd name="connsiteY92" fmla="*/ 877558 h 1924333"/>
              <a:gd name="connsiteX93" fmla="*/ 11879068 w 12192000"/>
              <a:gd name="connsiteY93" fmla="*/ 874038 h 1924333"/>
              <a:gd name="connsiteX94" fmla="*/ 11889563 w 12192000"/>
              <a:gd name="connsiteY94" fmla="*/ 878619 h 1924333"/>
              <a:gd name="connsiteX95" fmla="*/ 12016613 w 12192000"/>
              <a:gd name="connsiteY95" fmla="*/ 886111 h 1924333"/>
              <a:gd name="connsiteX96" fmla="*/ 12108292 w 12192000"/>
              <a:gd name="connsiteY96" fmla="*/ 868500 h 1924333"/>
              <a:gd name="connsiteX97" fmla="*/ 12182910 w 12192000"/>
              <a:gd name="connsiteY97" fmla="*/ 882003 h 1924333"/>
              <a:gd name="connsiteX98" fmla="*/ 12192000 w 12192000"/>
              <a:gd name="connsiteY98" fmla="*/ 884778 h 1924333"/>
              <a:gd name="connsiteX99" fmla="*/ 12192000 w 12192000"/>
              <a:gd name="connsiteY99" fmla="*/ 1610315 h 1924333"/>
              <a:gd name="connsiteX100" fmla="*/ 12191998 w 12192000"/>
              <a:gd name="connsiteY100" fmla="*/ 1610315 h 1924333"/>
              <a:gd name="connsiteX101" fmla="*/ 12191998 w 12192000"/>
              <a:gd name="connsiteY101" fmla="*/ 1924333 h 1924333"/>
              <a:gd name="connsiteX102" fmla="*/ 0 w 12192000"/>
              <a:gd name="connsiteY102" fmla="*/ 1924333 h 1924333"/>
              <a:gd name="connsiteX103" fmla="*/ 0 w 12192000"/>
              <a:gd name="connsiteY103" fmla="*/ 505159 h 1924333"/>
              <a:gd name="connsiteX104" fmla="*/ 5722 w 12192000"/>
              <a:gd name="connsiteY104" fmla="*/ 508889 h 1924333"/>
              <a:gd name="connsiteX105" fmla="*/ 38476 w 12192000"/>
              <a:gd name="connsiteY105" fmla="*/ 524137 h 1924333"/>
              <a:gd name="connsiteX106" fmla="*/ 192883 w 12192000"/>
              <a:gd name="connsiteY106" fmla="*/ 545272 h 1924333"/>
              <a:gd name="connsiteX107" fmla="*/ 343710 w 12192000"/>
              <a:gd name="connsiteY107" fmla="*/ 565029 h 1924333"/>
              <a:gd name="connsiteX108" fmla="*/ 471066 w 12192000"/>
              <a:gd name="connsiteY108" fmla="*/ 549837 h 1924333"/>
              <a:gd name="connsiteX109" fmla="*/ 617333 w 12192000"/>
              <a:gd name="connsiteY109" fmla="*/ 526428 h 1924333"/>
              <a:gd name="connsiteX110" fmla="*/ 725203 w 12192000"/>
              <a:gd name="connsiteY110" fmla="*/ 523793 h 1924333"/>
              <a:gd name="connsiteX111" fmla="*/ 788494 w 12192000"/>
              <a:gd name="connsiteY111" fmla="*/ 505799 h 1924333"/>
              <a:gd name="connsiteX112" fmla="*/ 885977 w 12192000"/>
              <a:gd name="connsiteY112" fmla="*/ 526585 h 1924333"/>
              <a:gd name="connsiteX113" fmla="*/ 932142 w 12192000"/>
              <a:gd name="connsiteY113" fmla="*/ 528005 h 1924333"/>
              <a:gd name="connsiteX114" fmla="*/ 1090404 w 12192000"/>
              <a:gd name="connsiteY114" fmla="*/ 498299 h 1924333"/>
              <a:gd name="connsiteX115" fmla="*/ 1188628 w 12192000"/>
              <a:gd name="connsiteY115" fmla="*/ 483151 h 1924333"/>
              <a:gd name="connsiteX116" fmla="*/ 1316247 w 12192000"/>
              <a:gd name="connsiteY116" fmla="*/ 425979 h 1924333"/>
              <a:gd name="connsiteX117" fmla="*/ 1357712 w 12192000"/>
              <a:gd name="connsiteY117" fmla="*/ 416549 h 1924333"/>
              <a:gd name="connsiteX118" fmla="*/ 1425921 w 12192000"/>
              <a:gd name="connsiteY118" fmla="*/ 413953 h 1924333"/>
              <a:gd name="connsiteX119" fmla="*/ 1503817 w 12192000"/>
              <a:gd name="connsiteY119" fmla="*/ 380457 h 1924333"/>
              <a:gd name="connsiteX120" fmla="*/ 1639196 w 12192000"/>
              <a:gd name="connsiteY120" fmla="*/ 372785 h 1924333"/>
              <a:gd name="connsiteX121" fmla="*/ 1705606 w 12192000"/>
              <a:gd name="connsiteY121" fmla="*/ 359023 h 1924333"/>
              <a:gd name="connsiteX122" fmla="*/ 1813011 w 12192000"/>
              <a:gd name="connsiteY122" fmla="*/ 331023 h 1924333"/>
              <a:gd name="connsiteX123" fmla="*/ 1831380 w 12192000"/>
              <a:gd name="connsiteY123" fmla="*/ 341307 h 1924333"/>
              <a:gd name="connsiteX124" fmla="*/ 1858612 w 12192000"/>
              <a:gd name="connsiteY124" fmla="*/ 326777 h 1924333"/>
              <a:gd name="connsiteX125" fmla="*/ 1880661 w 12192000"/>
              <a:gd name="connsiteY125" fmla="*/ 335987 h 1924333"/>
              <a:gd name="connsiteX126" fmla="*/ 1941495 w 12192000"/>
              <a:gd name="connsiteY126" fmla="*/ 310792 h 1924333"/>
              <a:gd name="connsiteX127" fmla="*/ 1995402 w 12192000"/>
              <a:gd name="connsiteY127" fmla="*/ 305480 h 1924333"/>
              <a:gd name="connsiteX128" fmla="*/ 2223864 w 12192000"/>
              <a:gd name="connsiteY128" fmla="*/ 266118 h 1924333"/>
              <a:gd name="connsiteX129" fmla="*/ 2418043 w 12192000"/>
              <a:gd name="connsiteY129" fmla="*/ 215314 h 1924333"/>
              <a:gd name="connsiteX130" fmla="*/ 2558461 w 12192000"/>
              <a:gd name="connsiteY130" fmla="*/ 168193 h 1924333"/>
              <a:gd name="connsiteX131" fmla="*/ 2595535 w 12192000"/>
              <a:gd name="connsiteY131" fmla="*/ 158548 h 1924333"/>
              <a:gd name="connsiteX132" fmla="*/ 2626942 w 12192000"/>
              <a:gd name="connsiteY132" fmla="*/ 130400 h 1924333"/>
              <a:gd name="connsiteX133" fmla="*/ 2632225 w 12192000"/>
              <a:gd name="connsiteY133" fmla="*/ 130446 h 1924333"/>
              <a:gd name="connsiteX134" fmla="*/ 2696856 w 12192000"/>
              <a:gd name="connsiteY134" fmla="*/ 128498 h 1924333"/>
              <a:gd name="connsiteX135" fmla="*/ 2759767 w 12192000"/>
              <a:gd name="connsiteY135" fmla="*/ 127784 h 1924333"/>
              <a:gd name="connsiteX136" fmla="*/ 2792685 w 12192000"/>
              <a:gd name="connsiteY136" fmla="*/ 115710 h 1924333"/>
              <a:gd name="connsiteX137" fmla="*/ 2799767 w 12192000"/>
              <a:gd name="connsiteY137" fmla="*/ 113754 h 1924333"/>
              <a:gd name="connsiteX138" fmla="*/ 2829799 w 12192000"/>
              <a:gd name="connsiteY138" fmla="*/ 120042 h 1924333"/>
              <a:gd name="connsiteX139" fmla="*/ 2890704 w 12192000"/>
              <a:gd name="connsiteY139" fmla="*/ 121493 h 1924333"/>
              <a:gd name="connsiteX140" fmla="*/ 3042646 w 12192000"/>
              <a:gd name="connsiteY140" fmla="*/ 112273 h 1924333"/>
              <a:gd name="connsiteX141" fmla="*/ 3146630 w 12192000"/>
              <a:gd name="connsiteY141" fmla="*/ 100898 h 1924333"/>
              <a:gd name="connsiteX142" fmla="*/ 3233163 w 12192000"/>
              <a:gd name="connsiteY142" fmla="*/ 120200 h 1924333"/>
              <a:gd name="connsiteX143" fmla="*/ 3372699 w 12192000"/>
              <a:gd name="connsiteY143" fmla="*/ 129394 h 1924333"/>
              <a:gd name="connsiteX144" fmla="*/ 3394352 w 12192000"/>
              <a:gd name="connsiteY144" fmla="*/ 131671 h 1924333"/>
              <a:gd name="connsiteX145" fmla="*/ 3448218 w 12192000"/>
              <a:gd name="connsiteY145" fmla="*/ 118229 h 1924333"/>
              <a:gd name="connsiteX146" fmla="*/ 3505047 w 12192000"/>
              <a:gd name="connsiteY146" fmla="*/ 115412 h 1924333"/>
              <a:gd name="connsiteX147" fmla="*/ 3521767 w 12192000"/>
              <a:gd name="connsiteY147" fmla="*/ 111071 h 1924333"/>
              <a:gd name="connsiteX148" fmla="*/ 3585137 w 12192000"/>
              <a:gd name="connsiteY148" fmla="*/ 114371 h 1924333"/>
              <a:gd name="connsiteX149" fmla="*/ 3690293 w 12192000"/>
              <a:gd name="connsiteY149" fmla="*/ 98301 h 1924333"/>
              <a:gd name="connsiteX150" fmla="*/ 3867818 w 12192000"/>
              <a:gd name="connsiteY150" fmla="*/ 88985 h 1924333"/>
              <a:gd name="connsiteX151" fmla="*/ 4091337 w 12192000"/>
              <a:gd name="connsiteY151" fmla="*/ 70813 h 1924333"/>
              <a:gd name="connsiteX152" fmla="*/ 4246332 w 12192000"/>
              <a:gd name="connsiteY152" fmla="*/ 41697 h 1924333"/>
              <a:gd name="connsiteX153" fmla="*/ 4266975 w 12192000"/>
              <a:gd name="connsiteY153" fmla="*/ 46592 h 1924333"/>
              <a:gd name="connsiteX154" fmla="*/ 4270566 w 12192000"/>
              <a:gd name="connsiteY154" fmla="*/ 47620 h 1924333"/>
              <a:gd name="connsiteX155" fmla="*/ 4288964 w 12192000"/>
              <a:gd name="connsiteY155" fmla="*/ 52766 h 1924333"/>
              <a:gd name="connsiteX156" fmla="*/ 4365137 w 12192000"/>
              <a:gd name="connsiteY156" fmla="*/ 51783 h 1924333"/>
              <a:gd name="connsiteX157" fmla="*/ 4430546 w 12192000"/>
              <a:gd name="connsiteY157" fmla="*/ 44555 h 1924333"/>
              <a:gd name="connsiteX158" fmla="*/ 4444136 w 12192000"/>
              <a:gd name="connsiteY158" fmla="*/ 39567 h 1924333"/>
              <a:gd name="connsiteX159" fmla="*/ 4534039 w 12192000"/>
              <a:gd name="connsiteY159" fmla="*/ 31604 h 1924333"/>
              <a:gd name="connsiteX160" fmla="*/ 4560448 w 12192000"/>
              <a:gd name="connsiteY160" fmla="*/ 25231 h 1924333"/>
              <a:gd name="connsiteX161" fmla="*/ 4568006 w 12192000"/>
              <a:gd name="connsiteY161" fmla="*/ 25970 h 1924333"/>
              <a:gd name="connsiteX162" fmla="*/ 4595497 w 12192000"/>
              <a:gd name="connsiteY162" fmla="*/ 22958 h 1924333"/>
              <a:gd name="connsiteX163" fmla="*/ 4608623 w 12192000"/>
              <a:gd name="connsiteY163" fmla="*/ 18108 h 1924333"/>
              <a:gd name="connsiteX164" fmla="*/ 4623942 w 12192000"/>
              <a:gd name="connsiteY164" fmla="*/ 22251 h 1924333"/>
              <a:gd name="connsiteX165" fmla="*/ 4664336 w 12192000"/>
              <a:gd name="connsiteY165" fmla="*/ 23306 h 1924333"/>
              <a:gd name="connsiteX166" fmla="*/ 4677385 w 12192000"/>
              <a:gd name="connsiteY166" fmla="*/ 18246 h 1924333"/>
              <a:gd name="connsiteX167" fmla="*/ 4698143 w 12192000"/>
              <a:gd name="connsiteY167" fmla="*/ 18036 h 1924333"/>
              <a:gd name="connsiteX168" fmla="*/ 4750609 w 12192000"/>
              <a:gd name="connsiteY168" fmla="*/ 23611 h 1924333"/>
              <a:gd name="connsiteX169" fmla="*/ 4784658 w 12192000"/>
              <a:gd name="connsiteY169" fmla="*/ 25057 h 1924333"/>
              <a:gd name="connsiteX170" fmla="*/ 4847558 w 12192000"/>
              <a:gd name="connsiteY170" fmla="*/ 38726 h 1924333"/>
              <a:gd name="connsiteX171" fmla="*/ 4909134 w 12192000"/>
              <a:gd name="connsiteY171" fmla="*/ 50659 h 1924333"/>
              <a:gd name="connsiteX172" fmla="*/ 5099219 w 12192000"/>
              <a:gd name="connsiteY172" fmla="*/ 55050 h 1924333"/>
              <a:gd name="connsiteX173" fmla="*/ 5184992 w 12192000"/>
              <a:gd name="connsiteY173" fmla="*/ 67596 h 1924333"/>
              <a:gd name="connsiteX174" fmla="*/ 5229637 w 12192000"/>
              <a:gd name="connsiteY174" fmla="*/ 67789 h 1924333"/>
              <a:gd name="connsiteX175" fmla="*/ 5389346 w 12192000"/>
              <a:gd name="connsiteY175" fmla="*/ 80211 h 1924333"/>
              <a:gd name="connsiteX176" fmla="*/ 5494414 w 12192000"/>
              <a:gd name="connsiteY176" fmla="*/ 75926 h 1924333"/>
              <a:gd name="connsiteX177" fmla="*/ 5528443 w 12192000"/>
              <a:gd name="connsiteY177" fmla="*/ 77206 h 1924333"/>
              <a:gd name="connsiteX178" fmla="*/ 5684939 w 12192000"/>
              <a:gd name="connsiteY178" fmla="*/ 50269 h 1924333"/>
              <a:gd name="connsiteX179" fmla="*/ 5765146 w 12192000"/>
              <a:gd name="connsiteY179" fmla="*/ 50414 h 1924333"/>
              <a:gd name="connsiteX180" fmla="*/ 5848655 w 12192000"/>
              <a:gd name="connsiteY180" fmla="*/ 35257 h 1924333"/>
              <a:gd name="connsiteX181" fmla="*/ 5930656 w 12192000"/>
              <a:gd name="connsiteY181" fmla="*/ 30131 h 1924333"/>
              <a:gd name="connsiteX182" fmla="*/ 6124150 w 12192000"/>
              <a:gd name="connsiteY182" fmla="*/ 31679 h 1924333"/>
              <a:gd name="connsiteX183" fmla="*/ 6189199 w 12192000"/>
              <a:gd name="connsiteY183" fmla="*/ 588 h 1924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Lst>
            <a:rect l="l" t="t" r="r" b="b"/>
            <a:pathLst>
              <a:path w="12192000" h="1924333">
                <a:moveTo>
                  <a:pt x="6189199" y="588"/>
                </a:moveTo>
                <a:cubicBezTo>
                  <a:pt x="6196356" y="-574"/>
                  <a:pt x="6202609" y="-108"/>
                  <a:pt x="6207079" y="2850"/>
                </a:cubicBezTo>
                <a:cubicBezTo>
                  <a:pt x="6222026" y="2749"/>
                  <a:pt x="6273489" y="3767"/>
                  <a:pt x="6285610" y="18131"/>
                </a:cubicBezTo>
                <a:cubicBezTo>
                  <a:pt x="6307255" y="18685"/>
                  <a:pt x="6357141" y="23793"/>
                  <a:pt x="6378008" y="24625"/>
                </a:cubicBezTo>
                <a:cubicBezTo>
                  <a:pt x="6409946" y="30645"/>
                  <a:pt x="6438307" y="10375"/>
                  <a:pt x="6466340" y="21366"/>
                </a:cubicBezTo>
                <a:cubicBezTo>
                  <a:pt x="6488276" y="31229"/>
                  <a:pt x="6529854" y="28110"/>
                  <a:pt x="6553334" y="35307"/>
                </a:cubicBezTo>
                <a:cubicBezTo>
                  <a:pt x="6561737" y="48059"/>
                  <a:pt x="6609188" y="62087"/>
                  <a:pt x="6626068" y="58045"/>
                </a:cubicBezTo>
                <a:cubicBezTo>
                  <a:pt x="6660952" y="66570"/>
                  <a:pt x="6666277" y="84716"/>
                  <a:pt x="6692303" y="91487"/>
                </a:cubicBezTo>
                <a:lnTo>
                  <a:pt x="6733670" y="118130"/>
                </a:lnTo>
                <a:lnTo>
                  <a:pt x="6798016" y="112271"/>
                </a:lnTo>
                <a:lnTo>
                  <a:pt x="6801081" y="114963"/>
                </a:lnTo>
                <a:cubicBezTo>
                  <a:pt x="6806919" y="120140"/>
                  <a:pt x="6812832" y="125016"/>
                  <a:pt x="6819351" y="128825"/>
                </a:cubicBezTo>
                <a:cubicBezTo>
                  <a:pt x="6825742" y="109997"/>
                  <a:pt x="6840132" y="116541"/>
                  <a:pt x="6852732" y="123321"/>
                </a:cubicBezTo>
                <a:lnTo>
                  <a:pt x="6865247" y="128836"/>
                </a:lnTo>
                <a:lnTo>
                  <a:pt x="6905517" y="129265"/>
                </a:lnTo>
                <a:cubicBezTo>
                  <a:pt x="6934052" y="140042"/>
                  <a:pt x="6939773" y="141556"/>
                  <a:pt x="6950286" y="150104"/>
                </a:cubicBezTo>
                <a:lnTo>
                  <a:pt x="7003442" y="136136"/>
                </a:lnTo>
                <a:lnTo>
                  <a:pt x="7160047" y="166721"/>
                </a:lnTo>
                <a:cubicBezTo>
                  <a:pt x="7207281" y="179911"/>
                  <a:pt x="7280644" y="210197"/>
                  <a:pt x="7325604" y="215867"/>
                </a:cubicBezTo>
                <a:cubicBezTo>
                  <a:pt x="7460113" y="233904"/>
                  <a:pt x="7393081" y="242880"/>
                  <a:pt x="7540522" y="239374"/>
                </a:cubicBezTo>
                <a:cubicBezTo>
                  <a:pt x="7545714" y="234872"/>
                  <a:pt x="7605972" y="231727"/>
                  <a:pt x="7612071" y="229553"/>
                </a:cubicBezTo>
                <a:lnTo>
                  <a:pt x="7651995" y="244567"/>
                </a:lnTo>
                <a:lnTo>
                  <a:pt x="7725761" y="258638"/>
                </a:lnTo>
                <a:lnTo>
                  <a:pt x="7823038" y="287078"/>
                </a:lnTo>
                <a:cubicBezTo>
                  <a:pt x="7837080" y="286482"/>
                  <a:pt x="7851647" y="286498"/>
                  <a:pt x="7866405" y="287288"/>
                </a:cubicBezTo>
                <a:lnTo>
                  <a:pt x="7875021" y="288224"/>
                </a:lnTo>
                <a:cubicBezTo>
                  <a:pt x="7875062" y="288354"/>
                  <a:pt x="7875105" y="288483"/>
                  <a:pt x="7875146" y="288614"/>
                </a:cubicBezTo>
                <a:cubicBezTo>
                  <a:pt x="7880550" y="289202"/>
                  <a:pt x="7901153" y="290716"/>
                  <a:pt x="7907443" y="291752"/>
                </a:cubicBezTo>
                <a:lnTo>
                  <a:pt x="7912892" y="294833"/>
                </a:lnTo>
                <a:lnTo>
                  <a:pt x="7946345" y="319359"/>
                </a:lnTo>
                <a:cubicBezTo>
                  <a:pt x="7958657" y="312776"/>
                  <a:pt x="7996513" y="309749"/>
                  <a:pt x="8021238" y="315159"/>
                </a:cubicBezTo>
                <a:cubicBezTo>
                  <a:pt x="8045964" y="320570"/>
                  <a:pt x="8058169" y="340462"/>
                  <a:pt x="8094697" y="351819"/>
                </a:cubicBezTo>
                <a:cubicBezTo>
                  <a:pt x="8129587" y="361154"/>
                  <a:pt x="8116181" y="360544"/>
                  <a:pt x="8155208" y="371168"/>
                </a:cubicBezTo>
                <a:cubicBezTo>
                  <a:pt x="8196217" y="383300"/>
                  <a:pt x="8205468" y="391801"/>
                  <a:pt x="8248472" y="400489"/>
                </a:cubicBezTo>
                <a:cubicBezTo>
                  <a:pt x="8283932" y="419791"/>
                  <a:pt x="8278617" y="392031"/>
                  <a:pt x="8300068" y="405531"/>
                </a:cubicBezTo>
                <a:lnTo>
                  <a:pt x="8356293" y="403328"/>
                </a:lnTo>
                <a:cubicBezTo>
                  <a:pt x="8377247" y="404463"/>
                  <a:pt x="8438442" y="433194"/>
                  <a:pt x="8475838" y="435524"/>
                </a:cubicBezTo>
                <a:cubicBezTo>
                  <a:pt x="8510241" y="438037"/>
                  <a:pt x="8545511" y="449840"/>
                  <a:pt x="8575216" y="450198"/>
                </a:cubicBezTo>
                <a:lnTo>
                  <a:pt x="8588650" y="447070"/>
                </a:lnTo>
                <a:lnTo>
                  <a:pt x="8612184" y="439577"/>
                </a:lnTo>
                <a:lnTo>
                  <a:pt x="8630713" y="433015"/>
                </a:lnTo>
                <a:cubicBezTo>
                  <a:pt x="8635870" y="429519"/>
                  <a:pt x="8700685" y="428411"/>
                  <a:pt x="8704240" y="422865"/>
                </a:cubicBezTo>
                <a:cubicBezTo>
                  <a:pt x="8761777" y="429549"/>
                  <a:pt x="8768302" y="427178"/>
                  <a:pt x="8829513" y="429389"/>
                </a:cubicBezTo>
                <a:cubicBezTo>
                  <a:pt x="8922895" y="444672"/>
                  <a:pt x="8924579" y="401507"/>
                  <a:pt x="9083651" y="390744"/>
                </a:cubicBezTo>
                <a:cubicBezTo>
                  <a:pt x="9138403" y="388032"/>
                  <a:pt x="9315003" y="378647"/>
                  <a:pt x="9371402" y="371809"/>
                </a:cubicBezTo>
                <a:cubicBezTo>
                  <a:pt x="9358632" y="337502"/>
                  <a:pt x="9402842" y="379364"/>
                  <a:pt x="9429586" y="369213"/>
                </a:cubicBezTo>
                <a:cubicBezTo>
                  <a:pt x="9449312" y="370213"/>
                  <a:pt x="9473938" y="373270"/>
                  <a:pt x="9489757" y="377814"/>
                </a:cubicBezTo>
                <a:cubicBezTo>
                  <a:pt x="9498164" y="379256"/>
                  <a:pt x="9507139" y="379272"/>
                  <a:pt x="9516954" y="376991"/>
                </a:cubicBezTo>
                <a:cubicBezTo>
                  <a:pt x="9548430" y="354766"/>
                  <a:pt x="9591874" y="370315"/>
                  <a:pt x="9645588" y="363590"/>
                </a:cubicBezTo>
                <a:cubicBezTo>
                  <a:pt x="9660487" y="368814"/>
                  <a:pt x="9710817" y="350550"/>
                  <a:pt x="9722896" y="360983"/>
                </a:cubicBezTo>
                <a:cubicBezTo>
                  <a:pt x="9733918" y="362239"/>
                  <a:pt x="9745201" y="356679"/>
                  <a:pt x="9752803" y="368492"/>
                </a:cubicBezTo>
                <a:cubicBezTo>
                  <a:pt x="9793268" y="374490"/>
                  <a:pt x="9843313" y="380978"/>
                  <a:pt x="9890305" y="380736"/>
                </a:cubicBezTo>
                <a:cubicBezTo>
                  <a:pt x="9912701" y="380083"/>
                  <a:pt x="9926523" y="379037"/>
                  <a:pt x="9939767" y="377776"/>
                </a:cubicBezTo>
                <a:lnTo>
                  <a:pt x="9944355" y="377352"/>
                </a:lnTo>
                <a:lnTo>
                  <a:pt x="9953719" y="375642"/>
                </a:lnTo>
                <a:lnTo>
                  <a:pt x="9955809" y="376294"/>
                </a:lnTo>
                <a:lnTo>
                  <a:pt x="10032710" y="394940"/>
                </a:lnTo>
                <a:lnTo>
                  <a:pt x="10049925" y="404971"/>
                </a:lnTo>
                <a:lnTo>
                  <a:pt x="10112671" y="414549"/>
                </a:lnTo>
                <a:cubicBezTo>
                  <a:pt x="10169643" y="412125"/>
                  <a:pt x="10132220" y="425358"/>
                  <a:pt x="10170853" y="435168"/>
                </a:cubicBezTo>
                <a:cubicBezTo>
                  <a:pt x="10206088" y="442020"/>
                  <a:pt x="10240809" y="454081"/>
                  <a:pt x="10290184" y="448123"/>
                </a:cubicBezTo>
                <a:cubicBezTo>
                  <a:pt x="10301813" y="444919"/>
                  <a:pt x="10315233" y="449499"/>
                  <a:pt x="10320158" y="458352"/>
                </a:cubicBezTo>
                <a:cubicBezTo>
                  <a:pt x="10321006" y="459876"/>
                  <a:pt x="10321565" y="461470"/>
                  <a:pt x="10321815" y="463087"/>
                </a:cubicBezTo>
                <a:cubicBezTo>
                  <a:pt x="10354058" y="457158"/>
                  <a:pt x="10355176" y="470634"/>
                  <a:pt x="10373742" y="464538"/>
                </a:cubicBezTo>
                <a:cubicBezTo>
                  <a:pt x="10403060" y="475292"/>
                  <a:pt x="10411841" y="497597"/>
                  <a:pt x="10428532" y="492504"/>
                </a:cubicBezTo>
                <a:cubicBezTo>
                  <a:pt x="10440561" y="500742"/>
                  <a:pt x="10446267" y="521930"/>
                  <a:pt x="10466490" y="517759"/>
                </a:cubicBezTo>
                <a:cubicBezTo>
                  <a:pt x="10464622" y="519986"/>
                  <a:pt x="10465013" y="521261"/>
                  <a:pt x="10466675" y="522076"/>
                </a:cubicBezTo>
                <a:lnTo>
                  <a:pt x="10470309" y="522792"/>
                </a:lnTo>
                <a:lnTo>
                  <a:pt x="10474138" y="519761"/>
                </a:lnTo>
                <a:cubicBezTo>
                  <a:pt x="10488888" y="509612"/>
                  <a:pt x="10484914" y="524734"/>
                  <a:pt x="10501100" y="528263"/>
                </a:cubicBezTo>
                <a:cubicBezTo>
                  <a:pt x="10508412" y="530705"/>
                  <a:pt x="10505426" y="533743"/>
                  <a:pt x="10502395" y="536393"/>
                </a:cubicBezTo>
                <a:lnTo>
                  <a:pt x="10689496" y="560233"/>
                </a:lnTo>
                <a:cubicBezTo>
                  <a:pt x="10721441" y="573640"/>
                  <a:pt x="10757547" y="582937"/>
                  <a:pt x="10788736" y="613188"/>
                </a:cubicBezTo>
                <a:cubicBezTo>
                  <a:pt x="10794510" y="621641"/>
                  <a:pt x="10807098" y="616073"/>
                  <a:pt x="10819747" y="621351"/>
                </a:cubicBezTo>
                <a:cubicBezTo>
                  <a:pt x="10832398" y="626630"/>
                  <a:pt x="10846356" y="639592"/>
                  <a:pt x="10864632" y="644858"/>
                </a:cubicBezTo>
                <a:cubicBezTo>
                  <a:pt x="10895617" y="652290"/>
                  <a:pt x="10921550" y="640451"/>
                  <a:pt x="10929407" y="652945"/>
                </a:cubicBezTo>
                <a:cubicBezTo>
                  <a:pt x="10945460" y="653176"/>
                  <a:pt x="10968148" y="640553"/>
                  <a:pt x="10979412" y="654217"/>
                </a:cubicBezTo>
                <a:cubicBezTo>
                  <a:pt x="10981679" y="643737"/>
                  <a:pt x="10997287" y="663414"/>
                  <a:pt x="11006959" y="657017"/>
                </a:cubicBezTo>
                <a:cubicBezTo>
                  <a:pt x="11023230" y="659396"/>
                  <a:pt x="11051890" y="662462"/>
                  <a:pt x="11077038" y="668487"/>
                </a:cubicBezTo>
                <a:cubicBezTo>
                  <a:pt x="11097000" y="690299"/>
                  <a:pt x="11141286" y="676399"/>
                  <a:pt x="11157850" y="693164"/>
                </a:cubicBezTo>
                <a:cubicBezTo>
                  <a:pt x="11163800" y="695757"/>
                  <a:pt x="11169599" y="696942"/>
                  <a:pt x="11175276" y="697243"/>
                </a:cubicBezTo>
                <a:lnTo>
                  <a:pt x="11191131" y="696085"/>
                </a:lnTo>
                <a:lnTo>
                  <a:pt x="11195573" y="691751"/>
                </a:lnTo>
                <a:lnTo>
                  <a:pt x="11205299" y="693247"/>
                </a:lnTo>
                <a:lnTo>
                  <a:pt x="11223770" y="690335"/>
                </a:lnTo>
                <a:cubicBezTo>
                  <a:pt x="11237778" y="693777"/>
                  <a:pt x="11256852" y="701947"/>
                  <a:pt x="11292119" y="713311"/>
                </a:cubicBezTo>
                <a:cubicBezTo>
                  <a:pt x="11334878" y="733451"/>
                  <a:pt x="11401662" y="729175"/>
                  <a:pt x="11435379" y="758519"/>
                </a:cubicBezTo>
                <a:lnTo>
                  <a:pt x="11604406" y="810476"/>
                </a:lnTo>
                <a:lnTo>
                  <a:pt x="11652155" y="825109"/>
                </a:lnTo>
                <a:lnTo>
                  <a:pt x="11654192" y="827301"/>
                </a:lnTo>
                <a:cubicBezTo>
                  <a:pt x="11661650" y="834729"/>
                  <a:pt x="11669215" y="841480"/>
                  <a:pt x="11676599" y="846628"/>
                </a:cubicBezTo>
                <a:cubicBezTo>
                  <a:pt x="11688258" y="861760"/>
                  <a:pt x="11752266" y="896888"/>
                  <a:pt x="11775168" y="890664"/>
                </a:cubicBezTo>
                <a:cubicBezTo>
                  <a:pt x="11790977" y="883819"/>
                  <a:pt x="11808364" y="879901"/>
                  <a:pt x="11826341" y="877558"/>
                </a:cubicBezTo>
                <a:lnTo>
                  <a:pt x="11879068" y="874038"/>
                </a:lnTo>
                <a:lnTo>
                  <a:pt x="11889563" y="878619"/>
                </a:lnTo>
                <a:lnTo>
                  <a:pt x="12016613" y="886111"/>
                </a:lnTo>
                <a:lnTo>
                  <a:pt x="12108292" y="868500"/>
                </a:lnTo>
                <a:cubicBezTo>
                  <a:pt x="12129725" y="867311"/>
                  <a:pt x="12157891" y="874537"/>
                  <a:pt x="12182910" y="882003"/>
                </a:cubicBezTo>
                <a:lnTo>
                  <a:pt x="12192000" y="884778"/>
                </a:lnTo>
                <a:lnTo>
                  <a:pt x="12192000" y="1610315"/>
                </a:lnTo>
                <a:lnTo>
                  <a:pt x="12191998" y="1610315"/>
                </a:lnTo>
                <a:lnTo>
                  <a:pt x="12191998" y="1924333"/>
                </a:lnTo>
                <a:lnTo>
                  <a:pt x="0" y="1924333"/>
                </a:lnTo>
                <a:lnTo>
                  <a:pt x="0" y="505159"/>
                </a:lnTo>
                <a:lnTo>
                  <a:pt x="5722" y="508889"/>
                </a:lnTo>
                <a:cubicBezTo>
                  <a:pt x="21614" y="518548"/>
                  <a:pt x="33814" y="524781"/>
                  <a:pt x="38476" y="524137"/>
                </a:cubicBezTo>
                <a:cubicBezTo>
                  <a:pt x="99229" y="544180"/>
                  <a:pt x="142010" y="538457"/>
                  <a:pt x="192883" y="545272"/>
                </a:cubicBezTo>
                <a:cubicBezTo>
                  <a:pt x="277629" y="525210"/>
                  <a:pt x="293434" y="558443"/>
                  <a:pt x="343710" y="565029"/>
                </a:cubicBezTo>
                <a:cubicBezTo>
                  <a:pt x="383094" y="555729"/>
                  <a:pt x="425462" y="556271"/>
                  <a:pt x="471066" y="549837"/>
                </a:cubicBezTo>
                <a:cubicBezTo>
                  <a:pt x="513583" y="544428"/>
                  <a:pt x="569194" y="531004"/>
                  <a:pt x="617333" y="526428"/>
                </a:cubicBezTo>
                <a:cubicBezTo>
                  <a:pt x="660031" y="520760"/>
                  <a:pt x="696675" y="523882"/>
                  <a:pt x="725203" y="523793"/>
                </a:cubicBezTo>
                <a:cubicBezTo>
                  <a:pt x="736650" y="521695"/>
                  <a:pt x="780513" y="502146"/>
                  <a:pt x="788494" y="505799"/>
                </a:cubicBezTo>
                <a:lnTo>
                  <a:pt x="885977" y="526585"/>
                </a:lnTo>
                <a:cubicBezTo>
                  <a:pt x="906140" y="522837"/>
                  <a:pt x="917203" y="532232"/>
                  <a:pt x="932142" y="528005"/>
                </a:cubicBezTo>
                <a:cubicBezTo>
                  <a:pt x="963701" y="524128"/>
                  <a:pt x="1061555" y="499582"/>
                  <a:pt x="1090404" y="498299"/>
                </a:cubicBezTo>
                <a:cubicBezTo>
                  <a:pt x="1132840" y="494057"/>
                  <a:pt x="1148476" y="496041"/>
                  <a:pt x="1188628" y="483151"/>
                </a:cubicBezTo>
                <a:cubicBezTo>
                  <a:pt x="1230397" y="468408"/>
                  <a:pt x="1278711" y="457638"/>
                  <a:pt x="1316247" y="425979"/>
                </a:cubicBezTo>
                <a:cubicBezTo>
                  <a:pt x="1322662" y="417251"/>
                  <a:pt x="1339433" y="418553"/>
                  <a:pt x="1357712" y="416549"/>
                </a:cubicBezTo>
                <a:cubicBezTo>
                  <a:pt x="1375991" y="414544"/>
                  <a:pt x="1423507" y="412949"/>
                  <a:pt x="1425921" y="413953"/>
                </a:cubicBezTo>
                <a:cubicBezTo>
                  <a:pt x="1450272" y="407937"/>
                  <a:pt x="1458223" y="388156"/>
                  <a:pt x="1503817" y="380457"/>
                </a:cubicBezTo>
                <a:cubicBezTo>
                  <a:pt x="1541095" y="377398"/>
                  <a:pt x="1605565" y="376357"/>
                  <a:pt x="1639196" y="372785"/>
                </a:cubicBezTo>
                <a:cubicBezTo>
                  <a:pt x="1653280" y="376736"/>
                  <a:pt x="1695289" y="365766"/>
                  <a:pt x="1705606" y="359023"/>
                </a:cubicBezTo>
                <a:cubicBezTo>
                  <a:pt x="1729169" y="336295"/>
                  <a:pt x="1793207" y="348537"/>
                  <a:pt x="1813011" y="331023"/>
                </a:cubicBezTo>
                <a:cubicBezTo>
                  <a:pt x="1820772" y="328179"/>
                  <a:pt x="1823566" y="341833"/>
                  <a:pt x="1831380" y="341307"/>
                </a:cubicBezTo>
                <a:lnTo>
                  <a:pt x="1858612" y="326777"/>
                </a:lnTo>
                <a:lnTo>
                  <a:pt x="1880661" y="335987"/>
                </a:lnTo>
                <a:lnTo>
                  <a:pt x="1941495" y="310792"/>
                </a:lnTo>
                <a:cubicBezTo>
                  <a:pt x="1978970" y="307223"/>
                  <a:pt x="1947391" y="291714"/>
                  <a:pt x="1995402" y="305480"/>
                </a:cubicBezTo>
                <a:cubicBezTo>
                  <a:pt x="2042464" y="298034"/>
                  <a:pt x="2153424" y="281146"/>
                  <a:pt x="2223864" y="266118"/>
                </a:cubicBezTo>
                <a:cubicBezTo>
                  <a:pt x="2261296" y="256300"/>
                  <a:pt x="2360518" y="238323"/>
                  <a:pt x="2418043" y="215314"/>
                </a:cubicBezTo>
                <a:cubicBezTo>
                  <a:pt x="2472088" y="206823"/>
                  <a:pt x="2499422" y="162612"/>
                  <a:pt x="2558461" y="168193"/>
                </a:cubicBezTo>
                <a:cubicBezTo>
                  <a:pt x="2559660" y="164506"/>
                  <a:pt x="2592244" y="161337"/>
                  <a:pt x="2595535" y="158548"/>
                </a:cubicBezTo>
                <a:lnTo>
                  <a:pt x="2626942" y="130400"/>
                </a:lnTo>
                <a:lnTo>
                  <a:pt x="2632225" y="130446"/>
                </a:lnTo>
                <a:lnTo>
                  <a:pt x="2696856" y="128498"/>
                </a:lnTo>
                <a:lnTo>
                  <a:pt x="2759767" y="127784"/>
                </a:lnTo>
                <a:cubicBezTo>
                  <a:pt x="2770024" y="123546"/>
                  <a:pt x="2781047" y="119463"/>
                  <a:pt x="2792685" y="115710"/>
                </a:cubicBezTo>
                <a:lnTo>
                  <a:pt x="2799767" y="113754"/>
                </a:lnTo>
                <a:lnTo>
                  <a:pt x="2829799" y="120042"/>
                </a:lnTo>
                <a:lnTo>
                  <a:pt x="2890704" y="121493"/>
                </a:lnTo>
                <a:cubicBezTo>
                  <a:pt x="2935390" y="121035"/>
                  <a:pt x="2990780" y="113193"/>
                  <a:pt x="3042646" y="112273"/>
                </a:cubicBezTo>
                <a:cubicBezTo>
                  <a:pt x="3077119" y="111474"/>
                  <a:pt x="3124089" y="100414"/>
                  <a:pt x="3146630" y="100898"/>
                </a:cubicBezTo>
                <a:cubicBezTo>
                  <a:pt x="3169381" y="117699"/>
                  <a:pt x="3224695" y="125864"/>
                  <a:pt x="3233163" y="120200"/>
                </a:cubicBezTo>
                <a:lnTo>
                  <a:pt x="3372699" y="129394"/>
                </a:lnTo>
                <a:cubicBezTo>
                  <a:pt x="3389020" y="126586"/>
                  <a:pt x="3397563" y="116804"/>
                  <a:pt x="3394352" y="131671"/>
                </a:cubicBezTo>
                <a:cubicBezTo>
                  <a:pt x="3406102" y="131485"/>
                  <a:pt x="3429770" y="120938"/>
                  <a:pt x="3448218" y="118229"/>
                </a:cubicBezTo>
                <a:lnTo>
                  <a:pt x="3505047" y="115412"/>
                </a:lnTo>
                <a:lnTo>
                  <a:pt x="3521767" y="111071"/>
                </a:lnTo>
                <a:cubicBezTo>
                  <a:pt x="3526335" y="108877"/>
                  <a:pt x="3582156" y="117732"/>
                  <a:pt x="3585137" y="114371"/>
                </a:cubicBezTo>
                <a:cubicBezTo>
                  <a:pt x="3638265" y="102098"/>
                  <a:pt x="3633789" y="98565"/>
                  <a:pt x="3690293" y="98301"/>
                </a:cubicBezTo>
                <a:cubicBezTo>
                  <a:pt x="3782197" y="112746"/>
                  <a:pt x="3826738" y="92943"/>
                  <a:pt x="3867818" y="88985"/>
                </a:cubicBezTo>
                <a:cubicBezTo>
                  <a:pt x="3943777" y="81477"/>
                  <a:pt x="3990501" y="75194"/>
                  <a:pt x="4091337" y="70813"/>
                </a:cubicBezTo>
                <a:cubicBezTo>
                  <a:pt x="4154422" y="62932"/>
                  <a:pt x="4217060" y="45734"/>
                  <a:pt x="4246332" y="41697"/>
                </a:cubicBezTo>
                <a:cubicBezTo>
                  <a:pt x="4253308" y="42804"/>
                  <a:pt x="4260125" y="44606"/>
                  <a:pt x="4266975" y="46592"/>
                </a:cubicBezTo>
                <a:lnTo>
                  <a:pt x="4270566" y="47620"/>
                </a:lnTo>
                <a:lnTo>
                  <a:pt x="4288964" y="52766"/>
                </a:lnTo>
                <a:lnTo>
                  <a:pt x="4365137" y="51783"/>
                </a:lnTo>
                <a:lnTo>
                  <a:pt x="4430546" y="44555"/>
                </a:lnTo>
                <a:lnTo>
                  <a:pt x="4444136" y="39567"/>
                </a:lnTo>
                <a:lnTo>
                  <a:pt x="4534039" y="31604"/>
                </a:lnTo>
                <a:lnTo>
                  <a:pt x="4560448" y="25231"/>
                </a:lnTo>
                <a:lnTo>
                  <a:pt x="4568006" y="25970"/>
                </a:lnTo>
                <a:cubicBezTo>
                  <a:pt x="4580278" y="23866"/>
                  <a:pt x="4594878" y="14904"/>
                  <a:pt x="4595497" y="22958"/>
                </a:cubicBezTo>
                <a:lnTo>
                  <a:pt x="4608623" y="18108"/>
                </a:lnTo>
                <a:lnTo>
                  <a:pt x="4623942" y="22251"/>
                </a:lnTo>
                <a:cubicBezTo>
                  <a:pt x="4633227" y="23117"/>
                  <a:pt x="4655429" y="23973"/>
                  <a:pt x="4664336" y="23306"/>
                </a:cubicBezTo>
                <a:lnTo>
                  <a:pt x="4677385" y="18246"/>
                </a:lnTo>
                <a:lnTo>
                  <a:pt x="4698143" y="18036"/>
                </a:lnTo>
                <a:cubicBezTo>
                  <a:pt x="4710347" y="18931"/>
                  <a:pt x="4736189" y="22441"/>
                  <a:pt x="4750609" y="23611"/>
                </a:cubicBezTo>
                <a:cubicBezTo>
                  <a:pt x="4764270" y="27424"/>
                  <a:pt x="4774858" y="29782"/>
                  <a:pt x="4784658" y="25057"/>
                </a:cubicBezTo>
                <a:cubicBezTo>
                  <a:pt x="4804708" y="29613"/>
                  <a:pt x="4822811" y="48263"/>
                  <a:pt x="4847558" y="38726"/>
                </a:cubicBezTo>
                <a:cubicBezTo>
                  <a:pt x="4868304" y="42993"/>
                  <a:pt x="4867190" y="47939"/>
                  <a:pt x="4909134" y="50659"/>
                </a:cubicBezTo>
                <a:cubicBezTo>
                  <a:pt x="4945026" y="52455"/>
                  <a:pt x="5063406" y="54096"/>
                  <a:pt x="5099219" y="55050"/>
                </a:cubicBezTo>
                <a:cubicBezTo>
                  <a:pt x="5145195" y="57873"/>
                  <a:pt x="5163254" y="65473"/>
                  <a:pt x="5184992" y="67596"/>
                </a:cubicBezTo>
                <a:cubicBezTo>
                  <a:pt x="5206728" y="69720"/>
                  <a:pt x="5195578" y="65687"/>
                  <a:pt x="5229637" y="67789"/>
                </a:cubicBezTo>
                <a:cubicBezTo>
                  <a:pt x="5263695" y="69892"/>
                  <a:pt x="5345217" y="78854"/>
                  <a:pt x="5389346" y="80211"/>
                </a:cubicBezTo>
                <a:cubicBezTo>
                  <a:pt x="5425889" y="83191"/>
                  <a:pt x="5461943" y="84751"/>
                  <a:pt x="5494414" y="75926"/>
                </a:cubicBezTo>
                <a:lnTo>
                  <a:pt x="5528443" y="77206"/>
                </a:lnTo>
                <a:cubicBezTo>
                  <a:pt x="5582723" y="71370"/>
                  <a:pt x="5638917" y="68385"/>
                  <a:pt x="5684939" y="50269"/>
                </a:cubicBezTo>
                <a:cubicBezTo>
                  <a:pt x="5724389" y="45804"/>
                  <a:pt x="5737860" y="52916"/>
                  <a:pt x="5765146" y="50414"/>
                </a:cubicBezTo>
                <a:cubicBezTo>
                  <a:pt x="5792695" y="43060"/>
                  <a:pt x="5827352" y="38097"/>
                  <a:pt x="5848655" y="35257"/>
                </a:cubicBezTo>
                <a:lnTo>
                  <a:pt x="5930656" y="30131"/>
                </a:lnTo>
                <a:lnTo>
                  <a:pt x="6124150" y="31679"/>
                </a:lnTo>
                <a:cubicBezTo>
                  <a:pt x="6138131" y="22216"/>
                  <a:pt x="6167730" y="4075"/>
                  <a:pt x="6189199" y="588"/>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43">
            <a:extLst>
              <a:ext uri="{FF2B5EF4-FFF2-40B4-BE49-F238E27FC236}">
                <a16:creationId xmlns:a16="http://schemas.microsoft.com/office/drawing/2014/main" id="{179E4536-BCC6-44B7-A1A6-F574C920AF39}"/>
              </a:ext>
            </a:extLst>
          </p:cNvPr>
          <p:cNvSpPr/>
          <p:nvPr/>
        </p:nvSpPr>
        <p:spPr>
          <a:xfrm>
            <a:off x="1255060" y="5279511"/>
            <a:ext cx="9681882" cy="739880"/>
          </a:xfrm>
          <a:prstGeom prst="rect">
            <a:avLst/>
          </a:prstGeom>
        </p:spPr>
        <p:txBody>
          <a:bodyPr vert="horz" lIns="91440" tIns="45720" rIns="91440" bIns="45720" rtlCol="0" anchor="b">
            <a:normAutofit/>
          </a:bodyPr>
          <a:lstStyle/>
          <a:p>
            <a:pPr marL="0" marR="0" lvl="0" indent="0" algn="ctr" fontAlgn="auto">
              <a:lnSpc>
                <a:spcPct val="90000"/>
              </a:lnSpc>
              <a:spcBef>
                <a:spcPct val="0"/>
              </a:spcBef>
              <a:spcAft>
                <a:spcPts val="600"/>
              </a:spcAft>
              <a:buClrTx/>
              <a:buSzTx/>
              <a:tabLst/>
              <a:defRPr/>
            </a:pPr>
            <a:r>
              <a:rPr kumimoji="0" lang="en-US" sz="3600" b="1" i="0" u="none" strike="noStrike" kern="1200" cap="none" spc="0" normalizeH="0" baseline="0" noProof="0">
                <a:ln>
                  <a:noFill/>
                </a:ln>
                <a:solidFill>
                  <a:schemeClr val="tx1">
                    <a:lumMod val="85000"/>
                    <a:lumOff val="15000"/>
                  </a:schemeClr>
                </a:solidFill>
                <a:effectLst/>
                <a:uLnTx/>
                <a:uFillTx/>
                <a:latin typeface="+mj-lt"/>
                <a:ea typeface="+mj-ea"/>
                <a:cs typeface="+mj-cs"/>
              </a:rPr>
              <a:t>Demo</a:t>
            </a:r>
          </a:p>
        </p:txBody>
      </p:sp>
      <p:sp>
        <p:nvSpPr>
          <p:cNvPr id="37" name="Rectangle 43">
            <a:extLst>
              <a:ext uri="{FF2B5EF4-FFF2-40B4-BE49-F238E27FC236}">
                <a16:creationId xmlns:a16="http://schemas.microsoft.com/office/drawing/2014/main" id="{B71A262D-3868-4E2F-99BB-4A5C7D0FFCEE}"/>
              </a:ext>
            </a:extLst>
          </p:cNvPr>
          <p:cNvSpPr/>
          <p:nvPr/>
        </p:nvSpPr>
        <p:spPr>
          <a:xfrm>
            <a:off x="-6252553" y="2385563"/>
            <a:ext cx="1387928" cy="369332"/>
          </a:xfrm>
          <a:prstGeom prst="rect">
            <a:avLst/>
          </a:prstGeom>
          <a:solidFill>
            <a:schemeClr val="accent1">
              <a:lumMod val="75000"/>
            </a:schemeClr>
          </a:solidFill>
        </p:spPr>
        <p:txBody>
          <a:bodyPr wrap="square">
            <a:spAutoFit/>
          </a:bodyPr>
          <a:lstStyle/>
          <a:p>
            <a:pPr marL="0" marR="0" lvl="0" indent="0" algn="ctr" defTabSz="457200" rtl="0" eaLnBrk="1" fontAlgn="auto" latinLnBrk="0" hangingPunct="1">
              <a:spcBef>
                <a:spcPts val="0"/>
              </a:spcBef>
              <a:spcAft>
                <a:spcPts val="600"/>
              </a:spcAft>
              <a:buClrTx/>
              <a:buSzTx/>
              <a:buFontTx/>
              <a:buNone/>
              <a:tabLst/>
              <a:defRPr/>
            </a:pPr>
            <a:r>
              <a:rPr kumimoji="0" lang="en-US" b="1" i="0" u="none" strike="noStrike" kern="1200" cap="none" spc="0" normalizeH="0" baseline="0" noProof="0">
                <a:ln>
                  <a:noFill/>
                </a:ln>
                <a:solidFill>
                  <a:prstClr val="white">
                    <a:lumMod val="95000"/>
                  </a:prstClr>
                </a:solidFill>
                <a:effectLst/>
                <a:uLnTx/>
                <a:uFillTx/>
                <a:latin typeface="Arial" panose="020B0604020202020204" pitchFamily="34" charset="0"/>
                <a:cs typeface="Arial" panose="020B0604020202020204" pitchFamily="34" charset="0"/>
              </a:rPr>
              <a:t>Nội dung 1</a:t>
            </a:r>
          </a:p>
        </p:txBody>
      </p:sp>
      <p:sp>
        <p:nvSpPr>
          <p:cNvPr id="38" name="Rectangle 44">
            <a:extLst>
              <a:ext uri="{FF2B5EF4-FFF2-40B4-BE49-F238E27FC236}">
                <a16:creationId xmlns:a16="http://schemas.microsoft.com/office/drawing/2014/main" id="{35D38E93-BC12-4076-859E-03E7EEE7FB6E}"/>
              </a:ext>
            </a:extLst>
          </p:cNvPr>
          <p:cNvSpPr/>
          <p:nvPr/>
        </p:nvSpPr>
        <p:spPr>
          <a:xfrm>
            <a:off x="-6253165" y="2988180"/>
            <a:ext cx="2108181" cy="253916"/>
          </a:xfrm>
          <a:prstGeom prst="rect">
            <a:avLst/>
          </a:prstGeom>
          <a:solidFill>
            <a:schemeClr val="accent1">
              <a:lumMod val="75000"/>
            </a:schemeClr>
          </a:solidFill>
        </p:spPr>
        <p:txBody>
          <a:bodyPr wrap="square">
            <a:spAutoFit/>
          </a:bodyPr>
          <a:lstStyle/>
          <a:p>
            <a:pPr marL="0" marR="0" lvl="0" indent="0" algn="l" defTabSz="457200" rtl="0" eaLnBrk="1" fontAlgn="auto" latinLnBrk="0" hangingPunct="1">
              <a:spcBef>
                <a:spcPts val="0"/>
              </a:spcBef>
              <a:spcAft>
                <a:spcPts val="600"/>
              </a:spcAft>
              <a:buClrTx/>
              <a:buSzTx/>
              <a:buFontTx/>
              <a:buNone/>
              <a:tabLst/>
              <a:defRPr/>
            </a:pPr>
            <a:r>
              <a:rPr kumimoji="0" lang="en-MY" sz="1050" i="0" u="none" strike="noStrike" kern="1200" cap="none" spc="0" normalizeH="0" baseline="0" noProof="0">
                <a:ln>
                  <a:noFill/>
                </a:ln>
                <a:solidFill>
                  <a:schemeClr val="bg1"/>
                </a:solidFill>
                <a:effectLst/>
                <a:uLnTx/>
                <a:uFillTx/>
                <a:latin typeface="Arial" panose="020B0604020202020204" pitchFamily="34" charset="0"/>
                <a:ea typeface="+mn-ea"/>
                <a:cs typeface="Arial" panose="020B0604020202020204" pitchFamily="34" charset="0"/>
              </a:rPr>
              <a:t>Ghi chú nội dung 1</a:t>
            </a:r>
          </a:p>
        </p:txBody>
      </p:sp>
      <p:sp>
        <p:nvSpPr>
          <p:cNvPr id="54" name="Rectangle: Rounded Corners 40">
            <a:extLst>
              <a:ext uri="{FF2B5EF4-FFF2-40B4-BE49-F238E27FC236}">
                <a16:creationId xmlns:a16="http://schemas.microsoft.com/office/drawing/2014/main" id="{3C32C037-6F50-4237-BDD9-4A56391AA7EB}"/>
              </a:ext>
            </a:extLst>
          </p:cNvPr>
          <p:cNvSpPr/>
          <p:nvPr/>
        </p:nvSpPr>
        <p:spPr>
          <a:xfrm>
            <a:off x="14514013" y="2134720"/>
            <a:ext cx="2634342" cy="2242760"/>
          </a:xfrm>
          <a:prstGeom prst="roundRect">
            <a:avLst>
              <a:gd name="adj" fmla="val 21776"/>
            </a:avLst>
          </a:prstGeom>
          <a:solidFill>
            <a:schemeClr val="accent4">
              <a:lumMod val="75000"/>
            </a:schemeClr>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6" name="Rectangle 43">
            <a:extLst>
              <a:ext uri="{FF2B5EF4-FFF2-40B4-BE49-F238E27FC236}">
                <a16:creationId xmlns:a16="http://schemas.microsoft.com/office/drawing/2014/main" id="{39CFD826-50FB-4ABE-AB84-DD98B68C0DCE}"/>
              </a:ext>
            </a:extLst>
          </p:cNvPr>
          <p:cNvSpPr/>
          <p:nvPr/>
        </p:nvSpPr>
        <p:spPr>
          <a:xfrm>
            <a:off x="14715331" y="2379593"/>
            <a:ext cx="1451684" cy="369331"/>
          </a:xfrm>
          <a:prstGeom prst="rect">
            <a:avLst/>
          </a:prstGeom>
          <a:solidFill>
            <a:schemeClr val="accent4">
              <a:lumMod val="75000"/>
            </a:schemeClr>
          </a:solidFill>
        </p:spPr>
        <p:txBody>
          <a:bodyPr wrap="square">
            <a:spAutoFit/>
          </a:bodyPr>
          <a:lstStyle/>
          <a:p>
            <a:pPr marL="0" marR="0" lvl="0" indent="0" algn="ctr" defTabSz="457200" rtl="0" eaLnBrk="1" fontAlgn="auto" latinLnBrk="0" hangingPunct="1">
              <a:spcBef>
                <a:spcPts val="0"/>
              </a:spcBef>
              <a:spcAft>
                <a:spcPts val="600"/>
              </a:spcAft>
              <a:buClrTx/>
              <a:buSzTx/>
              <a:buFontTx/>
              <a:buNone/>
              <a:tabLst/>
              <a:defRPr/>
            </a:pPr>
            <a:r>
              <a:rPr kumimoji="0" lang="en-US" b="1" i="0" u="none" strike="noStrike" kern="1200" cap="none" spc="0" normalizeH="0" baseline="0" noProof="0">
                <a:ln>
                  <a:noFill/>
                </a:ln>
                <a:solidFill>
                  <a:prstClr val="white">
                    <a:lumMod val="95000"/>
                  </a:prstClr>
                </a:solidFill>
                <a:effectLst/>
                <a:uLnTx/>
                <a:uFillTx/>
                <a:latin typeface="Arial" panose="020B0604020202020204" pitchFamily="34" charset="0"/>
                <a:cs typeface="Arial" panose="020B0604020202020204" pitchFamily="34" charset="0"/>
              </a:rPr>
              <a:t>Nội dung 4</a:t>
            </a:r>
          </a:p>
        </p:txBody>
      </p:sp>
      <p:sp>
        <p:nvSpPr>
          <p:cNvPr id="57" name="Rectangle 44">
            <a:extLst>
              <a:ext uri="{FF2B5EF4-FFF2-40B4-BE49-F238E27FC236}">
                <a16:creationId xmlns:a16="http://schemas.microsoft.com/office/drawing/2014/main" id="{33092850-16EF-4C7D-B5F7-A139817FDC15}"/>
              </a:ext>
            </a:extLst>
          </p:cNvPr>
          <p:cNvSpPr/>
          <p:nvPr/>
        </p:nvSpPr>
        <p:spPr>
          <a:xfrm>
            <a:off x="14732185" y="2737858"/>
            <a:ext cx="1639530" cy="253916"/>
          </a:xfrm>
          <a:prstGeom prst="rect">
            <a:avLst/>
          </a:prstGeom>
          <a:solidFill>
            <a:schemeClr val="accent4">
              <a:lumMod val="75000"/>
            </a:schemeClr>
          </a:solidFill>
        </p:spPr>
        <p:txBody>
          <a:bodyPr wrap="square">
            <a:spAutoFit/>
          </a:bodyPr>
          <a:lstStyle/>
          <a:p>
            <a:pPr marL="0" marR="0" lvl="0" indent="0" algn="l" defTabSz="457200" rtl="0" eaLnBrk="1" fontAlgn="auto" latinLnBrk="0" hangingPunct="1">
              <a:spcBef>
                <a:spcPts val="0"/>
              </a:spcBef>
              <a:spcAft>
                <a:spcPts val="600"/>
              </a:spcAft>
              <a:buClrTx/>
              <a:buSzTx/>
              <a:buFontTx/>
              <a:buNone/>
              <a:tabLst/>
              <a:defRPr/>
            </a:pPr>
            <a:r>
              <a:rPr kumimoji="0" lang="en-MY" sz="1050" i="0" u="none" strike="noStrike" kern="1200" cap="none" spc="0" normalizeH="0" baseline="0" noProof="0">
                <a:ln>
                  <a:noFill/>
                </a:ln>
                <a:solidFill>
                  <a:schemeClr val="bg1"/>
                </a:solidFill>
                <a:effectLst/>
                <a:uLnTx/>
                <a:uFillTx/>
                <a:latin typeface="Arial" panose="020B0604020202020204" pitchFamily="34" charset="0"/>
                <a:ea typeface="+mn-ea"/>
                <a:cs typeface="Arial" panose="020B0604020202020204" pitchFamily="34" charset="0"/>
              </a:rPr>
              <a:t>Ghi chú nội dung 4</a:t>
            </a:r>
          </a:p>
        </p:txBody>
      </p:sp>
      <p:sp>
        <p:nvSpPr>
          <p:cNvPr id="2" name="Hình chữ nhật: Góc Tròn 1">
            <a:extLst>
              <a:ext uri="{FF2B5EF4-FFF2-40B4-BE49-F238E27FC236}">
                <a16:creationId xmlns:a16="http://schemas.microsoft.com/office/drawing/2014/main" id="{4C616653-0915-4AA3-8346-6C8F073F1FDD}"/>
              </a:ext>
            </a:extLst>
          </p:cNvPr>
          <p:cNvSpPr/>
          <p:nvPr/>
        </p:nvSpPr>
        <p:spPr>
          <a:xfrm>
            <a:off x="4537730" y="-1948040"/>
            <a:ext cx="3116540" cy="768137"/>
          </a:xfrm>
          <a:prstGeom prst="roundRect">
            <a:avLst>
              <a:gd name="adj" fmla="val 50000"/>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600"/>
              </a:spcAft>
            </a:pPr>
            <a:r>
              <a:rPr lang="en-US" sz="2000" b="1">
                <a:latin typeface="Arial" panose="020B0604020202020204" pitchFamily="34" charset="0"/>
                <a:cs typeface="Arial" panose="020B0604020202020204" pitchFamily="34" charset="0"/>
              </a:rPr>
              <a:t>Nội dung thuyết trình </a:t>
            </a:r>
          </a:p>
        </p:txBody>
      </p:sp>
      <p:sp>
        <p:nvSpPr>
          <p:cNvPr id="44" name="Hình chữ nhật: Góc Tròn 43">
            <a:extLst>
              <a:ext uri="{FF2B5EF4-FFF2-40B4-BE49-F238E27FC236}">
                <a16:creationId xmlns:a16="http://schemas.microsoft.com/office/drawing/2014/main" id="{CB36F5B0-4C77-4AC4-9A2E-9E44ECF71A2E}"/>
              </a:ext>
            </a:extLst>
          </p:cNvPr>
          <p:cNvSpPr/>
          <p:nvPr/>
        </p:nvSpPr>
        <p:spPr>
          <a:xfrm>
            <a:off x="319541" y="7584136"/>
            <a:ext cx="11295529" cy="6965531"/>
          </a:xfrm>
          <a:prstGeom prst="roundRect">
            <a:avLst>
              <a:gd name="adj" fmla="val 611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Hình chữ nhật: Góc Tròn 44">
            <a:extLst>
              <a:ext uri="{FF2B5EF4-FFF2-40B4-BE49-F238E27FC236}">
                <a16:creationId xmlns:a16="http://schemas.microsoft.com/office/drawing/2014/main" id="{2AB208A6-9C9F-4264-BAAE-EA779BC9736C}"/>
              </a:ext>
            </a:extLst>
          </p:cNvPr>
          <p:cNvSpPr/>
          <p:nvPr/>
        </p:nvSpPr>
        <p:spPr>
          <a:xfrm>
            <a:off x="296495" y="7978013"/>
            <a:ext cx="971226" cy="943133"/>
          </a:xfrm>
          <a:prstGeom prst="roundRect">
            <a:avLst>
              <a:gd name="adj" fmla="val 9191"/>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Hình chữ nhật: Góc Tròn 45">
            <a:extLst>
              <a:ext uri="{FF2B5EF4-FFF2-40B4-BE49-F238E27FC236}">
                <a16:creationId xmlns:a16="http://schemas.microsoft.com/office/drawing/2014/main" id="{79E94F88-2A7B-4249-AC90-2F7F934FA37A}"/>
              </a:ext>
            </a:extLst>
          </p:cNvPr>
          <p:cNvSpPr/>
          <p:nvPr/>
        </p:nvSpPr>
        <p:spPr>
          <a:xfrm>
            <a:off x="830212" y="10979602"/>
            <a:ext cx="971226" cy="943133"/>
          </a:xfrm>
          <a:prstGeom prst="roundRect">
            <a:avLst>
              <a:gd name="adj" fmla="val 9191"/>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Hình chữ nhật: Góc Tròn 46">
            <a:extLst>
              <a:ext uri="{FF2B5EF4-FFF2-40B4-BE49-F238E27FC236}">
                <a16:creationId xmlns:a16="http://schemas.microsoft.com/office/drawing/2014/main" id="{56BE8354-CB44-4A23-B599-46F6829171B5}"/>
              </a:ext>
            </a:extLst>
          </p:cNvPr>
          <p:cNvSpPr/>
          <p:nvPr/>
        </p:nvSpPr>
        <p:spPr>
          <a:xfrm>
            <a:off x="73804" y="13132106"/>
            <a:ext cx="971226" cy="943133"/>
          </a:xfrm>
          <a:prstGeom prst="roundRect">
            <a:avLst>
              <a:gd name="adj" fmla="val 9191"/>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Hình Bầu dục 18">
            <a:extLst>
              <a:ext uri="{FF2B5EF4-FFF2-40B4-BE49-F238E27FC236}">
                <a16:creationId xmlns:a16="http://schemas.microsoft.com/office/drawing/2014/main" id="{95C4BDBB-06E5-4B61-9635-3DC8D1C611EE}"/>
              </a:ext>
            </a:extLst>
          </p:cNvPr>
          <p:cNvSpPr/>
          <p:nvPr/>
        </p:nvSpPr>
        <p:spPr>
          <a:xfrm>
            <a:off x="9850586" y="8688806"/>
            <a:ext cx="1067824" cy="1059079"/>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0" name="Hình Bầu dục 19">
            <a:extLst>
              <a:ext uri="{FF2B5EF4-FFF2-40B4-BE49-F238E27FC236}">
                <a16:creationId xmlns:a16="http://schemas.microsoft.com/office/drawing/2014/main" id="{AEEEC269-9331-4E9B-A3D3-493D718C0778}"/>
              </a:ext>
            </a:extLst>
          </p:cNvPr>
          <p:cNvSpPr/>
          <p:nvPr/>
        </p:nvSpPr>
        <p:spPr>
          <a:xfrm>
            <a:off x="10879837" y="12642128"/>
            <a:ext cx="1067824" cy="1059079"/>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1" name="Hình Bầu dục 20">
            <a:extLst>
              <a:ext uri="{FF2B5EF4-FFF2-40B4-BE49-F238E27FC236}">
                <a16:creationId xmlns:a16="http://schemas.microsoft.com/office/drawing/2014/main" id="{AD627126-6B0B-44C7-99CF-815418976213}"/>
              </a:ext>
            </a:extLst>
          </p:cNvPr>
          <p:cNvSpPr/>
          <p:nvPr/>
        </p:nvSpPr>
        <p:spPr>
          <a:xfrm>
            <a:off x="9770216" y="11251535"/>
            <a:ext cx="1067824" cy="1059079"/>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2" name="Hình Bầu dục 21">
            <a:extLst>
              <a:ext uri="{FF2B5EF4-FFF2-40B4-BE49-F238E27FC236}">
                <a16:creationId xmlns:a16="http://schemas.microsoft.com/office/drawing/2014/main" id="{167DD524-5684-48B9-B644-F1E2F8FFE503}"/>
              </a:ext>
            </a:extLst>
          </p:cNvPr>
          <p:cNvSpPr/>
          <p:nvPr/>
        </p:nvSpPr>
        <p:spPr>
          <a:xfrm>
            <a:off x="10761869" y="14849218"/>
            <a:ext cx="1067824" cy="1059079"/>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4" name="Picture 3">
            <a:extLst>
              <a:ext uri="{FF2B5EF4-FFF2-40B4-BE49-F238E27FC236}">
                <a16:creationId xmlns:a16="http://schemas.microsoft.com/office/drawing/2014/main" id="{CCD9E55E-C2E3-66C3-1A71-FB8BD1D60931}"/>
              </a:ext>
            </a:extLst>
          </p:cNvPr>
          <p:cNvPicPr>
            <a:picLocks noChangeAspect="1"/>
          </p:cNvPicPr>
          <p:nvPr/>
        </p:nvPicPr>
        <p:blipFill>
          <a:blip r:embed="rId2"/>
          <a:stretch>
            <a:fillRect/>
          </a:stretch>
        </p:blipFill>
        <p:spPr>
          <a:xfrm>
            <a:off x="0" y="29469"/>
            <a:ext cx="12192000" cy="4911024"/>
          </a:xfrm>
          <a:prstGeom prst="rect">
            <a:avLst/>
          </a:prstGeom>
        </p:spPr>
      </p:pic>
    </p:spTree>
    <p:extLst>
      <p:ext uri="{BB962C8B-B14F-4D97-AF65-F5344CB8AC3E}">
        <p14:creationId xmlns:p14="http://schemas.microsoft.com/office/powerpoint/2010/main" val="47981036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3" name="Rectangle 68">
            <a:extLst>
              <a:ext uri="{FF2B5EF4-FFF2-40B4-BE49-F238E27FC236}">
                <a16:creationId xmlns:a16="http://schemas.microsoft.com/office/drawing/2014/main" id="{93245F62-CCC4-49E4-B95B-EA6C1E7905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43">
            <a:extLst>
              <a:ext uri="{FF2B5EF4-FFF2-40B4-BE49-F238E27FC236}">
                <a16:creationId xmlns:a16="http://schemas.microsoft.com/office/drawing/2014/main" id="{179E4536-BCC6-44B7-A1A6-F574C920AF39}"/>
              </a:ext>
            </a:extLst>
          </p:cNvPr>
          <p:cNvSpPr/>
          <p:nvPr/>
        </p:nvSpPr>
        <p:spPr>
          <a:xfrm>
            <a:off x="638882" y="3577456"/>
            <a:ext cx="10909640" cy="1687814"/>
          </a:xfrm>
          <a:prstGeom prst="rect">
            <a:avLst/>
          </a:prstGeom>
        </p:spPr>
        <p:txBody>
          <a:bodyPr vert="horz" lIns="91440" tIns="45720" rIns="91440" bIns="45720" rtlCol="0" anchor="b">
            <a:normAutofit/>
          </a:bodyPr>
          <a:lstStyle/>
          <a:p>
            <a:pPr marL="0" marR="0" lvl="0" indent="0" algn="ctr" fontAlgn="auto">
              <a:lnSpc>
                <a:spcPct val="90000"/>
              </a:lnSpc>
              <a:spcBef>
                <a:spcPct val="0"/>
              </a:spcBef>
              <a:spcAft>
                <a:spcPts val="600"/>
              </a:spcAft>
              <a:buClrTx/>
              <a:buSzTx/>
              <a:tabLst/>
              <a:defRPr/>
            </a:pPr>
            <a:r>
              <a:rPr kumimoji="0" lang="en-US" sz="6600" b="1" i="0" u="none" strike="noStrike" kern="1200" cap="none" spc="0" normalizeH="0" baseline="0" noProof="0">
                <a:ln>
                  <a:noFill/>
                </a:ln>
                <a:solidFill>
                  <a:schemeClr val="tx1"/>
                </a:solidFill>
                <a:effectLst/>
                <a:uLnTx/>
                <a:uFillTx/>
                <a:latin typeface="+mj-lt"/>
                <a:ea typeface="+mj-ea"/>
                <a:cs typeface="+mj-cs"/>
              </a:rPr>
              <a:t>Demo</a:t>
            </a:r>
          </a:p>
        </p:txBody>
      </p:sp>
      <p:pic>
        <p:nvPicPr>
          <p:cNvPr id="23" name="Picture 22">
            <a:extLst>
              <a:ext uri="{FF2B5EF4-FFF2-40B4-BE49-F238E27FC236}">
                <a16:creationId xmlns:a16="http://schemas.microsoft.com/office/drawing/2014/main" id="{DB53A2F1-24F1-D361-AA90-FA16A153F971}"/>
              </a:ext>
            </a:extLst>
          </p:cNvPr>
          <p:cNvPicPr>
            <a:picLocks noChangeAspect="1"/>
          </p:cNvPicPr>
          <p:nvPr/>
        </p:nvPicPr>
        <p:blipFill>
          <a:blip r:embed="rId2"/>
          <a:stretch>
            <a:fillRect/>
          </a:stretch>
        </p:blipFill>
        <p:spPr>
          <a:xfrm>
            <a:off x="2380424" y="144351"/>
            <a:ext cx="7576375" cy="4204890"/>
          </a:xfrm>
          <a:prstGeom prst="rect">
            <a:avLst/>
          </a:prstGeom>
        </p:spPr>
      </p:pic>
      <p:sp>
        <p:nvSpPr>
          <p:cNvPr id="74" name="sketch line">
            <a:extLst>
              <a:ext uri="{FF2B5EF4-FFF2-40B4-BE49-F238E27FC236}">
                <a16:creationId xmlns:a16="http://schemas.microsoft.com/office/drawing/2014/main" id="{E6C0DD6B-6AA3-448F-9B99-8386295BC1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5509052"/>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43">
            <a:extLst>
              <a:ext uri="{FF2B5EF4-FFF2-40B4-BE49-F238E27FC236}">
                <a16:creationId xmlns:a16="http://schemas.microsoft.com/office/drawing/2014/main" id="{B71A262D-3868-4E2F-99BB-4A5C7D0FFCEE}"/>
              </a:ext>
            </a:extLst>
          </p:cNvPr>
          <p:cNvSpPr/>
          <p:nvPr/>
        </p:nvSpPr>
        <p:spPr>
          <a:xfrm>
            <a:off x="-6252553" y="2385563"/>
            <a:ext cx="1387928" cy="369332"/>
          </a:xfrm>
          <a:prstGeom prst="rect">
            <a:avLst/>
          </a:prstGeom>
          <a:solidFill>
            <a:schemeClr val="accent1">
              <a:lumMod val="75000"/>
            </a:schemeClr>
          </a:solidFill>
        </p:spPr>
        <p:txBody>
          <a:bodyPr wrap="square">
            <a:spAutoFit/>
          </a:bodyPr>
          <a:lstStyle/>
          <a:p>
            <a:pPr marL="0" marR="0" lvl="0" indent="0" algn="ctr" defTabSz="457200" rtl="0" eaLnBrk="1" fontAlgn="auto" latinLnBrk="0" hangingPunct="1">
              <a:spcBef>
                <a:spcPts val="0"/>
              </a:spcBef>
              <a:spcAft>
                <a:spcPts val="600"/>
              </a:spcAft>
              <a:buClrTx/>
              <a:buSzTx/>
              <a:buFontTx/>
              <a:buNone/>
              <a:tabLst/>
              <a:defRPr/>
            </a:pPr>
            <a:r>
              <a:rPr kumimoji="0" lang="en-US" b="1" i="0" u="none" strike="noStrike" kern="1200" cap="none" spc="0" normalizeH="0" baseline="0" noProof="0">
                <a:ln>
                  <a:noFill/>
                </a:ln>
                <a:solidFill>
                  <a:prstClr val="white">
                    <a:lumMod val="95000"/>
                  </a:prstClr>
                </a:solidFill>
                <a:effectLst/>
                <a:uLnTx/>
                <a:uFillTx/>
                <a:latin typeface="Arial" panose="020B0604020202020204" pitchFamily="34" charset="0"/>
                <a:cs typeface="Arial" panose="020B0604020202020204" pitchFamily="34" charset="0"/>
              </a:rPr>
              <a:t>Nội dung 1</a:t>
            </a:r>
          </a:p>
        </p:txBody>
      </p:sp>
      <p:sp>
        <p:nvSpPr>
          <p:cNvPr id="38" name="Rectangle 44">
            <a:extLst>
              <a:ext uri="{FF2B5EF4-FFF2-40B4-BE49-F238E27FC236}">
                <a16:creationId xmlns:a16="http://schemas.microsoft.com/office/drawing/2014/main" id="{35D38E93-BC12-4076-859E-03E7EEE7FB6E}"/>
              </a:ext>
            </a:extLst>
          </p:cNvPr>
          <p:cNvSpPr/>
          <p:nvPr/>
        </p:nvSpPr>
        <p:spPr>
          <a:xfrm>
            <a:off x="-6253165" y="2988180"/>
            <a:ext cx="2108181" cy="253916"/>
          </a:xfrm>
          <a:prstGeom prst="rect">
            <a:avLst/>
          </a:prstGeom>
          <a:solidFill>
            <a:schemeClr val="accent1">
              <a:lumMod val="75000"/>
            </a:schemeClr>
          </a:solidFill>
        </p:spPr>
        <p:txBody>
          <a:bodyPr wrap="square">
            <a:spAutoFit/>
          </a:bodyPr>
          <a:lstStyle/>
          <a:p>
            <a:pPr marL="0" marR="0" lvl="0" indent="0" algn="l" defTabSz="457200" rtl="0" eaLnBrk="1" fontAlgn="auto" latinLnBrk="0" hangingPunct="1">
              <a:spcBef>
                <a:spcPts val="0"/>
              </a:spcBef>
              <a:spcAft>
                <a:spcPts val="600"/>
              </a:spcAft>
              <a:buClrTx/>
              <a:buSzTx/>
              <a:buFontTx/>
              <a:buNone/>
              <a:tabLst/>
              <a:defRPr/>
            </a:pPr>
            <a:r>
              <a:rPr kumimoji="0" lang="en-MY" sz="1050" i="0" u="none" strike="noStrike" kern="1200" cap="none" spc="0" normalizeH="0" baseline="0" noProof="0">
                <a:ln>
                  <a:noFill/>
                </a:ln>
                <a:solidFill>
                  <a:schemeClr val="bg1"/>
                </a:solidFill>
                <a:effectLst/>
                <a:uLnTx/>
                <a:uFillTx/>
                <a:latin typeface="Arial" panose="020B0604020202020204" pitchFamily="34" charset="0"/>
                <a:ea typeface="+mn-ea"/>
                <a:cs typeface="Arial" panose="020B0604020202020204" pitchFamily="34" charset="0"/>
              </a:rPr>
              <a:t>Ghi chú nội dung 1</a:t>
            </a:r>
          </a:p>
        </p:txBody>
      </p:sp>
      <p:sp>
        <p:nvSpPr>
          <p:cNvPr id="54" name="Rectangle: Rounded Corners 40">
            <a:extLst>
              <a:ext uri="{FF2B5EF4-FFF2-40B4-BE49-F238E27FC236}">
                <a16:creationId xmlns:a16="http://schemas.microsoft.com/office/drawing/2014/main" id="{3C32C037-6F50-4237-BDD9-4A56391AA7EB}"/>
              </a:ext>
            </a:extLst>
          </p:cNvPr>
          <p:cNvSpPr/>
          <p:nvPr/>
        </p:nvSpPr>
        <p:spPr>
          <a:xfrm>
            <a:off x="14514013" y="2134720"/>
            <a:ext cx="2634342" cy="2242760"/>
          </a:xfrm>
          <a:prstGeom prst="roundRect">
            <a:avLst>
              <a:gd name="adj" fmla="val 21776"/>
            </a:avLst>
          </a:prstGeom>
          <a:solidFill>
            <a:schemeClr val="accent4">
              <a:lumMod val="75000"/>
            </a:schemeClr>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6" name="Rectangle 43">
            <a:extLst>
              <a:ext uri="{FF2B5EF4-FFF2-40B4-BE49-F238E27FC236}">
                <a16:creationId xmlns:a16="http://schemas.microsoft.com/office/drawing/2014/main" id="{39CFD826-50FB-4ABE-AB84-DD98B68C0DCE}"/>
              </a:ext>
            </a:extLst>
          </p:cNvPr>
          <p:cNvSpPr/>
          <p:nvPr/>
        </p:nvSpPr>
        <p:spPr>
          <a:xfrm>
            <a:off x="14715331" y="2379593"/>
            <a:ext cx="1451684" cy="369331"/>
          </a:xfrm>
          <a:prstGeom prst="rect">
            <a:avLst/>
          </a:prstGeom>
          <a:solidFill>
            <a:schemeClr val="accent4">
              <a:lumMod val="75000"/>
            </a:schemeClr>
          </a:solidFill>
        </p:spPr>
        <p:txBody>
          <a:bodyPr wrap="square">
            <a:spAutoFit/>
          </a:bodyPr>
          <a:lstStyle/>
          <a:p>
            <a:pPr marL="0" marR="0" lvl="0" indent="0" algn="ctr" defTabSz="457200" rtl="0" eaLnBrk="1" fontAlgn="auto" latinLnBrk="0" hangingPunct="1">
              <a:spcBef>
                <a:spcPts val="0"/>
              </a:spcBef>
              <a:spcAft>
                <a:spcPts val="600"/>
              </a:spcAft>
              <a:buClrTx/>
              <a:buSzTx/>
              <a:buFontTx/>
              <a:buNone/>
              <a:tabLst/>
              <a:defRPr/>
            </a:pPr>
            <a:r>
              <a:rPr kumimoji="0" lang="en-US" b="1" i="0" u="none" strike="noStrike" kern="1200" cap="none" spc="0" normalizeH="0" baseline="0" noProof="0">
                <a:ln>
                  <a:noFill/>
                </a:ln>
                <a:solidFill>
                  <a:prstClr val="white">
                    <a:lumMod val="95000"/>
                  </a:prstClr>
                </a:solidFill>
                <a:effectLst/>
                <a:uLnTx/>
                <a:uFillTx/>
                <a:latin typeface="Arial" panose="020B0604020202020204" pitchFamily="34" charset="0"/>
                <a:cs typeface="Arial" panose="020B0604020202020204" pitchFamily="34" charset="0"/>
              </a:rPr>
              <a:t>Nội dung 4</a:t>
            </a:r>
          </a:p>
        </p:txBody>
      </p:sp>
      <p:sp>
        <p:nvSpPr>
          <p:cNvPr id="57" name="Rectangle 44">
            <a:extLst>
              <a:ext uri="{FF2B5EF4-FFF2-40B4-BE49-F238E27FC236}">
                <a16:creationId xmlns:a16="http://schemas.microsoft.com/office/drawing/2014/main" id="{33092850-16EF-4C7D-B5F7-A139817FDC15}"/>
              </a:ext>
            </a:extLst>
          </p:cNvPr>
          <p:cNvSpPr/>
          <p:nvPr/>
        </p:nvSpPr>
        <p:spPr>
          <a:xfrm>
            <a:off x="14732185" y="2737858"/>
            <a:ext cx="1639530" cy="253916"/>
          </a:xfrm>
          <a:prstGeom prst="rect">
            <a:avLst/>
          </a:prstGeom>
          <a:solidFill>
            <a:schemeClr val="accent4">
              <a:lumMod val="75000"/>
            </a:schemeClr>
          </a:solidFill>
        </p:spPr>
        <p:txBody>
          <a:bodyPr wrap="square">
            <a:spAutoFit/>
          </a:bodyPr>
          <a:lstStyle/>
          <a:p>
            <a:pPr marL="0" marR="0" lvl="0" indent="0" algn="l" defTabSz="457200" rtl="0" eaLnBrk="1" fontAlgn="auto" latinLnBrk="0" hangingPunct="1">
              <a:spcBef>
                <a:spcPts val="0"/>
              </a:spcBef>
              <a:spcAft>
                <a:spcPts val="600"/>
              </a:spcAft>
              <a:buClrTx/>
              <a:buSzTx/>
              <a:buFontTx/>
              <a:buNone/>
              <a:tabLst/>
              <a:defRPr/>
            </a:pPr>
            <a:r>
              <a:rPr kumimoji="0" lang="en-MY" sz="1050" i="0" u="none" strike="noStrike" kern="1200" cap="none" spc="0" normalizeH="0" baseline="0" noProof="0">
                <a:ln>
                  <a:noFill/>
                </a:ln>
                <a:solidFill>
                  <a:schemeClr val="bg1"/>
                </a:solidFill>
                <a:effectLst/>
                <a:uLnTx/>
                <a:uFillTx/>
                <a:latin typeface="Arial" panose="020B0604020202020204" pitchFamily="34" charset="0"/>
                <a:ea typeface="+mn-ea"/>
                <a:cs typeface="Arial" panose="020B0604020202020204" pitchFamily="34" charset="0"/>
              </a:rPr>
              <a:t>Ghi chú nội dung 4</a:t>
            </a:r>
          </a:p>
        </p:txBody>
      </p:sp>
      <p:sp>
        <p:nvSpPr>
          <p:cNvPr id="2" name="Hình chữ nhật: Góc Tròn 1">
            <a:extLst>
              <a:ext uri="{FF2B5EF4-FFF2-40B4-BE49-F238E27FC236}">
                <a16:creationId xmlns:a16="http://schemas.microsoft.com/office/drawing/2014/main" id="{4C616653-0915-4AA3-8346-6C8F073F1FDD}"/>
              </a:ext>
            </a:extLst>
          </p:cNvPr>
          <p:cNvSpPr/>
          <p:nvPr/>
        </p:nvSpPr>
        <p:spPr>
          <a:xfrm>
            <a:off x="4537730" y="-1948040"/>
            <a:ext cx="3116540" cy="768137"/>
          </a:xfrm>
          <a:prstGeom prst="roundRect">
            <a:avLst>
              <a:gd name="adj" fmla="val 50000"/>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600"/>
              </a:spcAft>
            </a:pPr>
            <a:r>
              <a:rPr lang="en-US" sz="2000" b="1">
                <a:latin typeface="Arial" panose="020B0604020202020204" pitchFamily="34" charset="0"/>
                <a:cs typeface="Arial" panose="020B0604020202020204" pitchFamily="34" charset="0"/>
              </a:rPr>
              <a:t>Nội dung thuyết trình </a:t>
            </a:r>
          </a:p>
        </p:txBody>
      </p:sp>
      <p:sp>
        <p:nvSpPr>
          <p:cNvPr id="44" name="Hình chữ nhật: Góc Tròn 43">
            <a:extLst>
              <a:ext uri="{FF2B5EF4-FFF2-40B4-BE49-F238E27FC236}">
                <a16:creationId xmlns:a16="http://schemas.microsoft.com/office/drawing/2014/main" id="{CB36F5B0-4C77-4AC4-9A2E-9E44ECF71A2E}"/>
              </a:ext>
            </a:extLst>
          </p:cNvPr>
          <p:cNvSpPr/>
          <p:nvPr/>
        </p:nvSpPr>
        <p:spPr>
          <a:xfrm>
            <a:off x="319541" y="7584136"/>
            <a:ext cx="11295529" cy="6965531"/>
          </a:xfrm>
          <a:prstGeom prst="roundRect">
            <a:avLst>
              <a:gd name="adj" fmla="val 611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Hình chữ nhật: Góc Tròn 44">
            <a:extLst>
              <a:ext uri="{FF2B5EF4-FFF2-40B4-BE49-F238E27FC236}">
                <a16:creationId xmlns:a16="http://schemas.microsoft.com/office/drawing/2014/main" id="{2AB208A6-9C9F-4264-BAAE-EA779BC9736C}"/>
              </a:ext>
            </a:extLst>
          </p:cNvPr>
          <p:cNvSpPr/>
          <p:nvPr/>
        </p:nvSpPr>
        <p:spPr>
          <a:xfrm>
            <a:off x="296495" y="7978013"/>
            <a:ext cx="971226" cy="943133"/>
          </a:xfrm>
          <a:prstGeom prst="roundRect">
            <a:avLst>
              <a:gd name="adj" fmla="val 9191"/>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Hình chữ nhật: Góc Tròn 45">
            <a:extLst>
              <a:ext uri="{FF2B5EF4-FFF2-40B4-BE49-F238E27FC236}">
                <a16:creationId xmlns:a16="http://schemas.microsoft.com/office/drawing/2014/main" id="{79E94F88-2A7B-4249-AC90-2F7F934FA37A}"/>
              </a:ext>
            </a:extLst>
          </p:cNvPr>
          <p:cNvSpPr/>
          <p:nvPr/>
        </p:nvSpPr>
        <p:spPr>
          <a:xfrm>
            <a:off x="830212" y="10979602"/>
            <a:ext cx="971226" cy="943133"/>
          </a:xfrm>
          <a:prstGeom prst="roundRect">
            <a:avLst>
              <a:gd name="adj" fmla="val 9191"/>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Hình chữ nhật: Góc Tròn 46">
            <a:extLst>
              <a:ext uri="{FF2B5EF4-FFF2-40B4-BE49-F238E27FC236}">
                <a16:creationId xmlns:a16="http://schemas.microsoft.com/office/drawing/2014/main" id="{56BE8354-CB44-4A23-B599-46F6829171B5}"/>
              </a:ext>
            </a:extLst>
          </p:cNvPr>
          <p:cNvSpPr/>
          <p:nvPr/>
        </p:nvSpPr>
        <p:spPr>
          <a:xfrm>
            <a:off x="73804" y="13132106"/>
            <a:ext cx="971226" cy="943133"/>
          </a:xfrm>
          <a:prstGeom prst="roundRect">
            <a:avLst>
              <a:gd name="adj" fmla="val 9191"/>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Hình Bầu dục 18">
            <a:extLst>
              <a:ext uri="{FF2B5EF4-FFF2-40B4-BE49-F238E27FC236}">
                <a16:creationId xmlns:a16="http://schemas.microsoft.com/office/drawing/2014/main" id="{95C4BDBB-06E5-4B61-9635-3DC8D1C611EE}"/>
              </a:ext>
            </a:extLst>
          </p:cNvPr>
          <p:cNvSpPr/>
          <p:nvPr/>
        </p:nvSpPr>
        <p:spPr>
          <a:xfrm>
            <a:off x="9850586" y="8688806"/>
            <a:ext cx="1067824" cy="1059079"/>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0" name="Hình Bầu dục 19">
            <a:extLst>
              <a:ext uri="{FF2B5EF4-FFF2-40B4-BE49-F238E27FC236}">
                <a16:creationId xmlns:a16="http://schemas.microsoft.com/office/drawing/2014/main" id="{AEEEC269-9331-4E9B-A3D3-493D718C0778}"/>
              </a:ext>
            </a:extLst>
          </p:cNvPr>
          <p:cNvSpPr/>
          <p:nvPr/>
        </p:nvSpPr>
        <p:spPr>
          <a:xfrm>
            <a:off x="10879837" y="12642128"/>
            <a:ext cx="1067824" cy="1059079"/>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1" name="Hình Bầu dục 20">
            <a:extLst>
              <a:ext uri="{FF2B5EF4-FFF2-40B4-BE49-F238E27FC236}">
                <a16:creationId xmlns:a16="http://schemas.microsoft.com/office/drawing/2014/main" id="{AD627126-6B0B-44C7-99CF-815418976213}"/>
              </a:ext>
            </a:extLst>
          </p:cNvPr>
          <p:cNvSpPr/>
          <p:nvPr/>
        </p:nvSpPr>
        <p:spPr>
          <a:xfrm>
            <a:off x="9770216" y="11251535"/>
            <a:ext cx="1067824" cy="1059079"/>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2" name="Hình Bầu dục 21">
            <a:extLst>
              <a:ext uri="{FF2B5EF4-FFF2-40B4-BE49-F238E27FC236}">
                <a16:creationId xmlns:a16="http://schemas.microsoft.com/office/drawing/2014/main" id="{167DD524-5684-48B9-B644-F1E2F8FFE503}"/>
              </a:ext>
            </a:extLst>
          </p:cNvPr>
          <p:cNvSpPr/>
          <p:nvPr/>
        </p:nvSpPr>
        <p:spPr>
          <a:xfrm>
            <a:off x="10761869" y="14849218"/>
            <a:ext cx="1067824" cy="1059079"/>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Tree>
    <p:extLst>
      <p:ext uri="{BB962C8B-B14F-4D97-AF65-F5344CB8AC3E}">
        <p14:creationId xmlns:p14="http://schemas.microsoft.com/office/powerpoint/2010/main" val="18645576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0" name="Hình chữ nhật: Góc Tròn 43">
            <a:extLst>
              <a:ext uri="{FF2B5EF4-FFF2-40B4-BE49-F238E27FC236}">
                <a16:creationId xmlns:a16="http://schemas.microsoft.com/office/drawing/2014/main" id="{41412BDA-796A-71EF-4EEA-99C8BF4897A3}"/>
              </a:ext>
            </a:extLst>
          </p:cNvPr>
          <p:cNvSpPr/>
          <p:nvPr/>
        </p:nvSpPr>
        <p:spPr>
          <a:xfrm>
            <a:off x="362308" y="221013"/>
            <a:ext cx="11467386" cy="6418126"/>
          </a:xfrm>
          <a:prstGeom prst="roundRect">
            <a:avLst>
              <a:gd name="adj" fmla="val 611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Rounded Corners 40">
            <a:extLst>
              <a:ext uri="{FF2B5EF4-FFF2-40B4-BE49-F238E27FC236}">
                <a16:creationId xmlns:a16="http://schemas.microsoft.com/office/drawing/2014/main" id="{D34A131F-FA73-4994-A76E-EC2C31DEF61F}"/>
              </a:ext>
            </a:extLst>
          </p:cNvPr>
          <p:cNvSpPr/>
          <p:nvPr/>
        </p:nvSpPr>
        <p:spPr>
          <a:xfrm>
            <a:off x="-6377902" y="2156075"/>
            <a:ext cx="2437109" cy="2200051"/>
          </a:xfrm>
          <a:prstGeom prst="roundRect">
            <a:avLst>
              <a:gd name="adj" fmla="val 21776"/>
            </a:avLst>
          </a:prstGeom>
          <a:solidFill>
            <a:schemeClr val="accent1">
              <a:lumMod val="75000"/>
            </a:schemeClr>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7" name="Rectangle 43">
            <a:extLst>
              <a:ext uri="{FF2B5EF4-FFF2-40B4-BE49-F238E27FC236}">
                <a16:creationId xmlns:a16="http://schemas.microsoft.com/office/drawing/2014/main" id="{B71A262D-3868-4E2F-99BB-4A5C7D0FFCEE}"/>
              </a:ext>
            </a:extLst>
          </p:cNvPr>
          <p:cNvSpPr/>
          <p:nvPr/>
        </p:nvSpPr>
        <p:spPr>
          <a:xfrm>
            <a:off x="-6252553" y="2385563"/>
            <a:ext cx="1387928" cy="431487"/>
          </a:xfrm>
          <a:prstGeom prst="rect">
            <a:avLst/>
          </a:prstGeom>
          <a:solidFill>
            <a:schemeClr val="accent1">
              <a:lumMod val="75000"/>
            </a:schemeClr>
          </a:solidFill>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lumMod val="95000"/>
                  </a:prstClr>
                </a:solidFill>
                <a:effectLst/>
                <a:uLnTx/>
                <a:uFillTx/>
                <a:latin typeface="Arial" panose="020B0604020202020204" pitchFamily="34" charset="0"/>
                <a:cs typeface="Arial" panose="020B0604020202020204" pitchFamily="34" charset="0"/>
              </a:rPr>
              <a:t>Nội dung 1</a:t>
            </a:r>
            <a:endParaRPr kumimoji="0" lang="en-US" sz="1800" b="1" i="0" u="none" strike="noStrike" kern="1200" cap="none" spc="0" normalizeH="0" baseline="0" noProof="0" dirty="0">
              <a:ln>
                <a:noFill/>
              </a:ln>
              <a:solidFill>
                <a:prstClr val="white">
                  <a:lumMod val="95000"/>
                </a:prstClr>
              </a:solidFill>
              <a:effectLst/>
              <a:uLnTx/>
              <a:uFillTx/>
              <a:latin typeface="Arial" panose="020B0604020202020204" pitchFamily="34" charset="0"/>
              <a:cs typeface="Arial" panose="020B0604020202020204" pitchFamily="34" charset="0"/>
            </a:endParaRPr>
          </a:p>
        </p:txBody>
      </p:sp>
      <p:sp>
        <p:nvSpPr>
          <p:cNvPr id="38" name="Rectangle 44">
            <a:extLst>
              <a:ext uri="{FF2B5EF4-FFF2-40B4-BE49-F238E27FC236}">
                <a16:creationId xmlns:a16="http://schemas.microsoft.com/office/drawing/2014/main" id="{35D38E93-BC12-4076-859E-03E7EEE7FB6E}"/>
              </a:ext>
            </a:extLst>
          </p:cNvPr>
          <p:cNvSpPr/>
          <p:nvPr/>
        </p:nvSpPr>
        <p:spPr>
          <a:xfrm>
            <a:off x="-6253165" y="2988180"/>
            <a:ext cx="2108181" cy="535843"/>
          </a:xfrm>
          <a:prstGeom prst="rect">
            <a:avLst/>
          </a:prstGeom>
          <a:solidFill>
            <a:schemeClr val="accent1">
              <a:lumMod val="75000"/>
            </a:schemeClr>
          </a:solid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MY" sz="1050" i="0" u="none" strike="noStrike" kern="1200" cap="none" spc="0" normalizeH="0" baseline="0" noProof="0">
                <a:ln>
                  <a:noFill/>
                </a:ln>
                <a:solidFill>
                  <a:schemeClr val="bg1"/>
                </a:solidFill>
                <a:effectLst/>
                <a:uLnTx/>
                <a:uFillTx/>
                <a:latin typeface="Arial" panose="020B0604020202020204" pitchFamily="34" charset="0"/>
                <a:ea typeface="+mn-ea"/>
                <a:cs typeface="Arial" panose="020B0604020202020204" pitchFamily="34" charset="0"/>
              </a:rPr>
              <a:t>Ghi chú nội dung 1</a:t>
            </a:r>
            <a:endParaRPr kumimoji="0" lang="en-MY" sz="1050" i="0" u="none" strike="noStrike" kern="1200" cap="none" spc="0" normalizeH="0" baseline="0" noProof="0" dirty="0">
              <a:ln>
                <a:noFill/>
              </a:ln>
              <a:solidFill>
                <a:schemeClr val="bg1"/>
              </a:solidFill>
              <a:effectLst/>
              <a:uLnTx/>
              <a:uFillTx/>
              <a:latin typeface="Arial" panose="020B0604020202020204" pitchFamily="34" charset="0"/>
              <a:ea typeface="+mn-ea"/>
              <a:cs typeface="Arial" panose="020B0604020202020204" pitchFamily="34" charset="0"/>
            </a:endParaRPr>
          </a:p>
        </p:txBody>
      </p:sp>
      <p:sp>
        <p:nvSpPr>
          <p:cNvPr id="40" name="Rectangle: Rounded Corners 40">
            <a:extLst>
              <a:ext uri="{FF2B5EF4-FFF2-40B4-BE49-F238E27FC236}">
                <a16:creationId xmlns:a16="http://schemas.microsoft.com/office/drawing/2014/main" id="{025F0450-82DB-41F0-88AD-CF90531967DB}"/>
              </a:ext>
            </a:extLst>
          </p:cNvPr>
          <p:cNvSpPr/>
          <p:nvPr/>
        </p:nvSpPr>
        <p:spPr>
          <a:xfrm>
            <a:off x="-3586430" y="2113746"/>
            <a:ext cx="2699662" cy="2284709"/>
          </a:xfrm>
          <a:prstGeom prst="roundRect">
            <a:avLst>
              <a:gd name="adj" fmla="val 21776"/>
            </a:avLst>
          </a:prstGeom>
          <a:solidFill>
            <a:srgbClr val="D05400"/>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2" name="Rectangle 43">
            <a:extLst>
              <a:ext uri="{FF2B5EF4-FFF2-40B4-BE49-F238E27FC236}">
                <a16:creationId xmlns:a16="http://schemas.microsoft.com/office/drawing/2014/main" id="{BBF4F4C4-4294-45B8-90C4-A9B3B3A0295B}"/>
              </a:ext>
            </a:extLst>
          </p:cNvPr>
          <p:cNvSpPr/>
          <p:nvPr/>
        </p:nvSpPr>
        <p:spPr>
          <a:xfrm>
            <a:off x="-3447248" y="2619249"/>
            <a:ext cx="1493582" cy="403390"/>
          </a:xfrm>
          <a:prstGeom prst="rect">
            <a:avLst/>
          </a:prstGeom>
          <a:solidFill>
            <a:srgbClr val="D05400"/>
          </a:solidFill>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lumMod val="95000"/>
                  </a:prstClr>
                </a:solidFill>
                <a:effectLst/>
                <a:uLnTx/>
                <a:uFillTx/>
                <a:latin typeface="Arial" panose="020B0604020202020204" pitchFamily="34" charset="0"/>
                <a:cs typeface="Arial" panose="020B0604020202020204" pitchFamily="34" charset="0"/>
              </a:rPr>
              <a:t>Nội dung 2</a:t>
            </a:r>
            <a:endParaRPr kumimoji="0" lang="en-US" sz="1800" b="1" i="0" u="none" strike="noStrike" kern="1200" cap="none" spc="0" normalizeH="0" baseline="0" noProof="0" dirty="0">
              <a:ln>
                <a:noFill/>
              </a:ln>
              <a:solidFill>
                <a:prstClr val="white">
                  <a:lumMod val="95000"/>
                </a:prstClr>
              </a:solidFill>
              <a:effectLst/>
              <a:uLnTx/>
              <a:uFillTx/>
              <a:latin typeface="Arial" panose="020B0604020202020204" pitchFamily="34" charset="0"/>
              <a:cs typeface="Arial" panose="020B0604020202020204" pitchFamily="34" charset="0"/>
            </a:endParaRPr>
          </a:p>
        </p:txBody>
      </p:sp>
      <p:sp>
        <p:nvSpPr>
          <p:cNvPr id="43" name="Rectangle 44">
            <a:extLst>
              <a:ext uri="{FF2B5EF4-FFF2-40B4-BE49-F238E27FC236}">
                <a16:creationId xmlns:a16="http://schemas.microsoft.com/office/drawing/2014/main" id="{FA4BC61C-FD30-493B-BCF3-CAA5895A7C82}"/>
              </a:ext>
            </a:extLst>
          </p:cNvPr>
          <p:cNvSpPr/>
          <p:nvPr/>
        </p:nvSpPr>
        <p:spPr>
          <a:xfrm>
            <a:off x="-3429908" y="3022639"/>
            <a:ext cx="1615425" cy="253916"/>
          </a:xfrm>
          <a:prstGeom prst="rect">
            <a:avLst/>
          </a:prstGeom>
          <a:solidFill>
            <a:srgbClr val="D05400"/>
          </a:solid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MY" sz="1050" i="0" u="none" strike="noStrike" kern="1200" cap="none" spc="0" normalizeH="0" baseline="0" noProof="0">
                <a:ln>
                  <a:noFill/>
                </a:ln>
                <a:solidFill>
                  <a:schemeClr val="bg1"/>
                </a:solidFill>
                <a:effectLst/>
                <a:uLnTx/>
                <a:uFillTx/>
                <a:latin typeface="Arial" panose="020B0604020202020204" pitchFamily="34" charset="0"/>
                <a:ea typeface="+mn-ea"/>
                <a:cs typeface="Arial" panose="020B0604020202020204" pitchFamily="34" charset="0"/>
              </a:rPr>
              <a:t>Ghi chú nội dung 2</a:t>
            </a:r>
            <a:endParaRPr kumimoji="0" lang="en-MY" sz="1050" i="0" u="none" strike="noStrike" kern="1200" cap="none" spc="0" normalizeH="0" baseline="0" noProof="0" dirty="0">
              <a:ln>
                <a:noFill/>
              </a:ln>
              <a:solidFill>
                <a:schemeClr val="bg1"/>
              </a:solidFill>
              <a:effectLst/>
              <a:uLnTx/>
              <a:uFillTx/>
              <a:latin typeface="Arial" panose="020B0604020202020204" pitchFamily="34" charset="0"/>
              <a:ea typeface="+mn-ea"/>
              <a:cs typeface="Arial" panose="020B0604020202020204" pitchFamily="34" charset="0"/>
            </a:endParaRPr>
          </a:p>
        </p:txBody>
      </p:sp>
      <p:sp>
        <p:nvSpPr>
          <p:cNvPr id="54" name="Rectangle: Rounded Corners 40">
            <a:extLst>
              <a:ext uri="{FF2B5EF4-FFF2-40B4-BE49-F238E27FC236}">
                <a16:creationId xmlns:a16="http://schemas.microsoft.com/office/drawing/2014/main" id="{3C32C037-6F50-4237-BDD9-4A56391AA7EB}"/>
              </a:ext>
            </a:extLst>
          </p:cNvPr>
          <p:cNvSpPr/>
          <p:nvPr/>
        </p:nvSpPr>
        <p:spPr>
          <a:xfrm>
            <a:off x="14514013" y="2134720"/>
            <a:ext cx="2634342" cy="2242760"/>
          </a:xfrm>
          <a:prstGeom prst="roundRect">
            <a:avLst>
              <a:gd name="adj" fmla="val 21776"/>
            </a:avLst>
          </a:prstGeom>
          <a:solidFill>
            <a:schemeClr val="accent4">
              <a:lumMod val="75000"/>
            </a:schemeClr>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6" name="Rectangle 43">
            <a:extLst>
              <a:ext uri="{FF2B5EF4-FFF2-40B4-BE49-F238E27FC236}">
                <a16:creationId xmlns:a16="http://schemas.microsoft.com/office/drawing/2014/main" id="{39CFD826-50FB-4ABE-AB84-DD98B68C0DCE}"/>
              </a:ext>
            </a:extLst>
          </p:cNvPr>
          <p:cNvSpPr/>
          <p:nvPr/>
        </p:nvSpPr>
        <p:spPr>
          <a:xfrm>
            <a:off x="14715331" y="2379593"/>
            <a:ext cx="1451684" cy="369331"/>
          </a:xfrm>
          <a:prstGeom prst="rect">
            <a:avLst/>
          </a:prstGeom>
          <a:solidFill>
            <a:schemeClr val="accent4">
              <a:lumMod val="75000"/>
            </a:schemeClr>
          </a:solidFill>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lumMod val="95000"/>
                  </a:prstClr>
                </a:solidFill>
                <a:effectLst/>
                <a:uLnTx/>
                <a:uFillTx/>
                <a:latin typeface="Arial" panose="020B0604020202020204" pitchFamily="34" charset="0"/>
                <a:cs typeface="Arial" panose="020B0604020202020204" pitchFamily="34" charset="0"/>
              </a:rPr>
              <a:t>Nội dung 4</a:t>
            </a:r>
            <a:endParaRPr kumimoji="0" lang="en-US" sz="1800" b="1" i="0" u="none" strike="noStrike" kern="1200" cap="none" spc="0" normalizeH="0" baseline="0" noProof="0" dirty="0">
              <a:ln>
                <a:noFill/>
              </a:ln>
              <a:solidFill>
                <a:prstClr val="white">
                  <a:lumMod val="95000"/>
                </a:prstClr>
              </a:solidFill>
              <a:effectLst/>
              <a:uLnTx/>
              <a:uFillTx/>
              <a:latin typeface="Arial" panose="020B0604020202020204" pitchFamily="34" charset="0"/>
              <a:cs typeface="Arial" panose="020B0604020202020204" pitchFamily="34" charset="0"/>
            </a:endParaRPr>
          </a:p>
        </p:txBody>
      </p:sp>
      <p:sp>
        <p:nvSpPr>
          <p:cNvPr id="57" name="Rectangle 44">
            <a:extLst>
              <a:ext uri="{FF2B5EF4-FFF2-40B4-BE49-F238E27FC236}">
                <a16:creationId xmlns:a16="http://schemas.microsoft.com/office/drawing/2014/main" id="{33092850-16EF-4C7D-B5F7-A139817FDC15}"/>
              </a:ext>
            </a:extLst>
          </p:cNvPr>
          <p:cNvSpPr/>
          <p:nvPr/>
        </p:nvSpPr>
        <p:spPr>
          <a:xfrm>
            <a:off x="14732185" y="2737858"/>
            <a:ext cx="1639530" cy="253916"/>
          </a:xfrm>
          <a:prstGeom prst="rect">
            <a:avLst/>
          </a:prstGeom>
          <a:solidFill>
            <a:schemeClr val="accent4">
              <a:lumMod val="75000"/>
            </a:schemeClr>
          </a:solid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MY" sz="1050" i="0" u="none" strike="noStrike" kern="1200" cap="none" spc="0" normalizeH="0" baseline="0" noProof="0">
                <a:ln>
                  <a:noFill/>
                </a:ln>
                <a:solidFill>
                  <a:schemeClr val="bg1"/>
                </a:solidFill>
                <a:effectLst/>
                <a:uLnTx/>
                <a:uFillTx/>
                <a:latin typeface="Arial" panose="020B0604020202020204" pitchFamily="34" charset="0"/>
                <a:ea typeface="+mn-ea"/>
                <a:cs typeface="Arial" panose="020B0604020202020204" pitchFamily="34" charset="0"/>
              </a:rPr>
              <a:t>Ghi chú nội dung 4</a:t>
            </a:r>
            <a:endParaRPr kumimoji="0" lang="en-MY" sz="1050" i="0" u="none" strike="noStrike" kern="1200" cap="none" spc="0" normalizeH="0" baseline="0" noProof="0" dirty="0">
              <a:ln>
                <a:noFill/>
              </a:ln>
              <a:solidFill>
                <a:schemeClr val="bg1"/>
              </a:solidFill>
              <a:effectLst/>
              <a:uLnTx/>
              <a:uFillTx/>
              <a:latin typeface="Arial" panose="020B0604020202020204" pitchFamily="34" charset="0"/>
              <a:ea typeface="+mn-ea"/>
              <a:cs typeface="Arial" panose="020B0604020202020204" pitchFamily="34" charset="0"/>
            </a:endParaRPr>
          </a:p>
        </p:txBody>
      </p:sp>
      <p:sp>
        <p:nvSpPr>
          <p:cNvPr id="2" name="Hình chữ nhật: Góc Tròn 1">
            <a:extLst>
              <a:ext uri="{FF2B5EF4-FFF2-40B4-BE49-F238E27FC236}">
                <a16:creationId xmlns:a16="http://schemas.microsoft.com/office/drawing/2014/main" id="{4C616653-0915-4AA3-8346-6C8F073F1FDD}"/>
              </a:ext>
            </a:extLst>
          </p:cNvPr>
          <p:cNvSpPr/>
          <p:nvPr/>
        </p:nvSpPr>
        <p:spPr>
          <a:xfrm>
            <a:off x="4537730" y="-1948040"/>
            <a:ext cx="3116540" cy="768137"/>
          </a:xfrm>
          <a:prstGeom prst="roundRect">
            <a:avLst>
              <a:gd name="adj" fmla="val 50000"/>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a:latin typeface="Arial" panose="020B0604020202020204" pitchFamily="34" charset="0"/>
                <a:cs typeface="Arial" panose="020B0604020202020204" pitchFamily="34" charset="0"/>
              </a:rPr>
              <a:t>Nội dung thuyết trình </a:t>
            </a:r>
          </a:p>
        </p:txBody>
      </p:sp>
      <p:sp>
        <p:nvSpPr>
          <p:cNvPr id="45" name="Hình chữ nhật: Góc Tròn 44">
            <a:extLst>
              <a:ext uri="{FF2B5EF4-FFF2-40B4-BE49-F238E27FC236}">
                <a16:creationId xmlns:a16="http://schemas.microsoft.com/office/drawing/2014/main" id="{2AB208A6-9C9F-4264-BAAE-EA779BC9736C}"/>
              </a:ext>
            </a:extLst>
          </p:cNvPr>
          <p:cNvSpPr/>
          <p:nvPr/>
        </p:nvSpPr>
        <p:spPr>
          <a:xfrm>
            <a:off x="296495" y="7978013"/>
            <a:ext cx="971226" cy="943133"/>
          </a:xfrm>
          <a:prstGeom prst="roundRect">
            <a:avLst>
              <a:gd name="adj" fmla="val 9191"/>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Hình chữ nhật: Góc Tròn 45">
            <a:extLst>
              <a:ext uri="{FF2B5EF4-FFF2-40B4-BE49-F238E27FC236}">
                <a16:creationId xmlns:a16="http://schemas.microsoft.com/office/drawing/2014/main" id="{79E94F88-2A7B-4249-AC90-2F7F934FA37A}"/>
              </a:ext>
            </a:extLst>
          </p:cNvPr>
          <p:cNvSpPr/>
          <p:nvPr/>
        </p:nvSpPr>
        <p:spPr>
          <a:xfrm>
            <a:off x="830212" y="10979602"/>
            <a:ext cx="971226" cy="943133"/>
          </a:xfrm>
          <a:prstGeom prst="roundRect">
            <a:avLst>
              <a:gd name="adj" fmla="val 9191"/>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Hình chữ nhật: Góc Tròn 46">
            <a:extLst>
              <a:ext uri="{FF2B5EF4-FFF2-40B4-BE49-F238E27FC236}">
                <a16:creationId xmlns:a16="http://schemas.microsoft.com/office/drawing/2014/main" id="{56BE8354-CB44-4A23-B599-46F6829171B5}"/>
              </a:ext>
            </a:extLst>
          </p:cNvPr>
          <p:cNvSpPr/>
          <p:nvPr/>
        </p:nvSpPr>
        <p:spPr>
          <a:xfrm>
            <a:off x="73804" y="13132106"/>
            <a:ext cx="971226" cy="943133"/>
          </a:xfrm>
          <a:prstGeom prst="roundRect">
            <a:avLst>
              <a:gd name="adj" fmla="val 9191"/>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Hình Bầu dục 18">
            <a:extLst>
              <a:ext uri="{FF2B5EF4-FFF2-40B4-BE49-F238E27FC236}">
                <a16:creationId xmlns:a16="http://schemas.microsoft.com/office/drawing/2014/main" id="{95C4BDBB-06E5-4B61-9635-3DC8D1C611EE}"/>
              </a:ext>
            </a:extLst>
          </p:cNvPr>
          <p:cNvSpPr/>
          <p:nvPr/>
        </p:nvSpPr>
        <p:spPr>
          <a:xfrm>
            <a:off x="9850586" y="8688806"/>
            <a:ext cx="1067824" cy="1059079"/>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0" name="Hình Bầu dục 19">
            <a:extLst>
              <a:ext uri="{FF2B5EF4-FFF2-40B4-BE49-F238E27FC236}">
                <a16:creationId xmlns:a16="http://schemas.microsoft.com/office/drawing/2014/main" id="{AEEEC269-9331-4E9B-A3D3-493D718C0778}"/>
              </a:ext>
            </a:extLst>
          </p:cNvPr>
          <p:cNvSpPr/>
          <p:nvPr/>
        </p:nvSpPr>
        <p:spPr>
          <a:xfrm>
            <a:off x="10879837" y="12642128"/>
            <a:ext cx="1067824" cy="1059079"/>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1" name="Hình Bầu dục 20">
            <a:extLst>
              <a:ext uri="{FF2B5EF4-FFF2-40B4-BE49-F238E27FC236}">
                <a16:creationId xmlns:a16="http://schemas.microsoft.com/office/drawing/2014/main" id="{AD627126-6B0B-44C7-99CF-815418976213}"/>
              </a:ext>
            </a:extLst>
          </p:cNvPr>
          <p:cNvSpPr/>
          <p:nvPr/>
        </p:nvSpPr>
        <p:spPr>
          <a:xfrm>
            <a:off x="9770216" y="11251535"/>
            <a:ext cx="1067824" cy="1059079"/>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2" name="Hình Bầu dục 21">
            <a:extLst>
              <a:ext uri="{FF2B5EF4-FFF2-40B4-BE49-F238E27FC236}">
                <a16:creationId xmlns:a16="http://schemas.microsoft.com/office/drawing/2014/main" id="{167DD524-5684-48B9-B644-F1E2F8FFE503}"/>
              </a:ext>
            </a:extLst>
          </p:cNvPr>
          <p:cNvSpPr/>
          <p:nvPr/>
        </p:nvSpPr>
        <p:spPr>
          <a:xfrm>
            <a:off x="10761869" y="14849218"/>
            <a:ext cx="1067824" cy="1059079"/>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5" name="Rectangle: Rounded Corners 4">
            <a:extLst>
              <a:ext uri="{FF2B5EF4-FFF2-40B4-BE49-F238E27FC236}">
                <a16:creationId xmlns:a16="http://schemas.microsoft.com/office/drawing/2014/main" id="{13E086B9-5800-8DB4-4DEF-4DB6B95C5B54}"/>
              </a:ext>
            </a:extLst>
          </p:cNvPr>
          <p:cNvSpPr/>
          <p:nvPr/>
        </p:nvSpPr>
        <p:spPr>
          <a:xfrm>
            <a:off x="1267721" y="323747"/>
            <a:ext cx="2470902" cy="782798"/>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4800">
                <a:latin typeface="Times New Roman" panose="02020603050405020304" pitchFamily="18" charset="0"/>
                <a:cs typeface="Times New Roman" panose="02020603050405020304" pitchFamily="18" charset="0"/>
              </a:rPr>
              <a:t>Kết luận</a:t>
            </a:r>
          </a:p>
        </p:txBody>
      </p:sp>
      <p:sp>
        <p:nvSpPr>
          <p:cNvPr id="6" name="TextBox 5">
            <a:extLst>
              <a:ext uri="{FF2B5EF4-FFF2-40B4-BE49-F238E27FC236}">
                <a16:creationId xmlns:a16="http://schemas.microsoft.com/office/drawing/2014/main" id="{640B1FC9-958C-5AFE-554C-7EEF3B383EA6}"/>
              </a:ext>
            </a:extLst>
          </p:cNvPr>
          <p:cNvSpPr txBox="1"/>
          <p:nvPr/>
        </p:nvSpPr>
        <p:spPr>
          <a:xfrm>
            <a:off x="1618372" y="1179196"/>
            <a:ext cx="10211321" cy="2194447"/>
          </a:xfrm>
          <a:prstGeom prst="rect">
            <a:avLst/>
          </a:prstGeom>
          <a:noFill/>
        </p:spPr>
        <p:txBody>
          <a:bodyPr wrap="square" rtlCol="0">
            <a:spAutoFit/>
          </a:bodyPr>
          <a:lstStyle/>
          <a:p>
            <a:pPr lvl="0">
              <a:lnSpc>
                <a:spcPct val="130000"/>
              </a:lnSpc>
              <a:spcBef>
                <a:spcPts val="600"/>
              </a:spcBef>
              <a:spcAft>
                <a:spcPts val="600"/>
              </a:spcAft>
            </a:pPr>
            <a:r>
              <a:rPr lang="en-US" sz="2400">
                <a:latin typeface="Times New Roman" panose="02020603050405020304" pitchFamily="18" charset="0"/>
                <a:ea typeface="Calibri" panose="020F0502020204030204" pitchFamily="34" charset="0"/>
              </a:rPr>
              <a:t>Xây dựng được một  Webside theo như mục tiêu ban đầu đặt ra</a:t>
            </a:r>
            <a:r>
              <a:rPr lang="en-US" sz="2400">
                <a:effectLst/>
                <a:latin typeface="Times New Roman" panose="02020603050405020304" pitchFamily="18" charset="0"/>
                <a:ea typeface="Calibri" panose="020F0502020204030204" pitchFamily="34" charset="0"/>
              </a:rPr>
              <a:t>.</a:t>
            </a:r>
          </a:p>
          <a:p>
            <a:pPr lvl="0">
              <a:lnSpc>
                <a:spcPct val="130000"/>
              </a:lnSpc>
              <a:spcBef>
                <a:spcPts val="600"/>
              </a:spcBef>
              <a:spcAft>
                <a:spcPts val="600"/>
              </a:spcAft>
            </a:pPr>
            <a:r>
              <a:rPr lang="en-US" sz="2400">
                <a:latin typeface="Times New Roman" panose="02020603050405020304" pitchFamily="18" charset="0"/>
                <a:ea typeface="Calibri" panose="020F0502020204030204" pitchFamily="34" charset="0"/>
              </a:rPr>
              <a:t>Sử dụng kết hợp các công cụ với nhau</a:t>
            </a:r>
            <a:r>
              <a:rPr lang="en-US" sz="2400">
                <a:effectLst/>
                <a:latin typeface="Times New Roman" panose="02020603050405020304" pitchFamily="18" charset="0"/>
                <a:ea typeface="Calibri" panose="020F0502020204030204" pitchFamily="34" charset="0"/>
              </a:rPr>
              <a:t>.</a:t>
            </a:r>
          </a:p>
          <a:p>
            <a:pPr lvl="0">
              <a:lnSpc>
                <a:spcPct val="130000"/>
              </a:lnSpc>
              <a:spcBef>
                <a:spcPts val="600"/>
              </a:spcBef>
              <a:spcAft>
                <a:spcPts val="600"/>
              </a:spcAft>
            </a:pPr>
            <a:r>
              <a:rPr lang="en-US" sz="2400">
                <a:effectLst/>
                <a:latin typeface="Times New Roman" panose="02020603050405020304" pitchFamily="18" charset="0"/>
                <a:ea typeface="Calibri" panose="020F0502020204030204" pitchFamily="34" charset="0"/>
              </a:rPr>
              <a:t>Đáp ứng được hầu hết các yêu cầu của người sử dụng.</a:t>
            </a:r>
          </a:p>
          <a:p>
            <a:endParaRPr lang="en-US" sz="1600"/>
          </a:p>
        </p:txBody>
      </p:sp>
      <p:sp>
        <p:nvSpPr>
          <p:cNvPr id="28" name="Rectangle: Rounded Corners 27">
            <a:extLst>
              <a:ext uri="{FF2B5EF4-FFF2-40B4-BE49-F238E27FC236}">
                <a16:creationId xmlns:a16="http://schemas.microsoft.com/office/drawing/2014/main" id="{AB3E2DFD-8B94-4CF6-4D63-1B8047828037}"/>
              </a:ext>
            </a:extLst>
          </p:cNvPr>
          <p:cNvSpPr/>
          <p:nvPr/>
        </p:nvSpPr>
        <p:spPr>
          <a:xfrm>
            <a:off x="1267721" y="3142929"/>
            <a:ext cx="4911355" cy="782798"/>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4800">
                <a:latin typeface="Times New Roman" panose="02020603050405020304" pitchFamily="18" charset="0"/>
                <a:cs typeface="Times New Roman" panose="02020603050405020304" pitchFamily="18" charset="0"/>
              </a:rPr>
              <a:t>Hướng phát triển</a:t>
            </a:r>
          </a:p>
        </p:txBody>
      </p:sp>
      <p:sp>
        <p:nvSpPr>
          <p:cNvPr id="29" name="TextBox 28">
            <a:extLst>
              <a:ext uri="{FF2B5EF4-FFF2-40B4-BE49-F238E27FC236}">
                <a16:creationId xmlns:a16="http://schemas.microsoft.com/office/drawing/2014/main" id="{99387D9E-28FB-2862-E522-C112C440EA5B}"/>
              </a:ext>
            </a:extLst>
          </p:cNvPr>
          <p:cNvSpPr txBox="1"/>
          <p:nvPr/>
        </p:nvSpPr>
        <p:spPr>
          <a:xfrm>
            <a:off x="1618372" y="4139907"/>
            <a:ext cx="10211321" cy="2920800"/>
          </a:xfrm>
          <a:prstGeom prst="rect">
            <a:avLst/>
          </a:prstGeom>
          <a:noFill/>
        </p:spPr>
        <p:txBody>
          <a:bodyPr wrap="square" rtlCol="0">
            <a:spAutoFit/>
          </a:bodyPr>
          <a:lstStyle/>
          <a:p>
            <a:pPr lvl="0">
              <a:lnSpc>
                <a:spcPct val="130000"/>
              </a:lnSpc>
              <a:spcBef>
                <a:spcPts val="600"/>
              </a:spcBef>
              <a:spcAft>
                <a:spcPts val="600"/>
              </a:spcAft>
            </a:pPr>
            <a:r>
              <a:rPr lang="en-US" sz="2400">
                <a:effectLst/>
                <a:latin typeface="Times New Roman" panose="02020603050405020304" pitchFamily="18" charset="0"/>
                <a:ea typeface="Calibri" panose="020F0502020204030204" pitchFamily="34" charset="0"/>
              </a:rPr>
              <a:t>Xây dựng Webside được phong phú và đa dạng hơn.</a:t>
            </a:r>
          </a:p>
          <a:p>
            <a:pPr lvl="0">
              <a:lnSpc>
                <a:spcPct val="130000"/>
              </a:lnSpc>
              <a:spcBef>
                <a:spcPts val="600"/>
              </a:spcBef>
              <a:spcAft>
                <a:spcPts val="600"/>
              </a:spcAft>
            </a:pPr>
            <a:r>
              <a:rPr lang="en-US" sz="2400">
                <a:effectLst/>
                <a:latin typeface="Times New Roman" panose="02020603050405020304" pitchFamily="18" charset="0"/>
                <a:ea typeface="Calibri" panose="020F0502020204030204" pitchFamily="34" charset="0"/>
              </a:rPr>
              <a:t>Cải tiến và cho phép thêm nhiều chức năng của hệ thống.</a:t>
            </a:r>
          </a:p>
          <a:p>
            <a:pPr lvl="0">
              <a:lnSpc>
                <a:spcPct val="130000"/>
              </a:lnSpc>
              <a:spcBef>
                <a:spcPts val="600"/>
              </a:spcBef>
              <a:spcAft>
                <a:spcPts val="600"/>
              </a:spcAft>
            </a:pPr>
            <a:r>
              <a:rPr lang="en-US" sz="2400">
                <a:effectLst/>
                <a:latin typeface="Times New Roman" panose="02020603050405020304" pitchFamily="18" charset="0"/>
                <a:ea typeface="Calibri" panose="020F0502020204030204" pitchFamily="34" charset="0"/>
              </a:rPr>
              <a:t>Nâng cao các tính năng chính xác và thực tế hơn so với tình hình hiện tại.</a:t>
            </a:r>
          </a:p>
          <a:p>
            <a:pPr lvl="0">
              <a:lnSpc>
                <a:spcPct val="130000"/>
              </a:lnSpc>
              <a:spcBef>
                <a:spcPts val="600"/>
              </a:spcBef>
              <a:spcAft>
                <a:spcPts val="600"/>
              </a:spcAft>
            </a:pPr>
            <a:r>
              <a:rPr lang="en-US" sz="2400">
                <a:effectLst/>
                <a:latin typeface="Times New Roman" panose="02020603050405020304" pitchFamily="18" charset="0"/>
                <a:ea typeface="Calibri" panose="020F0502020204030204" pitchFamily="34" charset="0"/>
              </a:rPr>
              <a:t>Sẽ học thêm để phát triển hệ thống thân thiện, dễ sử dụng và nhiều chức năng.</a:t>
            </a:r>
          </a:p>
          <a:p>
            <a:endParaRPr lang="en-US" sz="2400"/>
          </a:p>
        </p:txBody>
      </p:sp>
    </p:spTree>
    <p:extLst>
      <p:ext uri="{BB962C8B-B14F-4D97-AF65-F5344CB8AC3E}">
        <p14:creationId xmlns:p14="http://schemas.microsoft.com/office/powerpoint/2010/main" val="226188501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1" name="Rectangle: Rounded Corners 40">
            <a:extLst>
              <a:ext uri="{FF2B5EF4-FFF2-40B4-BE49-F238E27FC236}">
                <a16:creationId xmlns:a16="http://schemas.microsoft.com/office/drawing/2014/main" id="{D34A131F-FA73-4994-A76E-EC2C31DEF61F}"/>
              </a:ext>
            </a:extLst>
          </p:cNvPr>
          <p:cNvSpPr/>
          <p:nvPr/>
        </p:nvSpPr>
        <p:spPr>
          <a:xfrm>
            <a:off x="-9081826" y="1181551"/>
            <a:ext cx="4964265" cy="1328903"/>
          </a:xfrm>
          <a:prstGeom prst="roundRect">
            <a:avLst>
              <a:gd name="adj" fmla="val 21776"/>
            </a:avLst>
          </a:prstGeom>
          <a:solidFill>
            <a:schemeClr val="accent1">
              <a:lumMod val="75000"/>
            </a:schemeClr>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7" name="Rectangle 43">
            <a:extLst>
              <a:ext uri="{FF2B5EF4-FFF2-40B4-BE49-F238E27FC236}">
                <a16:creationId xmlns:a16="http://schemas.microsoft.com/office/drawing/2014/main" id="{B71A262D-3868-4E2F-99BB-4A5C7D0FFCEE}"/>
              </a:ext>
            </a:extLst>
          </p:cNvPr>
          <p:cNvSpPr/>
          <p:nvPr/>
        </p:nvSpPr>
        <p:spPr>
          <a:xfrm>
            <a:off x="-8957089" y="1396432"/>
            <a:ext cx="1387928" cy="431487"/>
          </a:xfrm>
          <a:prstGeom prst="rect">
            <a:avLst/>
          </a:prstGeom>
          <a:solidFill>
            <a:schemeClr val="accent1">
              <a:lumMod val="75000"/>
            </a:schemeClr>
          </a:solidFill>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lumMod val="95000"/>
                  </a:prstClr>
                </a:solidFill>
                <a:effectLst/>
                <a:uLnTx/>
                <a:uFillTx/>
                <a:latin typeface="Arial" panose="020B0604020202020204" pitchFamily="34" charset="0"/>
                <a:cs typeface="Arial" panose="020B0604020202020204" pitchFamily="34" charset="0"/>
              </a:rPr>
              <a:t>Nội dung 1</a:t>
            </a:r>
            <a:endParaRPr kumimoji="0" lang="en-US" sz="1800" b="1" i="0" u="none" strike="noStrike" kern="1200" cap="none" spc="0" normalizeH="0" baseline="0" noProof="0" dirty="0">
              <a:ln>
                <a:noFill/>
              </a:ln>
              <a:solidFill>
                <a:prstClr val="white">
                  <a:lumMod val="95000"/>
                </a:prstClr>
              </a:solidFill>
              <a:effectLst/>
              <a:uLnTx/>
              <a:uFillTx/>
              <a:latin typeface="Arial" panose="020B0604020202020204" pitchFamily="34" charset="0"/>
              <a:cs typeface="Arial" panose="020B0604020202020204" pitchFamily="34" charset="0"/>
            </a:endParaRPr>
          </a:p>
        </p:txBody>
      </p:sp>
      <p:sp>
        <p:nvSpPr>
          <p:cNvPr id="38" name="Rectangle 44">
            <a:extLst>
              <a:ext uri="{FF2B5EF4-FFF2-40B4-BE49-F238E27FC236}">
                <a16:creationId xmlns:a16="http://schemas.microsoft.com/office/drawing/2014/main" id="{35D38E93-BC12-4076-859E-03E7EEE7FB6E}"/>
              </a:ext>
            </a:extLst>
          </p:cNvPr>
          <p:cNvSpPr/>
          <p:nvPr/>
        </p:nvSpPr>
        <p:spPr>
          <a:xfrm>
            <a:off x="-8922904" y="1827919"/>
            <a:ext cx="2108181" cy="535843"/>
          </a:xfrm>
          <a:prstGeom prst="rect">
            <a:avLst/>
          </a:prstGeom>
          <a:solidFill>
            <a:schemeClr val="accent1">
              <a:lumMod val="75000"/>
            </a:schemeClr>
          </a:solid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MY" sz="1050" i="0" u="none" strike="noStrike" kern="1200" cap="none" spc="0" normalizeH="0" baseline="0" noProof="0">
                <a:ln>
                  <a:noFill/>
                </a:ln>
                <a:solidFill>
                  <a:schemeClr val="bg1"/>
                </a:solidFill>
                <a:effectLst/>
                <a:uLnTx/>
                <a:uFillTx/>
                <a:latin typeface="Arial" panose="020B0604020202020204" pitchFamily="34" charset="0"/>
                <a:ea typeface="+mn-ea"/>
                <a:cs typeface="Arial" panose="020B0604020202020204" pitchFamily="34" charset="0"/>
              </a:rPr>
              <a:t>Ghi chú nội dung 1</a:t>
            </a:r>
            <a:endParaRPr kumimoji="0" lang="en-MY" sz="1050" i="0" u="none" strike="noStrike" kern="1200" cap="none" spc="0" normalizeH="0" baseline="0" noProof="0" dirty="0">
              <a:ln>
                <a:noFill/>
              </a:ln>
              <a:solidFill>
                <a:schemeClr val="bg1"/>
              </a:solidFill>
              <a:effectLst/>
              <a:uLnTx/>
              <a:uFillTx/>
              <a:latin typeface="Arial" panose="020B0604020202020204" pitchFamily="34" charset="0"/>
              <a:ea typeface="+mn-ea"/>
              <a:cs typeface="Arial" panose="020B0604020202020204" pitchFamily="34" charset="0"/>
            </a:endParaRPr>
          </a:p>
        </p:txBody>
      </p:sp>
      <p:sp>
        <p:nvSpPr>
          <p:cNvPr id="40" name="Rectangle: Rounded Corners 40">
            <a:extLst>
              <a:ext uri="{FF2B5EF4-FFF2-40B4-BE49-F238E27FC236}">
                <a16:creationId xmlns:a16="http://schemas.microsoft.com/office/drawing/2014/main" id="{025F0450-82DB-41F0-88AD-CF90531967DB}"/>
              </a:ext>
            </a:extLst>
          </p:cNvPr>
          <p:cNvSpPr/>
          <p:nvPr/>
        </p:nvSpPr>
        <p:spPr>
          <a:xfrm>
            <a:off x="-16416196" y="2694548"/>
            <a:ext cx="5176063" cy="1227419"/>
          </a:xfrm>
          <a:prstGeom prst="roundRect">
            <a:avLst>
              <a:gd name="adj" fmla="val 21776"/>
            </a:avLst>
          </a:prstGeom>
          <a:solidFill>
            <a:srgbClr val="D05400"/>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2" name="Rectangle 43">
            <a:extLst>
              <a:ext uri="{FF2B5EF4-FFF2-40B4-BE49-F238E27FC236}">
                <a16:creationId xmlns:a16="http://schemas.microsoft.com/office/drawing/2014/main" id="{BBF4F4C4-4294-45B8-90C4-A9B3B3A0295B}"/>
              </a:ext>
            </a:extLst>
          </p:cNvPr>
          <p:cNvSpPr/>
          <p:nvPr/>
        </p:nvSpPr>
        <p:spPr>
          <a:xfrm>
            <a:off x="-16252787" y="2924340"/>
            <a:ext cx="1493582" cy="403390"/>
          </a:xfrm>
          <a:prstGeom prst="rect">
            <a:avLst/>
          </a:prstGeom>
          <a:solidFill>
            <a:srgbClr val="D05400"/>
          </a:solidFill>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lumMod val="95000"/>
                  </a:prstClr>
                </a:solidFill>
                <a:effectLst/>
                <a:uLnTx/>
                <a:uFillTx/>
                <a:latin typeface="Arial" panose="020B0604020202020204" pitchFamily="34" charset="0"/>
                <a:cs typeface="Arial" panose="020B0604020202020204" pitchFamily="34" charset="0"/>
              </a:rPr>
              <a:t>Nội dung 2</a:t>
            </a:r>
            <a:endParaRPr kumimoji="0" lang="en-US" sz="1800" b="1" i="0" u="none" strike="noStrike" kern="1200" cap="none" spc="0" normalizeH="0" baseline="0" noProof="0" dirty="0">
              <a:ln>
                <a:noFill/>
              </a:ln>
              <a:solidFill>
                <a:prstClr val="white">
                  <a:lumMod val="95000"/>
                </a:prstClr>
              </a:solidFill>
              <a:effectLst/>
              <a:uLnTx/>
              <a:uFillTx/>
              <a:latin typeface="Arial" panose="020B0604020202020204" pitchFamily="34" charset="0"/>
              <a:cs typeface="Arial" panose="020B0604020202020204" pitchFamily="34" charset="0"/>
            </a:endParaRPr>
          </a:p>
        </p:txBody>
      </p:sp>
      <p:sp>
        <p:nvSpPr>
          <p:cNvPr id="43" name="Rectangle 44">
            <a:extLst>
              <a:ext uri="{FF2B5EF4-FFF2-40B4-BE49-F238E27FC236}">
                <a16:creationId xmlns:a16="http://schemas.microsoft.com/office/drawing/2014/main" id="{FA4BC61C-FD30-493B-BCF3-CAA5895A7C82}"/>
              </a:ext>
            </a:extLst>
          </p:cNvPr>
          <p:cNvSpPr/>
          <p:nvPr/>
        </p:nvSpPr>
        <p:spPr>
          <a:xfrm>
            <a:off x="-16200829" y="3338999"/>
            <a:ext cx="1615425" cy="253916"/>
          </a:xfrm>
          <a:prstGeom prst="rect">
            <a:avLst/>
          </a:prstGeom>
          <a:solidFill>
            <a:srgbClr val="D05400"/>
          </a:solid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MY" sz="1050" i="0" u="none" strike="noStrike" kern="1200" cap="none" spc="0" normalizeH="0" baseline="0" noProof="0">
                <a:ln>
                  <a:noFill/>
                </a:ln>
                <a:solidFill>
                  <a:schemeClr val="bg1"/>
                </a:solidFill>
                <a:effectLst/>
                <a:uLnTx/>
                <a:uFillTx/>
                <a:latin typeface="Arial" panose="020B0604020202020204" pitchFamily="34" charset="0"/>
                <a:ea typeface="+mn-ea"/>
                <a:cs typeface="Arial" panose="020B0604020202020204" pitchFamily="34" charset="0"/>
              </a:rPr>
              <a:t>Ghi chú nội dung 2</a:t>
            </a:r>
            <a:endParaRPr kumimoji="0" lang="en-MY" sz="1050" i="0" u="none" strike="noStrike" kern="1200" cap="none" spc="0" normalizeH="0" baseline="0" noProof="0" dirty="0">
              <a:ln>
                <a:noFill/>
              </a:ln>
              <a:solidFill>
                <a:schemeClr val="bg1"/>
              </a:solidFill>
              <a:effectLst/>
              <a:uLnTx/>
              <a:uFillTx/>
              <a:latin typeface="Arial" panose="020B0604020202020204" pitchFamily="34" charset="0"/>
              <a:ea typeface="+mn-ea"/>
              <a:cs typeface="Arial" panose="020B0604020202020204" pitchFamily="34" charset="0"/>
            </a:endParaRPr>
          </a:p>
        </p:txBody>
      </p:sp>
      <p:sp>
        <p:nvSpPr>
          <p:cNvPr id="49" name="Rectangle: Rounded Corners 40">
            <a:extLst>
              <a:ext uri="{FF2B5EF4-FFF2-40B4-BE49-F238E27FC236}">
                <a16:creationId xmlns:a16="http://schemas.microsoft.com/office/drawing/2014/main" id="{C6C1244B-D8D7-41D5-9B2D-5F5794D39BCF}"/>
              </a:ext>
            </a:extLst>
          </p:cNvPr>
          <p:cNvSpPr/>
          <p:nvPr/>
        </p:nvSpPr>
        <p:spPr>
          <a:xfrm>
            <a:off x="-22748001" y="4046363"/>
            <a:ext cx="5247194" cy="1314972"/>
          </a:xfrm>
          <a:prstGeom prst="roundRect">
            <a:avLst>
              <a:gd name="adj" fmla="val 21776"/>
            </a:avLst>
          </a:prstGeom>
          <a:solidFill>
            <a:srgbClr val="619428"/>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1" name="Rectangle 43">
            <a:extLst>
              <a:ext uri="{FF2B5EF4-FFF2-40B4-BE49-F238E27FC236}">
                <a16:creationId xmlns:a16="http://schemas.microsoft.com/office/drawing/2014/main" id="{179E4536-BCC6-44B7-A1A6-F574C920AF39}"/>
              </a:ext>
            </a:extLst>
          </p:cNvPr>
          <p:cNvSpPr/>
          <p:nvPr/>
        </p:nvSpPr>
        <p:spPr>
          <a:xfrm>
            <a:off x="-22612585" y="4344317"/>
            <a:ext cx="1451684" cy="369332"/>
          </a:xfrm>
          <a:prstGeom prst="rect">
            <a:avLst/>
          </a:prstGeom>
          <a:solidFill>
            <a:srgbClr val="619428"/>
          </a:solidFill>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lumMod val="95000"/>
                  </a:prstClr>
                </a:solidFill>
                <a:effectLst/>
                <a:uLnTx/>
                <a:uFillTx/>
                <a:latin typeface="Arial" panose="020B0604020202020204" pitchFamily="34" charset="0"/>
                <a:cs typeface="Arial" panose="020B0604020202020204" pitchFamily="34" charset="0"/>
              </a:rPr>
              <a:t>Nội dung 3</a:t>
            </a:r>
            <a:endParaRPr kumimoji="0" lang="en-US" sz="1800" b="1" i="0" u="none" strike="noStrike" kern="1200" cap="none" spc="0" normalizeH="0" baseline="0" noProof="0" dirty="0">
              <a:ln>
                <a:noFill/>
              </a:ln>
              <a:solidFill>
                <a:prstClr val="white">
                  <a:lumMod val="95000"/>
                </a:prstClr>
              </a:solidFill>
              <a:effectLst/>
              <a:uLnTx/>
              <a:uFillTx/>
              <a:latin typeface="Arial" panose="020B0604020202020204" pitchFamily="34" charset="0"/>
              <a:cs typeface="Arial" panose="020B0604020202020204" pitchFamily="34" charset="0"/>
            </a:endParaRPr>
          </a:p>
        </p:txBody>
      </p:sp>
      <p:sp>
        <p:nvSpPr>
          <p:cNvPr id="52" name="Rectangle 44">
            <a:extLst>
              <a:ext uri="{FF2B5EF4-FFF2-40B4-BE49-F238E27FC236}">
                <a16:creationId xmlns:a16="http://schemas.microsoft.com/office/drawing/2014/main" id="{680776EC-AEF6-4DC3-AABC-54FF57C0A0CB}"/>
              </a:ext>
            </a:extLst>
          </p:cNvPr>
          <p:cNvSpPr/>
          <p:nvPr/>
        </p:nvSpPr>
        <p:spPr>
          <a:xfrm>
            <a:off x="-22595731" y="4708635"/>
            <a:ext cx="1434830" cy="253916"/>
          </a:xfrm>
          <a:prstGeom prst="rect">
            <a:avLst/>
          </a:prstGeom>
          <a:solidFill>
            <a:srgbClr val="619428"/>
          </a:solid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MY" sz="1050" i="0" u="none" strike="noStrike" kern="1200" cap="none" spc="0" normalizeH="0" baseline="0" noProof="0">
                <a:ln>
                  <a:noFill/>
                </a:ln>
                <a:solidFill>
                  <a:schemeClr val="bg1"/>
                </a:solidFill>
                <a:effectLst/>
                <a:uLnTx/>
                <a:uFillTx/>
                <a:latin typeface="Arial" panose="020B0604020202020204" pitchFamily="34" charset="0"/>
                <a:ea typeface="+mn-ea"/>
                <a:cs typeface="Arial" panose="020B0604020202020204" pitchFamily="34" charset="0"/>
              </a:rPr>
              <a:t>Ghi chú nội dung 3</a:t>
            </a:r>
            <a:endParaRPr kumimoji="0" lang="en-MY" sz="1050" i="0" u="none" strike="noStrike" kern="1200" cap="none" spc="0" normalizeH="0" baseline="0" noProof="0" dirty="0">
              <a:ln>
                <a:noFill/>
              </a:ln>
              <a:solidFill>
                <a:schemeClr val="bg1"/>
              </a:solidFill>
              <a:effectLst/>
              <a:uLnTx/>
              <a:uFillTx/>
              <a:latin typeface="Arial" panose="020B0604020202020204" pitchFamily="34" charset="0"/>
              <a:ea typeface="+mn-ea"/>
              <a:cs typeface="Arial" panose="020B0604020202020204" pitchFamily="34" charset="0"/>
            </a:endParaRPr>
          </a:p>
        </p:txBody>
      </p:sp>
      <p:sp>
        <p:nvSpPr>
          <p:cNvPr id="54" name="Rectangle: Rounded Corners 40">
            <a:extLst>
              <a:ext uri="{FF2B5EF4-FFF2-40B4-BE49-F238E27FC236}">
                <a16:creationId xmlns:a16="http://schemas.microsoft.com/office/drawing/2014/main" id="{3C32C037-6F50-4237-BDD9-4A56391AA7EB}"/>
              </a:ext>
            </a:extLst>
          </p:cNvPr>
          <p:cNvSpPr/>
          <p:nvPr/>
        </p:nvSpPr>
        <p:spPr>
          <a:xfrm>
            <a:off x="-28935357" y="5577194"/>
            <a:ext cx="5297639" cy="1220634"/>
          </a:xfrm>
          <a:prstGeom prst="roundRect">
            <a:avLst>
              <a:gd name="adj" fmla="val 21776"/>
            </a:avLst>
          </a:prstGeom>
          <a:solidFill>
            <a:schemeClr val="accent4">
              <a:lumMod val="75000"/>
            </a:schemeClr>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6" name="Rectangle 43">
            <a:extLst>
              <a:ext uri="{FF2B5EF4-FFF2-40B4-BE49-F238E27FC236}">
                <a16:creationId xmlns:a16="http://schemas.microsoft.com/office/drawing/2014/main" id="{39CFD826-50FB-4ABE-AB84-DD98B68C0DCE}"/>
              </a:ext>
            </a:extLst>
          </p:cNvPr>
          <p:cNvSpPr/>
          <p:nvPr/>
        </p:nvSpPr>
        <p:spPr>
          <a:xfrm>
            <a:off x="-28803288" y="5750234"/>
            <a:ext cx="1451684" cy="369331"/>
          </a:xfrm>
          <a:prstGeom prst="rect">
            <a:avLst/>
          </a:prstGeom>
          <a:solidFill>
            <a:schemeClr val="accent4">
              <a:lumMod val="75000"/>
            </a:schemeClr>
          </a:solidFill>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lumMod val="95000"/>
                  </a:prstClr>
                </a:solidFill>
                <a:effectLst/>
                <a:uLnTx/>
                <a:uFillTx/>
                <a:latin typeface="Arial" panose="020B0604020202020204" pitchFamily="34" charset="0"/>
                <a:cs typeface="Arial" panose="020B0604020202020204" pitchFamily="34" charset="0"/>
              </a:rPr>
              <a:t>Nội dung 4</a:t>
            </a:r>
            <a:endParaRPr kumimoji="0" lang="en-US" sz="1800" b="1" i="0" u="none" strike="noStrike" kern="1200" cap="none" spc="0" normalizeH="0" baseline="0" noProof="0" dirty="0">
              <a:ln>
                <a:noFill/>
              </a:ln>
              <a:solidFill>
                <a:prstClr val="white">
                  <a:lumMod val="95000"/>
                </a:prstClr>
              </a:solidFill>
              <a:effectLst/>
              <a:uLnTx/>
              <a:uFillTx/>
              <a:latin typeface="Arial" panose="020B0604020202020204" pitchFamily="34" charset="0"/>
              <a:cs typeface="Arial" panose="020B0604020202020204" pitchFamily="34" charset="0"/>
            </a:endParaRPr>
          </a:p>
        </p:txBody>
      </p:sp>
      <p:sp>
        <p:nvSpPr>
          <p:cNvPr id="57" name="Rectangle 44">
            <a:extLst>
              <a:ext uri="{FF2B5EF4-FFF2-40B4-BE49-F238E27FC236}">
                <a16:creationId xmlns:a16="http://schemas.microsoft.com/office/drawing/2014/main" id="{33092850-16EF-4C7D-B5F7-A139817FDC15}"/>
              </a:ext>
            </a:extLst>
          </p:cNvPr>
          <p:cNvSpPr/>
          <p:nvPr/>
        </p:nvSpPr>
        <p:spPr>
          <a:xfrm>
            <a:off x="-28826311" y="6253483"/>
            <a:ext cx="1639530" cy="253916"/>
          </a:xfrm>
          <a:prstGeom prst="rect">
            <a:avLst/>
          </a:prstGeom>
          <a:solidFill>
            <a:schemeClr val="accent4">
              <a:lumMod val="75000"/>
            </a:schemeClr>
          </a:solid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MY" sz="1050" i="0" u="none" strike="noStrike" kern="1200" cap="none" spc="0" normalizeH="0" baseline="0" noProof="0">
                <a:ln>
                  <a:noFill/>
                </a:ln>
                <a:solidFill>
                  <a:schemeClr val="bg1"/>
                </a:solidFill>
                <a:effectLst/>
                <a:uLnTx/>
                <a:uFillTx/>
                <a:latin typeface="Arial" panose="020B0604020202020204" pitchFamily="34" charset="0"/>
                <a:ea typeface="+mn-ea"/>
                <a:cs typeface="Arial" panose="020B0604020202020204" pitchFamily="34" charset="0"/>
              </a:rPr>
              <a:t>Ghi chú nội dung 4</a:t>
            </a:r>
            <a:endParaRPr kumimoji="0" lang="en-MY" sz="1050" i="0" u="none" strike="noStrike" kern="1200" cap="none" spc="0" normalizeH="0" baseline="0" noProof="0" dirty="0">
              <a:ln>
                <a:noFill/>
              </a:ln>
              <a:solidFill>
                <a:schemeClr val="bg1"/>
              </a:solidFill>
              <a:effectLst/>
              <a:uLnTx/>
              <a:uFillTx/>
              <a:latin typeface="Arial" panose="020B0604020202020204" pitchFamily="34" charset="0"/>
              <a:ea typeface="+mn-ea"/>
              <a:cs typeface="Arial" panose="020B0604020202020204" pitchFamily="34" charset="0"/>
            </a:endParaRPr>
          </a:p>
        </p:txBody>
      </p:sp>
      <p:sp>
        <p:nvSpPr>
          <p:cNvPr id="2" name="Hình chữ nhật: Góc Tròn 1">
            <a:extLst>
              <a:ext uri="{FF2B5EF4-FFF2-40B4-BE49-F238E27FC236}">
                <a16:creationId xmlns:a16="http://schemas.microsoft.com/office/drawing/2014/main" id="{4C616653-0915-4AA3-8346-6C8F073F1FDD}"/>
              </a:ext>
            </a:extLst>
          </p:cNvPr>
          <p:cNvSpPr/>
          <p:nvPr/>
        </p:nvSpPr>
        <p:spPr>
          <a:xfrm>
            <a:off x="-4312308" y="129854"/>
            <a:ext cx="3116540" cy="768137"/>
          </a:xfrm>
          <a:prstGeom prst="roundRect">
            <a:avLst>
              <a:gd name="adj" fmla="val 50000"/>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a:latin typeface="Arial" panose="020B0604020202020204" pitchFamily="34" charset="0"/>
                <a:cs typeface="Arial" panose="020B0604020202020204" pitchFamily="34" charset="0"/>
              </a:rPr>
              <a:t>Nội dung thuyết trình </a:t>
            </a:r>
          </a:p>
        </p:txBody>
      </p:sp>
      <p:grpSp>
        <p:nvGrpSpPr>
          <p:cNvPr id="30" name="Nhóm 29">
            <a:extLst>
              <a:ext uri="{FF2B5EF4-FFF2-40B4-BE49-F238E27FC236}">
                <a16:creationId xmlns:a16="http://schemas.microsoft.com/office/drawing/2014/main" id="{944CE392-FC42-48CF-B1BE-CC0302DF1E0E}"/>
              </a:ext>
            </a:extLst>
          </p:cNvPr>
          <p:cNvGrpSpPr/>
          <p:nvPr/>
        </p:nvGrpSpPr>
        <p:grpSpPr>
          <a:xfrm>
            <a:off x="17003341" y="121514"/>
            <a:ext cx="5837896" cy="9083843"/>
            <a:chOff x="4440782" y="391618"/>
            <a:chExt cx="3248025" cy="6430965"/>
          </a:xfrm>
        </p:grpSpPr>
        <p:grpSp>
          <p:nvGrpSpPr>
            <p:cNvPr id="32" name="Group 7">
              <a:extLst>
                <a:ext uri="{FF2B5EF4-FFF2-40B4-BE49-F238E27FC236}">
                  <a16:creationId xmlns:a16="http://schemas.microsoft.com/office/drawing/2014/main" id="{917265AC-5068-439F-B721-7C1DE7C94899}"/>
                </a:ext>
              </a:extLst>
            </p:cNvPr>
            <p:cNvGrpSpPr/>
            <p:nvPr/>
          </p:nvGrpSpPr>
          <p:grpSpPr>
            <a:xfrm>
              <a:off x="4440782" y="391618"/>
              <a:ext cx="3248025" cy="6362700"/>
              <a:chOff x="257174" y="247650"/>
              <a:chExt cx="3248025" cy="6362700"/>
            </a:xfrm>
          </p:grpSpPr>
          <p:sp>
            <p:nvSpPr>
              <p:cNvPr id="35" name="Rectangle: Rounded Corners 8">
                <a:extLst>
                  <a:ext uri="{FF2B5EF4-FFF2-40B4-BE49-F238E27FC236}">
                    <a16:creationId xmlns:a16="http://schemas.microsoft.com/office/drawing/2014/main" id="{20D75565-3568-42E6-B17A-B6C7D72AECF1}"/>
                  </a:ext>
                </a:extLst>
              </p:cNvPr>
              <p:cNvSpPr/>
              <p:nvPr/>
            </p:nvSpPr>
            <p:spPr>
              <a:xfrm>
                <a:off x="257174" y="247650"/>
                <a:ext cx="3248025" cy="6362700"/>
              </a:xfrm>
              <a:prstGeom prst="roundRect">
                <a:avLst>
                  <a:gd name="adj" fmla="val 11080"/>
                </a:avLst>
              </a:prstGeom>
              <a:solidFill>
                <a:schemeClr val="tx1"/>
              </a:solidFill>
              <a:ln w="762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dirty="0"/>
              </a:p>
            </p:txBody>
          </p:sp>
          <p:sp>
            <p:nvSpPr>
              <p:cNvPr id="36" name="Rectangle: Rounded Corners 18">
                <a:extLst>
                  <a:ext uri="{FF2B5EF4-FFF2-40B4-BE49-F238E27FC236}">
                    <a16:creationId xmlns:a16="http://schemas.microsoft.com/office/drawing/2014/main" id="{E4609C12-5B19-4710-A707-13DEC8B91929}"/>
                  </a:ext>
                </a:extLst>
              </p:cNvPr>
              <p:cNvSpPr/>
              <p:nvPr/>
            </p:nvSpPr>
            <p:spPr>
              <a:xfrm>
                <a:off x="362566" y="365319"/>
                <a:ext cx="3038697" cy="6135494"/>
              </a:xfrm>
              <a:prstGeom prst="roundRect">
                <a:avLst>
                  <a:gd name="adj" fmla="val 9252"/>
                </a:avLst>
              </a:prstGeom>
              <a:solidFill>
                <a:schemeClr val="accent4">
                  <a:lumMod val="60000"/>
                  <a:lumOff val="40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dirty="0"/>
              </a:p>
            </p:txBody>
          </p:sp>
        </p:grpSp>
        <p:sp>
          <p:nvSpPr>
            <p:cNvPr id="33" name="Hình chữ nhật: Góc Tròn 32">
              <a:extLst>
                <a:ext uri="{FF2B5EF4-FFF2-40B4-BE49-F238E27FC236}">
                  <a16:creationId xmlns:a16="http://schemas.microsoft.com/office/drawing/2014/main" id="{909ED749-9ADF-47C2-827A-34E3C81188E3}"/>
                </a:ext>
              </a:extLst>
            </p:cNvPr>
            <p:cNvSpPr/>
            <p:nvPr/>
          </p:nvSpPr>
          <p:spPr>
            <a:xfrm>
              <a:off x="4959933" y="6716218"/>
              <a:ext cx="2158894" cy="106365"/>
            </a:xfrm>
            <a:prstGeom prst="roundRect">
              <a:avLst>
                <a:gd name="adj" fmla="val 22757"/>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Hình chữ nhật: Góc Tròn 33">
              <a:extLst>
                <a:ext uri="{FF2B5EF4-FFF2-40B4-BE49-F238E27FC236}">
                  <a16:creationId xmlns:a16="http://schemas.microsoft.com/office/drawing/2014/main" id="{97CF1155-2AAA-4593-B68D-27491B4C973B}"/>
                </a:ext>
              </a:extLst>
            </p:cNvPr>
            <p:cNvSpPr/>
            <p:nvPr/>
          </p:nvSpPr>
          <p:spPr>
            <a:xfrm>
              <a:off x="5167171" y="472629"/>
              <a:ext cx="1861856" cy="106365"/>
            </a:xfrm>
            <a:prstGeom prst="roundRect">
              <a:avLst>
                <a:gd name="adj" fmla="val 5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9" name="Rectangle 43">
            <a:extLst>
              <a:ext uri="{FF2B5EF4-FFF2-40B4-BE49-F238E27FC236}">
                <a16:creationId xmlns:a16="http://schemas.microsoft.com/office/drawing/2014/main" id="{D7686D4C-1A30-4CFB-81FC-E0E81FE51CAA}"/>
              </a:ext>
            </a:extLst>
          </p:cNvPr>
          <p:cNvSpPr/>
          <p:nvPr/>
        </p:nvSpPr>
        <p:spPr>
          <a:xfrm>
            <a:off x="17324373" y="645173"/>
            <a:ext cx="1969112" cy="584775"/>
          </a:xfrm>
          <a:prstGeom prst="rect">
            <a:avLst/>
          </a:prstGeom>
          <a:noFill/>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a:ln>
                  <a:noFill/>
                </a:ln>
                <a:effectLst/>
                <a:uLnTx/>
                <a:uFillTx/>
                <a:latin typeface="Arial" panose="020B0604020202020204" pitchFamily="34" charset="0"/>
                <a:cs typeface="Arial" panose="020B0604020202020204" pitchFamily="34" charset="0"/>
              </a:rPr>
              <a:t>Tổng</a:t>
            </a:r>
            <a:r>
              <a:rPr kumimoji="0" lang="en-US" sz="3200" b="1" i="0" u="none" strike="noStrike" kern="1200" cap="none" spc="0" normalizeH="0" noProof="0">
                <a:ln>
                  <a:noFill/>
                </a:ln>
                <a:effectLst/>
                <a:uLnTx/>
                <a:uFillTx/>
                <a:latin typeface="Arial" panose="020B0604020202020204" pitchFamily="34" charset="0"/>
                <a:cs typeface="Arial" panose="020B0604020202020204" pitchFamily="34" charset="0"/>
              </a:rPr>
              <a:t> Kết </a:t>
            </a:r>
            <a:endParaRPr kumimoji="0" lang="en-US" sz="3200" b="1" i="0" u="none" strike="noStrike" kern="1200" cap="none" spc="0" normalizeH="0" baseline="0" noProof="0" dirty="0">
              <a:ln>
                <a:noFill/>
              </a:ln>
              <a:effectLst/>
              <a:uLnTx/>
              <a:uFillTx/>
              <a:latin typeface="Arial" panose="020B0604020202020204" pitchFamily="34" charset="0"/>
              <a:cs typeface="Arial" panose="020B0604020202020204" pitchFamily="34" charset="0"/>
            </a:endParaRPr>
          </a:p>
        </p:txBody>
      </p:sp>
      <p:grpSp>
        <p:nvGrpSpPr>
          <p:cNvPr id="7" name="Nhóm 6">
            <a:extLst>
              <a:ext uri="{FF2B5EF4-FFF2-40B4-BE49-F238E27FC236}">
                <a16:creationId xmlns:a16="http://schemas.microsoft.com/office/drawing/2014/main" id="{0EB92BBC-36A8-4BA5-86D3-BC415C6332F2}"/>
              </a:ext>
            </a:extLst>
          </p:cNvPr>
          <p:cNvGrpSpPr/>
          <p:nvPr/>
        </p:nvGrpSpPr>
        <p:grpSpPr>
          <a:xfrm>
            <a:off x="17372139" y="1484271"/>
            <a:ext cx="5100299" cy="4857709"/>
            <a:chOff x="6610361" y="1484271"/>
            <a:chExt cx="5100299" cy="4857709"/>
          </a:xfrm>
        </p:grpSpPr>
        <p:grpSp>
          <p:nvGrpSpPr>
            <p:cNvPr id="6" name="Nhóm 5">
              <a:extLst>
                <a:ext uri="{FF2B5EF4-FFF2-40B4-BE49-F238E27FC236}">
                  <a16:creationId xmlns:a16="http://schemas.microsoft.com/office/drawing/2014/main" id="{3C076499-D19B-4FF5-B726-B11AFEF9A88C}"/>
                </a:ext>
              </a:extLst>
            </p:cNvPr>
            <p:cNvGrpSpPr/>
            <p:nvPr/>
          </p:nvGrpSpPr>
          <p:grpSpPr>
            <a:xfrm>
              <a:off x="6610361" y="1484271"/>
              <a:ext cx="5100299" cy="4857709"/>
              <a:chOff x="6610361" y="1484271"/>
              <a:chExt cx="5100299" cy="4857709"/>
            </a:xfrm>
          </p:grpSpPr>
          <p:sp>
            <p:nvSpPr>
              <p:cNvPr id="3" name="Hình chữ nhật: Góc Tròn 2">
                <a:extLst>
                  <a:ext uri="{FF2B5EF4-FFF2-40B4-BE49-F238E27FC236}">
                    <a16:creationId xmlns:a16="http://schemas.microsoft.com/office/drawing/2014/main" id="{4B4DD605-81EE-43F1-AF45-85D68D76D784}"/>
                  </a:ext>
                </a:extLst>
              </p:cNvPr>
              <p:cNvSpPr/>
              <p:nvPr/>
            </p:nvSpPr>
            <p:spPr>
              <a:xfrm>
                <a:off x="6610361" y="1484271"/>
                <a:ext cx="5100299" cy="4857709"/>
              </a:xfrm>
              <a:prstGeom prst="roundRect">
                <a:avLst>
                  <a:gd name="adj" fmla="val 4271"/>
                </a:avLst>
              </a:prstGeom>
              <a:solidFill>
                <a:srgbClr val="2525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Hình ảnh 4">
                <a:extLst>
                  <a:ext uri="{FF2B5EF4-FFF2-40B4-BE49-F238E27FC236}">
                    <a16:creationId xmlns:a16="http://schemas.microsoft.com/office/drawing/2014/main" id="{649F0F2D-0D1F-47CD-BEE1-5020D66ABF53}"/>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10000" b="90000" l="5878" r="94203">
                            <a14:foregroundMark x1="22625" y1="60556" x2="22625" y2="60556"/>
                            <a14:foregroundMark x1="27214" y1="58889" x2="27214" y2="58889"/>
                            <a14:foregroundMark x1="41304" y1="57778" x2="41304" y2="57778"/>
                            <a14:foregroundMark x1="42673" y1="56667" x2="42673" y2="56667"/>
                            <a14:foregroundMark x1="25040" y1="52778" x2="25040" y2="52778"/>
                            <a14:foregroundMark x1="72544" y1="64444" x2="72544" y2="64444"/>
                            <a14:foregroundMark x1="74960" y1="62778" x2="74960" y2="62778"/>
                            <a14:foregroundMark x1="75040" y1="55556" x2="75040" y2="55556"/>
                            <a14:foregroundMark x1="93237" y1="50000" x2="93237" y2="50000"/>
                            <a14:foregroundMark x1="94283" y1="50556" x2="94283" y2="50556"/>
                            <a14:foregroundMark x1="93881" y1="78889" x2="93881" y2="78889"/>
                            <a14:foregroundMark x1="90580" y1="75000" x2="90580" y2="75000"/>
                            <a14:foregroundMark x1="90821" y1="77778" x2="90821" y2="77778"/>
                            <a14:foregroundMark x1="91385" y1="82222" x2="91385" y2="82222"/>
                            <a14:foregroundMark x1="91465" y1="81111" x2="91465" y2="81111"/>
                            <a14:foregroundMark x1="58374" y1="56667" x2="58374" y2="56667"/>
                            <a14:foregroundMark x1="59340" y1="73889" x2="59340" y2="73889"/>
                            <a14:foregroundMark x1="59823" y1="78333" x2="59823" y2="78333"/>
                            <a14:foregroundMark x1="5878" y1="56667" x2="5878" y2="56667"/>
                            <a14:foregroundMark x1="7810" y1="44444" x2="7810" y2="44444"/>
                            <a14:foregroundMark x1="7085" y1="45000" x2="7085" y2="45000"/>
                            <a14:foregroundMark x1="6924" y1="48333" x2="6924" y2="48333"/>
                            <a14:foregroundMark x1="72947" y1="54444" x2="72947" y2="54444"/>
                            <a14:foregroundMark x1="77053" y1="53333" x2="77053" y2="53333"/>
                            <a14:foregroundMark x1="73752" y1="77778" x2="73752" y2="77778"/>
                          </a14:backgroundRemoval>
                        </a14:imgEffect>
                      </a14:imgLayer>
                    </a14:imgProps>
                  </a:ext>
                </a:extLst>
              </a:blip>
              <a:stretch>
                <a:fillRect/>
              </a:stretch>
            </p:blipFill>
            <p:spPr>
              <a:xfrm>
                <a:off x="6795230" y="5527383"/>
                <a:ext cx="4639201" cy="672348"/>
              </a:xfrm>
              <a:prstGeom prst="rect">
                <a:avLst/>
              </a:prstGeom>
            </p:spPr>
          </p:pic>
        </p:grpSp>
        <p:sp>
          <p:nvSpPr>
            <p:cNvPr id="41" name="Rectangle 43">
              <a:extLst>
                <a:ext uri="{FF2B5EF4-FFF2-40B4-BE49-F238E27FC236}">
                  <a16:creationId xmlns:a16="http://schemas.microsoft.com/office/drawing/2014/main" id="{673D3B25-BC5D-404F-8F66-D945B995E97D}"/>
                </a:ext>
              </a:extLst>
            </p:cNvPr>
            <p:cNvSpPr/>
            <p:nvPr/>
          </p:nvSpPr>
          <p:spPr>
            <a:xfrm>
              <a:off x="6610361" y="1672066"/>
              <a:ext cx="2920882" cy="584775"/>
            </a:xfrm>
            <a:prstGeom prst="rect">
              <a:avLst/>
            </a:prstGeom>
            <a:noFill/>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a:ln>
                    <a:noFill/>
                  </a:ln>
                  <a:solidFill>
                    <a:schemeClr val="bg1"/>
                  </a:solidFill>
                  <a:effectLst/>
                  <a:uLnTx/>
                  <a:uFillTx/>
                  <a:latin typeface="Arial" panose="020B0604020202020204" pitchFamily="34" charset="0"/>
                  <a:cs typeface="Arial" panose="020B0604020202020204" pitchFamily="34" charset="0"/>
                </a:rPr>
                <a:t>Video tài liệu</a:t>
              </a:r>
              <a:endParaRPr kumimoji="0" lang="en-US" sz="3200" b="1" i="0" u="none" strike="noStrike" kern="1200" cap="none" spc="0" normalizeH="0" baseline="0" noProof="0" dirty="0">
                <a:ln>
                  <a:noFill/>
                </a:ln>
                <a:solidFill>
                  <a:schemeClr val="bg1"/>
                </a:solidFill>
                <a:effectLst/>
                <a:uLnTx/>
                <a:uFillTx/>
                <a:latin typeface="Arial" panose="020B0604020202020204" pitchFamily="34" charset="0"/>
                <a:cs typeface="Arial" panose="020B0604020202020204" pitchFamily="34" charset="0"/>
              </a:endParaRPr>
            </a:p>
          </p:txBody>
        </p:sp>
      </p:grpSp>
      <p:sp>
        <p:nvSpPr>
          <p:cNvPr id="4" name="Hộp Văn bản 3">
            <a:extLst>
              <a:ext uri="{FF2B5EF4-FFF2-40B4-BE49-F238E27FC236}">
                <a16:creationId xmlns:a16="http://schemas.microsoft.com/office/drawing/2014/main" id="{C3D7B86D-F32F-41BD-A858-0C202ECAA70A}"/>
              </a:ext>
            </a:extLst>
          </p:cNvPr>
          <p:cNvSpPr txBox="1"/>
          <p:nvPr/>
        </p:nvSpPr>
        <p:spPr>
          <a:xfrm>
            <a:off x="1170708" y="2405325"/>
            <a:ext cx="9850584" cy="1938992"/>
          </a:xfrm>
          <a:prstGeom prst="rect">
            <a:avLst/>
          </a:prstGeom>
          <a:noFill/>
        </p:spPr>
        <p:txBody>
          <a:bodyPr wrap="square" rtlCol="0">
            <a:spAutoFit/>
          </a:bodyPr>
          <a:lstStyle/>
          <a:p>
            <a:pPr algn="ctr"/>
            <a:r>
              <a:rPr lang="en-US" sz="6000" b="1">
                <a:latin typeface="Times New Roman" panose="02020603050405020304" pitchFamily="18" charset="0"/>
                <a:cs typeface="Times New Roman" panose="02020603050405020304" pitchFamily="18" charset="0"/>
              </a:rPr>
              <a:t>CẢM ƠN CÔ VÀ CÁC BẠN ĐÃ LẮNG NGHE</a:t>
            </a:r>
          </a:p>
        </p:txBody>
      </p:sp>
    </p:spTree>
    <p:extLst>
      <p:ext uri="{BB962C8B-B14F-4D97-AF65-F5344CB8AC3E}">
        <p14:creationId xmlns:p14="http://schemas.microsoft.com/office/powerpoint/2010/main" val="35309393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Chủ đề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655</TotalTime>
  <Words>571</Words>
  <Application>Microsoft Office PowerPoint</Application>
  <PresentationFormat>Widescreen</PresentationFormat>
  <Paragraphs>96</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Calibri</vt:lpstr>
      <vt:lpstr>Calibri Light</vt:lpstr>
      <vt:lpstr>Courier New</vt:lpstr>
      <vt:lpstr>Times New Roman</vt:lpstr>
      <vt:lpstr>Wingdings</vt:lpstr>
      <vt:lpstr>Chủ đề Office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 trình bày PowerPoint</dc:title>
  <dc:creator>Công</dc:creator>
  <cp:lastModifiedBy>Nguyễn Thảo</cp:lastModifiedBy>
  <cp:revision>26</cp:revision>
  <dcterms:created xsi:type="dcterms:W3CDTF">2021-09-08T12:19:37Z</dcterms:created>
  <dcterms:modified xsi:type="dcterms:W3CDTF">2022-06-15T13:05:10Z</dcterms:modified>
</cp:coreProperties>
</file>