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9" r:id="rId3"/>
    <p:sldId id="277" r:id="rId4"/>
    <p:sldId id="257" r:id="rId5"/>
    <p:sldId id="259" r:id="rId6"/>
    <p:sldId id="261" r:id="rId7"/>
    <p:sldId id="264" r:id="rId8"/>
    <p:sldId id="263" r:id="rId9"/>
    <p:sldId id="262" r:id="rId10"/>
    <p:sldId id="258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-62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73C475-8D44-4AB8-93EE-6BDD689E9D09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8C9E1E-7C6A-465F-B38C-B7C134669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13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C9E1E-7C6A-465F-B38C-B7C1346695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44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731721-7CFD-4A86-B957-9DDE7D510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D891507-3732-4ECC-8C25-4553657D8B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DDF0338-BF72-4FDB-95F3-754D13CAF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0C5AC-D6E9-420E-B362-6CE2285AADE1}" type="datetime1">
              <a:rPr lang="en-US" smtClean="0"/>
              <a:t>12/16/2018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5E36FED-9BBC-4B9C-9882-34492EFC1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0B91ECC-F0CF-42A0-A670-EA709D078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5AC2-61FE-412E-9114-FA31A9A8B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80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A1B53C-B012-479C-B855-33848FE68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B843EE69-FAA3-48E5-8C12-C7F9AC11CF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B9FBF6D-ACAE-4A25-BCB9-7058CEEBA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1149-B913-47D0-ADB4-04852431A83C}" type="datetime1">
              <a:rPr lang="en-US" smtClean="0"/>
              <a:t>12/16/2018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529C1AD-8969-4A7D-B177-6786A5D6B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C781117-5000-4D96-B03E-D7C39A874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5AC2-61FE-412E-9114-FA31A9A8B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186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695C3CB1-57E5-42EA-BC12-8D43072B79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56BCC62-EA49-4777-865C-84775A21D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23A60D0-457E-4C0D-BD05-136CACBC6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0581-4652-4507-A4B6-6A4102DBA7BD}" type="datetime1">
              <a:rPr lang="en-US" smtClean="0"/>
              <a:t>12/16/2018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FA96ADC-3220-4C74-926D-6242B1480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BF94066-14F5-4F87-B900-0ACE81BAD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5AC2-61FE-412E-9114-FA31A9A8B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06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411A9E9-B28E-4FA1-A653-EFA0CA951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B2A38CE-0CD5-44E3-A8D1-15A0102E7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B469336-0BEF-4C94-BA53-8C7C3749D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14CE1-E282-4499-807F-C08966728612}" type="datetime1">
              <a:rPr lang="en-US" smtClean="0"/>
              <a:t>12/16/2018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8BA49BA-1DD6-48A9-A597-85FB87F0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AD11493-B013-43C9-91B7-209FE8375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5AC2-61FE-412E-9114-FA31A9A8B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533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D58D23-B091-4FB2-AA9A-097B2031D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B888ADB-6050-4BEC-88E7-1C792B04E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DEB2650-2103-4F43-8DB2-5A0C84132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A3EF-9CD7-495B-AD42-077CA749B815}" type="datetime1">
              <a:rPr lang="en-US" smtClean="0"/>
              <a:t>12/16/2018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A879676-0161-4509-A553-21C853710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D29F478-E149-4606-B572-4133A49FA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5AC2-61FE-412E-9114-FA31A9A8B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960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C4FD01-3CF0-47B9-A052-DD4E37FB2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A67FEC3-BF22-4B5E-8C7B-65A0AAB198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1CBC825-5A31-4B6C-8B2F-D0A9D50B3B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7E7373D-29B0-4911-B34A-856499BFE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69B42-17CB-4B53-B51D-9DA1EE3E7C67}" type="datetime1">
              <a:rPr lang="en-US" smtClean="0"/>
              <a:t>12/16/2018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1C3B244-10D8-4A7C-8BFE-58070850D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5C46997-F3E7-427B-8448-F73D01EA8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5AC2-61FE-412E-9114-FA31A9A8B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233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3A96C4F-A528-4E29-9875-1CADFF1BF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973BA16-7500-4F5F-A9DC-8D0125EE1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EB20E98-F5A4-4071-A8F6-19F3973E0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4314AE20-A724-42EB-A64A-A276C84AF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42A0F598-49B7-40C3-971F-71BC07274A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B67E2AEA-7613-4BAD-910B-0C21B90DE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31107-47F9-4F4D-B330-D3EBDFC1EE15}" type="datetime1">
              <a:rPr lang="en-US" smtClean="0"/>
              <a:t>12/16/2018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2BD7D6E6-2EE7-4B2C-A7D1-7E9FB4211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5E53E0E6-257F-4D16-862F-CCF018D43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5AC2-61FE-412E-9114-FA31A9A8B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11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13B65E-2542-4906-B08B-52D73AD4E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06B613A-BFBE-47A8-AE1A-66A2B8654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74C4-1849-4A28-9FB2-4A53314C3A6E}" type="datetime1">
              <a:rPr lang="en-US" smtClean="0"/>
              <a:t>12/16/2018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DDB0742-1C79-4F81-9BD3-7CE7FADFD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129A157-223B-45C2-BE5F-6E784CC65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5AC2-61FE-412E-9114-FA31A9A8B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76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1DADAB81-5CBA-4346-8F92-20218042F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31138-3648-412F-9880-E0D5A1025CF0}" type="datetime1">
              <a:rPr lang="en-US" smtClean="0"/>
              <a:t>12/16/2018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D9BA6B3C-E38F-4878-9D7A-312BB674B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73F72F3-8D60-49D8-AE2D-5506A4933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5AC2-61FE-412E-9114-FA31A9A8B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1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A697DF1-06DE-4B05-8C96-5E030F3B4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E87C4DA-3A13-4AAE-A784-536EF90E0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AA87BA8-61EE-4F20-9746-A5A7BC6197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961CE55-9F93-494B-989A-D4E54812C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8C3E-2573-4BD9-8D66-B45CE62A97FA}" type="datetime1">
              <a:rPr lang="en-US" smtClean="0"/>
              <a:t>12/16/2018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DBE2F91-D8A1-4909-878C-E242A29B0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5DF0871-5878-481F-9B74-69FBABB04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5AC2-61FE-412E-9114-FA31A9A8B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800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3213D7-10FC-4FB8-AF3C-5089C9E74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D19C7A65-EE18-42FE-9593-A7353B8782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D184E5C-62A5-4D5B-82C1-59D01DE26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6AE063E-6E73-42B8-8073-A0C897490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33F39-2BA6-4A96-B6F8-E000AC4BFBFA}" type="datetime1">
              <a:rPr lang="en-US" smtClean="0"/>
              <a:t>12/16/2018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763F7AF-9E02-4595-BC6D-1EBC80506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2657672-E013-4801-A40A-2F8A73719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5AC2-61FE-412E-9114-FA31A9A8B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08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320F43E-313A-4BFA-9B16-9326695B8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DC5A4A2-1EC1-4613-AB60-8A2AB9957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57F24CE-F027-4438-9782-14CD068646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1A7F0-4D0A-4260-A223-138CD5AEA82F}" type="datetime1">
              <a:rPr lang="en-US" smtClean="0"/>
              <a:t>12/16/2018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A8D7317-C963-4E5F-ABD5-372C11936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CDA4C3B-4BD7-4312-AFB7-5248B0AAA5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25AC2-61FE-412E-9114-FA31A9A8B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827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guyenthchau92/Assignment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EA86A2-50EB-4577-9A23-8E53CCAAB1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764486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BÁO CÁO BÀI TẬP LỚN SỐ 1: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QUẢN </a:t>
            </a:r>
            <a:r>
              <a:rPr lang="en-US" dirty="0"/>
              <a:t>LÝ KHÁCH SẠN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7F3F071-3DB1-4839-AF19-8A4937BE44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41521"/>
            <a:ext cx="6400800" cy="1376250"/>
          </a:xfrm>
        </p:spPr>
        <p:txBody>
          <a:bodyPr>
            <a:normAutofit/>
          </a:bodyPr>
          <a:lstStyle/>
          <a:p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:</a:t>
            </a:r>
          </a:p>
          <a:p>
            <a:pPr algn="l"/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/>
              <a:t>Đức</a:t>
            </a:r>
            <a:r>
              <a:rPr lang="en-US" dirty="0"/>
              <a:t> </a:t>
            </a:r>
            <a:r>
              <a:rPr lang="en-US" dirty="0" err="1"/>
              <a:t>Tuấn</a:t>
            </a:r>
            <a:r>
              <a:rPr lang="en-US" dirty="0"/>
              <a:t> 		</a:t>
            </a:r>
            <a:r>
              <a:rPr lang="en-US" dirty="0" smtClean="0"/>
              <a:t>1770483</a:t>
            </a:r>
          </a:p>
          <a:p>
            <a:pPr algn="l"/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Hà</a:t>
            </a:r>
            <a:r>
              <a:rPr lang="en-US" dirty="0"/>
              <a:t> </a:t>
            </a:r>
            <a:r>
              <a:rPr lang="en-US" dirty="0" err="1"/>
              <a:t>Châu</a:t>
            </a:r>
            <a:r>
              <a:rPr lang="en-US" dirty="0"/>
              <a:t>		1770468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94CF43A-4511-4E6E-A722-731D02C4A4CF}"/>
              </a:ext>
            </a:extLst>
          </p:cNvPr>
          <p:cNvSpPr txBox="1"/>
          <p:nvPr/>
        </p:nvSpPr>
        <p:spPr>
          <a:xfrm>
            <a:off x="2715065" y="3720979"/>
            <a:ext cx="6133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GV: TS. Lê </a:t>
            </a:r>
            <a:r>
              <a:rPr lang="en-US" sz="3600" dirty="0" err="1"/>
              <a:t>Thành</a:t>
            </a:r>
            <a:r>
              <a:rPr lang="en-US" sz="3600" dirty="0"/>
              <a:t> </a:t>
            </a:r>
            <a:r>
              <a:rPr lang="en-US" sz="3600" dirty="0" err="1"/>
              <a:t>Sách</a:t>
            </a:r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5AC2-61FE-412E-9114-FA31A9A8B2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6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3FFE60-E5A7-4980-A993-1064E0F6E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THIẾT KẾ PHẦN </a:t>
            </a:r>
            <a:r>
              <a:rPr lang="en-US" dirty="0" smtClean="0"/>
              <a:t>MỀM (CDM)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F4A0E536-E336-47DF-9B4E-0DD3395E1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108"/>
            <a:ext cx="10515600" cy="4699855"/>
          </a:xfrm>
        </p:spPr>
        <p:txBody>
          <a:bodyPr/>
          <a:lstStyle/>
          <a:p>
            <a:r>
              <a:rPr lang="en-US" dirty="0"/>
              <a:t>BRANCH - ROOM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681" y="2100945"/>
            <a:ext cx="4572638" cy="451051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5AC2-61FE-412E-9114-FA31A9A8B2A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89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776EE77-0239-471C-B660-54DC73962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THIẾT KẾ PHẦN </a:t>
            </a:r>
            <a:r>
              <a:rPr lang="en-US" dirty="0" smtClean="0"/>
              <a:t>MỀM (CDM)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ECD25BC2-9270-4D22-B309-25CF75AE3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8634"/>
            <a:ext cx="10515600" cy="4798329"/>
          </a:xfrm>
        </p:spPr>
        <p:txBody>
          <a:bodyPr/>
          <a:lstStyle/>
          <a:p>
            <a:r>
              <a:rPr lang="en-US" dirty="0"/>
              <a:t>BRANCH – </a:t>
            </a:r>
            <a:r>
              <a:rPr lang="en-US" dirty="0" smtClean="0"/>
              <a:t>STAFF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128" y="1850572"/>
            <a:ext cx="4658375" cy="48405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5AC2-61FE-412E-9114-FA31A9A8B2A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9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1FE4E2-2243-4662-9B35-8C3BF7B74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THIẾT KẾ PHẦN </a:t>
            </a:r>
            <a:r>
              <a:rPr lang="en-US" dirty="0" smtClean="0"/>
              <a:t>MỀM (CDM)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7739A093-7374-4C5B-A739-787FBD52B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STAFF - REGISTER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3" y="2469044"/>
            <a:ext cx="10696575" cy="401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5AC2-61FE-412E-9114-FA31A9A8B2A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051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8B6935-913C-4CB1-B973-07D34F454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THIẾT KẾ PHẦN </a:t>
            </a:r>
            <a:r>
              <a:rPr lang="en-US" dirty="0" smtClean="0"/>
              <a:t>MỀM (CDM)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D7DC4952-E791-4DDB-AFB7-A3489E59D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STAFF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91" y="2296888"/>
            <a:ext cx="7852568" cy="410022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5AC2-61FE-412E-9114-FA31A9A8B2A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89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246D2E-C5A1-41C8-9931-4D141BDD2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THIẾT KẾ PHẦN </a:t>
            </a:r>
            <a:r>
              <a:rPr lang="en-US" dirty="0" smtClean="0"/>
              <a:t>MỀM (CDM)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2A894622-33B6-4089-8654-31D95DDB6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CLEANER - ROOM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35" y="2587920"/>
            <a:ext cx="10058400" cy="367137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5AC2-61FE-412E-9114-FA31A9A8B2A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4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1B36BD-74BF-4C47-A6E4-D335802E8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THIẾT KẾ PHẦN </a:t>
            </a:r>
            <a:r>
              <a:rPr lang="en-US" dirty="0" smtClean="0"/>
              <a:t>MỀM (CDM)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D0E69AFD-962E-4C56-8250-23DCB9956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0837"/>
            <a:ext cx="10515600" cy="4756126"/>
          </a:xfrm>
        </p:spPr>
        <p:txBody>
          <a:bodyPr/>
          <a:lstStyle/>
          <a:p>
            <a:r>
              <a:rPr lang="en-US" dirty="0"/>
              <a:t>PAYMENT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5AC2-61FE-412E-9114-FA31A9A8B2AE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006" y="1926771"/>
            <a:ext cx="4058508" cy="493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13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F145FD-C7CC-4AC1-B92B-678E4133F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THIẾT KẾ PHẦN </a:t>
            </a:r>
            <a:r>
              <a:rPr lang="en-US" dirty="0" smtClean="0"/>
              <a:t>MỀM (CDM)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7B7E0498-EBB7-4E9A-9E0B-0ABF2EAEF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4566"/>
            <a:ext cx="10515600" cy="4812397"/>
          </a:xfrm>
        </p:spPr>
        <p:txBody>
          <a:bodyPr/>
          <a:lstStyle/>
          <a:p>
            <a:r>
              <a:rPr lang="en-US" dirty="0"/>
              <a:t>INVOICE - RECEPTIONLIST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5AC2-61FE-412E-9114-FA31A9A8B2AE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179" y="2318656"/>
            <a:ext cx="10289306" cy="353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17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DF0B059-E209-4559-B5AB-A75B1F69A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CHỨC NĂNG REGISTER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1ABBABEC-024F-4985-9E5A-FA2D8CB1FAE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394" y="1621971"/>
            <a:ext cx="6636434" cy="465402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5AC2-61FE-412E-9114-FA31A9A8B2A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35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848716-C663-4621-A554-81CF7545C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CHỨC NĂNG LOGIN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0B2CC4E2-DA57-4E72-9BD5-706C92D0C88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117" y="1505243"/>
            <a:ext cx="6127191" cy="514237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5AC2-61FE-412E-9114-FA31A9A8B2A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1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9F4A8E-27A7-4FF4-9E74-F26FF4240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CHỨC NĂNG ROOM MANAGEMENT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C282061A-4F97-4622-B1E1-E67A5F7589D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710" y="1545772"/>
            <a:ext cx="8011719" cy="458137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5AC2-61FE-412E-9114-FA31A9A8B2A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5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Bài</a:t>
            </a:r>
            <a:r>
              <a:rPr lang="en-US" dirty="0" smtClean="0"/>
              <a:t> </a:t>
            </a:r>
            <a:r>
              <a:rPr lang="en-US" dirty="0" err="1" smtClean="0"/>
              <a:t>toán</a:t>
            </a:r>
            <a:r>
              <a:rPr lang="en-US" dirty="0" smtClean="0"/>
              <a:t> </a:t>
            </a:r>
            <a:r>
              <a:rPr lang="en-US" dirty="0" err="1" smtClean="0"/>
              <a:t>cần</a:t>
            </a:r>
            <a:r>
              <a:rPr lang="en-US" dirty="0" smtClean="0"/>
              <a:t> </a:t>
            </a:r>
            <a:r>
              <a:rPr lang="en-US" dirty="0" err="1" smtClean="0"/>
              <a:t>giải</a:t>
            </a:r>
            <a:r>
              <a:rPr lang="en-US" dirty="0" smtClean="0"/>
              <a:t> </a:t>
            </a:r>
            <a:r>
              <a:rPr lang="en-US" dirty="0" err="1" smtClean="0"/>
              <a:t>quyết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Nhu</a:t>
            </a:r>
            <a:r>
              <a:rPr lang="en-US" dirty="0" smtClean="0"/>
              <a:t> </a:t>
            </a:r>
            <a:r>
              <a:rPr lang="en-US" dirty="0" err="1" smtClean="0"/>
              <a:t>cầu</a:t>
            </a:r>
            <a:r>
              <a:rPr lang="en-US" dirty="0" smtClean="0"/>
              <a:t> </a:t>
            </a:r>
            <a:r>
              <a:rPr lang="en-US" dirty="0" err="1" smtClean="0"/>
              <a:t>cần</a:t>
            </a:r>
            <a:r>
              <a:rPr lang="en-US" dirty="0" smtClean="0"/>
              <a:t> có </a:t>
            </a:r>
            <a:r>
              <a:rPr lang="en-US" dirty="0" err="1" smtClean="0"/>
              <a:t>một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Windows </a:t>
            </a:r>
            <a:r>
              <a:rPr lang="en-US" dirty="0" err="1"/>
              <a:t>nhằm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sạn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Ứng</a:t>
            </a:r>
            <a:r>
              <a:rPr lang="en-US" dirty="0" smtClean="0"/>
              <a:t> </a:t>
            </a:r>
            <a:r>
              <a:rPr lang="en-US" dirty="0" err="1" smtClean="0"/>
              <a:t>dụng</a:t>
            </a:r>
            <a:r>
              <a:rPr lang="en-US" dirty="0" smtClean="0"/>
              <a:t> </a:t>
            </a:r>
            <a:r>
              <a:rPr lang="en-US" dirty="0" err="1" smtClean="0"/>
              <a:t>được</a:t>
            </a:r>
            <a:r>
              <a:rPr lang="en-US" dirty="0" smtClean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MFC </a:t>
            </a:r>
            <a:r>
              <a:rPr lang="en-US" dirty="0" smtClean="0"/>
              <a:t>C++. </a:t>
            </a:r>
          </a:p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,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,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5AC2-61FE-412E-9114-FA31A9A8B2A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9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60E50E8-B526-4C77-B45C-B5FF76A85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CHỨC NĂNG RENTED ROOM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229AFE1B-2896-4D12-838E-55126251A95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543" y="1338943"/>
            <a:ext cx="9035141" cy="544285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5AC2-61FE-412E-9114-FA31A9A8B2A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6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30D8A9-917C-4F29-9031-81596B7E7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CHỨC NĂNG PAYMENT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BE6B001A-7624-4E4F-AB68-AB7C074F923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714" y="1382486"/>
            <a:ext cx="7609115" cy="535577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5AC2-61FE-412E-9114-FA31A9A8B2A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96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E28CFC-5AD0-4263-BC98-2366DB29B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CHỨC NĂNG MANAGEMENT INCOME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B394A225-8DB8-4EBC-92BD-5CB98E7F08F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229" y="1415143"/>
            <a:ext cx="8915399" cy="519027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5AC2-61FE-412E-9114-FA31A9A8B2A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66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C3E4ED-EE39-46DF-982F-824841C67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886" y="147410"/>
            <a:ext cx="10515600" cy="1325563"/>
          </a:xfrm>
        </p:spPr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6F2807A-3D08-4342-82B9-394AA614C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3890"/>
            <a:ext cx="10515600" cy="5458264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Login </a:t>
            </a:r>
            <a:r>
              <a:rPr lang="en-US" dirty="0"/>
              <a:t>feature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Manager</a:t>
            </a:r>
            <a:r>
              <a:rPr lang="en-US" dirty="0" smtClean="0"/>
              <a:t> </a:t>
            </a:r>
            <a:r>
              <a:rPr lang="en-US" dirty="0"/>
              <a:t>feature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Receptionist feature</a:t>
            </a:r>
          </a:p>
          <a:p>
            <a:pPr marL="0" indent="0">
              <a:buNone/>
            </a:pPr>
            <a:r>
              <a:rPr lang="en-US" dirty="0" smtClean="0"/>
              <a:t>       3.1 View room on each branch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3.2 View customer information</a:t>
            </a:r>
          </a:p>
          <a:p>
            <a:pPr marL="0" indent="0">
              <a:buNone/>
            </a:pPr>
            <a:r>
              <a:rPr lang="en-US" dirty="0" smtClean="0"/>
              <a:t>4.  Renting </a:t>
            </a:r>
            <a:r>
              <a:rPr lang="en-US" dirty="0"/>
              <a:t>room</a:t>
            </a:r>
          </a:p>
          <a:p>
            <a:pPr marL="0" indent="0">
              <a:buNone/>
            </a:pPr>
            <a:r>
              <a:rPr lang="en-US" dirty="0" smtClean="0"/>
              <a:t>       4.1 Does </a:t>
            </a:r>
            <a:r>
              <a:rPr lang="en-US" dirty="0"/>
              <a:t>not rent food</a:t>
            </a:r>
          </a:p>
          <a:p>
            <a:pPr marL="0" indent="0">
              <a:buNone/>
            </a:pPr>
            <a:r>
              <a:rPr lang="en-US" dirty="0" smtClean="0"/>
              <a:t>       4.2 Rent </a:t>
            </a:r>
            <a:r>
              <a:rPr lang="en-US" dirty="0"/>
              <a:t>food</a:t>
            </a:r>
          </a:p>
          <a:p>
            <a:pPr marL="0" indent="0">
              <a:buNone/>
            </a:pPr>
            <a:r>
              <a:rPr lang="en-US" dirty="0" smtClean="0"/>
              <a:t>       4.3 Rent </a:t>
            </a:r>
            <a:r>
              <a:rPr lang="en-US" dirty="0"/>
              <a:t>food and food is </a:t>
            </a:r>
            <a:r>
              <a:rPr lang="en-US" dirty="0" smtClean="0"/>
              <a:t>empty</a:t>
            </a:r>
          </a:p>
          <a:p>
            <a:pPr marL="0" indent="0">
              <a:buNone/>
            </a:pPr>
            <a:r>
              <a:rPr lang="en-US" dirty="0" smtClean="0"/>
              <a:t>5. </a:t>
            </a:r>
            <a:r>
              <a:rPr lang="en-US" dirty="0" smtClean="0"/>
              <a:t>Payment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5.1 </a:t>
            </a:r>
            <a:r>
              <a:rPr lang="en-US" dirty="0" smtClean="0"/>
              <a:t>Normal case</a:t>
            </a:r>
          </a:p>
          <a:p>
            <a:pPr marL="0" indent="0">
              <a:buNone/>
            </a:pPr>
            <a:r>
              <a:rPr lang="en-US" dirty="0" smtClean="0"/>
              <a:t>      5.2 Cancel </a:t>
            </a:r>
            <a:r>
              <a:rPr lang="en-US" dirty="0"/>
              <a:t>payment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5AC2-61FE-412E-9114-FA31A9A8B2A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11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5CDBA8-DDF8-48AE-853B-3A6D676F2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Quá </a:t>
            </a:r>
            <a:r>
              <a:rPr lang="en-US" dirty="0" err="1" smtClean="0"/>
              <a:t>trình</a:t>
            </a:r>
            <a:r>
              <a:rPr lang="en-US" dirty="0" smtClean="0"/>
              <a:t> </a:t>
            </a:r>
            <a:r>
              <a:rPr lang="en-US" dirty="0" err="1" smtClean="0"/>
              <a:t>làm</a:t>
            </a:r>
            <a:r>
              <a:rPr lang="en-US" dirty="0" smtClean="0"/>
              <a:t> </a:t>
            </a:r>
            <a:r>
              <a:rPr lang="en-US" dirty="0" err="1" smtClean="0"/>
              <a:t>việc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E7C5102-8619-418C-9584-94C9AD6F7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err="1" smtClean="0"/>
              <a:t>Nhóm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̃ </a:t>
            </a:r>
            <a:r>
              <a:rPr lang="en-US" dirty="0" err="1" smtClean="0"/>
              <a:t>áp</a:t>
            </a:r>
            <a:r>
              <a:rPr lang="en-US" dirty="0" smtClean="0"/>
              <a:t> </a:t>
            </a:r>
            <a:r>
              <a:rPr lang="en-US" dirty="0" err="1" smtClean="0"/>
              <a:t>dụng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trình</a:t>
            </a:r>
            <a:r>
              <a:rPr lang="en-US" dirty="0" smtClean="0"/>
              <a:t> </a:t>
            </a:r>
            <a:r>
              <a:rPr lang="en-US" dirty="0" err="1" smtClean="0"/>
              <a:t>phát</a:t>
            </a:r>
            <a:r>
              <a:rPr lang="en-US" dirty="0" smtClean="0"/>
              <a:t> </a:t>
            </a:r>
            <a:r>
              <a:rPr lang="en-US" dirty="0" err="1" smtClean="0"/>
              <a:t>triển</a:t>
            </a:r>
            <a:r>
              <a:rPr lang="en-US" dirty="0" smtClean="0"/>
              <a:t> </a:t>
            </a:r>
            <a:r>
              <a:rPr lang="en-US" dirty="0" err="1" smtClean="0"/>
              <a:t>phần</a:t>
            </a:r>
            <a:r>
              <a:rPr lang="en-US" dirty="0" smtClean="0"/>
              <a:t> </a:t>
            </a:r>
            <a:r>
              <a:rPr lang="en-US" dirty="0" err="1" smtClean="0"/>
              <a:t>mềm</a:t>
            </a:r>
            <a:r>
              <a:rPr lang="en-US" dirty="0" smtClean="0"/>
              <a:t> </a:t>
            </a:r>
            <a:r>
              <a:rPr lang="en-US" dirty="0" err="1" smtClean="0"/>
              <a:t>vào</a:t>
            </a:r>
            <a:r>
              <a:rPr lang="en-US" dirty="0" smtClean="0"/>
              <a:t> </a:t>
            </a:r>
            <a:r>
              <a:rPr lang="en-US" dirty="0" err="1" smtClean="0"/>
              <a:t>bài</a:t>
            </a:r>
            <a:r>
              <a:rPr lang="en-US" dirty="0" smtClean="0"/>
              <a:t> </a:t>
            </a:r>
            <a:r>
              <a:rPr lang="en-US" dirty="0" err="1" smtClean="0"/>
              <a:t>tập</a:t>
            </a:r>
            <a:r>
              <a:rPr lang="en-US" dirty="0" smtClean="0"/>
              <a:t> </a:t>
            </a:r>
            <a:r>
              <a:rPr lang="en-US" dirty="0" err="1" smtClean="0"/>
              <a:t>lớn</a:t>
            </a:r>
            <a:r>
              <a:rPr lang="en-US" dirty="0" smtClean="0"/>
              <a:t> </a:t>
            </a:r>
            <a:r>
              <a:rPr lang="en-US" dirty="0" err="1" smtClean="0"/>
              <a:t>này</a:t>
            </a:r>
            <a:r>
              <a:rPr lang="en-US" dirty="0" smtClean="0"/>
              <a:t>,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trình</a:t>
            </a:r>
            <a:r>
              <a:rPr lang="en-US" dirty="0" smtClean="0"/>
              <a:t> </a:t>
            </a:r>
            <a:r>
              <a:rPr lang="en-US" dirty="0" err="1" smtClean="0"/>
              <a:t>trải</a:t>
            </a:r>
            <a:r>
              <a:rPr lang="en-US" dirty="0" smtClean="0"/>
              <a:t> qua </a:t>
            </a:r>
            <a:r>
              <a:rPr lang="en-US" dirty="0" err="1" smtClean="0"/>
              <a:t>bốn</a:t>
            </a:r>
            <a:r>
              <a:rPr lang="en-US" dirty="0" smtClean="0"/>
              <a:t> </a:t>
            </a:r>
            <a:r>
              <a:rPr lang="en-US" dirty="0" err="1" smtClean="0"/>
              <a:t>giai</a:t>
            </a:r>
            <a:r>
              <a:rPr lang="en-US" dirty="0" smtClean="0"/>
              <a:t> </a:t>
            </a:r>
            <a:r>
              <a:rPr lang="en-US" dirty="0" err="1" smtClean="0"/>
              <a:t>đoạn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tích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cầu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Thiết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́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hình</a:t>
            </a:r>
            <a:r>
              <a:rPr lang="en-US" dirty="0" smtClean="0"/>
              <a:t> </a:t>
            </a:r>
            <a:r>
              <a:rPr lang="en-US" dirty="0"/>
              <a:t>CDM, LDM, PDM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Hiện</a:t>
            </a:r>
            <a:r>
              <a:rPr lang="en-US" dirty="0" smtClean="0"/>
              <a:t> </a:t>
            </a:r>
            <a:r>
              <a:rPr lang="en-US" dirty="0" err="1" smtClean="0"/>
              <a:t>thực</a:t>
            </a:r>
            <a:r>
              <a:rPr lang="en-US" dirty="0" smtClean="0"/>
              <a:t> </a:t>
            </a:r>
            <a:r>
              <a:rPr lang="en-US" dirty="0" err="1" smtClean="0"/>
              <a:t>các</a:t>
            </a:r>
            <a:r>
              <a:rPr lang="en-US" dirty="0" smtClean="0"/>
              <a:t> </a:t>
            </a:r>
            <a:r>
              <a:rPr lang="en-US" dirty="0" err="1" smtClean="0"/>
              <a:t>chức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(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,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,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,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ăn</a:t>
            </a:r>
            <a:r>
              <a:rPr lang="en-US" dirty="0"/>
              <a:t>,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,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)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Nhóm</a:t>
            </a:r>
            <a:r>
              <a:rPr lang="en-US" dirty="0" smtClean="0"/>
              <a:t> chia sẻ mã </a:t>
            </a:r>
            <a:r>
              <a:rPr lang="en-US" dirty="0" err="1" smtClean="0"/>
              <a:t>nguồn</a:t>
            </a:r>
            <a:r>
              <a:rPr lang="en-US" dirty="0" smtClean="0"/>
              <a:t> </a:t>
            </a:r>
            <a:r>
              <a:rPr lang="en-US" dirty="0" err="1" smtClean="0"/>
              <a:t>đê</a:t>
            </a:r>
            <a:r>
              <a:rPr lang="en-US" dirty="0" smtClean="0"/>
              <a:t>̉ </a:t>
            </a:r>
            <a:r>
              <a:rPr lang="en-US" dirty="0" err="1" smtClean="0"/>
              <a:t>cùng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thực</a:t>
            </a:r>
            <a:r>
              <a:rPr lang="en-US" dirty="0" smtClean="0"/>
              <a:t> </a:t>
            </a:r>
            <a:r>
              <a:rPr lang="en-US" dirty="0" err="1" smtClean="0"/>
              <a:t>hiện</a:t>
            </a:r>
            <a:r>
              <a:rPr lang="en-US" dirty="0" smtClean="0"/>
              <a:t>, mã </a:t>
            </a:r>
            <a:r>
              <a:rPr lang="en-US" dirty="0" err="1" smtClean="0"/>
              <a:t>nguồn</a:t>
            </a:r>
            <a:r>
              <a:rPr lang="en-US" dirty="0" smtClean="0"/>
              <a:t> </a:t>
            </a:r>
            <a:r>
              <a:rPr lang="en-US" dirty="0" err="1" smtClean="0"/>
              <a:t>được</a:t>
            </a:r>
            <a:r>
              <a:rPr lang="en-US" dirty="0" smtClean="0"/>
              <a:t> </a:t>
            </a:r>
            <a:r>
              <a:rPr lang="en-US" dirty="0" err="1" smtClean="0"/>
              <a:t>đặt</a:t>
            </a:r>
            <a:r>
              <a:rPr lang="en-US" dirty="0" smtClean="0"/>
              <a:t> ở link </a:t>
            </a:r>
            <a:r>
              <a:rPr lang="en-US" dirty="0" err="1" smtClean="0"/>
              <a:t>sau</a:t>
            </a:r>
            <a:r>
              <a:rPr lang="en-US" dirty="0" smtClean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github.com/nguyenthchau92/Assignment1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4. </a:t>
            </a:r>
            <a:r>
              <a:rPr lang="en-US" dirty="0" err="1" smtClean="0"/>
              <a:t>Kiểm</a:t>
            </a:r>
            <a:r>
              <a:rPr lang="en-US" dirty="0" smtClean="0"/>
              <a:t> </a:t>
            </a:r>
            <a:r>
              <a:rPr lang="en-US" dirty="0" err="1"/>
              <a:t>thư</a:t>
            </a:r>
            <a:r>
              <a:rPr lang="en-US" dirty="0"/>
              <a:t>̉ </a:t>
            </a:r>
            <a:r>
              <a:rPr lang="en-US" dirty="0" err="1"/>
              <a:t>phần</a:t>
            </a:r>
            <a:r>
              <a:rPr lang="en-US" dirty="0"/>
              <a:t> </a:t>
            </a:r>
            <a:r>
              <a:rPr lang="en-US" dirty="0" err="1"/>
              <a:t>mềm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5AC2-61FE-412E-9114-FA31A9A8B2A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1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D1B432D-B20E-4DBD-B78E-B53BC4DD2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THIẾT KẾ PHẦN </a:t>
            </a:r>
            <a:r>
              <a:rPr lang="en-US" dirty="0" smtClean="0"/>
              <a:t>MỀM (CDM)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D2126B8-1C4E-4700-B158-A85D1FF07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 – SERVICE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31" y="2699657"/>
            <a:ext cx="11730587" cy="371202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5AC2-61FE-412E-9114-FA31A9A8B2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878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D1B432D-B20E-4DBD-B78E-B53BC4DD2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THIẾT KẾ PHẦN </a:t>
            </a:r>
            <a:r>
              <a:rPr lang="en-US" dirty="0" smtClean="0"/>
              <a:t>MỀM (CDM)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D2126B8-1C4E-4700-B158-A85D1FF07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087" y="1829611"/>
            <a:ext cx="7739740" cy="476713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5AC2-61FE-412E-9114-FA31A9A8B2A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784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D1B432D-B20E-4DBD-B78E-B53BC4DD2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THIẾT KẾ PHẦN </a:t>
            </a:r>
            <a:r>
              <a:rPr lang="en-US" dirty="0" smtClean="0"/>
              <a:t>MỀM (CDM)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D2126B8-1C4E-4700-B158-A85D1FF07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5400"/>
            <a:ext cx="10515600" cy="4881563"/>
          </a:xfrm>
        </p:spPr>
        <p:txBody>
          <a:bodyPr/>
          <a:lstStyle/>
          <a:p>
            <a:r>
              <a:rPr lang="en-US" dirty="0" smtClean="0"/>
              <a:t>RENTING ROOM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57" y="1725734"/>
            <a:ext cx="10189029" cy="504517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5AC2-61FE-412E-9114-FA31A9A8B2A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04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D1B432D-B20E-4DBD-B78E-B53BC4DD2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THIẾT KẾ PHẦN </a:t>
            </a:r>
            <a:r>
              <a:rPr lang="en-US" dirty="0" smtClean="0"/>
              <a:t>MỀM (CDM)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1DDA7332-9B97-489B-814D-D557A8D81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ORDER FOOD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221" y="2432022"/>
            <a:ext cx="10058400" cy="347373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5AC2-61FE-412E-9114-FA31A9A8B2A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75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D1B432D-B20E-4DBD-B78E-B53BC4DD2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THIẾT KẾ PHẦN </a:t>
            </a:r>
            <a:r>
              <a:rPr lang="en-US" dirty="0" smtClean="0"/>
              <a:t>MỀM (CDM)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46DEF2E7-414F-4F29-8598-A250F6C46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4566"/>
            <a:ext cx="10515600" cy="4812397"/>
          </a:xfrm>
        </p:spPr>
        <p:txBody>
          <a:bodyPr/>
          <a:lstStyle/>
          <a:p>
            <a:r>
              <a:rPr lang="en-US" dirty="0"/>
              <a:t>PREPARE FOOD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27" y="1905000"/>
            <a:ext cx="6531748" cy="460573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5AC2-61FE-412E-9114-FA31A9A8B2A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15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D1B432D-B20E-4DBD-B78E-B53BC4DD2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THIẾT KẾ PHẦN </a:t>
            </a:r>
            <a:r>
              <a:rPr lang="en-US" dirty="0" smtClean="0"/>
              <a:t>MỀM (CDM)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66E7DB9F-F9A6-4B4F-ADAB-FD2680F6B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4896803"/>
          </a:xfrm>
        </p:spPr>
        <p:txBody>
          <a:bodyPr/>
          <a:lstStyle/>
          <a:p>
            <a:r>
              <a:rPr lang="en-US" dirty="0"/>
              <a:t>BRAND – OPERATING COST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665524"/>
            <a:ext cx="4877119" cy="506362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5AC2-61FE-412E-9114-FA31A9A8B2A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98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396</Words>
  <Application>Microsoft Office PowerPoint</Application>
  <PresentationFormat>Custom</PresentationFormat>
  <Paragraphs>85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BÁO CÁO BÀI TẬP LỚN SỐ 1:  QUẢN LÝ KHÁCH SẠN</vt:lpstr>
      <vt:lpstr>Bài toán cần giải quyết</vt:lpstr>
      <vt:lpstr>Quá trình làm việc</vt:lpstr>
      <vt:lpstr>THIẾT KẾ PHẦN MỀM (CDM)</vt:lpstr>
      <vt:lpstr>THIẾT KẾ PHẦN MỀM (CDM)</vt:lpstr>
      <vt:lpstr>THIẾT KẾ PHẦN MỀM (CDM)</vt:lpstr>
      <vt:lpstr>THIẾT KẾ PHẦN MỀM (CDM)</vt:lpstr>
      <vt:lpstr>THIẾT KẾ PHẦN MỀM (CDM)</vt:lpstr>
      <vt:lpstr>THIẾT KẾ PHẦN MỀM (CDM)</vt:lpstr>
      <vt:lpstr>THIẾT KẾ PHẦN MỀM (CDM)</vt:lpstr>
      <vt:lpstr>THIẾT KẾ PHẦN MỀM (CDM)</vt:lpstr>
      <vt:lpstr>THIẾT KẾ PHẦN MỀM (CDM)</vt:lpstr>
      <vt:lpstr>THIẾT KẾ PHẦN MỀM (CDM)</vt:lpstr>
      <vt:lpstr>THIẾT KẾ PHẦN MỀM (CDM)</vt:lpstr>
      <vt:lpstr>THIẾT KẾ PHẦN MỀM (CDM)</vt:lpstr>
      <vt:lpstr>THIẾT KẾ PHẦN MỀM (CDM)</vt:lpstr>
      <vt:lpstr>CHỨC NĂNG REGISTER</vt:lpstr>
      <vt:lpstr>CHỨC NĂNG LOGIN</vt:lpstr>
      <vt:lpstr>CHỨC NĂNG ROOM MANAGEMENT</vt:lpstr>
      <vt:lpstr>CHỨC NĂNG RENTED ROOM</vt:lpstr>
      <vt:lpstr>CHỨC NĂNG PAYMENT</vt:lpstr>
      <vt:lpstr>CHỨC NĂNG MANAGEMENT INCOME</vt:lpstr>
      <vt:lpstr>Testing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BÀI TẬP LỚN SỐ 1: QUẢN LÝ KHÁCH SẠN</dc:title>
  <dc:creator>51003_000</dc:creator>
  <cp:lastModifiedBy>overflow</cp:lastModifiedBy>
  <cp:revision>35</cp:revision>
  <dcterms:created xsi:type="dcterms:W3CDTF">2018-12-16T05:09:55Z</dcterms:created>
  <dcterms:modified xsi:type="dcterms:W3CDTF">2018-12-16T17:10:43Z</dcterms:modified>
</cp:coreProperties>
</file>