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77" r:id="rId4"/>
    <p:sldId id="257" r:id="rId5"/>
    <p:sldId id="259" r:id="rId6"/>
    <p:sldId id="261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3C475-8D44-4AB8-93EE-6BDD689E9D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C9E1E-7C6A-465F-B38C-B7C13466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C9E1E-7C6A-465F-B38C-B7C134669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31721-7CFD-4A86-B957-9DDE7D51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891507-3732-4ECC-8C25-4553657D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DF0338-BF72-4FDB-95F3-754D13C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C5AC-D6E9-420E-B362-6CE2285AADE1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E36FED-9BBC-4B9C-9882-34492EF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B91ECC-F0CF-42A0-A670-EA709D07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A1B53C-B012-479C-B855-33848FE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43EE69-FAA3-48E5-8C12-C7F9AC11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FBF6D-ACAE-4A25-BCB9-7058CEE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149-B913-47D0-ADB4-04852431A83C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9C1AD-8969-4A7D-B177-6786A5D6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781117-5000-4D96-B03E-D7C39A87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5C3CB1-57E5-42EA-BC12-8D43072B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6BCC62-EA49-4777-865C-84775A21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3A60D0-457E-4C0D-BD05-136CACBC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581-4652-4507-A4B6-6A4102DBA7BD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A96ADC-3220-4C74-926D-6242B148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F94066-14F5-4F87-B900-0ACE81B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1A9E9-B28E-4FA1-A653-EFA0CA95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2A38CE-0CD5-44E3-A8D1-15A0102E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69336-0BEF-4C94-BA53-8C7C374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4CE1-E282-4499-807F-C08966728612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BA49BA-1DD6-48A9-A597-85FB87F0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D11493-B013-43C9-91B7-209FE83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58D23-B091-4FB2-AA9A-097B2031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888ADB-6050-4BEC-88E7-1C792B04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EB2650-2103-4F43-8DB2-5A0C841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A3EF-9CD7-495B-AD42-077CA749B815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879676-0161-4509-A553-21C8537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29F478-E149-4606-B572-4133A49F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4FD01-3CF0-47B9-A052-DD4E37FB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7FEC3-BF22-4B5E-8C7B-65A0AAB19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CBC825-5A31-4B6C-8B2F-D0A9D50B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E7373D-29B0-4911-B34A-856499BF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B42-17CB-4B53-B51D-9DA1EE3E7C67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C3B244-10D8-4A7C-8BFE-58070850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C46997-F3E7-427B-8448-F73D01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96C4F-A528-4E29-9875-1CADFF1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73BA16-7500-4F5F-A9DC-8D0125EE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B20E98-F5A4-4071-A8F6-19F3973E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14AE20-A724-42EB-A64A-A276C84A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A0F598-49B7-40C3-971F-71BC0727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67E2AEA-7613-4BAD-910B-0C21B90D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1107-47F9-4F4D-B330-D3EBDFC1EE15}" type="datetime1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D7D6E6-2EE7-4B2C-A7D1-7E9FB421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53E0E6-257F-4D16-862F-CCF018D4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3B65E-2542-4906-B08B-52D73AD4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6B613A-BFBE-47A8-AE1A-66A2B86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4C4-1849-4A28-9FB2-4A53314C3A6E}" type="datetime1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DB0742-1C79-4F81-9BD3-7CE7FAD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9A157-223B-45C2-BE5F-6E784CC6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ADAB81-5CBA-4346-8F92-2021804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1138-3648-412F-9880-E0D5A1025CF0}" type="datetime1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9BA6B3C-E38F-4878-9D7A-312BB67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3F72F3-8D60-49D8-AE2D-5506A49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97DF1-06DE-4B05-8C96-5E030F3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87C4DA-3A13-4AAE-A784-536EF90E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A87BA8-61EE-4F20-9746-A5A7BC61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61CE55-9F93-494B-989A-D4E5481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8C3E-2573-4BD9-8D66-B45CE62A97FA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BE2F91-D8A1-4909-878C-E242A29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DF0871-5878-481F-9B74-69FBABB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213D7-10FC-4FB8-AF3C-5089C9E7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19C7A65-EE18-42FE-9593-A7353B878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184E5C-62A5-4D5B-82C1-59D01DE2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AE063E-6E73-42B8-8073-A0C89749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F39-2BA6-4A96-B6F8-E000AC4BFBFA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63F7AF-9E02-4595-BC6D-1EBC8050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657672-E013-4801-A40A-2F8A737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20F43E-313A-4BFA-9B16-9326695B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C5A4A2-1EC1-4613-AB60-8A2AB995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7F24CE-F027-4438-9782-14CD0686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A7F0-4D0A-4260-A223-138CD5AEA82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D7317-C963-4E5F-ABD5-372C11936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DA4C3B-4BD7-4312-AFB7-5248B0AAA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A86A2-50EB-4577-9A23-8E53CCAA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2884"/>
            <a:ext cx="12191999" cy="2149249"/>
          </a:xfrm>
        </p:spPr>
        <p:txBody>
          <a:bodyPr>
            <a:normAutofit fontScale="90000"/>
          </a:bodyPr>
          <a:lstStyle/>
          <a:p>
            <a:r>
              <a:rPr lang="en-US" dirty="0"/>
              <a:t>BÁO CÁO BÀI TẬP LỚN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2: </a:t>
            </a:r>
            <a:br>
              <a:rPr lang="en-US" dirty="0" smtClean="0"/>
            </a:br>
            <a:r>
              <a:rPr lang="en-US" dirty="0" smtClean="0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CỬA</a:t>
            </a:r>
            <a:r>
              <a:rPr lang="en-US" dirty="0" smtClean="0"/>
              <a:t>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BÁN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MÁY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F3F071-3DB1-4839-AF19-8A4937BE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41521"/>
            <a:ext cx="6400800" cy="1376250"/>
          </a:xfrm>
        </p:spPr>
        <p:txBody>
          <a:bodyPr>
            <a:norm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		</a:t>
            </a:r>
            <a:r>
              <a:rPr lang="en-US" dirty="0" smtClean="0"/>
              <a:t>1770483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Châu</a:t>
            </a:r>
            <a:r>
              <a:rPr lang="en-US" dirty="0"/>
              <a:t>		1770468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4CF43A-4511-4E6E-A722-731D02C4A4CF}"/>
              </a:ext>
            </a:extLst>
          </p:cNvPr>
          <p:cNvSpPr txBox="1"/>
          <p:nvPr/>
        </p:nvSpPr>
        <p:spPr>
          <a:xfrm>
            <a:off x="2715065" y="3720979"/>
            <a:ext cx="613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GV: TS. Lê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FE4E2-2243-4662-9B35-8C3BF7B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739A093-7374-4C5B-A739-787FBD52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 -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13" y="2677886"/>
            <a:ext cx="10208806" cy="30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5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B6935-913C-4CB1-B973-07D34F45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DC4952-E791-4DDB-AFB7-A3489E59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35" y="2493387"/>
            <a:ext cx="6256564" cy="376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08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B36BD-74BF-4C47-A6E4-D335802E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76011"/>
            <a:ext cx="10515600" cy="1325563"/>
          </a:xfrm>
        </p:spPr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0E69AFD-962E-4C56-8250-23DCB995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/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54" y="1556657"/>
            <a:ext cx="4012746" cy="517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1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145FD-C7CC-4AC1-B92B-678E4133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7E0498-EBB7-4E9A-9E0B-0ABF2EAE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INVOICE - RECEPTIONLIST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1" y="2471738"/>
            <a:ext cx="11229294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1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0B059-E209-4559-B5AB-A75B1F69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ABBABEC-024F-4985-9E5A-FA2D8CB1FA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94" y="1621971"/>
            <a:ext cx="6636434" cy="46540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48716-C663-4621-A554-81CF754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B2CC4E2-DA57-4E72-9BD5-706C92D0C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17" y="1505243"/>
            <a:ext cx="6127191" cy="51423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F4A8E-27A7-4FF4-9E74-F26FF424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65126"/>
            <a:ext cx="10809514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CHỨC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MOTOBIKE</a:t>
            </a:r>
            <a:r>
              <a:rPr lang="en-US" dirty="0" smtClean="0"/>
              <a:t> </a:t>
            </a:r>
            <a:r>
              <a:rPr lang="en-US" dirty="0"/>
              <a:t>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03" y="1197429"/>
            <a:ext cx="8135004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E50E8-B526-4C77-B45C-B5FF76A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smtClean="0"/>
              <a:t>BUYING </a:t>
            </a:r>
            <a:r>
              <a:rPr lang="en-US" dirty="0" err="1" smtClean="0"/>
              <a:t>MOTOBIKE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93" y="1458451"/>
            <a:ext cx="5469391" cy="505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0D8A9-917C-4F29-9031-81596B7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10" y="1469892"/>
            <a:ext cx="4693103" cy="511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E28CFC-5AD0-4263-BC98-2366DB2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MANAGEMENT INCOME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57" y="1534886"/>
            <a:ext cx="7391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6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quyết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có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 smtClean="0"/>
              <a:t>cửa</a:t>
            </a:r>
            <a:r>
              <a:rPr lang="en-US" dirty="0" smtClean="0"/>
              <a:t>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bán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máy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MFC </a:t>
            </a:r>
            <a:r>
              <a:rPr lang="en-US" dirty="0" smtClean="0"/>
              <a:t>C++.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́,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bảo</a:t>
            </a:r>
            <a:r>
              <a:rPr lang="en-US" dirty="0" smtClean="0"/>
              <a:t> trì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E28CFC-5AD0-4263-BC98-2366DB2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MATAIN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09" y="1503003"/>
            <a:ext cx="5004504" cy="522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3E4ED-EE39-46DF-982F-824841C6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47410"/>
            <a:ext cx="10515600" cy="132556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F2807A-3D08-4342-82B9-394AA614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90"/>
            <a:ext cx="10515600" cy="54582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</a:t>
            </a:r>
            <a:r>
              <a:rPr lang="en-US" dirty="0"/>
              <a:t>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Manager</a:t>
            </a:r>
            <a:r>
              <a:rPr lang="en-US" dirty="0" smtClean="0"/>
              <a:t> </a:t>
            </a:r>
            <a:r>
              <a:rPr lang="en-US" dirty="0"/>
              <a:t>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Buying </a:t>
            </a:r>
            <a:r>
              <a:rPr lang="en-US" dirty="0" err="1" smtClean="0"/>
              <a:t>motobike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</a:t>
            </a:r>
            <a:r>
              <a:rPr lang="en-US" dirty="0" err="1" smtClean="0"/>
              <a:t>mobobike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DBA8-DDF8-48AE-853B-3A6D676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Quá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làm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7C5102-8619-418C-9584-94C9AD6F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Nhóm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áp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triển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trải</a:t>
            </a:r>
            <a:r>
              <a:rPr lang="en-US" dirty="0" smtClean="0"/>
              <a:t> qua </a:t>
            </a:r>
            <a:r>
              <a:rPr lang="en-US" dirty="0" err="1" smtClean="0"/>
              <a:t>bốn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tích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/>
              <a:t>CDM, LDM, PDM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máy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hành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err="1" smtClean="0"/>
              <a:t>Nhóm</a:t>
            </a:r>
            <a:r>
              <a:rPr lang="en-US" dirty="0" smtClean="0"/>
              <a:t> chia sẻ mã </a:t>
            </a:r>
            <a:r>
              <a:rPr lang="en-US" dirty="0" err="1" smtClean="0"/>
              <a:t>nguồn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cùng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, mã </a:t>
            </a:r>
            <a:r>
              <a:rPr lang="en-US" dirty="0" err="1" smtClean="0"/>
              <a:t>nguồn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ở link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nguyenthchau92</a:t>
            </a:r>
            <a:r>
              <a:rPr lang="en-US" dirty="0" smtClean="0"/>
              <a:t>/</a:t>
            </a:r>
            <a:r>
              <a:rPr lang="en-US" dirty="0" err="1" smtClean="0"/>
              <a:t>Assignment2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̉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– SERVICE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15" y="2359018"/>
            <a:ext cx="3153455" cy="411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8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0" y="2340429"/>
            <a:ext cx="6274721" cy="30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78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 smtClean="0"/>
              <a:t>BUYING </a:t>
            </a:r>
            <a:r>
              <a:rPr lang="en-US" dirty="0" err="1" smtClean="0"/>
              <a:t>MOTOBIKE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81" y="1873703"/>
            <a:ext cx="8696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8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8" y="0"/>
            <a:ext cx="10515600" cy="1325563"/>
          </a:xfrm>
        </p:spPr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MỀM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DDA7332-9B97-489B-814D-D557A8D8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r>
              <a:rPr lang="en-US" dirty="0" smtClean="0"/>
              <a:t>MAINTAIN </a:t>
            </a:r>
            <a:r>
              <a:rPr lang="en-US" dirty="0" err="1" smtClean="0"/>
              <a:t>MOTOBKE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19" y="1469571"/>
            <a:ext cx="8896350" cy="520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6E7DB9F-F9A6-4B4F-ADAB-FD2680F6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BRAND – OPERATING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2" y="1796597"/>
            <a:ext cx="4125687" cy="47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6EE77-0239-471C-B660-54DC7396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CD25BC2-9270-4D22-B309-25CF75AE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/>
              <a:t>BRANCH – </a:t>
            </a:r>
            <a:r>
              <a:rPr lang="en-US" dirty="0" smtClean="0"/>
              <a:t>STAFF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2" y="2720970"/>
            <a:ext cx="11098599" cy="220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339</Words>
  <Application>Microsoft Office PowerPoint</Application>
  <PresentationFormat>Custom</PresentationFormat>
  <Paragraphs>72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BÁO CÁO BÀI TẬP LỚN SỐ 2:  QUẢN LÝ CỬA HÀNG BÁN XE MÁY</vt:lpstr>
      <vt:lpstr>Bài toán cần giải quyết</vt:lpstr>
      <vt:lpstr>Quá trình làm việc</vt:lpstr>
      <vt:lpstr>THIẾT KẾ PHẦN MỀM (CDM)</vt:lpstr>
      <vt:lpstr>THIẾT KẾ PHẦN MỀM (CDM)</vt:lpstr>
      <vt:lpstr>THIẾT KẾ PHẦN MỀM (CDM)</vt:lpstr>
      <vt:lpstr>THIẾT KẾ PHẦN MỀM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CHỨC NĂNG REGISTER</vt:lpstr>
      <vt:lpstr>CHỨC NĂNG LOGIN</vt:lpstr>
      <vt:lpstr>CHỨC NĂNG MOTOBIKE MANAGEMENT</vt:lpstr>
      <vt:lpstr>CHỨC NĂNG BUYING MOTOBIKE</vt:lpstr>
      <vt:lpstr>CHỨC NĂNG PAYMENT</vt:lpstr>
      <vt:lpstr>CHỨC NĂNG MANAGEMENT INCOME</vt:lpstr>
      <vt:lpstr>CHỨC NĂNG MATAIN INFORMATION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SỐ 1: QUẢN LÝ KHÁCH SẠN</dc:title>
  <dc:creator>51003_000</dc:creator>
  <cp:lastModifiedBy>overflow</cp:lastModifiedBy>
  <cp:revision>58</cp:revision>
  <dcterms:created xsi:type="dcterms:W3CDTF">2018-12-16T05:09:55Z</dcterms:created>
  <dcterms:modified xsi:type="dcterms:W3CDTF">2019-03-09T04:13:15Z</dcterms:modified>
</cp:coreProperties>
</file>