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5143500" cx="9144000"/>
  <p:notesSz cx="6858000" cy="9144000"/>
  <p:embeddedFontLst>
    <p:embeddedFont>
      <p:font typeface="Oswald Medium"/>
      <p:regular r:id="rId42"/>
      <p:bold r:id="rId43"/>
    </p:embeddedFont>
    <p:embeddedFont>
      <p:font typeface="Proxima Nova"/>
      <p:regular r:id="rId44"/>
      <p:bold r:id="rId45"/>
      <p:italic r:id="rId46"/>
      <p:boldItalic r:id="rId47"/>
    </p:embeddedFont>
    <p:embeddedFont>
      <p:font typeface="Chewy"/>
      <p:regular r:id="rId48"/>
    </p:embeddedFont>
    <p:embeddedFont>
      <p:font typeface="Montserrat"/>
      <p:regular r:id="rId49"/>
      <p:bold r:id="rId50"/>
      <p:italic r:id="rId51"/>
      <p:boldItalic r:id="rId52"/>
    </p:embeddedFont>
    <p:embeddedFont>
      <p:font typeface="Montserrat Black"/>
      <p:bold r:id="rId53"/>
      <p:boldItalic r:id="rId54"/>
    </p:embeddedFont>
    <p:embeddedFont>
      <p:font typeface="Proxima Nova Semibold"/>
      <p:regular r:id="rId55"/>
      <p:bold r:id="rId56"/>
      <p:boldItalic r:id="rId57"/>
    </p:embeddedFont>
    <p:embeddedFont>
      <p:font typeface="Oswald"/>
      <p:regular r:id="rId58"/>
      <p:bold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FADB7C3-B1E2-4A57-8BDB-C9F2B706AB36}">
  <a:tblStyle styleId="{8FADB7C3-B1E2-4A57-8BDB-C9F2B706AB3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8CDE8DC0-030B-468B-8560-E2137AA772F7}"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font" Target="fonts/OswaldMedium-regular.fntdata"/><Relationship Id="rId41" Type="http://schemas.openxmlformats.org/officeDocument/2006/relationships/slide" Target="slides/slide35.xml"/><Relationship Id="rId44" Type="http://schemas.openxmlformats.org/officeDocument/2006/relationships/font" Target="fonts/ProximaNova-regular.fntdata"/><Relationship Id="rId43" Type="http://schemas.openxmlformats.org/officeDocument/2006/relationships/font" Target="fonts/OswaldMedium-bold.fntdata"/><Relationship Id="rId46" Type="http://schemas.openxmlformats.org/officeDocument/2006/relationships/font" Target="fonts/ProximaNova-italic.fntdata"/><Relationship Id="rId45" Type="http://schemas.openxmlformats.org/officeDocument/2006/relationships/font" Target="fonts/ProximaNova-bold.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Chewy-regular.fntdata"/><Relationship Id="rId47" Type="http://schemas.openxmlformats.org/officeDocument/2006/relationships/font" Target="fonts/ProximaNova-boldItalic.fntdata"/><Relationship Id="rId49" Type="http://schemas.openxmlformats.org/officeDocument/2006/relationships/font" Target="fonts/Montserrat-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Montserrat-italic.fntdata"/><Relationship Id="rId50" Type="http://schemas.openxmlformats.org/officeDocument/2006/relationships/font" Target="fonts/Montserrat-bold.fntdata"/><Relationship Id="rId53" Type="http://schemas.openxmlformats.org/officeDocument/2006/relationships/font" Target="fonts/MontserratBlack-bold.fntdata"/><Relationship Id="rId52" Type="http://schemas.openxmlformats.org/officeDocument/2006/relationships/font" Target="fonts/Montserrat-boldItalic.fntdata"/><Relationship Id="rId11" Type="http://schemas.openxmlformats.org/officeDocument/2006/relationships/slide" Target="slides/slide5.xml"/><Relationship Id="rId55" Type="http://schemas.openxmlformats.org/officeDocument/2006/relationships/font" Target="fonts/ProximaNovaSemibold-regular.fntdata"/><Relationship Id="rId10" Type="http://schemas.openxmlformats.org/officeDocument/2006/relationships/slide" Target="slides/slide4.xml"/><Relationship Id="rId54" Type="http://schemas.openxmlformats.org/officeDocument/2006/relationships/font" Target="fonts/MontserratBlack-boldItalic.fntdata"/><Relationship Id="rId13" Type="http://schemas.openxmlformats.org/officeDocument/2006/relationships/slide" Target="slides/slide7.xml"/><Relationship Id="rId57" Type="http://schemas.openxmlformats.org/officeDocument/2006/relationships/font" Target="fonts/ProximaNovaSemibold-boldItalic.fntdata"/><Relationship Id="rId12" Type="http://schemas.openxmlformats.org/officeDocument/2006/relationships/slide" Target="slides/slide6.xml"/><Relationship Id="rId56" Type="http://schemas.openxmlformats.org/officeDocument/2006/relationships/font" Target="fonts/ProximaNovaSemibold-bold.fntdata"/><Relationship Id="rId15" Type="http://schemas.openxmlformats.org/officeDocument/2006/relationships/slide" Target="slides/slide9.xml"/><Relationship Id="rId59" Type="http://schemas.openxmlformats.org/officeDocument/2006/relationships/font" Target="fonts/Oswald-bold.fntdata"/><Relationship Id="rId14" Type="http://schemas.openxmlformats.org/officeDocument/2006/relationships/slide" Target="slides/slide8.xml"/><Relationship Id="rId58" Type="http://schemas.openxmlformats.org/officeDocument/2006/relationships/font" Target="fonts/Oswald-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230f995c29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230f995c29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230f995c29e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230f995c29e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23757b887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23757b887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23757b8873b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23757b8873b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23757b8873b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23757b8873b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23757b8873b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4" name="Google Shape;734;g23757b8873b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g23757b8873b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7" name="Google Shape;787;g23757b8873b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4" name="Shape 824"/>
        <p:cNvGrpSpPr/>
        <p:nvPr/>
      </p:nvGrpSpPr>
      <p:grpSpPr>
        <a:xfrm>
          <a:off x="0" y="0"/>
          <a:ext cx="0" cy="0"/>
          <a:chOff x="0" y="0"/>
          <a:chExt cx="0" cy="0"/>
        </a:xfrm>
      </p:grpSpPr>
      <p:sp>
        <p:nvSpPr>
          <p:cNvPr id="825" name="Google Shape;825;g23757b8873b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6" name="Google Shape;826;g23757b8873b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3" name="Shape 863"/>
        <p:cNvGrpSpPr/>
        <p:nvPr/>
      </p:nvGrpSpPr>
      <p:grpSpPr>
        <a:xfrm>
          <a:off x="0" y="0"/>
          <a:ext cx="0" cy="0"/>
          <a:chOff x="0" y="0"/>
          <a:chExt cx="0" cy="0"/>
        </a:xfrm>
      </p:grpSpPr>
      <p:sp>
        <p:nvSpPr>
          <p:cNvPr id="864" name="Google Shape;864;g23757b8873b_0_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5" name="Google Shape;865;g23757b8873b_0_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g23757b8873b_0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1" name="Google Shape;871;g23757b8873b_0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9ac7ea12a4_0_26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9ac7ea12a4_0_2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g23757b8873b_0_7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9" name="Google Shape;919;g23757b8873b_0_7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3" name="Shape 953"/>
        <p:cNvGrpSpPr/>
        <p:nvPr/>
      </p:nvGrpSpPr>
      <p:grpSpPr>
        <a:xfrm>
          <a:off x="0" y="0"/>
          <a:ext cx="0" cy="0"/>
          <a:chOff x="0" y="0"/>
          <a:chExt cx="0" cy="0"/>
        </a:xfrm>
      </p:grpSpPr>
      <p:sp>
        <p:nvSpPr>
          <p:cNvPr id="954" name="Google Shape;954;g23757b8873b_0_8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5" name="Google Shape;955;g23757b8873b_0_8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0" name="Shape 1030"/>
        <p:cNvGrpSpPr/>
        <p:nvPr/>
      </p:nvGrpSpPr>
      <p:grpSpPr>
        <a:xfrm>
          <a:off x="0" y="0"/>
          <a:ext cx="0" cy="0"/>
          <a:chOff x="0" y="0"/>
          <a:chExt cx="0" cy="0"/>
        </a:xfrm>
      </p:grpSpPr>
      <p:sp>
        <p:nvSpPr>
          <p:cNvPr id="1031" name="Google Shape;1031;g23757b8873b_0_10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2" name="Google Shape;1032;g23757b8873b_0_1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9" name="Shape 1059"/>
        <p:cNvGrpSpPr/>
        <p:nvPr/>
      </p:nvGrpSpPr>
      <p:grpSpPr>
        <a:xfrm>
          <a:off x="0" y="0"/>
          <a:ext cx="0" cy="0"/>
          <a:chOff x="0" y="0"/>
          <a:chExt cx="0" cy="0"/>
        </a:xfrm>
      </p:grpSpPr>
      <p:sp>
        <p:nvSpPr>
          <p:cNvPr id="1060" name="Google Shape;1060;g23757b8873b_0_1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1" name="Google Shape;1061;g23757b8873b_0_1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5" name="Shape 1065"/>
        <p:cNvGrpSpPr/>
        <p:nvPr/>
      </p:nvGrpSpPr>
      <p:grpSpPr>
        <a:xfrm>
          <a:off x="0" y="0"/>
          <a:ext cx="0" cy="0"/>
          <a:chOff x="0" y="0"/>
          <a:chExt cx="0" cy="0"/>
        </a:xfrm>
      </p:grpSpPr>
      <p:sp>
        <p:nvSpPr>
          <p:cNvPr id="1066" name="Google Shape;1066;g23757b8873b_0_1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7" name="Google Shape;1067;g23757b8873b_0_1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1" name="Shape 1071"/>
        <p:cNvGrpSpPr/>
        <p:nvPr/>
      </p:nvGrpSpPr>
      <p:grpSpPr>
        <a:xfrm>
          <a:off x="0" y="0"/>
          <a:ext cx="0" cy="0"/>
          <a:chOff x="0" y="0"/>
          <a:chExt cx="0" cy="0"/>
        </a:xfrm>
      </p:grpSpPr>
      <p:sp>
        <p:nvSpPr>
          <p:cNvPr id="1072" name="Google Shape;1072;g23757b8873b_0_1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3" name="Google Shape;1073;g23757b8873b_0_1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2" name="Shape 1102"/>
        <p:cNvGrpSpPr/>
        <p:nvPr/>
      </p:nvGrpSpPr>
      <p:grpSpPr>
        <a:xfrm>
          <a:off x="0" y="0"/>
          <a:ext cx="0" cy="0"/>
          <a:chOff x="0" y="0"/>
          <a:chExt cx="0" cy="0"/>
        </a:xfrm>
      </p:grpSpPr>
      <p:sp>
        <p:nvSpPr>
          <p:cNvPr id="1103" name="Google Shape;1103;g23757b8873b_0_1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4" name="Google Shape;1104;g23757b8873b_0_1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9" name="Shape 1139"/>
        <p:cNvGrpSpPr/>
        <p:nvPr/>
      </p:nvGrpSpPr>
      <p:grpSpPr>
        <a:xfrm>
          <a:off x="0" y="0"/>
          <a:ext cx="0" cy="0"/>
          <a:chOff x="0" y="0"/>
          <a:chExt cx="0" cy="0"/>
        </a:xfrm>
      </p:grpSpPr>
      <p:sp>
        <p:nvSpPr>
          <p:cNvPr id="1140" name="Google Shape;1140;g23757b8873b_0_1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1" name="Google Shape;1141;g23757b8873b_0_1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1" name="Shape 1171"/>
        <p:cNvGrpSpPr/>
        <p:nvPr/>
      </p:nvGrpSpPr>
      <p:grpSpPr>
        <a:xfrm>
          <a:off x="0" y="0"/>
          <a:ext cx="0" cy="0"/>
          <a:chOff x="0" y="0"/>
          <a:chExt cx="0" cy="0"/>
        </a:xfrm>
      </p:grpSpPr>
      <p:sp>
        <p:nvSpPr>
          <p:cNvPr id="1172" name="Google Shape;1172;g23757b8873b_0_1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3" name="Google Shape;1173;g23757b8873b_0_1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7" name="Shape 1227"/>
        <p:cNvGrpSpPr/>
        <p:nvPr/>
      </p:nvGrpSpPr>
      <p:grpSpPr>
        <a:xfrm>
          <a:off x="0" y="0"/>
          <a:ext cx="0" cy="0"/>
          <a:chOff x="0" y="0"/>
          <a:chExt cx="0" cy="0"/>
        </a:xfrm>
      </p:grpSpPr>
      <p:sp>
        <p:nvSpPr>
          <p:cNvPr id="1228" name="Google Shape;1228;g23757b8873b_0_1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9" name="Google Shape;1229;g23757b8873b_0_1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9ac7ea12a4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9ac7ea12a4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3" name="Shape 1233"/>
        <p:cNvGrpSpPr/>
        <p:nvPr/>
      </p:nvGrpSpPr>
      <p:grpSpPr>
        <a:xfrm>
          <a:off x="0" y="0"/>
          <a:ext cx="0" cy="0"/>
          <a:chOff x="0" y="0"/>
          <a:chExt cx="0" cy="0"/>
        </a:xfrm>
      </p:grpSpPr>
      <p:sp>
        <p:nvSpPr>
          <p:cNvPr id="1234" name="Google Shape;1234;g23757b8873b_0_1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5" name="Google Shape;1235;g23757b8873b_0_1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0" name="Shape 1290"/>
        <p:cNvGrpSpPr/>
        <p:nvPr/>
      </p:nvGrpSpPr>
      <p:grpSpPr>
        <a:xfrm>
          <a:off x="0" y="0"/>
          <a:ext cx="0" cy="0"/>
          <a:chOff x="0" y="0"/>
          <a:chExt cx="0" cy="0"/>
        </a:xfrm>
      </p:grpSpPr>
      <p:sp>
        <p:nvSpPr>
          <p:cNvPr id="1291" name="Google Shape;1291;g23757b8873b_0_1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2" name="Google Shape;1292;g23757b8873b_0_1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4" name="Shape 1324"/>
        <p:cNvGrpSpPr/>
        <p:nvPr/>
      </p:nvGrpSpPr>
      <p:grpSpPr>
        <a:xfrm>
          <a:off x="0" y="0"/>
          <a:ext cx="0" cy="0"/>
          <a:chOff x="0" y="0"/>
          <a:chExt cx="0" cy="0"/>
        </a:xfrm>
      </p:grpSpPr>
      <p:sp>
        <p:nvSpPr>
          <p:cNvPr id="1325" name="Google Shape;1325;g23757b8873b_0_18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6" name="Google Shape;1326;g23757b8873b_0_18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5" name="Shape 1425"/>
        <p:cNvGrpSpPr/>
        <p:nvPr/>
      </p:nvGrpSpPr>
      <p:grpSpPr>
        <a:xfrm>
          <a:off x="0" y="0"/>
          <a:ext cx="0" cy="0"/>
          <a:chOff x="0" y="0"/>
          <a:chExt cx="0" cy="0"/>
        </a:xfrm>
      </p:grpSpPr>
      <p:sp>
        <p:nvSpPr>
          <p:cNvPr id="1426" name="Google Shape;1426;g232c1e38fb8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7" name="Google Shape;1427;g232c1e38fb8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2" name="Shape 1432"/>
        <p:cNvGrpSpPr/>
        <p:nvPr/>
      </p:nvGrpSpPr>
      <p:grpSpPr>
        <a:xfrm>
          <a:off x="0" y="0"/>
          <a:ext cx="0" cy="0"/>
          <a:chOff x="0" y="0"/>
          <a:chExt cx="0" cy="0"/>
        </a:xfrm>
      </p:grpSpPr>
      <p:sp>
        <p:nvSpPr>
          <p:cNvPr id="1433" name="Google Shape;1433;g232c1e38fb8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4" name="Google Shape;1434;g232c1e38fb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9" name="Shape 1439"/>
        <p:cNvGrpSpPr/>
        <p:nvPr/>
      </p:nvGrpSpPr>
      <p:grpSpPr>
        <a:xfrm>
          <a:off x="0" y="0"/>
          <a:ext cx="0" cy="0"/>
          <a:chOff x="0" y="0"/>
          <a:chExt cx="0" cy="0"/>
        </a:xfrm>
      </p:grpSpPr>
      <p:sp>
        <p:nvSpPr>
          <p:cNvPr id="1440" name="Google Shape;1440;g232c1e38fb8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1" name="Google Shape;1441;g232c1e38fb8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32c1e38fb8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232c1e38fb8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232c1e38fb8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232c1e38fb8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230f995c29e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230f995c29e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232c1e38fb8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232c1e38fb8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232c1e38fb8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232c1e38fb8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232c1e38fb8_0_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232c1e38fb8_0_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098360" y="919550"/>
            <a:ext cx="4923600" cy="29010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1098338" y="3820550"/>
            <a:ext cx="4923600" cy="354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a:off x="0" y="785825"/>
            <a:ext cx="6326400" cy="356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5400000">
            <a:off x="-447162" y="807450"/>
            <a:ext cx="1904100" cy="289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8100000">
            <a:off x="353314" y="2095270"/>
            <a:ext cx="303773" cy="303773"/>
          </a:xfrm>
          <a:prstGeom prst="plus">
            <a:avLst>
              <a:gd fmla="val 35578"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1224335" y="4589052"/>
            <a:ext cx="4182751" cy="402045"/>
            <a:chOff x="-79178" y="4632327"/>
            <a:chExt cx="4182751" cy="402045"/>
          </a:xfrm>
        </p:grpSpPr>
        <p:sp>
          <p:nvSpPr>
            <p:cNvPr id="15" name="Google Shape;15;p2"/>
            <p:cNvSpPr/>
            <p:nvPr/>
          </p:nvSpPr>
          <p:spPr>
            <a:xfrm rot="10800000">
              <a:off x="192473" y="463831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rot="10800000">
              <a:off x="-79178" y="463831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rot="10800000">
              <a:off x="192473" y="4926373"/>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rot="10800000">
              <a:off x="-79178" y="4926373"/>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rot="10800000">
              <a:off x="735773" y="463489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rot="10800000">
              <a:off x="464122" y="463489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rot="10800000">
              <a:off x="735773" y="4922948"/>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rot="10800000">
              <a:off x="464122" y="4922948"/>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rot="10800000">
              <a:off x="1279073" y="4636602"/>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rot="10800000">
              <a:off x="1007422" y="4636602"/>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rot="10800000">
              <a:off x="1279073" y="492466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rot="10800000">
              <a:off x="1007422" y="492466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rot="10800000">
              <a:off x="1822373" y="4633177"/>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rot="10800000">
              <a:off x="1550722" y="4633177"/>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rot="10800000">
              <a:off x="1822373" y="492123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rot="10800000">
              <a:off x="1550722" y="492123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10800000">
              <a:off x="2365673" y="463746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rot="10800000">
              <a:off x="2094022" y="463746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rot="10800000">
              <a:off x="2365673" y="4925523"/>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10800000">
              <a:off x="2094022" y="4925523"/>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10800000">
              <a:off x="2908973" y="463404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rot="10800000">
              <a:off x="2637322" y="463404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rot="10800000">
              <a:off x="2908973" y="4922098"/>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rot="10800000">
              <a:off x="2637322" y="4922098"/>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10800000">
              <a:off x="3452273" y="4635752"/>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rot="10800000">
              <a:off x="3180622" y="4635752"/>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10800000">
              <a:off x="3452273" y="492381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rot="10800000">
              <a:off x="3180622" y="492381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10800000">
              <a:off x="3995573" y="4632327"/>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rot="10800000">
              <a:off x="3723922" y="4632327"/>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10800000">
              <a:off x="3995573" y="492038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rot="10800000">
              <a:off x="3723922" y="492038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 name="Google Shape;47;p2"/>
          <p:cNvGrpSpPr/>
          <p:nvPr/>
        </p:nvGrpSpPr>
        <p:grpSpPr>
          <a:xfrm rot="5400000">
            <a:off x="5135110" y="2370727"/>
            <a:ext cx="4182751" cy="402045"/>
            <a:chOff x="-79178" y="4632327"/>
            <a:chExt cx="4182751" cy="402045"/>
          </a:xfrm>
        </p:grpSpPr>
        <p:sp>
          <p:nvSpPr>
            <p:cNvPr id="48" name="Google Shape;48;p2"/>
            <p:cNvSpPr/>
            <p:nvPr/>
          </p:nvSpPr>
          <p:spPr>
            <a:xfrm rot="10800000">
              <a:off x="192473" y="4638315"/>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rot="10800000">
              <a:off x="-79178" y="4638315"/>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rot="10800000">
              <a:off x="192473" y="4926373"/>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rot="10800000">
              <a:off x="-79178" y="4926373"/>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rot="10800000">
              <a:off x="735773" y="4634890"/>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rot="10800000">
              <a:off x="464122" y="4634890"/>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rot="10800000">
              <a:off x="735773" y="4922948"/>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rot="10800000">
              <a:off x="464122" y="4922948"/>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rot="10800000">
              <a:off x="1279073" y="4636602"/>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rot="10800000">
              <a:off x="1007422" y="4636602"/>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rot="10800000">
              <a:off x="1279073" y="4924660"/>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rot="10800000">
              <a:off x="1007422" y="4924660"/>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rot="10800000">
              <a:off x="1822373" y="4633177"/>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rot="10800000">
              <a:off x="1550722" y="4633177"/>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rot="10800000">
              <a:off x="1822373" y="4921235"/>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rot="10800000">
              <a:off x="1550722" y="4921235"/>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rot="10800000">
              <a:off x="2365673" y="4637465"/>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rot="10800000">
              <a:off x="2094022" y="4637465"/>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rot="10800000">
              <a:off x="2365673" y="4925523"/>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rot="10800000">
              <a:off x="2094022" y="4925523"/>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rot="10800000">
              <a:off x="2908973" y="4634040"/>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rot="10800000">
              <a:off x="2637322" y="4634040"/>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rot="10800000">
              <a:off x="2908973" y="4922098"/>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rot="10800000">
              <a:off x="2637322" y="4922098"/>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rot="10800000">
              <a:off x="3452273" y="4635752"/>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rot="10800000">
              <a:off x="3180622" y="4635752"/>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rot="10800000">
              <a:off x="3452273" y="4923810"/>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rot="10800000">
              <a:off x="3180622" y="4923810"/>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rot="10800000">
              <a:off x="3995573" y="4632327"/>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rot="10800000">
              <a:off x="3723922" y="4632327"/>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rot="10800000">
              <a:off x="3995573" y="4920385"/>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rot="10800000">
              <a:off x="3723922" y="4920385"/>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 name="Google Shape;80;p2"/>
          <p:cNvSpPr/>
          <p:nvPr/>
        </p:nvSpPr>
        <p:spPr>
          <a:xfrm rot="-2700000">
            <a:off x="8423164" y="2732612"/>
            <a:ext cx="303773" cy="303773"/>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rot="-2700000">
            <a:off x="8423164" y="2341930"/>
            <a:ext cx="303773" cy="303773"/>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rot="8100000">
            <a:off x="353314" y="2493027"/>
            <a:ext cx="303773" cy="303773"/>
          </a:xfrm>
          <a:prstGeom prst="plus">
            <a:avLst>
              <a:gd fmla="val 35578"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8126650" y="-1051950"/>
            <a:ext cx="2128800" cy="2128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rot="-5400000">
            <a:off x="7623313" y="4042080"/>
            <a:ext cx="1904100" cy="289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14" name="Shape 314"/>
        <p:cNvGrpSpPr/>
        <p:nvPr/>
      </p:nvGrpSpPr>
      <p:grpSpPr>
        <a:xfrm>
          <a:off x="0" y="0"/>
          <a:ext cx="0" cy="0"/>
          <a:chOff x="0" y="0"/>
          <a:chExt cx="0" cy="0"/>
        </a:xfrm>
      </p:grpSpPr>
      <p:grpSp>
        <p:nvGrpSpPr>
          <p:cNvPr id="315" name="Google Shape;315;p11"/>
          <p:cNvGrpSpPr/>
          <p:nvPr/>
        </p:nvGrpSpPr>
        <p:grpSpPr>
          <a:xfrm>
            <a:off x="2480622" y="4718352"/>
            <a:ext cx="4182751" cy="402045"/>
            <a:chOff x="-79178" y="4632327"/>
            <a:chExt cx="4182751" cy="402045"/>
          </a:xfrm>
        </p:grpSpPr>
        <p:sp>
          <p:nvSpPr>
            <p:cNvPr id="316" name="Google Shape;316;p11"/>
            <p:cNvSpPr/>
            <p:nvPr/>
          </p:nvSpPr>
          <p:spPr>
            <a:xfrm rot="10800000">
              <a:off x="192473" y="463831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1"/>
            <p:cNvSpPr/>
            <p:nvPr/>
          </p:nvSpPr>
          <p:spPr>
            <a:xfrm rot="10800000">
              <a:off x="-79178" y="463831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1"/>
            <p:cNvSpPr/>
            <p:nvPr/>
          </p:nvSpPr>
          <p:spPr>
            <a:xfrm rot="10800000">
              <a:off x="192473" y="492637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1"/>
            <p:cNvSpPr/>
            <p:nvPr/>
          </p:nvSpPr>
          <p:spPr>
            <a:xfrm rot="10800000">
              <a:off x="-79178" y="492637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1"/>
            <p:cNvSpPr/>
            <p:nvPr/>
          </p:nvSpPr>
          <p:spPr>
            <a:xfrm rot="10800000">
              <a:off x="735773" y="463489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1"/>
            <p:cNvSpPr/>
            <p:nvPr/>
          </p:nvSpPr>
          <p:spPr>
            <a:xfrm rot="10800000">
              <a:off x="464122" y="463489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1"/>
            <p:cNvSpPr/>
            <p:nvPr/>
          </p:nvSpPr>
          <p:spPr>
            <a:xfrm rot="10800000">
              <a:off x="735773" y="492294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1"/>
            <p:cNvSpPr/>
            <p:nvPr/>
          </p:nvSpPr>
          <p:spPr>
            <a:xfrm rot="10800000">
              <a:off x="464122" y="492294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1"/>
            <p:cNvSpPr/>
            <p:nvPr/>
          </p:nvSpPr>
          <p:spPr>
            <a:xfrm rot="10800000">
              <a:off x="1279073" y="463660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1"/>
            <p:cNvSpPr/>
            <p:nvPr/>
          </p:nvSpPr>
          <p:spPr>
            <a:xfrm rot="10800000">
              <a:off x="1007422" y="463660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1"/>
            <p:cNvSpPr/>
            <p:nvPr/>
          </p:nvSpPr>
          <p:spPr>
            <a:xfrm rot="10800000">
              <a:off x="1279073" y="492466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1"/>
            <p:cNvSpPr/>
            <p:nvPr/>
          </p:nvSpPr>
          <p:spPr>
            <a:xfrm rot="10800000">
              <a:off x="1007422" y="492466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1"/>
            <p:cNvSpPr/>
            <p:nvPr/>
          </p:nvSpPr>
          <p:spPr>
            <a:xfrm rot="10800000">
              <a:off x="1822373" y="463317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1"/>
            <p:cNvSpPr/>
            <p:nvPr/>
          </p:nvSpPr>
          <p:spPr>
            <a:xfrm rot="10800000">
              <a:off x="1550722" y="463317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1"/>
            <p:cNvSpPr/>
            <p:nvPr/>
          </p:nvSpPr>
          <p:spPr>
            <a:xfrm rot="10800000">
              <a:off x="1822373" y="492123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1"/>
            <p:cNvSpPr/>
            <p:nvPr/>
          </p:nvSpPr>
          <p:spPr>
            <a:xfrm rot="10800000">
              <a:off x="1550722" y="492123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1"/>
            <p:cNvSpPr/>
            <p:nvPr/>
          </p:nvSpPr>
          <p:spPr>
            <a:xfrm rot="10800000">
              <a:off x="2365673" y="463746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1"/>
            <p:cNvSpPr/>
            <p:nvPr/>
          </p:nvSpPr>
          <p:spPr>
            <a:xfrm rot="10800000">
              <a:off x="2094022" y="463746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1"/>
            <p:cNvSpPr/>
            <p:nvPr/>
          </p:nvSpPr>
          <p:spPr>
            <a:xfrm rot="10800000">
              <a:off x="2365673" y="492552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1"/>
            <p:cNvSpPr/>
            <p:nvPr/>
          </p:nvSpPr>
          <p:spPr>
            <a:xfrm rot="10800000">
              <a:off x="2094022" y="492552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1"/>
            <p:cNvSpPr/>
            <p:nvPr/>
          </p:nvSpPr>
          <p:spPr>
            <a:xfrm rot="10800000">
              <a:off x="2908973" y="463404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1"/>
            <p:cNvSpPr/>
            <p:nvPr/>
          </p:nvSpPr>
          <p:spPr>
            <a:xfrm rot="10800000">
              <a:off x="2637322" y="463404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1"/>
            <p:cNvSpPr/>
            <p:nvPr/>
          </p:nvSpPr>
          <p:spPr>
            <a:xfrm rot="10800000">
              <a:off x="2908973" y="492209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1"/>
            <p:cNvSpPr/>
            <p:nvPr/>
          </p:nvSpPr>
          <p:spPr>
            <a:xfrm rot="10800000">
              <a:off x="2637322" y="492209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1"/>
            <p:cNvSpPr/>
            <p:nvPr/>
          </p:nvSpPr>
          <p:spPr>
            <a:xfrm rot="10800000">
              <a:off x="3452273" y="463575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1"/>
            <p:cNvSpPr/>
            <p:nvPr/>
          </p:nvSpPr>
          <p:spPr>
            <a:xfrm rot="10800000">
              <a:off x="3180622" y="463575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1"/>
            <p:cNvSpPr/>
            <p:nvPr/>
          </p:nvSpPr>
          <p:spPr>
            <a:xfrm rot="10800000">
              <a:off x="3452273" y="492381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1"/>
            <p:cNvSpPr/>
            <p:nvPr/>
          </p:nvSpPr>
          <p:spPr>
            <a:xfrm rot="10800000">
              <a:off x="3180622" y="492381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1"/>
            <p:cNvSpPr/>
            <p:nvPr/>
          </p:nvSpPr>
          <p:spPr>
            <a:xfrm rot="10800000">
              <a:off x="3995573" y="463232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1"/>
            <p:cNvSpPr/>
            <p:nvPr/>
          </p:nvSpPr>
          <p:spPr>
            <a:xfrm rot="10800000">
              <a:off x="3723922" y="463232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1"/>
            <p:cNvSpPr/>
            <p:nvPr/>
          </p:nvSpPr>
          <p:spPr>
            <a:xfrm rot="10800000">
              <a:off x="3995573" y="492038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1"/>
            <p:cNvSpPr/>
            <p:nvPr/>
          </p:nvSpPr>
          <p:spPr>
            <a:xfrm rot="10800000">
              <a:off x="3723922" y="492038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8" name="Google Shape;348;p11"/>
          <p:cNvSpPr/>
          <p:nvPr/>
        </p:nvSpPr>
        <p:spPr>
          <a:xfrm>
            <a:off x="0" y="1660000"/>
            <a:ext cx="7585200" cy="1869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1"/>
          <p:cNvSpPr txBox="1"/>
          <p:nvPr>
            <p:ph hasCustomPrompt="1" type="title"/>
          </p:nvPr>
        </p:nvSpPr>
        <p:spPr>
          <a:xfrm>
            <a:off x="1558625" y="1660000"/>
            <a:ext cx="6026700" cy="19512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50" name="Google Shape;350;p11"/>
          <p:cNvSpPr txBox="1"/>
          <p:nvPr>
            <p:ph idx="1" type="body"/>
          </p:nvPr>
        </p:nvSpPr>
        <p:spPr>
          <a:xfrm>
            <a:off x="1995600" y="3529900"/>
            <a:ext cx="5152800" cy="4257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sz="1600">
                <a:solidFill>
                  <a:schemeClr val="accent1"/>
                </a:solidFill>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351" name="Google Shape;351;p11"/>
          <p:cNvSpPr/>
          <p:nvPr/>
        </p:nvSpPr>
        <p:spPr>
          <a:xfrm rot="10800000">
            <a:off x="-9" y="723447"/>
            <a:ext cx="1563000" cy="211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1"/>
          <p:cNvSpPr/>
          <p:nvPr/>
        </p:nvSpPr>
        <p:spPr>
          <a:xfrm rot="-8100000">
            <a:off x="2019785" y="710929"/>
            <a:ext cx="236739" cy="236739"/>
          </a:xfrm>
          <a:prstGeom prst="plus">
            <a:avLst>
              <a:gd fmla="val 3557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1"/>
          <p:cNvSpPr/>
          <p:nvPr/>
        </p:nvSpPr>
        <p:spPr>
          <a:xfrm rot="-8100000">
            <a:off x="1727676" y="710929"/>
            <a:ext cx="236739" cy="236739"/>
          </a:xfrm>
          <a:prstGeom prst="plus">
            <a:avLst>
              <a:gd fmla="val 3557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1"/>
          <p:cNvSpPr/>
          <p:nvPr/>
        </p:nvSpPr>
        <p:spPr>
          <a:xfrm>
            <a:off x="7981250" y="-488750"/>
            <a:ext cx="1525500" cy="1525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355" name="Shape 35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359" name="Shape 35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5" name="Shape 85"/>
        <p:cNvGrpSpPr/>
        <p:nvPr/>
      </p:nvGrpSpPr>
      <p:grpSpPr>
        <a:xfrm>
          <a:off x="0" y="0"/>
          <a:ext cx="0" cy="0"/>
          <a:chOff x="0" y="0"/>
          <a:chExt cx="0" cy="0"/>
        </a:xfrm>
      </p:grpSpPr>
      <p:sp>
        <p:nvSpPr>
          <p:cNvPr id="86" name="Google Shape;86;p3"/>
          <p:cNvSpPr/>
          <p:nvPr/>
        </p:nvSpPr>
        <p:spPr>
          <a:xfrm>
            <a:off x="1977750" y="1267625"/>
            <a:ext cx="5188500" cy="26082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
          <p:cNvSpPr txBox="1"/>
          <p:nvPr>
            <p:ph type="title"/>
          </p:nvPr>
        </p:nvSpPr>
        <p:spPr>
          <a:xfrm>
            <a:off x="2416650" y="2247800"/>
            <a:ext cx="4310700" cy="619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88" name="Google Shape;88;p3"/>
          <p:cNvSpPr txBox="1"/>
          <p:nvPr>
            <p:ph hasCustomPrompt="1" idx="2" type="title"/>
          </p:nvPr>
        </p:nvSpPr>
        <p:spPr>
          <a:xfrm>
            <a:off x="4060050" y="1517000"/>
            <a:ext cx="1023900" cy="619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solidFill>
                  <a:schemeClr val="lt2"/>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89" name="Google Shape;89;p3"/>
          <p:cNvSpPr txBox="1"/>
          <p:nvPr>
            <p:ph idx="1" type="subTitle"/>
          </p:nvPr>
        </p:nvSpPr>
        <p:spPr>
          <a:xfrm>
            <a:off x="2416650" y="2839775"/>
            <a:ext cx="4310700" cy="8025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3"/>
          <p:cNvSpPr/>
          <p:nvPr/>
        </p:nvSpPr>
        <p:spPr>
          <a:xfrm rot="10800000">
            <a:off x="4" y="4428925"/>
            <a:ext cx="1835100" cy="248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rot="-8100000">
            <a:off x="2429657" y="4414329"/>
            <a:ext cx="277893" cy="277893"/>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rot="-8100000">
            <a:off x="2086695" y="4414329"/>
            <a:ext cx="277893" cy="277893"/>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7308904" y="458875"/>
            <a:ext cx="1835100" cy="248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rot="2700000">
            <a:off x="6436458" y="444279"/>
            <a:ext cx="277893" cy="277893"/>
          </a:xfrm>
          <a:prstGeom prst="plus">
            <a:avLst>
              <a:gd fmla="val 35578"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rot="2700000">
            <a:off x="6779421" y="444279"/>
            <a:ext cx="277893" cy="277893"/>
          </a:xfrm>
          <a:prstGeom prst="plus">
            <a:avLst>
              <a:gd fmla="val 35578"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3"/>
          <p:cNvGrpSpPr/>
          <p:nvPr/>
        </p:nvGrpSpPr>
        <p:grpSpPr>
          <a:xfrm rot="5400000">
            <a:off x="-678478" y="931427"/>
            <a:ext cx="2009551" cy="401195"/>
            <a:chOff x="3987172" y="4163502"/>
            <a:chExt cx="2009551" cy="401195"/>
          </a:xfrm>
        </p:grpSpPr>
        <p:sp>
          <p:nvSpPr>
            <p:cNvPr id="97" name="Google Shape;97;p3"/>
            <p:cNvSpPr/>
            <p:nvPr/>
          </p:nvSpPr>
          <p:spPr>
            <a:xfrm rot="10800000">
              <a:off x="4258823" y="4168640"/>
              <a:ext cx="108000" cy="10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rot="10800000">
              <a:off x="3987172" y="4168640"/>
              <a:ext cx="108000" cy="10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rot="10800000">
              <a:off x="4258823" y="4456698"/>
              <a:ext cx="108000" cy="10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rot="10800000">
              <a:off x="3987172" y="4456698"/>
              <a:ext cx="108000" cy="10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rot="10800000">
              <a:off x="4802123" y="4165215"/>
              <a:ext cx="108000" cy="10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rot="10800000">
              <a:off x="4530472" y="4165215"/>
              <a:ext cx="108000" cy="10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rot="10800000">
              <a:off x="4802123" y="4453273"/>
              <a:ext cx="108000" cy="10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rot="10800000">
              <a:off x="4530472" y="4453273"/>
              <a:ext cx="108000" cy="10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rot="10800000">
              <a:off x="5345423" y="4166927"/>
              <a:ext cx="108000" cy="10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rot="10800000">
              <a:off x="5073772" y="4166927"/>
              <a:ext cx="108000" cy="10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rot="10800000">
              <a:off x="5345423" y="4454985"/>
              <a:ext cx="108000" cy="10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rot="10800000">
              <a:off x="5073772" y="4454985"/>
              <a:ext cx="108000" cy="10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rot="10800000">
              <a:off x="5888723" y="4163502"/>
              <a:ext cx="108000" cy="10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rot="10800000">
              <a:off x="5617072" y="4163502"/>
              <a:ext cx="108000" cy="10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rot="10800000">
              <a:off x="5888723" y="4451560"/>
              <a:ext cx="108000" cy="10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rot="10800000">
              <a:off x="5617072" y="4451560"/>
              <a:ext cx="108000" cy="10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 name="Google Shape;113;p3"/>
          <p:cNvGrpSpPr/>
          <p:nvPr/>
        </p:nvGrpSpPr>
        <p:grpSpPr>
          <a:xfrm rot="5400000">
            <a:off x="7823222" y="3811752"/>
            <a:ext cx="2009551" cy="401195"/>
            <a:chOff x="3987172" y="4163502"/>
            <a:chExt cx="2009551" cy="401195"/>
          </a:xfrm>
        </p:grpSpPr>
        <p:sp>
          <p:nvSpPr>
            <p:cNvPr id="114" name="Google Shape;114;p3"/>
            <p:cNvSpPr/>
            <p:nvPr/>
          </p:nvSpPr>
          <p:spPr>
            <a:xfrm rot="10800000">
              <a:off x="4258823" y="416864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rot="10800000">
              <a:off x="3987172" y="416864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rot="10800000">
              <a:off x="4258823" y="4456698"/>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rot="10800000">
              <a:off x="3987172" y="4456698"/>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rot="10800000">
              <a:off x="4802123" y="416521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rot="10800000">
              <a:off x="4530472" y="416521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rot="10800000">
              <a:off x="4802123" y="4453273"/>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rot="10800000">
              <a:off x="4530472" y="4453273"/>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rot="10800000">
              <a:off x="5345423" y="4166927"/>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rot="10800000">
              <a:off x="5073772" y="4166927"/>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rot="10800000">
              <a:off x="5345423" y="445498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rot="10800000">
              <a:off x="5073772" y="445498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rot="10800000">
              <a:off x="5888723" y="4163502"/>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rot="10800000">
              <a:off x="5617072" y="4163502"/>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rot="10800000">
              <a:off x="5888723" y="445156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rot="10800000">
              <a:off x="5617072" y="445156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0" name="Shape 130"/>
        <p:cNvGrpSpPr/>
        <p:nvPr/>
      </p:nvGrpSpPr>
      <p:grpSpPr>
        <a:xfrm>
          <a:off x="0" y="0"/>
          <a:ext cx="0" cy="0"/>
          <a:chOff x="0" y="0"/>
          <a:chExt cx="0" cy="0"/>
        </a:xfrm>
      </p:grpSpPr>
      <p:sp>
        <p:nvSpPr>
          <p:cNvPr id="131" name="Google Shape;131;p4"/>
          <p:cNvSpPr/>
          <p:nvPr/>
        </p:nvSpPr>
        <p:spPr>
          <a:xfrm>
            <a:off x="572700" y="1211475"/>
            <a:ext cx="7998600" cy="4071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txBox="1"/>
          <p:nvPr>
            <p:ph type="title"/>
          </p:nvPr>
        </p:nvSpPr>
        <p:spPr>
          <a:xfrm>
            <a:off x="720000" y="570550"/>
            <a:ext cx="7704000" cy="5706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sz="300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33" name="Google Shape;133;p4"/>
          <p:cNvSpPr txBox="1"/>
          <p:nvPr>
            <p:ph idx="1" type="body"/>
          </p:nvPr>
        </p:nvSpPr>
        <p:spPr>
          <a:xfrm>
            <a:off x="720000" y="1268175"/>
            <a:ext cx="7704000" cy="3300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rgbClr val="642D10"/>
              </a:buClr>
              <a:buSzPts val="1200"/>
              <a:buFont typeface="Oswald"/>
              <a:buAutoNum type="arabicPeriod"/>
              <a:defRPr sz="1200"/>
            </a:lvl1pPr>
            <a:lvl2pPr indent="-304800" lvl="1" marL="914400">
              <a:spcBef>
                <a:spcPts val="0"/>
              </a:spcBef>
              <a:spcAft>
                <a:spcPts val="0"/>
              </a:spcAft>
              <a:buClr>
                <a:srgbClr val="642D10"/>
              </a:buClr>
              <a:buSzPts val="1200"/>
              <a:buFont typeface="Roboto Condensed Light"/>
              <a:buAutoNum type="alphaLcPeriod"/>
              <a:defRPr/>
            </a:lvl2pPr>
            <a:lvl3pPr indent="-304800" lvl="2" marL="1371600">
              <a:spcBef>
                <a:spcPts val="0"/>
              </a:spcBef>
              <a:spcAft>
                <a:spcPts val="0"/>
              </a:spcAft>
              <a:buClr>
                <a:srgbClr val="642D10"/>
              </a:buClr>
              <a:buSzPts val="1200"/>
              <a:buFont typeface="Roboto Condensed Light"/>
              <a:buAutoNum type="romanLcPeriod"/>
              <a:defRPr/>
            </a:lvl3pPr>
            <a:lvl4pPr indent="-304800" lvl="3" marL="1828800">
              <a:spcBef>
                <a:spcPts val="0"/>
              </a:spcBef>
              <a:spcAft>
                <a:spcPts val="0"/>
              </a:spcAft>
              <a:buClr>
                <a:srgbClr val="642D10"/>
              </a:buClr>
              <a:buSzPts val="1200"/>
              <a:buFont typeface="Roboto Condensed Light"/>
              <a:buAutoNum type="arabicPeriod"/>
              <a:defRPr/>
            </a:lvl4pPr>
            <a:lvl5pPr indent="-304800" lvl="4" marL="2286000">
              <a:spcBef>
                <a:spcPts val="0"/>
              </a:spcBef>
              <a:spcAft>
                <a:spcPts val="0"/>
              </a:spcAft>
              <a:buClr>
                <a:srgbClr val="642D10"/>
              </a:buClr>
              <a:buSzPts val="1200"/>
              <a:buFont typeface="Roboto Condensed Light"/>
              <a:buAutoNum type="alphaLcPeriod"/>
              <a:defRPr/>
            </a:lvl5pPr>
            <a:lvl6pPr indent="-304800" lvl="5" marL="2743200">
              <a:spcBef>
                <a:spcPts val="0"/>
              </a:spcBef>
              <a:spcAft>
                <a:spcPts val="0"/>
              </a:spcAft>
              <a:buClr>
                <a:srgbClr val="642D10"/>
              </a:buClr>
              <a:buSzPts val="1200"/>
              <a:buFont typeface="Roboto Condensed Light"/>
              <a:buAutoNum type="romanLcPeriod"/>
              <a:defRPr/>
            </a:lvl6pPr>
            <a:lvl7pPr indent="-304800" lvl="6" marL="3200400">
              <a:spcBef>
                <a:spcPts val="0"/>
              </a:spcBef>
              <a:spcAft>
                <a:spcPts val="0"/>
              </a:spcAft>
              <a:buClr>
                <a:srgbClr val="642D10"/>
              </a:buClr>
              <a:buSzPts val="1200"/>
              <a:buFont typeface="Roboto Condensed Light"/>
              <a:buAutoNum type="arabicPeriod"/>
              <a:defRPr/>
            </a:lvl7pPr>
            <a:lvl8pPr indent="-304800" lvl="7" marL="3657600">
              <a:spcBef>
                <a:spcPts val="0"/>
              </a:spcBef>
              <a:spcAft>
                <a:spcPts val="0"/>
              </a:spcAft>
              <a:buClr>
                <a:srgbClr val="642D10"/>
              </a:buClr>
              <a:buSzPts val="1200"/>
              <a:buFont typeface="Roboto Condensed Light"/>
              <a:buAutoNum type="alphaLcPeriod"/>
              <a:defRPr/>
            </a:lvl8pPr>
            <a:lvl9pPr indent="-304800" lvl="8" marL="4114800">
              <a:spcBef>
                <a:spcPts val="0"/>
              </a:spcBef>
              <a:spcAft>
                <a:spcPts val="0"/>
              </a:spcAft>
              <a:buClr>
                <a:srgbClr val="642D10"/>
              </a:buClr>
              <a:buSzPts val="1200"/>
              <a:buFont typeface="Roboto Condensed Light"/>
              <a:buAutoNum type="romanLcPeriod"/>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4" name="Shape 134"/>
        <p:cNvGrpSpPr/>
        <p:nvPr/>
      </p:nvGrpSpPr>
      <p:grpSpPr>
        <a:xfrm>
          <a:off x="0" y="0"/>
          <a:ext cx="0" cy="0"/>
          <a:chOff x="0" y="0"/>
          <a:chExt cx="0" cy="0"/>
        </a:xfrm>
      </p:grpSpPr>
      <p:sp>
        <p:nvSpPr>
          <p:cNvPr id="135" name="Google Shape;135;p5"/>
          <p:cNvSpPr/>
          <p:nvPr/>
        </p:nvSpPr>
        <p:spPr>
          <a:xfrm>
            <a:off x="2893525" y="3180300"/>
            <a:ext cx="4361100" cy="1309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5"/>
          <p:cNvSpPr/>
          <p:nvPr/>
        </p:nvSpPr>
        <p:spPr>
          <a:xfrm>
            <a:off x="2885975" y="1497450"/>
            <a:ext cx="4361100" cy="1309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5"/>
          <p:cNvSpPr txBox="1"/>
          <p:nvPr>
            <p:ph idx="1" type="subTitle"/>
          </p:nvPr>
        </p:nvSpPr>
        <p:spPr>
          <a:xfrm>
            <a:off x="3007475" y="1572900"/>
            <a:ext cx="2394600" cy="44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Open Sans"/>
              <a:buNone/>
              <a:defRPr b="1" sz="2000">
                <a:latin typeface="Oswald"/>
                <a:ea typeface="Oswald"/>
                <a:cs typeface="Oswald"/>
                <a:sym typeface="Oswa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8" name="Google Shape;138;p5"/>
          <p:cNvSpPr txBox="1"/>
          <p:nvPr>
            <p:ph idx="2" type="subTitle"/>
          </p:nvPr>
        </p:nvSpPr>
        <p:spPr>
          <a:xfrm>
            <a:off x="3007475" y="1916747"/>
            <a:ext cx="4130400" cy="767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9" name="Google Shape;139;p5"/>
          <p:cNvSpPr txBox="1"/>
          <p:nvPr>
            <p:ph hasCustomPrompt="1" type="title"/>
          </p:nvPr>
        </p:nvSpPr>
        <p:spPr>
          <a:xfrm>
            <a:off x="1889372" y="1572900"/>
            <a:ext cx="996600" cy="1309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5500">
                <a:solidFill>
                  <a:schemeClr val="l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40" name="Google Shape;140;p5"/>
          <p:cNvSpPr txBox="1"/>
          <p:nvPr>
            <p:ph idx="3" type="subTitle"/>
          </p:nvPr>
        </p:nvSpPr>
        <p:spPr>
          <a:xfrm>
            <a:off x="3007475" y="3262850"/>
            <a:ext cx="2394600" cy="44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Open Sans"/>
              <a:buNone/>
              <a:defRPr b="1" sz="2000">
                <a:latin typeface="Oswald"/>
                <a:ea typeface="Oswald"/>
                <a:cs typeface="Oswald"/>
                <a:sym typeface="Oswald"/>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141" name="Google Shape;141;p5"/>
          <p:cNvSpPr txBox="1"/>
          <p:nvPr>
            <p:ph idx="4" type="subTitle"/>
          </p:nvPr>
        </p:nvSpPr>
        <p:spPr>
          <a:xfrm>
            <a:off x="3007475" y="3605800"/>
            <a:ext cx="4130400" cy="767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142" name="Google Shape;142;p5"/>
          <p:cNvSpPr txBox="1"/>
          <p:nvPr>
            <p:ph hasCustomPrompt="1" idx="5" type="title"/>
          </p:nvPr>
        </p:nvSpPr>
        <p:spPr>
          <a:xfrm>
            <a:off x="1889372" y="3255750"/>
            <a:ext cx="996600" cy="1309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5500">
                <a:solidFill>
                  <a:schemeClr val="l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43" name="Google Shape;143;p5"/>
          <p:cNvSpPr txBox="1"/>
          <p:nvPr>
            <p:ph idx="6" type="title"/>
          </p:nvPr>
        </p:nvSpPr>
        <p:spPr>
          <a:xfrm>
            <a:off x="720000" y="570550"/>
            <a:ext cx="2727900" cy="570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Oswald"/>
              <a:buNone/>
              <a:defRPr b="1" sz="3500">
                <a:solidFill>
                  <a:schemeClr val="dk1"/>
                </a:solidFill>
                <a:latin typeface="Oswald"/>
                <a:ea typeface="Oswald"/>
                <a:cs typeface="Oswald"/>
                <a:sym typeface="Oswald"/>
              </a:defRPr>
            </a:lvl1pPr>
            <a:lvl2pPr lvl="1" rtl="0">
              <a:spcBef>
                <a:spcPts val="0"/>
              </a:spcBef>
              <a:spcAft>
                <a:spcPts val="0"/>
              </a:spcAft>
              <a:buClr>
                <a:schemeClr val="dk1"/>
              </a:buClr>
              <a:buSzPts val="3500"/>
              <a:buNone/>
              <a:defRPr sz="3500">
                <a:solidFill>
                  <a:schemeClr val="dk1"/>
                </a:solidFill>
              </a:defRPr>
            </a:lvl2pPr>
            <a:lvl3pPr lvl="2" rtl="0">
              <a:spcBef>
                <a:spcPts val="0"/>
              </a:spcBef>
              <a:spcAft>
                <a:spcPts val="0"/>
              </a:spcAft>
              <a:buClr>
                <a:schemeClr val="dk1"/>
              </a:buClr>
              <a:buSzPts val="3500"/>
              <a:buNone/>
              <a:defRPr sz="3500">
                <a:solidFill>
                  <a:schemeClr val="dk1"/>
                </a:solidFill>
              </a:defRPr>
            </a:lvl3pPr>
            <a:lvl4pPr lvl="3" rtl="0">
              <a:spcBef>
                <a:spcPts val="0"/>
              </a:spcBef>
              <a:spcAft>
                <a:spcPts val="0"/>
              </a:spcAft>
              <a:buClr>
                <a:schemeClr val="dk1"/>
              </a:buClr>
              <a:buSzPts val="3500"/>
              <a:buNone/>
              <a:defRPr sz="3500">
                <a:solidFill>
                  <a:schemeClr val="dk1"/>
                </a:solidFill>
              </a:defRPr>
            </a:lvl4pPr>
            <a:lvl5pPr lvl="4" rtl="0">
              <a:spcBef>
                <a:spcPts val="0"/>
              </a:spcBef>
              <a:spcAft>
                <a:spcPts val="0"/>
              </a:spcAft>
              <a:buClr>
                <a:schemeClr val="dk1"/>
              </a:buClr>
              <a:buSzPts val="3500"/>
              <a:buNone/>
              <a:defRPr sz="3500">
                <a:solidFill>
                  <a:schemeClr val="dk1"/>
                </a:solidFill>
              </a:defRPr>
            </a:lvl5pPr>
            <a:lvl6pPr lvl="5" rtl="0">
              <a:spcBef>
                <a:spcPts val="0"/>
              </a:spcBef>
              <a:spcAft>
                <a:spcPts val="0"/>
              </a:spcAft>
              <a:buClr>
                <a:schemeClr val="dk1"/>
              </a:buClr>
              <a:buSzPts val="3500"/>
              <a:buNone/>
              <a:defRPr sz="3500">
                <a:solidFill>
                  <a:schemeClr val="dk1"/>
                </a:solidFill>
              </a:defRPr>
            </a:lvl6pPr>
            <a:lvl7pPr lvl="6" rtl="0">
              <a:spcBef>
                <a:spcPts val="0"/>
              </a:spcBef>
              <a:spcAft>
                <a:spcPts val="0"/>
              </a:spcAft>
              <a:buClr>
                <a:schemeClr val="dk1"/>
              </a:buClr>
              <a:buSzPts val="3500"/>
              <a:buNone/>
              <a:defRPr sz="3500">
                <a:solidFill>
                  <a:schemeClr val="dk1"/>
                </a:solidFill>
              </a:defRPr>
            </a:lvl7pPr>
            <a:lvl8pPr lvl="7" rtl="0">
              <a:spcBef>
                <a:spcPts val="0"/>
              </a:spcBef>
              <a:spcAft>
                <a:spcPts val="0"/>
              </a:spcAft>
              <a:buClr>
                <a:schemeClr val="dk1"/>
              </a:buClr>
              <a:buSzPts val="3500"/>
              <a:buNone/>
              <a:defRPr sz="3500">
                <a:solidFill>
                  <a:schemeClr val="dk1"/>
                </a:solidFill>
              </a:defRPr>
            </a:lvl8pPr>
            <a:lvl9pPr lvl="8" rtl="0">
              <a:spcBef>
                <a:spcPts val="0"/>
              </a:spcBef>
              <a:spcAft>
                <a:spcPts val="0"/>
              </a:spcAft>
              <a:buClr>
                <a:schemeClr val="dk1"/>
              </a:buClr>
              <a:buSzPts val="3500"/>
              <a:buNone/>
              <a:defRPr sz="3500">
                <a:solidFill>
                  <a:schemeClr val="dk1"/>
                </a:solidFill>
              </a:defRPr>
            </a:lvl9pPr>
          </a:lstStyle>
          <a:p/>
        </p:txBody>
      </p:sp>
      <p:sp>
        <p:nvSpPr>
          <p:cNvPr id="144" name="Google Shape;144;p5"/>
          <p:cNvSpPr/>
          <p:nvPr/>
        </p:nvSpPr>
        <p:spPr>
          <a:xfrm rot="5400000">
            <a:off x="7653104" y="4101600"/>
            <a:ext cx="1835100" cy="248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5"/>
          <p:cNvSpPr/>
          <p:nvPr/>
        </p:nvSpPr>
        <p:spPr>
          <a:xfrm rot="8100000">
            <a:off x="8431708" y="2435954"/>
            <a:ext cx="277893" cy="277893"/>
          </a:xfrm>
          <a:prstGeom prst="plus">
            <a:avLst>
              <a:gd fmla="val 3557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5"/>
          <p:cNvSpPr/>
          <p:nvPr/>
        </p:nvSpPr>
        <p:spPr>
          <a:xfrm rot="8100000">
            <a:off x="8431708" y="2778917"/>
            <a:ext cx="277893" cy="277893"/>
          </a:xfrm>
          <a:prstGeom prst="plus">
            <a:avLst>
              <a:gd fmla="val 3557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5"/>
          <p:cNvSpPr/>
          <p:nvPr/>
        </p:nvSpPr>
        <p:spPr>
          <a:xfrm>
            <a:off x="8126075" y="-508950"/>
            <a:ext cx="1460700" cy="1460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5"/>
          <p:cNvSpPr/>
          <p:nvPr/>
        </p:nvSpPr>
        <p:spPr>
          <a:xfrm>
            <a:off x="-228450" y="3778375"/>
            <a:ext cx="1525500" cy="1525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9" name="Shape 149"/>
        <p:cNvGrpSpPr/>
        <p:nvPr/>
      </p:nvGrpSpPr>
      <p:grpSpPr>
        <a:xfrm>
          <a:off x="0" y="0"/>
          <a:ext cx="0" cy="0"/>
          <a:chOff x="0" y="0"/>
          <a:chExt cx="0" cy="0"/>
        </a:xfrm>
      </p:grpSpPr>
      <p:sp>
        <p:nvSpPr>
          <p:cNvPr id="150" name="Google Shape;150;p6"/>
          <p:cNvSpPr txBox="1"/>
          <p:nvPr>
            <p:ph type="title"/>
          </p:nvPr>
        </p:nvSpPr>
        <p:spPr>
          <a:xfrm>
            <a:off x="720000" y="570550"/>
            <a:ext cx="7703400" cy="5706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grpSp>
        <p:nvGrpSpPr>
          <p:cNvPr id="151" name="Google Shape;151;p6"/>
          <p:cNvGrpSpPr/>
          <p:nvPr/>
        </p:nvGrpSpPr>
        <p:grpSpPr>
          <a:xfrm>
            <a:off x="2480622" y="4966827"/>
            <a:ext cx="4182751" cy="402045"/>
            <a:chOff x="-79178" y="4632327"/>
            <a:chExt cx="4182751" cy="402045"/>
          </a:xfrm>
        </p:grpSpPr>
        <p:sp>
          <p:nvSpPr>
            <p:cNvPr id="152" name="Google Shape;152;p6"/>
            <p:cNvSpPr/>
            <p:nvPr/>
          </p:nvSpPr>
          <p:spPr>
            <a:xfrm rot="10800000">
              <a:off x="192473" y="463831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6"/>
            <p:cNvSpPr/>
            <p:nvPr/>
          </p:nvSpPr>
          <p:spPr>
            <a:xfrm rot="10800000">
              <a:off x="-79178" y="463831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6"/>
            <p:cNvSpPr/>
            <p:nvPr/>
          </p:nvSpPr>
          <p:spPr>
            <a:xfrm rot="10800000">
              <a:off x="192473" y="492637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6"/>
            <p:cNvSpPr/>
            <p:nvPr/>
          </p:nvSpPr>
          <p:spPr>
            <a:xfrm rot="10800000">
              <a:off x="-79178" y="492637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6"/>
            <p:cNvSpPr/>
            <p:nvPr/>
          </p:nvSpPr>
          <p:spPr>
            <a:xfrm rot="10800000">
              <a:off x="735773" y="463489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6"/>
            <p:cNvSpPr/>
            <p:nvPr/>
          </p:nvSpPr>
          <p:spPr>
            <a:xfrm rot="10800000">
              <a:off x="464122" y="463489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6"/>
            <p:cNvSpPr/>
            <p:nvPr/>
          </p:nvSpPr>
          <p:spPr>
            <a:xfrm rot="10800000">
              <a:off x="735773" y="492294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6"/>
            <p:cNvSpPr/>
            <p:nvPr/>
          </p:nvSpPr>
          <p:spPr>
            <a:xfrm rot="10800000">
              <a:off x="464122" y="492294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6"/>
            <p:cNvSpPr/>
            <p:nvPr/>
          </p:nvSpPr>
          <p:spPr>
            <a:xfrm rot="10800000">
              <a:off x="1279073" y="463660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6"/>
            <p:cNvSpPr/>
            <p:nvPr/>
          </p:nvSpPr>
          <p:spPr>
            <a:xfrm rot="10800000">
              <a:off x="1007422" y="463660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6"/>
            <p:cNvSpPr/>
            <p:nvPr/>
          </p:nvSpPr>
          <p:spPr>
            <a:xfrm rot="10800000">
              <a:off x="1279073" y="492466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6"/>
            <p:cNvSpPr/>
            <p:nvPr/>
          </p:nvSpPr>
          <p:spPr>
            <a:xfrm rot="10800000">
              <a:off x="1007422" y="492466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6"/>
            <p:cNvSpPr/>
            <p:nvPr/>
          </p:nvSpPr>
          <p:spPr>
            <a:xfrm rot="10800000">
              <a:off x="1822373" y="463317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6"/>
            <p:cNvSpPr/>
            <p:nvPr/>
          </p:nvSpPr>
          <p:spPr>
            <a:xfrm rot="10800000">
              <a:off x="1550722" y="463317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6"/>
            <p:cNvSpPr/>
            <p:nvPr/>
          </p:nvSpPr>
          <p:spPr>
            <a:xfrm rot="10800000">
              <a:off x="1822373" y="492123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6"/>
            <p:cNvSpPr/>
            <p:nvPr/>
          </p:nvSpPr>
          <p:spPr>
            <a:xfrm rot="10800000">
              <a:off x="1550722" y="492123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6"/>
            <p:cNvSpPr/>
            <p:nvPr/>
          </p:nvSpPr>
          <p:spPr>
            <a:xfrm rot="10800000">
              <a:off x="2365673" y="463746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6"/>
            <p:cNvSpPr/>
            <p:nvPr/>
          </p:nvSpPr>
          <p:spPr>
            <a:xfrm rot="10800000">
              <a:off x="2094022" y="463746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6"/>
            <p:cNvSpPr/>
            <p:nvPr/>
          </p:nvSpPr>
          <p:spPr>
            <a:xfrm rot="10800000">
              <a:off x="2365673" y="492552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6"/>
            <p:cNvSpPr/>
            <p:nvPr/>
          </p:nvSpPr>
          <p:spPr>
            <a:xfrm rot="10800000">
              <a:off x="2094022" y="492552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6"/>
            <p:cNvSpPr/>
            <p:nvPr/>
          </p:nvSpPr>
          <p:spPr>
            <a:xfrm rot="10800000">
              <a:off x="2908973" y="463404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6"/>
            <p:cNvSpPr/>
            <p:nvPr/>
          </p:nvSpPr>
          <p:spPr>
            <a:xfrm rot="10800000">
              <a:off x="2637322" y="463404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6"/>
            <p:cNvSpPr/>
            <p:nvPr/>
          </p:nvSpPr>
          <p:spPr>
            <a:xfrm rot="10800000">
              <a:off x="2908973" y="492209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6"/>
            <p:cNvSpPr/>
            <p:nvPr/>
          </p:nvSpPr>
          <p:spPr>
            <a:xfrm rot="10800000">
              <a:off x="2637322" y="492209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6"/>
            <p:cNvSpPr/>
            <p:nvPr/>
          </p:nvSpPr>
          <p:spPr>
            <a:xfrm rot="10800000">
              <a:off x="3452273" y="463575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6"/>
            <p:cNvSpPr/>
            <p:nvPr/>
          </p:nvSpPr>
          <p:spPr>
            <a:xfrm rot="10800000">
              <a:off x="3180622" y="463575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6"/>
            <p:cNvSpPr/>
            <p:nvPr/>
          </p:nvSpPr>
          <p:spPr>
            <a:xfrm rot="10800000">
              <a:off x="3452273" y="492381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6"/>
            <p:cNvSpPr/>
            <p:nvPr/>
          </p:nvSpPr>
          <p:spPr>
            <a:xfrm rot="10800000">
              <a:off x="3180622" y="492381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6"/>
            <p:cNvSpPr/>
            <p:nvPr/>
          </p:nvSpPr>
          <p:spPr>
            <a:xfrm rot="10800000">
              <a:off x="3995573" y="463232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6"/>
            <p:cNvSpPr/>
            <p:nvPr/>
          </p:nvSpPr>
          <p:spPr>
            <a:xfrm rot="10800000">
              <a:off x="3723922" y="463232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6"/>
            <p:cNvSpPr/>
            <p:nvPr/>
          </p:nvSpPr>
          <p:spPr>
            <a:xfrm rot="10800000">
              <a:off x="3995573" y="492038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6"/>
            <p:cNvSpPr/>
            <p:nvPr/>
          </p:nvSpPr>
          <p:spPr>
            <a:xfrm rot="10800000">
              <a:off x="3723922" y="492038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84" name="Shape 184"/>
        <p:cNvGrpSpPr/>
        <p:nvPr/>
      </p:nvGrpSpPr>
      <p:grpSpPr>
        <a:xfrm>
          <a:off x="0" y="0"/>
          <a:ext cx="0" cy="0"/>
          <a:chOff x="0" y="0"/>
          <a:chExt cx="0" cy="0"/>
        </a:xfrm>
      </p:grpSpPr>
      <p:sp>
        <p:nvSpPr>
          <p:cNvPr id="185" name="Google Shape;185;p7"/>
          <p:cNvSpPr/>
          <p:nvPr/>
        </p:nvSpPr>
        <p:spPr>
          <a:xfrm>
            <a:off x="-141700" y="1154800"/>
            <a:ext cx="5186100" cy="2862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7"/>
          <p:cNvSpPr txBox="1"/>
          <p:nvPr>
            <p:ph type="title"/>
          </p:nvPr>
        </p:nvSpPr>
        <p:spPr>
          <a:xfrm>
            <a:off x="720000" y="1890725"/>
            <a:ext cx="4169100" cy="534000"/>
          </a:xfrm>
          <a:prstGeom prst="rect">
            <a:avLst/>
          </a:prstGeom>
        </p:spPr>
        <p:txBody>
          <a:bodyPr anchorCtr="0" anchor="ctr" bIns="91425" lIns="91425" spcFirstLastPara="1" rIns="91425" wrap="square" tIns="91425">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87" name="Google Shape;187;p7"/>
          <p:cNvSpPr txBox="1"/>
          <p:nvPr>
            <p:ph idx="1" type="subTitle"/>
          </p:nvPr>
        </p:nvSpPr>
        <p:spPr>
          <a:xfrm>
            <a:off x="720000" y="2424725"/>
            <a:ext cx="4169100" cy="1044000"/>
          </a:xfrm>
          <a:prstGeom prst="rect">
            <a:avLst/>
          </a:prstGeom>
        </p:spPr>
        <p:txBody>
          <a:bodyPr anchorCtr="0" anchor="t" bIns="91425" lIns="91425" spcFirstLastPara="1" rIns="91425" wrap="square" tIns="91425">
            <a:noAutofit/>
          </a:bodyPr>
          <a:lstStyle>
            <a:lvl1pPr lvl="0">
              <a:spcBef>
                <a:spcPts val="0"/>
              </a:spcBef>
              <a:spcAft>
                <a:spcPts val="0"/>
              </a:spcAft>
              <a:buSzPts val="1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8" name="Google Shape;188;p7"/>
          <p:cNvSpPr/>
          <p:nvPr/>
        </p:nvSpPr>
        <p:spPr>
          <a:xfrm rot="10800000">
            <a:off x="4" y="4428925"/>
            <a:ext cx="1835100" cy="248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7"/>
          <p:cNvSpPr/>
          <p:nvPr/>
        </p:nvSpPr>
        <p:spPr>
          <a:xfrm rot="-8100000">
            <a:off x="2086695" y="4414329"/>
            <a:ext cx="277893" cy="277893"/>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7"/>
          <p:cNvSpPr/>
          <p:nvPr/>
        </p:nvSpPr>
        <p:spPr>
          <a:xfrm>
            <a:off x="-170050" y="-530400"/>
            <a:ext cx="1250400" cy="1250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7"/>
          <p:cNvSpPr/>
          <p:nvPr/>
        </p:nvSpPr>
        <p:spPr>
          <a:xfrm rot="-8100000">
            <a:off x="2429657" y="4414329"/>
            <a:ext cx="277893" cy="277893"/>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92" name="Shape 192"/>
        <p:cNvGrpSpPr/>
        <p:nvPr/>
      </p:nvGrpSpPr>
      <p:grpSpPr>
        <a:xfrm>
          <a:off x="0" y="0"/>
          <a:ext cx="0" cy="0"/>
          <a:chOff x="0" y="0"/>
          <a:chExt cx="0" cy="0"/>
        </a:xfrm>
      </p:grpSpPr>
      <p:sp>
        <p:nvSpPr>
          <p:cNvPr id="193" name="Google Shape;193;p8"/>
          <p:cNvSpPr/>
          <p:nvPr/>
        </p:nvSpPr>
        <p:spPr>
          <a:xfrm>
            <a:off x="1246900" y="-286175"/>
            <a:ext cx="6627000" cy="3960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8"/>
          <p:cNvSpPr txBox="1"/>
          <p:nvPr>
            <p:ph type="title"/>
          </p:nvPr>
        </p:nvSpPr>
        <p:spPr>
          <a:xfrm>
            <a:off x="3134400" y="2966250"/>
            <a:ext cx="2875200" cy="4725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2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95" name="Google Shape;195;p8"/>
          <p:cNvSpPr txBox="1"/>
          <p:nvPr>
            <p:ph idx="1" type="subTitle"/>
          </p:nvPr>
        </p:nvSpPr>
        <p:spPr>
          <a:xfrm>
            <a:off x="1231050" y="1704750"/>
            <a:ext cx="6681900" cy="1032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700"/>
              <a:buNone/>
              <a:defRPr sz="2000"/>
            </a:lvl1pPr>
            <a:lvl2pPr lvl="1" algn="ctr">
              <a:spcBef>
                <a:spcPts val="0"/>
              </a:spcBef>
              <a:spcAft>
                <a:spcPts val="0"/>
              </a:spcAft>
              <a:buSzPts val="1700"/>
              <a:buNone/>
              <a:defRPr sz="1700"/>
            </a:lvl2pPr>
            <a:lvl3pPr lvl="2" algn="ctr">
              <a:spcBef>
                <a:spcPts val="0"/>
              </a:spcBef>
              <a:spcAft>
                <a:spcPts val="0"/>
              </a:spcAft>
              <a:buSzPts val="1700"/>
              <a:buNone/>
              <a:defRPr sz="1700"/>
            </a:lvl3pPr>
            <a:lvl4pPr lvl="3" algn="ctr">
              <a:spcBef>
                <a:spcPts val="0"/>
              </a:spcBef>
              <a:spcAft>
                <a:spcPts val="0"/>
              </a:spcAft>
              <a:buSzPts val="1700"/>
              <a:buNone/>
              <a:defRPr sz="1700"/>
            </a:lvl4pPr>
            <a:lvl5pPr lvl="4" algn="ctr">
              <a:spcBef>
                <a:spcPts val="0"/>
              </a:spcBef>
              <a:spcAft>
                <a:spcPts val="0"/>
              </a:spcAft>
              <a:buSzPts val="1700"/>
              <a:buNone/>
              <a:defRPr sz="1700"/>
            </a:lvl5pPr>
            <a:lvl6pPr lvl="5" algn="ctr">
              <a:spcBef>
                <a:spcPts val="0"/>
              </a:spcBef>
              <a:spcAft>
                <a:spcPts val="0"/>
              </a:spcAft>
              <a:buSzPts val="1700"/>
              <a:buNone/>
              <a:defRPr sz="1700"/>
            </a:lvl6pPr>
            <a:lvl7pPr lvl="6" algn="ctr">
              <a:spcBef>
                <a:spcPts val="0"/>
              </a:spcBef>
              <a:spcAft>
                <a:spcPts val="0"/>
              </a:spcAft>
              <a:buSzPts val="1700"/>
              <a:buNone/>
              <a:defRPr sz="1700"/>
            </a:lvl7pPr>
            <a:lvl8pPr lvl="7" algn="ctr">
              <a:spcBef>
                <a:spcPts val="0"/>
              </a:spcBef>
              <a:spcAft>
                <a:spcPts val="0"/>
              </a:spcAft>
              <a:buSzPts val="1700"/>
              <a:buNone/>
              <a:defRPr sz="1700"/>
            </a:lvl8pPr>
            <a:lvl9pPr lvl="8" algn="ctr">
              <a:spcBef>
                <a:spcPts val="0"/>
              </a:spcBef>
              <a:spcAft>
                <a:spcPts val="0"/>
              </a:spcAft>
              <a:buSzPts val="1700"/>
              <a:buNone/>
              <a:defRPr sz="1700"/>
            </a:lvl9pPr>
          </a:lstStyle>
          <a:p/>
        </p:txBody>
      </p:sp>
      <p:sp>
        <p:nvSpPr>
          <p:cNvPr id="196" name="Google Shape;196;p8"/>
          <p:cNvSpPr/>
          <p:nvPr/>
        </p:nvSpPr>
        <p:spPr>
          <a:xfrm rot="5400000">
            <a:off x="-383312" y="807450"/>
            <a:ext cx="1904100" cy="289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8"/>
          <p:cNvSpPr/>
          <p:nvPr/>
        </p:nvSpPr>
        <p:spPr>
          <a:xfrm rot="8100000">
            <a:off x="417164" y="2095270"/>
            <a:ext cx="303773" cy="303773"/>
          </a:xfrm>
          <a:prstGeom prst="plus">
            <a:avLst>
              <a:gd fmla="val 3557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8"/>
          <p:cNvSpPr/>
          <p:nvPr/>
        </p:nvSpPr>
        <p:spPr>
          <a:xfrm rot="8100000">
            <a:off x="417164" y="2493027"/>
            <a:ext cx="303773" cy="303773"/>
          </a:xfrm>
          <a:prstGeom prst="plus">
            <a:avLst>
              <a:gd fmla="val 3557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8"/>
          <p:cNvSpPr/>
          <p:nvPr/>
        </p:nvSpPr>
        <p:spPr>
          <a:xfrm rot="5400000">
            <a:off x="7622588" y="807450"/>
            <a:ext cx="1904100" cy="289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8"/>
          <p:cNvSpPr/>
          <p:nvPr/>
        </p:nvSpPr>
        <p:spPr>
          <a:xfrm rot="8100000">
            <a:off x="8423064" y="2095270"/>
            <a:ext cx="303773" cy="303773"/>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8"/>
          <p:cNvSpPr/>
          <p:nvPr/>
        </p:nvSpPr>
        <p:spPr>
          <a:xfrm rot="8100000">
            <a:off x="8423064" y="2493027"/>
            <a:ext cx="303773" cy="303773"/>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2" name="Google Shape;202;p8"/>
          <p:cNvGrpSpPr/>
          <p:nvPr/>
        </p:nvGrpSpPr>
        <p:grpSpPr>
          <a:xfrm>
            <a:off x="2480622" y="4633877"/>
            <a:ext cx="4182751" cy="402045"/>
            <a:chOff x="-79178" y="4632327"/>
            <a:chExt cx="4182751" cy="402045"/>
          </a:xfrm>
        </p:grpSpPr>
        <p:sp>
          <p:nvSpPr>
            <p:cNvPr id="203" name="Google Shape;203;p8"/>
            <p:cNvSpPr/>
            <p:nvPr/>
          </p:nvSpPr>
          <p:spPr>
            <a:xfrm rot="10800000">
              <a:off x="192473" y="463831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8"/>
            <p:cNvSpPr/>
            <p:nvPr/>
          </p:nvSpPr>
          <p:spPr>
            <a:xfrm rot="10800000">
              <a:off x="-79178" y="463831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8"/>
            <p:cNvSpPr/>
            <p:nvPr/>
          </p:nvSpPr>
          <p:spPr>
            <a:xfrm rot="10800000">
              <a:off x="192473" y="4926373"/>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8"/>
            <p:cNvSpPr/>
            <p:nvPr/>
          </p:nvSpPr>
          <p:spPr>
            <a:xfrm rot="10800000">
              <a:off x="-79178" y="4926373"/>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8"/>
            <p:cNvSpPr/>
            <p:nvPr/>
          </p:nvSpPr>
          <p:spPr>
            <a:xfrm rot="10800000">
              <a:off x="735773" y="463489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8"/>
            <p:cNvSpPr/>
            <p:nvPr/>
          </p:nvSpPr>
          <p:spPr>
            <a:xfrm rot="10800000">
              <a:off x="464122" y="463489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8"/>
            <p:cNvSpPr/>
            <p:nvPr/>
          </p:nvSpPr>
          <p:spPr>
            <a:xfrm rot="10800000">
              <a:off x="735773" y="4922948"/>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8"/>
            <p:cNvSpPr/>
            <p:nvPr/>
          </p:nvSpPr>
          <p:spPr>
            <a:xfrm rot="10800000">
              <a:off x="464122" y="4922948"/>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8"/>
            <p:cNvSpPr/>
            <p:nvPr/>
          </p:nvSpPr>
          <p:spPr>
            <a:xfrm rot="10800000">
              <a:off x="1279073" y="4636602"/>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8"/>
            <p:cNvSpPr/>
            <p:nvPr/>
          </p:nvSpPr>
          <p:spPr>
            <a:xfrm rot="10800000">
              <a:off x="1007422" y="4636602"/>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8"/>
            <p:cNvSpPr/>
            <p:nvPr/>
          </p:nvSpPr>
          <p:spPr>
            <a:xfrm rot="10800000">
              <a:off x="1279073" y="492466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8"/>
            <p:cNvSpPr/>
            <p:nvPr/>
          </p:nvSpPr>
          <p:spPr>
            <a:xfrm rot="10800000">
              <a:off x="1007422" y="492466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8"/>
            <p:cNvSpPr/>
            <p:nvPr/>
          </p:nvSpPr>
          <p:spPr>
            <a:xfrm rot="10800000">
              <a:off x="1822373" y="4633177"/>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8"/>
            <p:cNvSpPr/>
            <p:nvPr/>
          </p:nvSpPr>
          <p:spPr>
            <a:xfrm rot="10800000">
              <a:off x="1550722" y="4633177"/>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8"/>
            <p:cNvSpPr/>
            <p:nvPr/>
          </p:nvSpPr>
          <p:spPr>
            <a:xfrm rot="10800000">
              <a:off x="1822373" y="492123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8"/>
            <p:cNvSpPr/>
            <p:nvPr/>
          </p:nvSpPr>
          <p:spPr>
            <a:xfrm rot="10800000">
              <a:off x="1550722" y="492123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8"/>
            <p:cNvSpPr/>
            <p:nvPr/>
          </p:nvSpPr>
          <p:spPr>
            <a:xfrm rot="10800000">
              <a:off x="2365673" y="463746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8"/>
            <p:cNvSpPr/>
            <p:nvPr/>
          </p:nvSpPr>
          <p:spPr>
            <a:xfrm rot="10800000">
              <a:off x="2094022" y="463746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8"/>
            <p:cNvSpPr/>
            <p:nvPr/>
          </p:nvSpPr>
          <p:spPr>
            <a:xfrm rot="10800000">
              <a:off x="2365673" y="4925523"/>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8"/>
            <p:cNvSpPr/>
            <p:nvPr/>
          </p:nvSpPr>
          <p:spPr>
            <a:xfrm rot="10800000">
              <a:off x="2094022" y="4925523"/>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8"/>
            <p:cNvSpPr/>
            <p:nvPr/>
          </p:nvSpPr>
          <p:spPr>
            <a:xfrm rot="10800000">
              <a:off x="2908973" y="463404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8"/>
            <p:cNvSpPr/>
            <p:nvPr/>
          </p:nvSpPr>
          <p:spPr>
            <a:xfrm rot="10800000">
              <a:off x="2637322" y="463404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8"/>
            <p:cNvSpPr/>
            <p:nvPr/>
          </p:nvSpPr>
          <p:spPr>
            <a:xfrm rot="10800000">
              <a:off x="2908973" y="4922098"/>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8"/>
            <p:cNvSpPr/>
            <p:nvPr/>
          </p:nvSpPr>
          <p:spPr>
            <a:xfrm rot="10800000">
              <a:off x="2637322" y="4922098"/>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8"/>
            <p:cNvSpPr/>
            <p:nvPr/>
          </p:nvSpPr>
          <p:spPr>
            <a:xfrm rot="10800000">
              <a:off x="3452273" y="4635752"/>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8"/>
            <p:cNvSpPr/>
            <p:nvPr/>
          </p:nvSpPr>
          <p:spPr>
            <a:xfrm rot="10800000">
              <a:off x="3180622" y="4635752"/>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8"/>
            <p:cNvSpPr/>
            <p:nvPr/>
          </p:nvSpPr>
          <p:spPr>
            <a:xfrm rot="10800000">
              <a:off x="3452273" y="492381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8"/>
            <p:cNvSpPr/>
            <p:nvPr/>
          </p:nvSpPr>
          <p:spPr>
            <a:xfrm rot="10800000">
              <a:off x="3180622" y="492381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8"/>
            <p:cNvSpPr/>
            <p:nvPr/>
          </p:nvSpPr>
          <p:spPr>
            <a:xfrm rot="10800000">
              <a:off x="3995573" y="4632327"/>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8"/>
            <p:cNvSpPr/>
            <p:nvPr/>
          </p:nvSpPr>
          <p:spPr>
            <a:xfrm rot="10800000">
              <a:off x="3723922" y="4632327"/>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8"/>
            <p:cNvSpPr/>
            <p:nvPr/>
          </p:nvSpPr>
          <p:spPr>
            <a:xfrm rot="10800000">
              <a:off x="3995573" y="492038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8"/>
            <p:cNvSpPr/>
            <p:nvPr/>
          </p:nvSpPr>
          <p:spPr>
            <a:xfrm rot="10800000">
              <a:off x="3723922" y="492038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35" name="Shape 235"/>
        <p:cNvGrpSpPr/>
        <p:nvPr/>
      </p:nvGrpSpPr>
      <p:grpSpPr>
        <a:xfrm>
          <a:off x="0" y="0"/>
          <a:ext cx="0" cy="0"/>
          <a:chOff x="0" y="0"/>
          <a:chExt cx="0" cy="0"/>
        </a:xfrm>
      </p:grpSpPr>
      <p:sp>
        <p:nvSpPr>
          <p:cNvPr id="236" name="Google Shape;236;p9"/>
          <p:cNvSpPr txBox="1"/>
          <p:nvPr>
            <p:ph type="title"/>
          </p:nvPr>
        </p:nvSpPr>
        <p:spPr>
          <a:xfrm>
            <a:off x="1103700" y="1918975"/>
            <a:ext cx="4045200" cy="1482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237" name="Google Shape;237;p9"/>
          <p:cNvSpPr txBox="1"/>
          <p:nvPr>
            <p:ph idx="1" type="subTitle"/>
          </p:nvPr>
        </p:nvSpPr>
        <p:spPr>
          <a:xfrm>
            <a:off x="1103700" y="3488875"/>
            <a:ext cx="4045200" cy="1235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238" name="Google Shape;238;p9"/>
          <p:cNvSpPr/>
          <p:nvPr/>
        </p:nvSpPr>
        <p:spPr>
          <a:xfrm>
            <a:off x="7313150" y="532350"/>
            <a:ext cx="1835100" cy="248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9"/>
          <p:cNvSpPr/>
          <p:nvPr/>
        </p:nvSpPr>
        <p:spPr>
          <a:xfrm rot="2700000">
            <a:off x="6783666" y="517754"/>
            <a:ext cx="277893" cy="277893"/>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9"/>
          <p:cNvSpPr/>
          <p:nvPr/>
        </p:nvSpPr>
        <p:spPr>
          <a:xfrm rot="10800000">
            <a:off x="8067904" y="4108975"/>
            <a:ext cx="1250400" cy="1250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9"/>
          <p:cNvSpPr/>
          <p:nvPr/>
        </p:nvSpPr>
        <p:spPr>
          <a:xfrm rot="2700000">
            <a:off x="6440704" y="517754"/>
            <a:ext cx="277893" cy="277893"/>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2" name="Google Shape;242;p9"/>
          <p:cNvGrpSpPr/>
          <p:nvPr/>
        </p:nvGrpSpPr>
        <p:grpSpPr>
          <a:xfrm rot="-5400000">
            <a:off x="-1708778" y="2370727"/>
            <a:ext cx="4182751" cy="402045"/>
            <a:chOff x="-79178" y="4632327"/>
            <a:chExt cx="4182751" cy="402045"/>
          </a:xfrm>
        </p:grpSpPr>
        <p:sp>
          <p:nvSpPr>
            <p:cNvPr id="243" name="Google Shape;243;p9"/>
            <p:cNvSpPr/>
            <p:nvPr/>
          </p:nvSpPr>
          <p:spPr>
            <a:xfrm rot="10800000">
              <a:off x="192473" y="463831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9"/>
            <p:cNvSpPr/>
            <p:nvPr/>
          </p:nvSpPr>
          <p:spPr>
            <a:xfrm rot="10800000">
              <a:off x="-79178" y="463831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9"/>
            <p:cNvSpPr/>
            <p:nvPr/>
          </p:nvSpPr>
          <p:spPr>
            <a:xfrm rot="10800000">
              <a:off x="192473" y="492637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9"/>
            <p:cNvSpPr/>
            <p:nvPr/>
          </p:nvSpPr>
          <p:spPr>
            <a:xfrm rot="10800000">
              <a:off x="-79178" y="492637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9"/>
            <p:cNvSpPr/>
            <p:nvPr/>
          </p:nvSpPr>
          <p:spPr>
            <a:xfrm rot="10800000">
              <a:off x="735773" y="463489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9"/>
            <p:cNvSpPr/>
            <p:nvPr/>
          </p:nvSpPr>
          <p:spPr>
            <a:xfrm rot="10800000">
              <a:off x="464122" y="463489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9"/>
            <p:cNvSpPr/>
            <p:nvPr/>
          </p:nvSpPr>
          <p:spPr>
            <a:xfrm rot="10800000">
              <a:off x="735773" y="492294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9"/>
            <p:cNvSpPr/>
            <p:nvPr/>
          </p:nvSpPr>
          <p:spPr>
            <a:xfrm rot="10800000">
              <a:off x="464122" y="492294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9"/>
            <p:cNvSpPr/>
            <p:nvPr/>
          </p:nvSpPr>
          <p:spPr>
            <a:xfrm rot="10800000">
              <a:off x="1279073" y="463660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9"/>
            <p:cNvSpPr/>
            <p:nvPr/>
          </p:nvSpPr>
          <p:spPr>
            <a:xfrm rot="10800000">
              <a:off x="1007422" y="463660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9"/>
            <p:cNvSpPr/>
            <p:nvPr/>
          </p:nvSpPr>
          <p:spPr>
            <a:xfrm rot="10800000">
              <a:off x="1279073" y="492466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9"/>
            <p:cNvSpPr/>
            <p:nvPr/>
          </p:nvSpPr>
          <p:spPr>
            <a:xfrm rot="10800000">
              <a:off x="1007422" y="492466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9"/>
            <p:cNvSpPr/>
            <p:nvPr/>
          </p:nvSpPr>
          <p:spPr>
            <a:xfrm rot="10800000">
              <a:off x="1822373" y="463317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9"/>
            <p:cNvSpPr/>
            <p:nvPr/>
          </p:nvSpPr>
          <p:spPr>
            <a:xfrm rot="10800000">
              <a:off x="1550722" y="463317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9"/>
            <p:cNvSpPr/>
            <p:nvPr/>
          </p:nvSpPr>
          <p:spPr>
            <a:xfrm rot="10800000">
              <a:off x="1822373" y="492123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9"/>
            <p:cNvSpPr/>
            <p:nvPr/>
          </p:nvSpPr>
          <p:spPr>
            <a:xfrm rot="10800000">
              <a:off x="1550722" y="492123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9"/>
            <p:cNvSpPr/>
            <p:nvPr/>
          </p:nvSpPr>
          <p:spPr>
            <a:xfrm rot="10800000">
              <a:off x="2365673" y="463746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9"/>
            <p:cNvSpPr/>
            <p:nvPr/>
          </p:nvSpPr>
          <p:spPr>
            <a:xfrm rot="10800000">
              <a:off x="2094022" y="463746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9"/>
            <p:cNvSpPr/>
            <p:nvPr/>
          </p:nvSpPr>
          <p:spPr>
            <a:xfrm rot="10800000">
              <a:off x="2365673" y="492552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9"/>
            <p:cNvSpPr/>
            <p:nvPr/>
          </p:nvSpPr>
          <p:spPr>
            <a:xfrm rot="10800000">
              <a:off x="2094022" y="492552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9"/>
            <p:cNvSpPr/>
            <p:nvPr/>
          </p:nvSpPr>
          <p:spPr>
            <a:xfrm rot="10800000">
              <a:off x="2908973" y="463404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9"/>
            <p:cNvSpPr/>
            <p:nvPr/>
          </p:nvSpPr>
          <p:spPr>
            <a:xfrm rot="10800000">
              <a:off x="2637322" y="463404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9"/>
            <p:cNvSpPr/>
            <p:nvPr/>
          </p:nvSpPr>
          <p:spPr>
            <a:xfrm rot="10800000">
              <a:off x="2908973" y="492209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9"/>
            <p:cNvSpPr/>
            <p:nvPr/>
          </p:nvSpPr>
          <p:spPr>
            <a:xfrm rot="10800000">
              <a:off x="2637322" y="492209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9"/>
            <p:cNvSpPr/>
            <p:nvPr/>
          </p:nvSpPr>
          <p:spPr>
            <a:xfrm rot="10800000">
              <a:off x="3452273" y="463575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9"/>
            <p:cNvSpPr/>
            <p:nvPr/>
          </p:nvSpPr>
          <p:spPr>
            <a:xfrm rot="10800000">
              <a:off x="3180622" y="463575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9"/>
            <p:cNvSpPr/>
            <p:nvPr/>
          </p:nvSpPr>
          <p:spPr>
            <a:xfrm rot="10800000">
              <a:off x="3452273" y="492381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9"/>
            <p:cNvSpPr/>
            <p:nvPr/>
          </p:nvSpPr>
          <p:spPr>
            <a:xfrm rot="10800000">
              <a:off x="3180622" y="492381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9"/>
            <p:cNvSpPr/>
            <p:nvPr/>
          </p:nvSpPr>
          <p:spPr>
            <a:xfrm rot="10800000">
              <a:off x="3995573" y="463232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9"/>
            <p:cNvSpPr/>
            <p:nvPr/>
          </p:nvSpPr>
          <p:spPr>
            <a:xfrm rot="10800000">
              <a:off x="3723922" y="463232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9"/>
            <p:cNvSpPr/>
            <p:nvPr/>
          </p:nvSpPr>
          <p:spPr>
            <a:xfrm rot="10800000">
              <a:off x="3995573" y="492038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9"/>
            <p:cNvSpPr/>
            <p:nvPr/>
          </p:nvSpPr>
          <p:spPr>
            <a:xfrm rot="10800000">
              <a:off x="3723922" y="492038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75" name="Shape 275"/>
        <p:cNvGrpSpPr/>
        <p:nvPr/>
      </p:nvGrpSpPr>
      <p:grpSpPr>
        <a:xfrm>
          <a:off x="0" y="0"/>
          <a:ext cx="0" cy="0"/>
          <a:chOff x="0" y="0"/>
          <a:chExt cx="0" cy="0"/>
        </a:xfrm>
      </p:grpSpPr>
      <p:sp>
        <p:nvSpPr>
          <p:cNvPr id="276" name="Google Shape;276;p10"/>
          <p:cNvSpPr txBox="1"/>
          <p:nvPr>
            <p:ph type="title"/>
          </p:nvPr>
        </p:nvSpPr>
        <p:spPr>
          <a:xfrm>
            <a:off x="4602750" y="578300"/>
            <a:ext cx="3332400" cy="1221300"/>
          </a:xfrm>
          <a:prstGeom prst="rect">
            <a:avLst/>
          </a:prstGeom>
        </p:spPr>
        <p:txBody>
          <a:bodyPr anchorCtr="0" anchor="t" bIns="91425" lIns="91425" spcFirstLastPara="1" rIns="91425" wrap="square" tIns="91425">
            <a:noAutofit/>
          </a:bodyPr>
          <a:lstStyle>
            <a:lvl1pPr lvl="0" algn="r">
              <a:spcBef>
                <a:spcPts val="0"/>
              </a:spcBef>
              <a:spcAft>
                <a:spcPts val="0"/>
              </a:spcAft>
              <a:buSzPts val="4800"/>
              <a:buNone/>
              <a:defRPr b="0">
                <a:solidFill>
                  <a:schemeClr val="accent1"/>
                </a:solidFill>
                <a:latin typeface="Oswald Medium"/>
                <a:ea typeface="Oswald Medium"/>
                <a:cs typeface="Oswald Medium"/>
                <a:sym typeface="Oswald Medium"/>
              </a:defRPr>
            </a:lvl1pPr>
            <a:lvl2pPr lvl="1">
              <a:spcBef>
                <a:spcPts val="1600"/>
              </a:spcBef>
              <a:spcAft>
                <a:spcPts val="0"/>
              </a:spcAft>
              <a:buSzPts val="3500"/>
              <a:buNone/>
              <a:defRPr>
                <a:latin typeface="Montserrat"/>
                <a:ea typeface="Montserrat"/>
                <a:cs typeface="Montserrat"/>
                <a:sym typeface="Montserrat"/>
              </a:defRPr>
            </a:lvl2pPr>
            <a:lvl3pPr lvl="2">
              <a:spcBef>
                <a:spcPts val="0"/>
              </a:spcBef>
              <a:spcAft>
                <a:spcPts val="0"/>
              </a:spcAft>
              <a:buSzPts val="3500"/>
              <a:buNone/>
              <a:defRPr>
                <a:latin typeface="Montserrat"/>
                <a:ea typeface="Montserrat"/>
                <a:cs typeface="Montserrat"/>
                <a:sym typeface="Montserrat"/>
              </a:defRPr>
            </a:lvl3pPr>
            <a:lvl4pPr lvl="3">
              <a:spcBef>
                <a:spcPts val="0"/>
              </a:spcBef>
              <a:spcAft>
                <a:spcPts val="0"/>
              </a:spcAft>
              <a:buSzPts val="3500"/>
              <a:buNone/>
              <a:defRPr>
                <a:latin typeface="Montserrat"/>
                <a:ea typeface="Montserrat"/>
                <a:cs typeface="Montserrat"/>
                <a:sym typeface="Montserrat"/>
              </a:defRPr>
            </a:lvl4pPr>
            <a:lvl5pPr lvl="4">
              <a:spcBef>
                <a:spcPts val="0"/>
              </a:spcBef>
              <a:spcAft>
                <a:spcPts val="0"/>
              </a:spcAft>
              <a:buSzPts val="3500"/>
              <a:buNone/>
              <a:defRPr>
                <a:latin typeface="Montserrat"/>
                <a:ea typeface="Montserrat"/>
                <a:cs typeface="Montserrat"/>
                <a:sym typeface="Montserrat"/>
              </a:defRPr>
            </a:lvl5pPr>
            <a:lvl6pPr lvl="5">
              <a:spcBef>
                <a:spcPts val="0"/>
              </a:spcBef>
              <a:spcAft>
                <a:spcPts val="0"/>
              </a:spcAft>
              <a:buSzPts val="3500"/>
              <a:buNone/>
              <a:defRPr>
                <a:latin typeface="Montserrat"/>
                <a:ea typeface="Montserrat"/>
                <a:cs typeface="Montserrat"/>
                <a:sym typeface="Montserrat"/>
              </a:defRPr>
            </a:lvl6pPr>
            <a:lvl7pPr lvl="6">
              <a:spcBef>
                <a:spcPts val="0"/>
              </a:spcBef>
              <a:spcAft>
                <a:spcPts val="0"/>
              </a:spcAft>
              <a:buSzPts val="3500"/>
              <a:buNone/>
              <a:defRPr>
                <a:latin typeface="Montserrat"/>
                <a:ea typeface="Montserrat"/>
                <a:cs typeface="Montserrat"/>
                <a:sym typeface="Montserrat"/>
              </a:defRPr>
            </a:lvl7pPr>
            <a:lvl8pPr lvl="7">
              <a:spcBef>
                <a:spcPts val="0"/>
              </a:spcBef>
              <a:spcAft>
                <a:spcPts val="0"/>
              </a:spcAft>
              <a:buSzPts val="3500"/>
              <a:buNone/>
              <a:defRPr>
                <a:latin typeface="Montserrat"/>
                <a:ea typeface="Montserrat"/>
                <a:cs typeface="Montserrat"/>
                <a:sym typeface="Montserrat"/>
              </a:defRPr>
            </a:lvl8pPr>
            <a:lvl9pPr lvl="8">
              <a:spcBef>
                <a:spcPts val="0"/>
              </a:spcBef>
              <a:spcAft>
                <a:spcPts val="0"/>
              </a:spcAft>
              <a:buSzPts val="3500"/>
              <a:buNone/>
              <a:defRPr>
                <a:latin typeface="Montserrat"/>
                <a:ea typeface="Montserrat"/>
                <a:cs typeface="Montserrat"/>
                <a:sym typeface="Montserrat"/>
              </a:defRPr>
            </a:lvl9pPr>
          </a:lstStyle>
          <a:p/>
        </p:txBody>
      </p:sp>
      <p:sp>
        <p:nvSpPr>
          <p:cNvPr id="277" name="Google Shape;277;p10"/>
          <p:cNvSpPr/>
          <p:nvPr/>
        </p:nvSpPr>
        <p:spPr>
          <a:xfrm rot="10800000">
            <a:off x="-9" y="4209122"/>
            <a:ext cx="1563000" cy="211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0"/>
          <p:cNvSpPr/>
          <p:nvPr/>
        </p:nvSpPr>
        <p:spPr>
          <a:xfrm rot="-8100000">
            <a:off x="2019785" y="4196604"/>
            <a:ext cx="236739" cy="236739"/>
          </a:xfrm>
          <a:prstGeom prst="plus">
            <a:avLst>
              <a:gd fmla="val 35578"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0"/>
          <p:cNvSpPr/>
          <p:nvPr/>
        </p:nvSpPr>
        <p:spPr>
          <a:xfrm rot="-8100000">
            <a:off x="1727676" y="4196604"/>
            <a:ext cx="236739" cy="236739"/>
          </a:xfrm>
          <a:prstGeom prst="plus">
            <a:avLst>
              <a:gd fmla="val 35578"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0"/>
          <p:cNvSpPr/>
          <p:nvPr/>
        </p:nvSpPr>
        <p:spPr>
          <a:xfrm>
            <a:off x="-446075" y="-247625"/>
            <a:ext cx="1466700" cy="1466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1" name="Google Shape;281;p10"/>
          <p:cNvGrpSpPr/>
          <p:nvPr/>
        </p:nvGrpSpPr>
        <p:grpSpPr>
          <a:xfrm rot="-5400000">
            <a:off x="6851597" y="2370727"/>
            <a:ext cx="4182751" cy="402045"/>
            <a:chOff x="-79178" y="4632327"/>
            <a:chExt cx="4182751" cy="402045"/>
          </a:xfrm>
        </p:grpSpPr>
        <p:sp>
          <p:nvSpPr>
            <p:cNvPr id="282" name="Google Shape;282;p10"/>
            <p:cNvSpPr/>
            <p:nvPr/>
          </p:nvSpPr>
          <p:spPr>
            <a:xfrm rot="10800000">
              <a:off x="192473" y="463831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0"/>
            <p:cNvSpPr/>
            <p:nvPr/>
          </p:nvSpPr>
          <p:spPr>
            <a:xfrm rot="10800000">
              <a:off x="-79178" y="463831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0"/>
            <p:cNvSpPr/>
            <p:nvPr/>
          </p:nvSpPr>
          <p:spPr>
            <a:xfrm rot="10800000">
              <a:off x="192473" y="4926373"/>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0"/>
            <p:cNvSpPr/>
            <p:nvPr/>
          </p:nvSpPr>
          <p:spPr>
            <a:xfrm rot="10800000">
              <a:off x="-79178" y="4926373"/>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0"/>
            <p:cNvSpPr/>
            <p:nvPr/>
          </p:nvSpPr>
          <p:spPr>
            <a:xfrm rot="10800000">
              <a:off x="735773" y="463489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0"/>
            <p:cNvSpPr/>
            <p:nvPr/>
          </p:nvSpPr>
          <p:spPr>
            <a:xfrm rot="10800000">
              <a:off x="464122" y="463489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0"/>
            <p:cNvSpPr/>
            <p:nvPr/>
          </p:nvSpPr>
          <p:spPr>
            <a:xfrm rot="10800000">
              <a:off x="735773" y="4922948"/>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0"/>
            <p:cNvSpPr/>
            <p:nvPr/>
          </p:nvSpPr>
          <p:spPr>
            <a:xfrm rot="10800000">
              <a:off x="464122" y="4922948"/>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0"/>
            <p:cNvSpPr/>
            <p:nvPr/>
          </p:nvSpPr>
          <p:spPr>
            <a:xfrm rot="10800000">
              <a:off x="1279073" y="4636602"/>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0"/>
            <p:cNvSpPr/>
            <p:nvPr/>
          </p:nvSpPr>
          <p:spPr>
            <a:xfrm rot="10800000">
              <a:off x="1007422" y="4636602"/>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0"/>
            <p:cNvSpPr/>
            <p:nvPr/>
          </p:nvSpPr>
          <p:spPr>
            <a:xfrm rot="10800000">
              <a:off x="1279073" y="492466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0"/>
            <p:cNvSpPr/>
            <p:nvPr/>
          </p:nvSpPr>
          <p:spPr>
            <a:xfrm rot="10800000">
              <a:off x="1007422" y="492466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0"/>
            <p:cNvSpPr/>
            <p:nvPr/>
          </p:nvSpPr>
          <p:spPr>
            <a:xfrm rot="10800000">
              <a:off x="1822373" y="4633177"/>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0"/>
            <p:cNvSpPr/>
            <p:nvPr/>
          </p:nvSpPr>
          <p:spPr>
            <a:xfrm rot="10800000">
              <a:off x="1550722" y="4633177"/>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0"/>
            <p:cNvSpPr/>
            <p:nvPr/>
          </p:nvSpPr>
          <p:spPr>
            <a:xfrm rot="10800000">
              <a:off x="1822373" y="492123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0"/>
            <p:cNvSpPr/>
            <p:nvPr/>
          </p:nvSpPr>
          <p:spPr>
            <a:xfrm rot="10800000">
              <a:off x="1550722" y="492123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0"/>
            <p:cNvSpPr/>
            <p:nvPr/>
          </p:nvSpPr>
          <p:spPr>
            <a:xfrm rot="10800000">
              <a:off x="2365673" y="463746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0"/>
            <p:cNvSpPr/>
            <p:nvPr/>
          </p:nvSpPr>
          <p:spPr>
            <a:xfrm rot="10800000">
              <a:off x="2094022" y="463746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0"/>
            <p:cNvSpPr/>
            <p:nvPr/>
          </p:nvSpPr>
          <p:spPr>
            <a:xfrm rot="10800000">
              <a:off x="2365673" y="4925523"/>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0"/>
            <p:cNvSpPr/>
            <p:nvPr/>
          </p:nvSpPr>
          <p:spPr>
            <a:xfrm rot="10800000">
              <a:off x="2094022" y="4925523"/>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0"/>
            <p:cNvSpPr/>
            <p:nvPr/>
          </p:nvSpPr>
          <p:spPr>
            <a:xfrm rot="10800000">
              <a:off x="2908973" y="463404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0"/>
            <p:cNvSpPr/>
            <p:nvPr/>
          </p:nvSpPr>
          <p:spPr>
            <a:xfrm rot="10800000">
              <a:off x="2637322" y="463404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0"/>
            <p:cNvSpPr/>
            <p:nvPr/>
          </p:nvSpPr>
          <p:spPr>
            <a:xfrm rot="10800000">
              <a:off x="2908973" y="4922098"/>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0"/>
            <p:cNvSpPr/>
            <p:nvPr/>
          </p:nvSpPr>
          <p:spPr>
            <a:xfrm rot="10800000">
              <a:off x="2637322" y="4922098"/>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0"/>
            <p:cNvSpPr/>
            <p:nvPr/>
          </p:nvSpPr>
          <p:spPr>
            <a:xfrm rot="10800000">
              <a:off x="3452273" y="4635752"/>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0"/>
            <p:cNvSpPr/>
            <p:nvPr/>
          </p:nvSpPr>
          <p:spPr>
            <a:xfrm rot="10800000">
              <a:off x="3180622" y="4635752"/>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0"/>
            <p:cNvSpPr/>
            <p:nvPr/>
          </p:nvSpPr>
          <p:spPr>
            <a:xfrm rot="10800000">
              <a:off x="3452273" y="492381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0"/>
            <p:cNvSpPr/>
            <p:nvPr/>
          </p:nvSpPr>
          <p:spPr>
            <a:xfrm rot="10800000">
              <a:off x="3180622" y="492381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0"/>
            <p:cNvSpPr/>
            <p:nvPr/>
          </p:nvSpPr>
          <p:spPr>
            <a:xfrm rot="10800000">
              <a:off x="3995573" y="4632327"/>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0"/>
            <p:cNvSpPr/>
            <p:nvPr/>
          </p:nvSpPr>
          <p:spPr>
            <a:xfrm rot="10800000">
              <a:off x="3723922" y="4632327"/>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0"/>
            <p:cNvSpPr/>
            <p:nvPr/>
          </p:nvSpPr>
          <p:spPr>
            <a:xfrm rot="10800000">
              <a:off x="3995573" y="492038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0"/>
            <p:cNvSpPr/>
            <p:nvPr/>
          </p:nvSpPr>
          <p:spPr>
            <a:xfrm rot="10800000">
              <a:off x="3723922" y="492038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70550"/>
            <a:ext cx="7704000" cy="5706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500"/>
              <a:buFont typeface="Oswald"/>
              <a:buNone/>
              <a:defRPr b="1" sz="3500">
                <a:solidFill>
                  <a:schemeClr val="dk1"/>
                </a:solidFill>
                <a:latin typeface="Oswald"/>
                <a:ea typeface="Oswald"/>
                <a:cs typeface="Oswald"/>
                <a:sym typeface="Oswald"/>
              </a:defRPr>
            </a:lvl1pPr>
            <a:lvl2pPr lvl="1">
              <a:spcBef>
                <a:spcPts val="0"/>
              </a:spcBef>
              <a:spcAft>
                <a:spcPts val="0"/>
              </a:spcAft>
              <a:buClr>
                <a:schemeClr val="dk1"/>
              </a:buClr>
              <a:buSzPts val="3500"/>
              <a:buNone/>
              <a:defRPr sz="3500">
                <a:solidFill>
                  <a:schemeClr val="dk1"/>
                </a:solidFill>
              </a:defRPr>
            </a:lvl2pPr>
            <a:lvl3pPr lvl="2">
              <a:spcBef>
                <a:spcPts val="0"/>
              </a:spcBef>
              <a:spcAft>
                <a:spcPts val="0"/>
              </a:spcAft>
              <a:buClr>
                <a:schemeClr val="dk1"/>
              </a:buClr>
              <a:buSzPts val="3500"/>
              <a:buNone/>
              <a:defRPr sz="3500">
                <a:solidFill>
                  <a:schemeClr val="dk1"/>
                </a:solidFill>
              </a:defRPr>
            </a:lvl3pPr>
            <a:lvl4pPr lvl="3">
              <a:spcBef>
                <a:spcPts val="0"/>
              </a:spcBef>
              <a:spcAft>
                <a:spcPts val="0"/>
              </a:spcAft>
              <a:buClr>
                <a:schemeClr val="dk1"/>
              </a:buClr>
              <a:buSzPts val="3500"/>
              <a:buNone/>
              <a:defRPr sz="3500">
                <a:solidFill>
                  <a:schemeClr val="dk1"/>
                </a:solidFill>
              </a:defRPr>
            </a:lvl4pPr>
            <a:lvl5pPr lvl="4">
              <a:spcBef>
                <a:spcPts val="0"/>
              </a:spcBef>
              <a:spcAft>
                <a:spcPts val="0"/>
              </a:spcAft>
              <a:buClr>
                <a:schemeClr val="dk1"/>
              </a:buClr>
              <a:buSzPts val="3500"/>
              <a:buNone/>
              <a:defRPr sz="3500">
                <a:solidFill>
                  <a:schemeClr val="dk1"/>
                </a:solidFill>
              </a:defRPr>
            </a:lvl5pPr>
            <a:lvl6pPr lvl="5">
              <a:spcBef>
                <a:spcPts val="0"/>
              </a:spcBef>
              <a:spcAft>
                <a:spcPts val="0"/>
              </a:spcAft>
              <a:buClr>
                <a:schemeClr val="dk1"/>
              </a:buClr>
              <a:buSzPts val="3500"/>
              <a:buNone/>
              <a:defRPr sz="3500">
                <a:solidFill>
                  <a:schemeClr val="dk1"/>
                </a:solidFill>
              </a:defRPr>
            </a:lvl6pPr>
            <a:lvl7pPr lvl="6">
              <a:spcBef>
                <a:spcPts val="0"/>
              </a:spcBef>
              <a:spcAft>
                <a:spcPts val="0"/>
              </a:spcAft>
              <a:buClr>
                <a:schemeClr val="dk1"/>
              </a:buClr>
              <a:buSzPts val="3500"/>
              <a:buNone/>
              <a:defRPr sz="3500">
                <a:solidFill>
                  <a:schemeClr val="dk1"/>
                </a:solidFill>
              </a:defRPr>
            </a:lvl7pPr>
            <a:lvl8pPr lvl="7">
              <a:spcBef>
                <a:spcPts val="0"/>
              </a:spcBef>
              <a:spcAft>
                <a:spcPts val="0"/>
              </a:spcAft>
              <a:buClr>
                <a:schemeClr val="dk1"/>
              </a:buClr>
              <a:buSzPts val="3500"/>
              <a:buNone/>
              <a:defRPr sz="3500">
                <a:solidFill>
                  <a:schemeClr val="dk1"/>
                </a:solidFill>
              </a:defRPr>
            </a:lvl8pPr>
            <a:lvl9pPr lvl="8">
              <a:spcBef>
                <a:spcPts val="0"/>
              </a:spcBef>
              <a:spcAft>
                <a:spcPts val="0"/>
              </a:spcAft>
              <a:buClr>
                <a:schemeClr val="dk1"/>
              </a:buClr>
              <a:buSzPts val="3500"/>
              <a:buNone/>
              <a:defRPr sz="3500">
                <a:solidFill>
                  <a:schemeClr val="dk1"/>
                </a:solidFill>
              </a:defRPr>
            </a:lvl9pPr>
          </a:lstStyle>
          <a:p/>
        </p:txBody>
      </p:sp>
      <p:sp>
        <p:nvSpPr>
          <p:cNvPr id="7" name="Google Shape;7;p1"/>
          <p:cNvSpPr txBox="1"/>
          <p:nvPr>
            <p:ph idx="1" type="body"/>
          </p:nvPr>
        </p:nvSpPr>
        <p:spPr>
          <a:xfrm>
            <a:off x="720000" y="1681225"/>
            <a:ext cx="7704000" cy="28878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1pPr>
            <a:lvl2pPr indent="-317500" lvl="1" marL="9144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indent="-317500" lvl="2" marL="13716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indent="-317500" lvl="3" marL="18288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indent="-317500" lvl="4" marL="22860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indent="-317500" lvl="5" marL="27432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indent="-317500" lvl="6" marL="32004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indent="-317500" lvl="7" marL="36576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indent="-317500" lvl="8" marL="41148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356" name="Shape 356"/>
        <p:cNvGrpSpPr/>
        <p:nvPr/>
      </p:nvGrpSpPr>
      <p:grpSpPr>
        <a:xfrm>
          <a:off x="0" y="0"/>
          <a:ext cx="0" cy="0"/>
          <a:chOff x="0" y="0"/>
          <a:chExt cx="0" cy="0"/>
        </a:xfrm>
      </p:grpSpPr>
      <p:sp>
        <p:nvSpPr>
          <p:cNvPr id="357" name="Google Shape;357;p13"/>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p:txBody>
      </p:sp>
      <p:sp>
        <p:nvSpPr>
          <p:cNvPr id="358" name="Google Shape;358;p13"/>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slidesgo.com/theme/international-politics-thesis#position-530&amp;results-10321/?utm_source=slidesgo_template_infographics&amp;utm_medium=referral-link&amp;utm_campaign=sg_credits&amp;utm_content=templat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hyperlink" Target="http://bit.ly/33VAFh3" TargetMode="External"/><Relationship Id="rId4" Type="http://schemas.openxmlformats.org/officeDocument/2006/relationships/hyperlink" Target="http://bit.ly/30B07Gq" TargetMode="External"/><Relationship Id="rId5" Type="http://schemas.openxmlformats.org/officeDocument/2006/relationships/hyperlink" Target="http://bit.ly/2PfT4lq"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hyperlink" Target="http://bit.ly/2PfT4lq" TargetMode="External"/><Relationship Id="rId4" Type="http://schemas.openxmlformats.org/officeDocument/2006/relationships/hyperlink" Target="http://bit.ly/33VAFh3" TargetMode="External"/><Relationship Id="rId5" Type="http://schemas.openxmlformats.org/officeDocument/2006/relationships/hyperlink" Target="http://bit.ly/30B07Gq"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hyperlink" Target="https://bit.ly/2ZjL1pd" TargetMode="External"/><Relationship Id="rId4" Type="http://schemas.openxmlformats.org/officeDocument/2006/relationships/hyperlink" Target="https://bit.ly/2ZjL1pd" TargetMode="External"/><Relationship Id="rId5" Type="http://schemas.openxmlformats.org/officeDocument/2006/relationships/hyperlink" Target="http://bit.ly/30B07Gq"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15"/>
          <p:cNvSpPr txBox="1"/>
          <p:nvPr>
            <p:ph type="ctrTitle"/>
          </p:nvPr>
        </p:nvSpPr>
        <p:spPr>
          <a:xfrm>
            <a:off x="1098360" y="919550"/>
            <a:ext cx="4923600" cy="2901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International Politics Thesis Infographics</a:t>
            </a:r>
            <a:endParaRPr/>
          </a:p>
        </p:txBody>
      </p:sp>
      <p:sp>
        <p:nvSpPr>
          <p:cNvPr id="365" name="Google Shape;365;p15"/>
          <p:cNvSpPr txBox="1"/>
          <p:nvPr>
            <p:ph idx="1" type="subTitle"/>
          </p:nvPr>
        </p:nvSpPr>
        <p:spPr>
          <a:xfrm>
            <a:off x="1098338" y="3820550"/>
            <a:ext cx="4923600" cy="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Here is where this template begins</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24"/>
          <p:cNvSpPr txBox="1"/>
          <p:nvPr>
            <p:ph type="title"/>
          </p:nvPr>
        </p:nvSpPr>
        <p:spPr>
          <a:xfrm>
            <a:off x="720000" y="570550"/>
            <a:ext cx="77034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International politics thesis infographics</a:t>
            </a:r>
            <a:endParaRPr/>
          </a:p>
        </p:txBody>
      </p:sp>
      <p:grpSp>
        <p:nvGrpSpPr>
          <p:cNvPr id="594" name="Google Shape;594;p24"/>
          <p:cNvGrpSpPr/>
          <p:nvPr/>
        </p:nvGrpSpPr>
        <p:grpSpPr>
          <a:xfrm>
            <a:off x="719975" y="1867424"/>
            <a:ext cx="4107925" cy="2361975"/>
            <a:chOff x="719975" y="1867424"/>
            <a:chExt cx="4107925" cy="2361975"/>
          </a:xfrm>
        </p:grpSpPr>
        <p:sp>
          <p:nvSpPr>
            <p:cNvPr id="595" name="Google Shape;595;p24"/>
            <p:cNvSpPr/>
            <p:nvPr/>
          </p:nvSpPr>
          <p:spPr>
            <a:xfrm>
              <a:off x="2858100" y="1867424"/>
              <a:ext cx="1969800" cy="1969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6" name="Google Shape;596;p24"/>
            <p:cNvGrpSpPr/>
            <p:nvPr/>
          </p:nvGrpSpPr>
          <p:grpSpPr>
            <a:xfrm>
              <a:off x="719975" y="2614585"/>
              <a:ext cx="3675750" cy="1614814"/>
              <a:chOff x="719975" y="2614585"/>
              <a:chExt cx="3675750" cy="1614814"/>
            </a:xfrm>
          </p:grpSpPr>
          <p:sp>
            <p:nvSpPr>
              <p:cNvPr id="597" name="Google Shape;597;p24"/>
              <p:cNvSpPr/>
              <p:nvPr/>
            </p:nvSpPr>
            <p:spPr>
              <a:xfrm>
                <a:off x="3290225" y="2614585"/>
                <a:ext cx="1105500" cy="373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3000">
                    <a:solidFill>
                      <a:schemeClr val="dk1"/>
                    </a:solidFill>
                    <a:latin typeface="Oswald"/>
                    <a:ea typeface="Oswald"/>
                    <a:cs typeface="Oswald"/>
                    <a:sym typeface="Oswald"/>
                  </a:rPr>
                  <a:t>90%</a:t>
                </a:r>
                <a:endParaRPr b="1" sz="3000">
                  <a:solidFill>
                    <a:schemeClr val="dk1"/>
                  </a:solidFill>
                  <a:latin typeface="Oswald"/>
                  <a:ea typeface="Oswald"/>
                  <a:cs typeface="Oswald"/>
                  <a:sym typeface="Oswald"/>
                </a:endParaRPr>
              </a:p>
            </p:txBody>
          </p:sp>
          <p:sp>
            <p:nvSpPr>
              <p:cNvPr id="598" name="Google Shape;598;p24"/>
              <p:cNvSpPr txBox="1"/>
              <p:nvPr/>
            </p:nvSpPr>
            <p:spPr>
              <a:xfrm>
                <a:off x="719975" y="3048600"/>
                <a:ext cx="1965300" cy="431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2000">
                    <a:solidFill>
                      <a:schemeClr val="dk1"/>
                    </a:solidFill>
                    <a:latin typeface="Oswald"/>
                    <a:ea typeface="Oswald"/>
                    <a:cs typeface="Oswald"/>
                    <a:sym typeface="Oswald"/>
                  </a:rPr>
                  <a:t>Neptune</a:t>
                </a:r>
                <a:endParaRPr b="1" sz="2000">
                  <a:solidFill>
                    <a:schemeClr val="dk1"/>
                  </a:solidFill>
                  <a:latin typeface="Oswald"/>
                  <a:ea typeface="Oswald"/>
                  <a:cs typeface="Oswald"/>
                  <a:sym typeface="Oswald"/>
                </a:endParaRPr>
              </a:p>
            </p:txBody>
          </p:sp>
          <p:sp>
            <p:nvSpPr>
              <p:cNvPr id="599" name="Google Shape;599;p24"/>
              <p:cNvSpPr txBox="1"/>
              <p:nvPr/>
            </p:nvSpPr>
            <p:spPr>
              <a:xfrm>
                <a:off x="719975" y="3408599"/>
                <a:ext cx="1965300" cy="820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a:solidFill>
                      <a:schemeClr val="dk1"/>
                    </a:solidFill>
                    <a:latin typeface="Montserrat"/>
                    <a:ea typeface="Montserrat"/>
                    <a:cs typeface="Montserrat"/>
                    <a:sym typeface="Montserrat"/>
                  </a:rPr>
                  <a:t>Neptune is the farthest planet from the Sun</a:t>
                </a:r>
                <a:endParaRPr>
                  <a:solidFill>
                    <a:schemeClr val="dk1"/>
                  </a:solidFill>
                  <a:latin typeface="Montserrat"/>
                  <a:ea typeface="Montserrat"/>
                  <a:cs typeface="Montserrat"/>
                  <a:sym typeface="Montserrat"/>
                </a:endParaRPr>
              </a:p>
            </p:txBody>
          </p:sp>
        </p:grpSp>
      </p:grpSp>
      <p:grpSp>
        <p:nvGrpSpPr>
          <p:cNvPr id="600" name="Google Shape;600;p24"/>
          <p:cNvGrpSpPr/>
          <p:nvPr/>
        </p:nvGrpSpPr>
        <p:grpSpPr>
          <a:xfrm>
            <a:off x="4285275" y="2614575"/>
            <a:ext cx="4138425" cy="1837500"/>
            <a:chOff x="4285275" y="2614575"/>
            <a:chExt cx="4138425" cy="1837500"/>
          </a:xfrm>
        </p:grpSpPr>
        <p:sp>
          <p:nvSpPr>
            <p:cNvPr id="601" name="Google Shape;601;p24"/>
            <p:cNvSpPr/>
            <p:nvPr/>
          </p:nvSpPr>
          <p:spPr>
            <a:xfrm>
              <a:off x="4285275" y="2614575"/>
              <a:ext cx="1837500" cy="18375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2" name="Google Shape;602;p24"/>
            <p:cNvGrpSpPr/>
            <p:nvPr/>
          </p:nvGrpSpPr>
          <p:grpSpPr>
            <a:xfrm>
              <a:off x="6454025" y="3048393"/>
              <a:ext cx="1969675" cy="1181277"/>
              <a:chOff x="6454025" y="3048393"/>
              <a:chExt cx="1969675" cy="1181277"/>
            </a:xfrm>
          </p:grpSpPr>
          <p:sp>
            <p:nvSpPr>
              <p:cNvPr id="603" name="Google Shape;603;p24"/>
              <p:cNvSpPr txBox="1"/>
              <p:nvPr/>
            </p:nvSpPr>
            <p:spPr>
              <a:xfrm>
                <a:off x="6454025" y="3048393"/>
                <a:ext cx="1965300" cy="431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2000">
                    <a:solidFill>
                      <a:schemeClr val="dk1"/>
                    </a:solidFill>
                    <a:latin typeface="Oswald"/>
                    <a:ea typeface="Oswald"/>
                    <a:cs typeface="Oswald"/>
                    <a:sym typeface="Oswald"/>
                  </a:rPr>
                  <a:t>Mercury</a:t>
                </a:r>
                <a:endParaRPr b="1" sz="2000">
                  <a:solidFill>
                    <a:schemeClr val="dk1"/>
                  </a:solidFill>
                  <a:latin typeface="Oswald"/>
                  <a:ea typeface="Oswald"/>
                  <a:cs typeface="Oswald"/>
                  <a:sym typeface="Oswald"/>
                </a:endParaRPr>
              </a:p>
            </p:txBody>
          </p:sp>
          <p:sp>
            <p:nvSpPr>
              <p:cNvPr id="604" name="Google Shape;604;p24"/>
              <p:cNvSpPr txBox="1"/>
              <p:nvPr/>
            </p:nvSpPr>
            <p:spPr>
              <a:xfrm>
                <a:off x="6458400" y="3408870"/>
                <a:ext cx="1965300" cy="820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a:solidFill>
                      <a:schemeClr val="dk1"/>
                    </a:solidFill>
                    <a:latin typeface="Montserrat"/>
                    <a:ea typeface="Montserrat"/>
                    <a:cs typeface="Montserrat"/>
                    <a:sym typeface="Montserrat"/>
                  </a:rPr>
                  <a:t>Mercury is the closest planet to the Sun</a:t>
                </a:r>
                <a:endParaRPr>
                  <a:solidFill>
                    <a:schemeClr val="dk1"/>
                  </a:solidFill>
                  <a:latin typeface="Montserrat"/>
                  <a:ea typeface="Montserrat"/>
                  <a:cs typeface="Montserrat"/>
                  <a:sym typeface="Montserrat"/>
                </a:endParaRPr>
              </a:p>
            </p:txBody>
          </p:sp>
        </p:grpSp>
      </p:grpSp>
      <p:sp>
        <p:nvSpPr>
          <p:cNvPr id="605" name="Google Shape;605;p24"/>
          <p:cNvSpPr/>
          <p:nvPr/>
        </p:nvSpPr>
        <p:spPr>
          <a:xfrm>
            <a:off x="4700286" y="3346701"/>
            <a:ext cx="1008600" cy="373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3000">
                <a:solidFill>
                  <a:schemeClr val="dk1"/>
                </a:solidFill>
                <a:latin typeface="Oswald"/>
                <a:ea typeface="Oswald"/>
                <a:cs typeface="Oswald"/>
                <a:sym typeface="Oswald"/>
              </a:rPr>
              <a:t>80%</a:t>
            </a:r>
            <a:endParaRPr b="1" sz="3000">
              <a:solidFill>
                <a:schemeClr val="dk1"/>
              </a:solidFill>
              <a:latin typeface="Oswald"/>
              <a:ea typeface="Oswald"/>
              <a:cs typeface="Oswald"/>
              <a:sym typeface="Oswald"/>
            </a:endParaRPr>
          </a:p>
        </p:txBody>
      </p:sp>
      <p:grpSp>
        <p:nvGrpSpPr>
          <p:cNvPr id="606" name="Google Shape;606;p24"/>
          <p:cNvGrpSpPr/>
          <p:nvPr/>
        </p:nvGrpSpPr>
        <p:grpSpPr>
          <a:xfrm>
            <a:off x="4195175" y="1367025"/>
            <a:ext cx="4228525" cy="1374300"/>
            <a:chOff x="4195175" y="1367025"/>
            <a:chExt cx="4228525" cy="1374300"/>
          </a:xfrm>
        </p:grpSpPr>
        <p:sp>
          <p:nvSpPr>
            <p:cNvPr id="607" name="Google Shape;607;p24"/>
            <p:cNvSpPr/>
            <p:nvPr/>
          </p:nvSpPr>
          <p:spPr>
            <a:xfrm>
              <a:off x="4195175" y="1367025"/>
              <a:ext cx="1374300" cy="1374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8" name="Google Shape;608;p24"/>
            <p:cNvGrpSpPr/>
            <p:nvPr/>
          </p:nvGrpSpPr>
          <p:grpSpPr>
            <a:xfrm>
              <a:off x="6454025" y="1554075"/>
              <a:ext cx="1969675" cy="1180788"/>
              <a:chOff x="6454025" y="1554075"/>
              <a:chExt cx="1969675" cy="1180788"/>
            </a:xfrm>
          </p:grpSpPr>
          <p:sp>
            <p:nvSpPr>
              <p:cNvPr id="609" name="Google Shape;609;p24"/>
              <p:cNvSpPr txBox="1"/>
              <p:nvPr/>
            </p:nvSpPr>
            <p:spPr>
              <a:xfrm>
                <a:off x="6454025" y="1554075"/>
                <a:ext cx="1965300" cy="431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2000">
                    <a:solidFill>
                      <a:schemeClr val="dk1"/>
                    </a:solidFill>
                    <a:latin typeface="Oswald"/>
                    <a:ea typeface="Oswald"/>
                    <a:cs typeface="Oswald"/>
                    <a:sym typeface="Oswald"/>
                  </a:rPr>
                  <a:t>Jupiter</a:t>
                </a:r>
                <a:endParaRPr b="1" sz="2000">
                  <a:solidFill>
                    <a:schemeClr val="dk1"/>
                  </a:solidFill>
                  <a:latin typeface="Oswald"/>
                  <a:ea typeface="Oswald"/>
                  <a:cs typeface="Oswald"/>
                  <a:sym typeface="Oswald"/>
                </a:endParaRPr>
              </a:p>
            </p:txBody>
          </p:sp>
          <p:sp>
            <p:nvSpPr>
              <p:cNvPr id="610" name="Google Shape;610;p24"/>
              <p:cNvSpPr txBox="1"/>
              <p:nvPr/>
            </p:nvSpPr>
            <p:spPr>
              <a:xfrm>
                <a:off x="6458400" y="1914063"/>
                <a:ext cx="1965300" cy="820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a:solidFill>
                      <a:schemeClr val="dk1"/>
                    </a:solidFill>
                    <a:latin typeface="Montserrat"/>
                    <a:ea typeface="Montserrat"/>
                    <a:cs typeface="Montserrat"/>
                    <a:sym typeface="Montserrat"/>
                  </a:rPr>
                  <a:t>Jupiter is the biggest planet in the Solar System</a:t>
                </a:r>
                <a:endParaRPr>
                  <a:solidFill>
                    <a:schemeClr val="dk1"/>
                  </a:solidFill>
                  <a:latin typeface="Montserrat"/>
                  <a:ea typeface="Montserrat"/>
                  <a:cs typeface="Montserrat"/>
                  <a:sym typeface="Montserrat"/>
                </a:endParaRPr>
              </a:p>
            </p:txBody>
          </p:sp>
        </p:grpSp>
        <p:sp>
          <p:nvSpPr>
            <p:cNvPr id="611" name="Google Shape;611;p24"/>
            <p:cNvSpPr/>
            <p:nvPr/>
          </p:nvSpPr>
          <p:spPr>
            <a:xfrm>
              <a:off x="4378471" y="1867425"/>
              <a:ext cx="1008600" cy="373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2500">
                  <a:solidFill>
                    <a:schemeClr val="dk1"/>
                  </a:solidFill>
                  <a:latin typeface="Oswald"/>
                  <a:ea typeface="Oswald"/>
                  <a:cs typeface="Oswald"/>
                  <a:sym typeface="Oswald"/>
                </a:rPr>
                <a:t>50%</a:t>
              </a:r>
              <a:endParaRPr b="1" sz="2500">
                <a:solidFill>
                  <a:schemeClr val="dk1"/>
                </a:solidFill>
                <a:latin typeface="Oswald"/>
                <a:ea typeface="Oswald"/>
                <a:cs typeface="Oswald"/>
                <a:sym typeface="Oswald"/>
              </a:endParaRPr>
            </a:p>
          </p:txBody>
        </p:sp>
      </p:grpSp>
      <p:cxnSp>
        <p:nvCxnSpPr>
          <p:cNvPr id="612" name="Google Shape;612;p24"/>
          <p:cNvCxnSpPr>
            <a:stCxn id="598" idx="0"/>
            <a:endCxn id="595" idx="2"/>
          </p:cNvCxnSpPr>
          <p:nvPr/>
        </p:nvCxnSpPr>
        <p:spPr>
          <a:xfrm rot="-5400000">
            <a:off x="2182325" y="2372700"/>
            <a:ext cx="196200" cy="1155600"/>
          </a:xfrm>
          <a:prstGeom prst="bentConnector2">
            <a:avLst/>
          </a:prstGeom>
          <a:noFill/>
          <a:ln cap="flat" cmpd="sng" w="19050">
            <a:solidFill>
              <a:schemeClr val="dk1"/>
            </a:solidFill>
            <a:prstDash val="solid"/>
            <a:round/>
            <a:headEnd len="med" w="med" type="none"/>
            <a:tailEnd len="med" w="med" type="none"/>
          </a:ln>
        </p:spPr>
      </p:cxnSp>
      <p:cxnSp>
        <p:nvCxnSpPr>
          <p:cNvPr id="613" name="Google Shape;613;p24"/>
          <p:cNvCxnSpPr>
            <a:stCxn id="607" idx="6"/>
            <a:endCxn id="609" idx="1"/>
          </p:cNvCxnSpPr>
          <p:nvPr/>
        </p:nvCxnSpPr>
        <p:spPr>
          <a:xfrm flipH="1" rot="10800000">
            <a:off x="5569475" y="1769775"/>
            <a:ext cx="884700" cy="284400"/>
          </a:xfrm>
          <a:prstGeom prst="bentConnector3">
            <a:avLst>
              <a:gd fmla="val 49992" name="adj1"/>
            </a:avLst>
          </a:prstGeom>
          <a:noFill/>
          <a:ln cap="flat" cmpd="sng" w="19050">
            <a:solidFill>
              <a:schemeClr val="dk1"/>
            </a:solidFill>
            <a:prstDash val="solid"/>
            <a:round/>
            <a:headEnd len="med" w="med" type="none"/>
            <a:tailEnd len="med" w="med" type="none"/>
          </a:ln>
        </p:spPr>
      </p:cxnSp>
      <p:cxnSp>
        <p:nvCxnSpPr>
          <p:cNvPr id="614" name="Google Shape;614;p24"/>
          <p:cNvCxnSpPr>
            <a:stCxn id="601" idx="6"/>
            <a:endCxn id="603" idx="1"/>
          </p:cNvCxnSpPr>
          <p:nvPr/>
        </p:nvCxnSpPr>
        <p:spPr>
          <a:xfrm flipH="1" rot="10800000">
            <a:off x="6122775" y="3264225"/>
            <a:ext cx="331200" cy="269100"/>
          </a:xfrm>
          <a:prstGeom prst="bentConnector3">
            <a:avLst>
              <a:gd fmla="val 50008" name="adj1"/>
            </a:avLst>
          </a:prstGeom>
          <a:noFill/>
          <a:ln cap="flat" cmpd="sng" w="19050">
            <a:solidFill>
              <a:schemeClr val="dk1"/>
            </a:solidFill>
            <a:prstDash val="solid"/>
            <a:round/>
            <a:headEnd len="med" w="med" type="none"/>
            <a:tailEnd len="med" w="med" type="none"/>
          </a:ln>
        </p:spPr>
      </p:cxnSp>
      <p:sp>
        <p:nvSpPr>
          <p:cNvPr id="615" name="Google Shape;615;p24"/>
          <p:cNvSpPr txBox="1"/>
          <p:nvPr/>
        </p:nvSpPr>
        <p:spPr>
          <a:xfrm>
            <a:off x="720000" y="1417125"/>
            <a:ext cx="1965300" cy="705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2000">
                <a:solidFill>
                  <a:schemeClr val="dk1"/>
                </a:solidFill>
                <a:latin typeface="Oswald"/>
                <a:ea typeface="Oswald"/>
                <a:cs typeface="Oswald"/>
                <a:sym typeface="Oswald"/>
              </a:rPr>
              <a:t>International politics</a:t>
            </a:r>
            <a:endParaRPr b="1" sz="2000">
              <a:solidFill>
                <a:schemeClr val="dk1"/>
              </a:solidFill>
              <a:latin typeface="Oswald"/>
              <a:ea typeface="Oswald"/>
              <a:cs typeface="Oswald"/>
              <a:sym typeface="Oswald"/>
            </a:endParaRPr>
          </a:p>
        </p:txBody>
      </p:sp>
      <p:grpSp>
        <p:nvGrpSpPr>
          <p:cNvPr id="616" name="Google Shape;616;p24"/>
          <p:cNvGrpSpPr/>
          <p:nvPr/>
        </p:nvGrpSpPr>
        <p:grpSpPr>
          <a:xfrm>
            <a:off x="1491693" y="2195197"/>
            <a:ext cx="421927" cy="419371"/>
            <a:chOff x="-6689825" y="3992050"/>
            <a:chExt cx="293025" cy="291250"/>
          </a:xfrm>
        </p:grpSpPr>
        <p:sp>
          <p:nvSpPr>
            <p:cNvPr id="617" name="Google Shape;617;p24"/>
            <p:cNvSpPr/>
            <p:nvPr/>
          </p:nvSpPr>
          <p:spPr>
            <a:xfrm>
              <a:off x="-6547275" y="3992050"/>
              <a:ext cx="30750" cy="65400"/>
            </a:xfrm>
            <a:custGeom>
              <a:rect b="b" l="l" r="r" t="t"/>
              <a:pathLst>
                <a:path extrusionOk="0" h="2616" w="1230">
                  <a:moveTo>
                    <a:pt x="1229" y="1"/>
                  </a:moveTo>
                  <a:cubicBezTo>
                    <a:pt x="757" y="379"/>
                    <a:pt x="284" y="1355"/>
                    <a:pt x="1" y="2616"/>
                  </a:cubicBezTo>
                  <a:lnTo>
                    <a:pt x="1229" y="2616"/>
                  </a:lnTo>
                  <a:lnTo>
                    <a:pt x="122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4"/>
            <p:cNvSpPr/>
            <p:nvPr/>
          </p:nvSpPr>
          <p:spPr>
            <a:xfrm>
              <a:off x="-6547275" y="4143275"/>
              <a:ext cx="30750" cy="64600"/>
            </a:xfrm>
            <a:custGeom>
              <a:rect b="b" l="l" r="r" t="t"/>
              <a:pathLst>
                <a:path extrusionOk="0" h="2584" w="1230">
                  <a:moveTo>
                    <a:pt x="1" y="1"/>
                  </a:moveTo>
                  <a:cubicBezTo>
                    <a:pt x="284" y="1261"/>
                    <a:pt x="757" y="2237"/>
                    <a:pt x="1229" y="2584"/>
                  </a:cubicBezTo>
                  <a:lnTo>
                    <a:pt x="122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4"/>
            <p:cNvSpPr/>
            <p:nvPr/>
          </p:nvSpPr>
          <p:spPr>
            <a:xfrm>
              <a:off x="-6551200" y="4073975"/>
              <a:ext cx="34675" cy="51200"/>
            </a:xfrm>
            <a:custGeom>
              <a:rect b="b" l="l" r="r" t="t"/>
              <a:pathLst>
                <a:path extrusionOk="0" h="2048" w="1387">
                  <a:moveTo>
                    <a:pt x="63" y="0"/>
                  </a:moveTo>
                  <a:cubicBezTo>
                    <a:pt x="0" y="725"/>
                    <a:pt x="0" y="1355"/>
                    <a:pt x="63" y="2048"/>
                  </a:cubicBezTo>
                  <a:lnTo>
                    <a:pt x="1386" y="2048"/>
                  </a:lnTo>
                  <a:lnTo>
                    <a:pt x="138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4"/>
            <p:cNvSpPr/>
            <p:nvPr/>
          </p:nvSpPr>
          <p:spPr>
            <a:xfrm>
              <a:off x="-6475600" y="3994425"/>
              <a:ext cx="70125" cy="63025"/>
            </a:xfrm>
            <a:custGeom>
              <a:rect b="b" l="l" r="r" t="t"/>
              <a:pathLst>
                <a:path extrusionOk="0" h="2521" w="2805">
                  <a:moveTo>
                    <a:pt x="1" y="0"/>
                  </a:moveTo>
                  <a:cubicBezTo>
                    <a:pt x="442" y="630"/>
                    <a:pt x="757" y="1512"/>
                    <a:pt x="946" y="2521"/>
                  </a:cubicBezTo>
                  <a:lnTo>
                    <a:pt x="2805" y="2521"/>
                  </a:lnTo>
                  <a:cubicBezTo>
                    <a:pt x="2301" y="1292"/>
                    <a:pt x="1261" y="347"/>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4"/>
            <p:cNvSpPr/>
            <p:nvPr/>
          </p:nvSpPr>
          <p:spPr>
            <a:xfrm>
              <a:off x="-6449600" y="4073975"/>
              <a:ext cx="52800" cy="51200"/>
            </a:xfrm>
            <a:custGeom>
              <a:rect b="b" l="l" r="r" t="t"/>
              <a:pathLst>
                <a:path extrusionOk="0" h="2048" w="2112">
                  <a:moveTo>
                    <a:pt x="0" y="0"/>
                  </a:moveTo>
                  <a:cubicBezTo>
                    <a:pt x="63" y="725"/>
                    <a:pt x="63" y="1355"/>
                    <a:pt x="0" y="2048"/>
                  </a:cubicBezTo>
                  <a:lnTo>
                    <a:pt x="1954" y="2048"/>
                  </a:lnTo>
                  <a:cubicBezTo>
                    <a:pt x="2048" y="1733"/>
                    <a:pt x="2080" y="1386"/>
                    <a:pt x="2080" y="1040"/>
                  </a:cubicBezTo>
                  <a:cubicBezTo>
                    <a:pt x="2111" y="662"/>
                    <a:pt x="2048" y="347"/>
                    <a:pt x="195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4"/>
            <p:cNvSpPr/>
            <p:nvPr/>
          </p:nvSpPr>
          <p:spPr>
            <a:xfrm>
              <a:off x="-6500000" y="3992050"/>
              <a:ext cx="30725" cy="65400"/>
            </a:xfrm>
            <a:custGeom>
              <a:rect b="b" l="l" r="r" t="t"/>
              <a:pathLst>
                <a:path extrusionOk="0" h="2616" w="1229">
                  <a:moveTo>
                    <a:pt x="0" y="1"/>
                  </a:moveTo>
                  <a:lnTo>
                    <a:pt x="0" y="2616"/>
                  </a:lnTo>
                  <a:lnTo>
                    <a:pt x="1229" y="2616"/>
                  </a:lnTo>
                  <a:cubicBezTo>
                    <a:pt x="977" y="1355"/>
                    <a:pt x="473" y="379"/>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4"/>
            <p:cNvSpPr/>
            <p:nvPr/>
          </p:nvSpPr>
          <p:spPr>
            <a:xfrm>
              <a:off x="-6500000" y="4143275"/>
              <a:ext cx="30725" cy="64600"/>
            </a:xfrm>
            <a:custGeom>
              <a:rect b="b" l="l" r="r" t="t"/>
              <a:pathLst>
                <a:path extrusionOk="0" h="2584" w="1229">
                  <a:moveTo>
                    <a:pt x="0" y="1"/>
                  </a:moveTo>
                  <a:lnTo>
                    <a:pt x="0" y="2584"/>
                  </a:lnTo>
                  <a:cubicBezTo>
                    <a:pt x="473" y="2237"/>
                    <a:pt x="945" y="1261"/>
                    <a:pt x="122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4"/>
            <p:cNvSpPr/>
            <p:nvPr/>
          </p:nvSpPr>
          <p:spPr>
            <a:xfrm>
              <a:off x="-6689825" y="4141700"/>
              <a:ext cx="149675" cy="141600"/>
            </a:xfrm>
            <a:custGeom>
              <a:rect b="b" l="l" r="r" t="t"/>
              <a:pathLst>
                <a:path extrusionOk="0" h="5664" w="5987">
                  <a:moveTo>
                    <a:pt x="3182" y="1"/>
                  </a:moveTo>
                  <a:cubicBezTo>
                    <a:pt x="3371" y="442"/>
                    <a:pt x="3623" y="851"/>
                    <a:pt x="3938" y="1198"/>
                  </a:cubicBezTo>
                  <a:lnTo>
                    <a:pt x="3088" y="2017"/>
                  </a:lnTo>
                  <a:cubicBezTo>
                    <a:pt x="2946" y="1946"/>
                    <a:pt x="2791" y="1911"/>
                    <a:pt x="2638" y="1911"/>
                  </a:cubicBezTo>
                  <a:cubicBezTo>
                    <a:pt x="2382" y="1911"/>
                    <a:pt x="2131" y="2009"/>
                    <a:pt x="1954" y="2206"/>
                  </a:cubicBezTo>
                  <a:lnTo>
                    <a:pt x="378" y="3907"/>
                  </a:lnTo>
                  <a:cubicBezTo>
                    <a:pt x="0" y="4317"/>
                    <a:pt x="0" y="4978"/>
                    <a:pt x="378" y="5356"/>
                  </a:cubicBezTo>
                  <a:cubicBezTo>
                    <a:pt x="583" y="5561"/>
                    <a:pt x="851" y="5664"/>
                    <a:pt x="1115" y="5664"/>
                  </a:cubicBezTo>
                  <a:cubicBezTo>
                    <a:pt x="1379" y="5664"/>
                    <a:pt x="1639" y="5561"/>
                    <a:pt x="1828" y="5356"/>
                  </a:cubicBezTo>
                  <a:lnTo>
                    <a:pt x="3403" y="3687"/>
                  </a:lnTo>
                  <a:cubicBezTo>
                    <a:pt x="3718" y="3372"/>
                    <a:pt x="3781" y="2899"/>
                    <a:pt x="3623" y="2521"/>
                  </a:cubicBezTo>
                  <a:lnTo>
                    <a:pt x="4443" y="1702"/>
                  </a:lnTo>
                  <a:cubicBezTo>
                    <a:pt x="4821" y="2111"/>
                    <a:pt x="5388" y="2426"/>
                    <a:pt x="5986" y="2584"/>
                  </a:cubicBezTo>
                  <a:cubicBezTo>
                    <a:pt x="5545" y="1954"/>
                    <a:pt x="5230" y="1040"/>
                    <a:pt x="50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4"/>
            <p:cNvSpPr/>
            <p:nvPr/>
          </p:nvSpPr>
          <p:spPr>
            <a:xfrm>
              <a:off x="-6475600" y="4141700"/>
              <a:ext cx="70125" cy="64600"/>
            </a:xfrm>
            <a:custGeom>
              <a:rect b="b" l="l" r="r" t="t"/>
              <a:pathLst>
                <a:path extrusionOk="0" h="2584" w="2805">
                  <a:moveTo>
                    <a:pt x="946" y="1"/>
                  </a:moveTo>
                  <a:cubicBezTo>
                    <a:pt x="757" y="1040"/>
                    <a:pt x="442" y="1954"/>
                    <a:pt x="1" y="2584"/>
                  </a:cubicBezTo>
                  <a:cubicBezTo>
                    <a:pt x="1261" y="2174"/>
                    <a:pt x="2301" y="1229"/>
                    <a:pt x="280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4"/>
            <p:cNvSpPr/>
            <p:nvPr/>
          </p:nvSpPr>
          <p:spPr>
            <a:xfrm>
              <a:off x="-6618950" y="4073975"/>
              <a:ext cx="52025" cy="51200"/>
            </a:xfrm>
            <a:custGeom>
              <a:rect b="b" l="l" r="r" t="t"/>
              <a:pathLst>
                <a:path extrusionOk="0" h="2048" w="2081">
                  <a:moveTo>
                    <a:pt x="95" y="0"/>
                  </a:moveTo>
                  <a:cubicBezTo>
                    <a:pt x="32" y="315"/>
                    <a:pt x="1" y="662"/>
                    <a:pt x="1" y="1040"/>
                  </a:cubicBezTo>
                  <a:cubicBezTo>
                    <a:pt x="1" y="1386"/>
                    <a:pt x="32" y="1733"/>
                    <a:pt x="95" y="2048"/>
                  </a:cubicBezTo>
                  <a:lnTo>
                    <a:pt x="2080" y="2048"/>
                  </a:lnTo>
                  <a:cubicBezTo>
                    <a:pt x="1986" y="1355"/>
                    <a:pt x="1986" y="725"/>
                    <a:pt x="20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4"/>
            <p:cNvSpPr/>
            <p:nvPr/>
          </p:nvSpPr>
          <p:spPr>
            <a:xfrm>
              <a:off x="-6610275" y="3992850"/>
              <a:ext cx="70125" cy="63025"/>
            </a:xfrm>
            <a:custGeom>
              <a:rect b="b" l="l" r="r" t="t"/>
              <a:pathLst>
                <a:path extrusionOk="0" h="2521" w="2805">
                  <a:moveTo>
                    <a:pt x="2804" y="0"/>
                  </a:moveTo>
                  <a:lnTo>
                    <a:pt x="2804" y="0"/>
                  </a:lnTo>
                  <a:cubicBezTo>
                    <a:pt x="1544" y="410"/>
                    <a:pt x="504" y="1355"/>
                    <a:pt x="0" y="2521"/>
                  </a:cubicBezTo>
                  <a:lnTo>
                    <a:pt x="1859" y="2521"/>
                  </a:lnTo>
                  <a:cubicBezTo>
                    <a:pt x="2017" y="1575"/>
                    <a:pt x="2363" y="693"/>
                    <a:pt x="280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4"/>
            <p:cNvSpPr/>
            <p:nvPr/>
          </p:nvSpPr>
          <p:spPr>
            <a:xfrm>
              <a:off x="-6500000" y="4073975"/>
              <a:ext cx="35450" cy="51200"/>
            </a:xfrm>
            <a:custGeom>
              <a:rect b="b" l="l" r="r" t="t"/>
              <a:pathLst>
                <a:path extrusionOk="0" h="2048" w="1418">
                  <a:moveTo>
                    <a:pt x="0" y="0"/>
                  </a:moveTo>
                  <a:lnTo>
                    <a:pt x="0" y="2048"/>
                  </a:lnTo>
                  <a:lnTo>
                    <a:pt x="1292" y="2048"/>
                  </a:lnTo>
                  <a:cubicBezTo>
                    <a:pt x="1418" y="1355"/>
                    <a:pt x="1418" y="725"/>
                    <a:pt x="12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25"/>
          <p:cNvSpPr txBox="1"/>
          <p:nvPr>
            <p:ph type="title"/>
          </p:nvPr>
        </p:nvSpPr>
        <p:spPr>
          <a:xfrm>
            <a:off x="720000" y="570550"/>
            <a:ext cx="77034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International politics thesis infographics</a:t>
            </a:r>
            <a:endParaRPr/>
          </a:p>
        </p:txBody>
      </p:sp>
      <p:graphicFrame>
        <p:nvGraphicFramePr>
          <p:cNvPr id="634" name="Google Shape;634;p25"/>
          <p:cNvGraphicFramePr/>
          <p:nvPr/>
        </p:nvGraphicFramePr>
        <p:xfrm>
          <a:off x="4493575" y="1378065"/>
          <a:ext cx="3000000" cy="3000000"/>
        </p:xfrm>
        <a:graphic>
          <a:graphicData uri="http://schemas.openxmlformats.org/drawingml/2006/table">
            <a:tbl>
              <a:tblPr>
                <a:noFill/>
                <a:tableStyleId>{8FADB7C3-B1E2-4A57-8BDB-C9F2B706AB36}</a:tableStyleId>
              </a:tblPr>
              <a:tblGrid>
                <a:gridCol w="3175000"/>
                <a:gridCol w="754825"/>
              </a:tblGrid>
              <a:tr h="584075">
                <a:tc gridSpan="2">
                  <a:txBody>
                    <a:bodyPr/>
                    <a:lstStyle/>
                    <a:p>
                      <a:pPr indent="0" lvl="0" marL="0" marR="0" rtl="0" algn="ctr">
                        <a:lnSpc>
                          <a:spcPct val="100000"/>
                        </a:lnSpc>
                        <a:spcBef>
                          <a:spcPts val="0"/>
                        </a:spcBef>
                        <a:spcAft>
                          <a:spcPts val="0"/>
                        </a:spcAft>
                        <a:buNone/>
                      </a:pPr>
                      <a:r>
                        <a:rPr b="1" lang="en" sz="2000">
                          <a:solidFill>
                            <a:schemeClr val="dk2"/>
                          </a:solidFill>
                          <a:latin typeface="Oswald"/>
                          <a:ea typeface="Oswald"/>
                          <a:cs typeface="Oswald"/>
                          <a:sym typeface="Oswald"/>
                        </a:rPr>
                        <a:t>Thesis defense</a:t>
                      </a:r>
                      <a:endParaRPr b="1" sz="2000">
                        <a:solidFill>
                          <a:schemeClr val="dk2"/>
                        </a:solidFill>
                        <a:latin typeface="Oswald"/>
                        <a:ea typeface="Oswald"/>
                        <a:cs typeface="Oswald"/>
                        <a:sym typeface="Oswald"/>
                      </a:endParaRPr>
                    </a:p>
                  </a:txBody>
                  <a:tcPr marT="91425" marB="91425" marR="91425" marL="91425" anchor="ctr">
                    <a:lnL cap="flat" cmpd="sng" w="9525">
                      <a:solidFill>
                        <a:srgbClr val="4298B8">
                          <a:alpha val="0"/>
                        </a:srgbClr>
                      </a:solidFill>
                      <a:prstDash val="solid"/>
                      <a:round/>
                      <a:headEnd len="sm" w="sm" type="none"/>
                      <a:tailEnd len="sm" w="sm" type="none"/>
                    </a:lnL>
                    <a:lnR cap="flat" cmpd="sng" w="9525">
                      <a:solidFill>
                        <a:srgbClr val="4298B8">
                          <a:alpha val="0"/>
                        </a:srgbClr>
                      </a:solidFill>
                      <a:prstDash val="solid"/>
                      <a:round/>
                      <a:headEnd len="sm" w="sm" type="none"/>
                      <a:tailEnd len="sm" w="sm" type="none"/>
                    </a:lnR>
                    <a:lnT cap="flat" cmpd="sng" w="9525">
                      <a:solidFill>
                        <a:srgbClr val="4298B8">
                          <a:alpha val="0"/>
                        </a:srgbClr>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hMerge="1"/>
              </a:tr>
              <a:tr h="584075">
                <a:tc gridSpan="2">
                  <a:txBody>
                    <a:bodyPr/>
                    <a:lstStyle/>
                    <a:p>
                      <a:pPr indent="0" lvl="0" marL="0" marR="0" rtl="0" algn="ctr">
                        <a:lnSpc>
                          <a:spcPct val="100000"/>
                        </a:lnSpc>
                        <a:spcBef>
                          <a:spcPts val="0"/>
                        </a:spcBef>
                        <a:spcAft>
                          <a:spcPts val="0"/>
                        </a:spcAft>
                        <a:buNone/>
                      </a:pPr>
                      <a:r>
                        <a:rPr b="1" lang="en" sz="2000">
                          <a:solidFill>
                            <a:schemeClr val="dk2"/>
                          </a:solidFill>
                          <a:latin typeface="Oswald"/>
                          <a:ea typeface="Oswald"/>
                          <a:cs typeface="Oswald"/>
                          <a:sym typeface="Oswald"/>
                        </a:rPr>
                        <a:t>Tasks</a:t>
                      </a:r>
                      <a:endParaRPr b="1" sz="2000">
                        <a:solidFill>
                          <a:schemeClr val="dk2"/>
                        </a:solidFill>
                        <a:latin typeface="Oswald"/>
                        <a:ea typeface="Oswald"/>
                        <a:cs typeface="Oswald"/>
                        <a:sym typeface="Oswald"/>
                      </a:endParaRPr>
                    </a:p>
                  </a:txBody>
                  <a:tcPr marT="91425" marB="91425" marR="91425" marL="91425" anchor="ctr">
                    <a:lnL cap="flat" cmpd="sng" w="9525">
                      <a:solidFill>
                        <a:srgbClr val="4298B8">
                          <a:alpha val="0"/>
                        </a:srgbClr>
                      </a:solidFill>
                      <a:prstDash val="solid"/>
                      <a:round/>
                      <a:headEnd len="sm" w="sm" type="none"/>
                      <a:tailEnd len="sm" w="sm" type="none"/>
                    </a:lnL>
                    <a:lnR cap="flat" cmpd="sng" w="9525">
                      <a:solidFill>
                        <a:srgbClr val="4298B8">
                          <a:alpha val="0"/>
                        </a:srgb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4298B8">
                          <a:alpha val="0"/>
                        </a:srgbClr>
                      </a:solidFill>
                      <a:prstDash val="solid"/>
                      <a:round/>
                      <a:headEnd len="sm" w="sm" type="none"/>
                      <a:tailEnd len="sm" w="sm" type="none"/>
                    </a:lnB>
                    <a:solidFill>
                      <a:schemeClr val="dk1"/>
                    </a:solidFill>
                  </a:tcPr>
                </a:tc>
                <a:tc hMerge="1"/>
              </a:tr>
              <a:tr h="584075">
                <a:tc gridSpan="2">
                  <a:txBody>
                    <a:bodyPr/>
                    <a:lstStyle/>
                    <a:p>
                      <a:pPr indent="0" lvl="0" marL="0" marR="0" rtl="0" algn="ctr">
                        <a:lnSpc>
                          <a:spcPct val="115000"/>
                        </a:lnSpc>
                        <a:spcBef>
                          <a:spcPts val="0"/>
                        </a:spcBef>
                        <a:spcAft>
                          <a:spcPts val="0"/>
                        </a:spcAft>
                        <a:buNone/>
                      </a:pPr>
                      <a:r>
                        <a:rPr lang="en">
                          <a:solidFill>
                            <a:schemeClr val="dk1"/>
                          </a:solidFill>
                          <a:latin typeface="Montserrat"/>
                          <a:ea typeface="Montserrat"/>
                          <a:cs typeface="Montserrat"/>
                          <a:sym typeface="Montserrat"/>
                        </a:rPr>
                        <a:t>Venus has a beautiful name</a:t>
                      </a:r>
                      <a:endParaRPr>
                        <a:solidFill>
                          <a:schemeClr val="dk1"/>
                        </a:solidFill>
                        <a:latin typeface="Montserrat"/>
                        <a:ea typeface="Montserrat"/>
                        <a:cs typeface="Montserrat"/>
                        <a:sym typeface="Montserrat"/>
                      </a:endParaRPr>
                    </a:p>
                  </a:txBody>
                  <a:tcPr marT="91425" marB="91425" marR="91425" marL="91425" anchor="ctr">
                    <a:lnL cap="flat" cmpd="sng" w="9525">
                      <a:solidFill>
                        <a:srgbClr val="4C3D4F">
                          <a:alpha val="0"/>
                        </a:srgbClr>
                      </a:solidFill>
                      <a:prstDash val="solid"/>
                      <a:round/>
                      <a:headEnd len="sm" w="sm" type="none"/>
                      <a:tailEnd len="sm" w="sm" type="none"/>
                    </a:lnL>
                    <a:lnR cap="flat" cmpd="sng" w="9525">
                      <a:solidFill>
                        <a:srgbClr val="4298B8">
                          <a:alpha val="0"/>
                        </a:srgbClr>
                      </a:solidFill>
                      <a:prstDash val="solid"/>
                      <a:round/>
                      <a:headEnd len="sm" w="sm" type="none"/>
                      <a:tailEnd len="sm" w="sm" type="none"/>
                    </a:lnR>
                    <a:lnT cap="flat" cmpd="sng" w="9525">
                      <a:solidFill>
                        <a:srgbClr val="4298B8">
                          <a:alpha val="0"/>
                        </a:srgbClr>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dk2"/>
                    </a:solidFill>
                  </a:tcPr>
                </a:tc>
                <a:tc hMerge="1"/>
              </a:tr>
              <a:tr h="584075">
                <a:tc gridSpan="2">
                  <a:txBody>
                    <a:bodyPr/>
                    <a:lstStyle/>
                    <a:p>
                      <a:pPr indent="0" lvl="0" marL="0" marR="0" rtl="0" algn="ctr">
                        <a:lnSpc>
                          <a:spcPct val="115000"/>
                        </a:lnSpc>
                        <a:spcBef>
                          <a:spcPts val="0"/>
                        </a:spcBef>
                        <a:spcAft>
                          <a:spcPts val="0"/>
                        </a:spcAft>
                        <a:buNone/>
                      </a:pPr>
                      <a:r>
                        <a:rPr lang="en">
                          <a:solidFill>
                            <a:schemeClr val="dk1"/>
                          </a:solidFill>
                          <a:latin typeface="Montserrat"/>
                          <a:ea typeface="Montserrat"/>
                          <a:cs typeface="Montserrat"/>
                          <a:sym typeface="Montserrat"/>
                        </a:rPr>
                        <a:t>Earth is a planet that has life</a:t>
                      </a:r>
                      <a:endParaRPr>
                        <a:solidFill>
                          <a:schemeClr val="dk1"/>
                        </a:solidFill>
                        <a:latin typeface="Montserrat"/>
                        <a:ea typeface="Montserrat"/>
                        <a:cs typeface="Montserrat"/>
                        <a:sym typeface="Montserrat"/>
                      </a:endParaRPr>
                    </a:p>
                  </a:txBody>
                  <a:tcPr marT="91425" marB="91425" marR="91425" marL="91425" anchor="ctr">
                    <a:lnL cap="flat" cmpd="sng" w="9525">
                      <a:solidFill>
                        <a:srgbClr val="4C3D4F">
                          <a:alpha val="0"/>
                        </a:srgbClr>
                      </a:solidFill>
                      <a:prstDash val="solid"/>
                      <a:round/>
                      <a:headEnd len="sm" w="sm" type="none"/>
                      <a:tailEnd len="sm" w="sm" type="none"/>
                    </a:lnL>
                    <a:lnR cap="flat" cmpd="sng" w="9525">
                      <a:solidFill>
                        <a:srgbClr val="4298B8">
                          <a:alpha val="0"/>
                        </a:srgbClr>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dk2"/>
                    </a:solidFill>
                  </a:tcPr>
                </a:tc>
                <a:tc hMerge="1"/>
              </a:tr>
              <a:tr h="584075">
                <a:tc gridSpan="2">
                  <a:txBody>
                    <a:bodyPr/>
                    <a:lstStyle/>
                    <a:p>
                      <a:pPr indent="0" lvl="0" marL="0" marR="0" rtl="0" algn="ctr">
                        <a:lnSpc>
                          <a:spcPct val="115000"/>
                        </a:lnSpc>
                        <a:spcBef>
                          <a:spcPts val="0"/>
                        </a:spcBef>
                        <a:spcAft>
                          <a:spcPts val="0"/>
                        </a:spcAft>
                        <a:buNone/>
                      </a:pPr>
                      <a:r>
                        <a:rPr lang="en">
                          <a:solidFill>
                            <a:schemeClr val="dk1"/>
                          </a:solidFill>
                          <a:latin typeface="Montserrat"/>
                          <a:ea typeface="Montserrat"/>
                          <a:cs typeface="Montserrat"/>
                          <a:sym typeface="Montserrat"/>
                        </a:rPr>
                        <a:t>Mercury is quite a small planet</a:t>
                      </a:r>
                      <a:endParaRPr>
                        <a:solidFill>
                          <a:schemeClr val="dk1"/>
                        </a:solidFill>
                        <a:latin typeface="Montserrat"/>
                        <a:ea typeface="Montserrat"/>
                        <a:cs typeface="Montserrat"/>
                        <a:sym typeface="Montserrat"/>
                      </a:endParaRPr>
                    </a:p>
                  </a:txBody>
                  <a:tcPr marT="91425" marB="91425" marR="91425" marL="91425" anchor="ctr">
                    <a:lnL cap="flat" cmpd="sng" w="9525">
                      <a:solidFill>
                        <a:srgbClr val="4C3D4F">
                          <a:alpha val="0"/>
                        </a:srgbClr>
                      </a:solidFill>
                      <a:prstDash val="solid"/>
                      <a:round/>
                      <a:headEnd len="sm" w="sm" type="none"/>
                      <a:tailEnd len="sm" w="sm" type="none"/>
                    </a:lnL>
                    <a:lnR cap="flat" cmpd="sng" w="9525">
                      <a:solidFill>
                        <a:srgbClr val="4298B8">
                          <a:alpha val="0"/>
                        </a:srgbClr>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rgbClr val="4298B8">
                          <a:alpha val="0"/>
                        </a:srgbClr>
                      </a:solidFill>
                      <a:prstDash val="solid"/>
                      <a:round/>
                      <a:headEnd len="sm" w="sm" type="none"/>
                      <a:tailEnd len="sm" w="sm" type="none"/>
                    </a:lnB>
                    <a:solidFill>
                      <a:schemeClr val="dk2"/>
                    </a:solidFill>
                  </a:tcPr>
                </a:tc>
                <a:tc hMerge="1"/>
              </a:tr>
            </a:tbl>
          </a:graphicData>
        </a:graphic>
      </p:graphicFrame>
      <p:graphicFrame>
        <p:nvGraphicFramePr>
          <p:cNvPr id="635" name="Google Shape;635;p25"/>
          <p:cNvGraphicFramePr/>
          <p:nvPr/>
        </p:nvGraphicFramePr>
        <p:xfrm>
          <a:off x="719500" y="1378065"/>
          <a:ext cx="3000000" cy="3000000"/>
        </p:xfrm>
        <a:graphic>
          <a:graphicData uri="http://schemas.openxmlformats.org/drawingml/2006/table">
            <a:tbl>
              <a:tblPr>
                <a:noFill/>
                <a:tableStyleId>{8FADB7C3-B1E2-4A57-8BDB-C9F2B706AB36}</a:tableStyleId>
              </a:tblPr>
              <a:tblGrid>
                <a:gridCol w="719100"/>
                <a:gridCol w="719100"/>
                <a:gridCol w="719100"/>
                <a:gridCol w="719100"/>
                <a:gridCol w="719100"/>
              </a:tblGrid>
              <a:tr h="584075">
                <a:tc gridSpan="5">
                  <a:txBody>
                    <a:bodyPr/>
                    <a:lstStyle/>
                    <a:p>
                      <a:pPr indent="0" lvl="0" marL="0" marR="0" rtl="0" algn="ctr">
                        <a:lnSpc>
                          <a:spcPct val="100000"/>
                        </a:lnSpc>
                        <a:spcBef>
                          <a:spcPts val="0"/>
                        </a:spcBef>
                        <a:spcAft>
                          <a:spcPts val="0"/>
                        </a:spcAft>
                        <a:buNone/>
                      </a:pPr>
                      <a:r>
                        <a:rPr b="1" lang="en" sz="2000">
                          <a:solidFill>
                            <a:schemeClr val="dk2"/>
                          </a:solidFill>
                          <a:latin typeface="Oswald"/>
                          <a:ea typeface="Oswald"/>
                          <a:cs typeface="Oswald"/>
                          <a:sym typeface="Oswald"/>
                        </a:rPr>
                        <a:t>Progress</a:t>
                      </a:r>
                      <a:endParaRPr b="1" sz="2000">
                        <a:solidFill>
                          <a:schemeClr val="dk2"/>
                        </a:solidFill>
                        <a:latin typeface="Oswald"/>
                        <a:ea typeface="Oswald"/>
                        <a:cs typeface="Oswald"/>
                        <a:sym typeface="Oswald"/>
                      </a:endParaRPr>
                    </a:p>
                  </a:txBody>
                  <a:tcPr marT="91425" marB="91425" marR="91425" marL="91425" anchor="ctr">
                    <a:lnL cap="flat" cmpd="sng" w="9525">
                      <a:solidFill>
                        <a:srgbClr val="4298B8">
                          <a:alpha val="0"/>
                        </a:srgbClr>
                      </a:solidFill>
                      <a:prstDash val="solid"/>
                      <a:round/>
                      <a:headEnd len="sm" w="sm" type="none"/>
                      <a:tailEnd len="sm" w="sm" type="none"/>
                    </a:lnL>
                    <a:lnR cap="flat" cmpd="sng" w="9525">
                      <a:solidFill>
                        <a:srgbClr val="4298B8">
                          <a:alpha val="0"/>
                        </a:srgbClr>
                      </a:solidFill>
                      <a:prstDash val="solid"/>
                      <a:round/>
                      <a:headEnd len="sm" w="sm" type="none"/>
                      <a:tailEnd len="sm" w="sm" type="none"/>
                    </a:lnR>
                    <a:lnT cap="flat" cmpd="sng" w="9525">
                      <a:solidFill>
                        <a:srgbClr val="4298B8">
                          <a:alpha val="0"/>
                        </a:srgbClr>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hMerge="1"/>
                <a:tc hMerge="1"/>
                <a:tc hMerge="1"/>
                <a:tc hMerge="1"/>
              </a:tr>
              <a:tr h="584075">
                <a:tc>
                  <a:txBody>
                    <a:bodyPr/>
                    <a:lstStyle/>
                    <a:p>
                      <a:pPr indent="0" lvl="0" marL="0" marR="0" rtl="0" algn="ctr">
                        <a:lnSpc>
                          <a:spcPct val="100000"/>
                        </a:lnSpc>
                        <a:spcBef>
                          <a:spcPts val="0"/>
                        </a:spcBef>
                        <a:spcAft>
                          <a:spcPts val="0"/>
                        </a:spcAft>
                        <a:buNone/>
                      </a:pPr>
                      <a:r>
                        <a:rPr b="1" lang="en" sz="2000">
                          <a:solidFill>
                            <a:schemeClr val="dk2"/>
                          </a:solidFill>
                          <a:latin typeface="Oswald"/>
                          <a:ea typeface="Oswald"/>
                          <a:cs typeface="Oswald"/>
                          <a:sym typeface="Oswald"/>
                        </a:rPr>
                        <a:t>Mon</a:t>
                      </a:r>
                      <a:endParaRPr b="1" sz="2000">
                        <a:solidFill>
                          <a:schemeClr val="dk2"/>
                        </a:solidFill>
                        <a:latin typeface="Oswald"/>
                        <a:ea typeface="Oswald"/>
                        <a:cs typeface="Oswald"/>
                        <a:sym typeface="Oswald"/>
                      </a:endParaRPr>
                    </a:p>
                  </a:txBody>
                  <a:tcPr marT="91425" marB="91425" marR="91425" marL="91425" anchor="ctr">
                    <a:lnL cap="flat" cmpd="sng" w="9525">
                      <a:solidFill>
                        <a:srgbClr val="4298B8">
                          <a:alpha val="0"/>
                        </a:srgbClr>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accent3">
                          <a:alpha val="0"/>
                        </a:schemeClr>
                      </a:solidFill>
                      <a:prstDash val="solid"/>
                      <a:round/>
                      <a:headEnd len="sm" w="sm" type="none"/>
                      <a:tailEnd len="sm" w="sm" type="none"/>
                    </a:lnB>
                    <a:solidFill>
                      <a:schemeClr val="dk1"/>
                    </a:solidFill>
                  </a:tcPr>
                </a:tc>
                <a:tc>
                  <a:txBody>
                    <a:bodyPr/>
                    <a:lstStyle/>
                    <a:p>
                      <a:pPr indent="0" lvl="0" marL="0" marR="0" rtl="0" algn="ctr">
                        <a:lnSpc>
                          <a:spcPct val="100000"/>
                        </a:lnSpc>
                        <a:spcBef>
                          <a:spcPts val="0"/>
                        </a:spcBef>
                        <a:spcAft>
                          <a:spcPts val="0"/>
                        </a:spcAft>
                        <a:buNone/>
                      </a:pPr>
                      <a:r>
                        <a:rPr b="1" lang="en" sz="2000">
                          <a:solidFill>
                            <a:schemeClr val="dk2"/>
                          </a:solidFill>
                          <a:latin typeface="Oswald"/>
                          <a:ea typeface="Oswald"/>
                          <a:cs typeface="Oswald"/>
                          <a:sym typeface="Oswald"/>
                        </a:rPr>
                        <a:t>Tue</a:t>
                      </a:r>
                      <a:endParaRPr b="1" sz="2000">
                        <a:solidFill>
                          <a:schemeClr val="dk2"/>
                        </a:solidFill>
                        <a:latin typeface="Oswald"/>
                        <a:ea typeface="Oswald"/>
                        <a:cs typeface="Oswald"/>
                        <a:sym typeface="Oswald"/>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accent3">
                          <a:alpha val="0"/>
                        </a:schemeClr>
                      </a:solidFill>
                      <a:prstDash val="solid"/>
                      <a:round/>
                      <a:headEnd len="sm" w="sm" type="none"/>
                      <a:tailEnd len="sm" w="sm" type="none"/>
                    </a:lnB>
                    <a:solidFill>
                      <a:schemeClr val="dk1"/>
                    </a:solidFill>
                  </a:tcPr>
                </a:tc>
                <a:tc>
                  <a:txBody>
                    <a:bodyPr/>
                    <a:lstStyle/>
                    <a:p>
                      <a:pPr indent="0" lvl="0" marL="0" marR="0" rtl="0" algn="ctr">
                        <a:lnSpc>
                          <a:spcPct val="100000"/>
                        </a:lnSpc>
                        <a:spcBef>
                          <a:spcPts val="0"/>
                        </a:spcBef>
                        <a:spcAft>
                          <a:spcPts val="0"/>
                        </a:spcAft>
                        <a:buNone/>
                      </a:pPr>
                      <a:r>
                        <a:rPr b="1" lang="en" sz="2000">
                          <a:solidFill>
                            <a:schemeClr val="dk2"/>
                          </a:solidFill>
                          <a:latin typeface="Oswald"/>
                          <a:ea typeface="Oswald"/>
                          <a:cs typeface="Oswald"/>
                          <a:sym typeface="Oswald"/>
                        </a:rPr>
                        <a:t>Wed</a:t>
                      </a:r>
                      <a:endParaRPr b="1" sz="2000">
                        <a:solidFill>
                          <a:schemeClr val="dk2"/>
                        </a:solidFill>
                        <a:latin typeface="Oswald"/>
                        <a:ea typeface="Oswald"/>
                        <a:cs typeface="Oswald"/>
                        <a:sym typeface="Oswald"/>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accent3">
                          <a:alpha val="0"/>
                        </a:schemeClr>
                      </a:solidFill>
                      <a:prstDash val="solid"/>
                      <a:round/>
                      <a:headEnd len="sm" w="sm" type="none"/>
                      <a:tailEnd len="sm" w="sm" type="none"/>
                    </a:lnB>
                    <a:solidFill>
                      <a:schemeClr val="dk1"/>
                    </a:solidFill>
                  </a:tcPr>
                </a:tc>
                <a:tc>
                  <a:txBody>
                    <a:bodyPr/>
                    <a:lstStyle/>
                    <a:p>
                      <a:pPr indent="0" lvl="0" marL="0" marR="0" rtl="0" algn="ctr">
                        <a:lnSpc>
                          <a:spcPct val="100000"/>
                        </a:lnSpc>
                        <a:spcBef>
                          <a:spcPts val="0"/>
                        </a:spcBef>
                        <a:spcAft>
                          <a:spcPts val="0"/>
                        </a:spcAft>
                        <a:buNone/>
                      </a:pPr>
                      <a:r>
                        <a:rPr b="1" lang="en" sz="2000">
                          <a:solidFill>
                            <a:schemeClr val="dk2"/>
                          </a:solidFill>
                          <a:latin typeface="Oswald"/>
                          <a:ea typeface="Oswald"/>
                          <a:cs typeface="Oswald"/>
                          <a:sym typeface="Oswald"/>
                        </a:rPr>
                        <a:t>Thu</a:t>
                      </a:r>
                      <a:endParaRPr b="1" sz="2000">
                        <a:solidFill>
                          <a:schemeClr val="dk2"/>
                        </a:solidFill>
                        <a:latin typeface="Oswald"/>
                        <a:ea typeface="Oswald"/>
                        <a:cs typeface="Oswald"/>
                        <a:sym typeface="Oswald"/>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accent3">
                          <a:alpha val="0"/>
                        </a:schemeClr>
                      </a:solidFill>
                      <a:prstDash val="solid"/>
                      <a:round/>
                      <a:headEnd len="sm" w="sm" type="none"/>
                      <a:tailEnd len="sm" w="sm" type="none"/>
                    </a:lnB>
                    <a:solidFill>
                      <a:schemeClr val="dk1"/>
                    </a:solidFill>
                  </a:tcPr>
                </a:tc>
                <a:tc>
                  <a:txBody>
                    <a:bodyPr/>
                    <a:lstStyle/>
                    <a:p>
                      <a:pPr indent="0" lvl="0" marL="0" marR="0" rtl="0" algn="ctr">
                        <a:lnSpc>
                          <a:spcPct val="100000"/>
                        </a:lnSpc>
                        <a:spcBef>
                          <a:spcPts val="0"/>
                        </a:spcBef>
                        <a:spcAft>
                          <a:spcPts val="0"/>
                        </a:spcAft>
                        <a:buNone/>
                      </a:pPr>
                      <a:r>
                        <a:rPr b="1" lang="en" sz="2000">
                          <a:solidFill>
                            <a:schemeClr val="dk2"/>
                          </a:solidFill>
                          <a:latin typeface="Oswald"/>
                          <a:ea typeface="Oswald"/>
                          <a:cs typeface="Oswald"/>
                          <a:sym typeface="Oswald"/>
                        </a:rPr>
                        <a:t>Fri</a:t>
                      </a:r>
                      <a:endParaRPr b="1" sz="2000">
                        <a:solidFill>
                          <a:schemeClr val="dk2"/>
                        </a:solidFill>
                        <a:latin typeface="Oswald"/>
                        <a:ea typeface="Oswald"/>
                        <a:cs typeface="Oswald"/>
                        <a:sym typeface="Oswald"/>
                      </a:endParaRPr>
                    </a:p>
                  </a:txBody>
                  <a:tcPr marT="91425" marB="91425" marR="91425" marL="91425" anchor="ctr">
                    <a:lnL cap="flat" cmpd="sng" w="9525">
                      <a:solidFill>
                        <a:schemeClr val="dk2"/>
                      </a:solidFill>
                      <a:prstDash val="solid"/>
                      <a:round/>
                      <a:headEnd len="sm" w="sm" type="none"/>
                      <a:tailEnd len="sm" w="sm" type="none"/>
                    </a:lnL>
                    <a:lnR cap="flat" cmpd="sng" w="9525">
                      <a:solidFill>
                        <a:srgbClr val="4298B8">
                          <a:alpha val="0"/>
                        </a:srgb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accent3">
                          <a:alpha val="0"/>
                        </a:schemeClr>
                      </a:solidFill>
                      <a:prstDash val="solid"/>
                      <a:round/>
                      <a:headEnd len="sm" w="sm" type="none"/>
                      <a:tailEnd len="sm" w="sm" type="none"/>
                    </a:lnB>
                    <a:solidFill>
                      <a:schemeClr val="dk1"/>
                    </a:solidFill>
                  </a:tcPr>
                </a:tc>
              </a:tr>
              <a:tr h="584075">
                <a:tc>
                  <a:txBody>
                    <a:bodyPr/>
                    <a:lstStyle/>
                    <a:p>
                      <a:pPr indent="0" lvl="0" marL="0" marR="0" rtl="0" algn="ctr">
                        <a:lnSpc>
                          <a:spcPct val="115000"/>
                        </a:lnSpc>
                        <a:spcBef>
                          <a:spcPts val="0"/>
                        </a:spcBef>
                        <a:spcAft>
                          <a:spcPts val="0"/>
                        </a:spcAft>
                        <a:buNone/>
                      </a:pPr>
                      <a:r>
                        <a:t/>
                      </a:r>
                      <a:endParaRPr>
                        <a:solidFill>
                          <a:schemeClr val="dk1"/>
                        </a:solidFill>
                        <a:latin typeface="Montserrat"/>
                        <a:ea typeface="Montserrat"/>
                        <a:cs typeface="Montserrat"/>
                        <a:sym typeface="Montserrat"/>
                      </a:endParaRPr>
                    </a:p>
                  </a:txBody>
                  <a:tcPr marT="91425" marB="91425" marR="91425" marL="91425" anchor="ctr">
                    <a:lnL cap="flat" cmpd="sng" w="9525">
                      <a:solidFill>
                        <a:schemeClr val="accent3">
                          <a:alpha val="0"/>
                        </a:schemeClr>
                      </a:solidFill>
                      <a:prstDash val="solid"/>
                      <a:round/>
                      <a:headEnd len="sm" w="sm" type="none"/>
                      <a:tailEnd len="sm" w="sm" type="none"/>
                    </a:lnL>
                    <a:lnR cap="flat" cmpd="sng" w="9525">
                      <a:solidFill>
                        <a:schemeClr val="accent3">
                          <a:alpha val="0"/>
                        </a:schemeClr>
                      </a:solidFill>
                      <a:prstDash val="solid"/>
                      <a:round/>
                      <a:headEnd len="sm" w="sm" type="none"/>
                      <a:tailEnd len="sm" w="sm" type="none"/>
                    </a:lnR>
                    <a:lnT cap="flat" cmpd="sng" w="9525">
                      <a:solidFill>
                        <a:schemeClr val="accent3">
                          <a:alpha val="0"/>
                        </a:schemeClr>
                      </a:solidFill>
                      <a:prstDash val="solid"/>
                      <a:round/>
                      <a:headEnd len="sm" w="sm" type="none"/>
                      <a:tailEnd len="sm" w="sm" type="none"/>
                    </a:lnT>
                    <a:lnB cap="flat" cmpd="sng" w="9525">
                      <a:solidFill>
                        <a:schemeClr val="accent3">
                          <a:alpha val="0"/>
                        </a:schemeClr>
                      </a:solidFill>
                      <a:prstDash val="solid"/>
                      <a:round/>
                      <a:headEnd len="sm" w="sm" type="none"/>
                      <a:tailEnd len="sm" w="sm" type="none"/>
                    </a:lnB>
                    <a:solidFill>
                      <a:schemeClr val="accent3"/>
                    </a:solidFill>
                  </a:tcPr>
                </a:tc>
                <a:tc>
                  <a:txBody>
                    <a:bodyPr/>
                    <a:lstStyle/>
                    <a:p>
                      <a:pPr indent="0" lvl="0" marL="0" marR="0" rtl="0" algn="ctr">
                        <a:lnSpc>
                          <a:spcPct val="115000"/>
                        </a:lnSpc>
                        <a:spcBef>
                          <a:spcPts val="0"/>
                        </a:spcBef>
                        <a:spcAft>
                          <a:spcPts val="0"/>
                        </a:spcAft>
                        <a:buNone/>
                      </a:pPr>
                      <a:r>
                        <a:t/>
                      </a:r>
                      <a:endParaRPr>
                        <a:solidFill>
                          <a:schemeClr val="dk1"/>
                        </a:solidFill>
                        <a:latin typeface="Montserrat"/>
                        <a:ea typeface="Montserrat"/>
                        <a:cs typeface="Montserrat"/>
                        <a:sym typeface="Montserrat"/>
                      </a:endParaRPr>
                    </a:p>
                  </a:txBody>
                  <a:tcPr marT="91425" marB="91425" marR="91425" marL="91425" anchor="ctr">
                    <a:lnL cap="flat" cmpd="sng" w="9525">
                      <a:solidFill>
                        <a:schemeClr val="accent3">
                          <a:alpha val="0"/>
                        </a:schemeClr>
                      </a:solidFill>
                      <a:prstDash val="solid"/>
                      <a:round/>
                      <a:headEnd len="sm" w="sm" type="none"/>
                      <a:tailEnd len="sm" w="sm" type="none"/>
                    </a:lnL>
                    <a:lnR cap="flat" cmpd="sng" w="9525">
                      <a:solidFill>
                        <a:schemeClr val="accent3">
                          <a:alpha val="0"/>
                        </a:schemeClr>
                      </a:solidFill>
                      <a:prstDash val="solid"/>
                      <a:round/>
                      <a:headEnd len="sm" w="sm" type="none"/>
                      <a:tailEnd len="sm" w="sm" type="none"/>
                    </a:lnR>
                    <a:lnT cap="flat" cmpd="sng" w="9525">
                      <a:solidFill>
                        <a:schemeClr val="accent3">
                          <a:alpha val="0"/>
                        </a:schemeClr>
                      </a:solidFill>
                      <a:prstDash val="solid"/>
                      <a:round/>
                      <a:headEnd len="sm" w="sm" type="none"/>
                      <a:tailEnd len="sm" w="sm" type="none"/>
                    </a:lnT>
                    <a:lnB cap="flat" cmpd="sng" w="9525">
                      <a:solidFill>
                        <a:schemeClr val="accent3">
                          <a:alpha val="0"/>
                        </a:schemeClr>
                      </a:solidFill>
                      <a:prstDash val="solid"/>
                      <a:round/>
                      <a:headEnd len="sm" w="sm" type="none"/>
                      <a:tailEnd len="sm" w="sm" type="none"/>
                    </a:lnB>
                    <a:solidFill>
                      <a:schemeClr val="accent3"/>
                    </a:solidFill>
                  </a:tcPr>
                </a:tc>
                <a:tc>
                  <a:txBody>
                    <a:bodyPr/>
                    <a:lstStyle/>
                    <a:p>
                      <a:pPr indent="0" lvl="0" marL="0" marR="0" rtl="0" algn="ctr">
                        <a:lnSpc>
                          <a:spcPct val="115000"/>
                        </a:lnSpc>
                        <a:spcBef>
                          <a:spcPts val="0"/>
                        </a:spcBef>
                        <a:spcAft>
                          <a:spcPts val="0"/>
                        </a:spcAft>
                        <a:buNone/>
                      </a:pPr>
                      <a:r>
                        <a:t/>
                      </a:r>
                      <a:endParaRPr>
                        <a:solidFill>
                          <a:schemeClr val="dk1"/>
                        </a:solidFill>
                        <a:latin typeface="Montserrat"/>
                        <a:ea typeface="Montserrat"/>
                        <a:cs typeface="Montserrat"/>
                        <a:sym typeface="Montserrat"/>
                      </a:endParaRPr>
                    </a:p>
                  </a:txBody>
                  <a:tcPr marT="91425" marB="91425" marR="91425" marL="91425" anchor="ctr">
                    <a:lnL cap="flat" cmpd="sng" w="9525">
                      <a:solidFill>
                        <a:schemeClr val="accent3">
                          <a:alpha val="0"/>
                        </a:schemeClr>
                      </a:solidFill>
                      <a:prstDash val="solid"/>
                      <a:round/>
                      <a:headEnd len="sm" w="sm" type="none"/>
                      <a:tailEnd len="sm" w="sm" type="none"/>
                    </a:lnL>
                    <a:lnR cap="flat" cmpd="sng" w="9525">
                      <a:solidFill>
                        <a:schemeClr val="accent3">
                          <a:alpha val="0"/>
                        </a:schemeClr>
                      </a:solidFill>
                      <a:prstDash val="solid"/>
                      <a:round/>
                      <a:headEnd len="sm" w="sm" type="none"/>
                      <a:tailEnd len="sm" w="sm" type="none"/>
                    </a:lnR>
                    <a:lnT cap="flat" cmpd="sng" w="9525">
                      <a:solidFill>
                        <a:schemeClr val="accent3">
                          <a:alpha val="0"/>
                        </a:schemeClr>
                      </a:solidFill>
                      <a:prstDash val="solid"/>
                      <a:round/>
                      <a:headEnd len="sm" w="sm" type="none"/>
                      <a:tailEnd len="sm" w="sm" type="none"/>
                    </a:lnT>
                    <a:lnB cap="flat" cmpd="sng" w="9525">
                      <a:solidFill>
                        <a:schemeClr val="accent3">
                          <a:alpha val="0"/>
                        </a:schemeClr>
                      </a:solidFill>
                      <a:prstDash val="solid"/>
                      <a:round/>
                      <a:headEnd len="sm" w="sm" type="none"/>
                      <a:tailEnd len="sm" w="sm" type="none"/>
                    </a:lnB>
                    <a:solidFill>
                      <a:schemeClr val="accent3"/>
                    </a:solidFill>
                  </a:tcPr>
                </a:tc>
                <a:tc>
                  <a:txBody>
                    <a:bodyPr/>
                    <a:lstStyle/>
                    <a:p>
                      <a:pPr indent="0" lvl="0" marL="0" marR="0" rtl="0" algn="ctr">
                        <a:lnSpc>
                          <a:spcPct val="115000"/>
                        </a:lnSpc>
                        <a:spcBef>
                          <a:spcPts val="0"/>
                        </a:spcBef>
                        <a:spcAft>
                          <a:spcPts val="0"/>
                        </a:spcAft>
                        <a:buNone/>
                      </a:pPr>
                      <a:r>
                        <a:t/>
                      </a:r>
                      <a:endParaRPr>
                        <a:solidFill>
                          <a:schemeClr val="dk1"/>
                        </a:solidFill>
                        <a:latin typeface="Montserrat"/>
                        <a:ea typeface="Montserrat"/>
                        <a:cs typeface="Montserrat"/>
                        <a:sym typeface="Montserrat"/>
                      </a:endParaRPr>
                    </a:p>
                  </a:txBody>
                  <a:tcPr marT="91425" marB="91425" marR="91425" marL="91425" anchor="ctr">
                    <a:lnL cap="flat" cmpd="sng" w="9525">
                      <a:solidFill>
                        <a:schemeClr val="accent3">
                          <a:alpha val="0"/>
                        </a:schemeClr>
                      </a:solidFill>
                      <a:prstDash val="solid"/>
                      <a:round/>
                      <a:headEnd len="sm" w="sm" type="none"/>
                      <a:tailEnd len="sm" w="sm" type="none"/>
                    </a:lnL>
                    <a:lnR cap="flat" cmpd="sng" w="9525">
                      <a:solidFill>
                        <a:schemeClr val="accent3">
                          <a:alpha val="0"/>
                        </a:schemeClr>
                      </a:solidFill>
                      <a:prstDash val="solid"/>
                      <a:round/>
                      <a:headEnd len="sm" w="sm" type="none"/>
                      <a:tailEnd len="sm" w="sm" type="none"/>
                    </a:lnR>
                    <a:lnT cap="flat" cmpd="sng" w="9525">
                      <a:solidFill>
                        <a:schemeClr val="accent3">
                          <a:alpha val="0"/>
                        </a:schemeClr>
                      </a:solidFill>
                      <a:prstDash val="solid"/>
                      <a:round/>
                      <a:headEnd len="sm" w="sm" type="none"/>
                      <a:tailEnd len="sm" w="sm" type="none"/>
                    </a:lnT>
                    <a:lnB cap="flat" cmpd="sng" w="9525">
                      <a:solidFill>
                        <a:schemeClr val="accent3">
                          <a:alpha val="0"/>
                        </a:schemeClr>
                      </a:solidFill>
                      <a:prstDash val="solid"/>
                      <a:round/>
                      <a:headEnd len="sm" w="sm" type="none"/>
                      <a:tailEnd len="sm" w="sm" type="none"/>
                    </a:lnB>
                    <a:solidFill>
                      <a:schemeClr val="dk2"/>
                    </a:solidFill>
                  </a:tcPr>
                </a:tc>
                <a:tc>
                  <a:txBody>
                    <a:bodyPr/>
                    <a:lstStyle/>
                    <a:p>
                      <a:pPr indent="0" lvl="0" marL="0" marR="0" rtl="0" algn="ctr">
                        <a:lnSpc>
                          <a:spcPct val="115000"/>
                        </a:lnSpc>
                        <a:spcBef>
                          <a:spcPts val="0"/>
                        </a:spcBef>
                        <a:spcAft>
                          <a:spcPts val="0"/>
                        </a:spcAft>
                        <a:buNone/>
                      </a:pPr>
                      <a:r>
                        <a:t/>
                      </a:r>
                      <a:endParaRPr>
                        <a:solidFill>
                          <a:schemeClr val="dk1"/>
                        </a:solidFill>
                        <a:latin typeface="Montserrat"/>
                        <a:ea typeface="Montserrat"/>
                        <a:cs typeface="Montserrat"/>
                        <a:sym typeface="Montserrat"/>
                      </a:endParaRPr>
                    </a:p>
                  </a:txBody>
                  <a:tcPr marT="91425" marB="91425" marR="91425" marL="91425" anchor="ctr">
                    <a:lnL cap="flat" cmpd="sng" w="9525">
                      <a:solidFill>
                        <a:schemeClr val="accent3">
                          <a:alpha val="0"/>
                        </a:schemeClr>
                      </a:solidFill>
                      <a:prstDash val="solid"/>
                      <a:round/>
                      <a:headEnd len="sm" w="sm" type="none"/>
                      <a:tailEnd len="sm" w="sm" type="none"/>
                    </a:lnL>
                    <a:lnR cap="flat" cmpd="sng" w="9525">
                      <a:solidFill>
                        <a:schemeClr val="accent3">
                          <a:alpha val="0"/>
                        </a:schemeClr>
                      </a:solidFill>
                      <a:prstDash val="solid"/>
                      <a:round/>
                      <a:headEnd len="sm" w="sm" type="none"/>
                      <a:tailEnd len="sm" w="sm" type="none"/>
                    </a:lnR>
                    <a:lnT cap="flat" cmpd="sng" w="9525">
                      <a:solidFill>
                        <a:schemeClr val="accent3">
                          <a:alpha val="0"/>
                        </a:schemeClr>
                      </a:solidFill>
                      <a:prstDash val="solid"/>
                      <a:round/>
                      <a:headEnd len="sm" w="sm" type="none"/>
                      <a:tailEnd len="sm" w="sm" type="none"/>
                    </a:lnT>
                    <a:lnB cap="flat" cmpd="sng" w="9525">
                      <a:solidFill>
                        <a:schemeClr val="accent3">
                          <a:alpha val="0"/>
                        </a:schemeClr>
                      </a:solidFill>
                      <a:prstDash val="solid"/>
                      <a:round/>
                      <a:headEnd len="sm" w="sm" type="none"/>
                      <a:tailEnd len="sm" w="sm" type="none"/>
                    </a:lnB>
                    <a:solidFill>
                      <a:schemeClr val="dk2"/>
                    </a:solidFill>
                  </a:tcPr>
                </a:tc>
              </a:tr>
              <a:tr h="584075">
                <a:tc>
                  <a:txBody>
                    <a:bodyPr/>
                    <a:lstStyle/>
                    <a:p>
                      <a:pPr indent="0" lvl="0" marL="0" marR="0" rtl="0" algn="ctr">
                        <a:lnSpc>
                          <a:spcPct val="115000"/>
                        </a:lnSpc>
                        <a:spcBef>
                          <a:spcPts val="0"/>
                        </a:spcBef>
                        <a:spcAft>
                          <a:spcPts val="0"/>
                        </a:spcAft>
                        <a:buNone/>
                      </a:pPr>
                      <a:r>
                        <a:t/>
                      </a:r>
                      <a:endParaRPr>
                        <a:solidFill>
                          <a:schemeClr val="dk1"/>
                        </a:solidFill>
                        <a:latin typeface="Montserrat"/>
                        <a:ea typeface="Montserrat"/>
                        <a:cs typeface="Montserrat"/>
                        <a:sym typeface="Montserrat"/>
                      </a:endParaRPr>
                    </a:p>
                  </a:txBody>
                  <a:tcPr marT="91425" marB="91425" marR="91425" marL="91425" anchor="ctr">
                    <a:lnL cap="flat" cmpd="sng" w="9525">
                      <a:solidFill>
                        <a:schemeClr val="accent3">
                          <a:alpha val="0"/>
                        </a:schemeClr>
                      </a:solidFill>
                      <a:prstDash val="solid"/>
                      <a:round/>
                      <a:headEnd len="sm" w="sm" type="none"/>
                      <a:tailEnd len="sm" w="sm" type="none"/>
                    </a:lnL>
                    <a:lnR cap="flat" cmpd="sng" w="9525">
                      <a:solidFill>
                        <a:schemeClr val="accent3">
                          <a:alpha val="0"/>
                        </a:schemeClr>
                      </a:solidFill>
                      <a:prstDash val="solid"/>
                      <a:round/>
                      <a:headEnd len="sm" w="sm" type="none"/>
                      <a:tailEnd len="sm" w="sm" type="none"/>
                    </a:lnR>
                    <a:lnT cap="flat" cmpd="sng" w="9525">
                      <a:solidFill>
                        <a:schemeClr val="accent3">
                          <a:alpha val="0"/>
                        </a:schemeClr>
                      </a:solidFill>
                      <a:prstDash val="solid"/>
                      <a:round/>
                      <a:headEnd len="sm" w="sm" type="none"/>
                      <a:tailEnd len="sm" w="sm" type="none"/>
                    </a:lnT>
                    <a:lnB cap="flat" cmpd="sng" w="9525">
                      <a:solidFill>
                        <a:schemeClr val="accent3">
                          <a:alpha val="0"/>
                        </a:schemeClr>
                      </a:solidFill>
                      <a:prstDash val="solid"/>
                      <a:round/>
                      <a:headEnd len="sm" w="sm" type="none"/>
                      <a:tailEnd len="sm" w="sm" type="none"/>
                    </a:lnB>
                    <a:solidFill>
                      <a:schemeClr val="dk2"/>
                    </a:solidFill>
                  </a:tcPr>
                </a:tc>
                <a:tc>
                  <a:txBody>
                    <a:bodyPr/>
                    <a:lstStyle/>
                    <a:p>
                      <a:pPr indent="0" lvl="0" marL="0" marR="0" rtl="0" algn="ctr">
                        <a:lnSpc>
                          <a:spcPct val="115000"/>
                        </a:lnSpc>
                        <a:spcBef>
                          <a:spcPts val="0"/>
                        </a:spcBef>
                        <a:spcAft>
                          <a:spcPts val="0"/>
                        </a:spcAft>
                        <a:buNone/>
                      </a:pPr>
                      <a:r>
                        <a:t/>
                      </a:r>
                      <a:endParaRPr>
                        <a:solidFill>
                          <a:schemeClr val="dk1"/>
                        </a:solidFill>
                        <a:latin typeface="Montserrat"/>
                        <a:ea typeface="Montserrat"/>
                        <a:cs typeface="Montserrat"/>
                        <a:sym typeface="Montserrat"/>
                      </a:endParaRPr>
                    </a:p>
                  </a:txBody>
                  <a:tcPr marT="91425" marB="91425" marR="91425" marL="91425" anchor="ctr">
                    <a:lnL cap="flat" cmpd="sng" w="9525">
                      <a:solidFill>
                        <a:schemeClr val="accent3">
                          <a:alpha val="0"/>
                        </a:schemeClr>
                      </a:solidFill>
                      <a:prstDash val="solid"/>
                      <a:round/>
                      <a:headEnd len="sm" w="sm" type="none"/>
                      <a:tailEnd len="sm" w="sm" type="none"/>
                    </a:lnL>
                    <a:lnR cap="flat" cmpd="sng" w="9525">
                      <a:solidFill>
                        <a:schemeClr val="accent3">
                          <a:alpha val="0"/>
                        </a:schemeClr>
                      </a:solidFill>
                      <a:prstDash val="solid"/>
                      <a:round/>
                      <a:headEnd len="sm" w="sm" type="none"/>
                      <a:tailEnd len="sm" w="sm" type="none"/>
                    </a:lnR>
                    <a:lnT cap="flat" cmpd="sng" w="9525">
                      <a:solidFill>
                        <a:schemeClr val="accent3">
                          <a:alpha val="0"/>
                        </a:schemeClr>
                      </a:solidFill>
                      <a:prstDash val="solid"/>
                      <a:round/>
                      <a:headEnd len="sm" w="sm" type="none"/>
                      <a:tailEnd len="sm" w="sm" type="none"/>
                    </a:lnT>
                    <a:lnB cap="flat" cmpd="sng" w="9525">
                      <a:solidFill>
                        <a:schemeClr val="accent3">
                          <a:alpha val="0"/>
                        </a:schemeClr>
                      </a:solidFill>
                      <a:prstDash val="solid"/>
                      <a:round/>
                      <a:headEnd len="sm" w="sm" type="none"/>
                      <a:tailEnd len="sm" w="sm" type="none"/>
                    </a:lnB>
                    <a:solidFill>
                      <a:schemeClr val="lt2"/>
                    </a:solidFill>
                  </a:tcPr>
                </a:tc>
                <a:tc>
                  <a:txBody>
                    <a:bodyPr/>
                    <a:lstStyle/>
                    <a:p>
                      <a:pPr indent="0" lvl="0" marL="0" marR="0" rtl="0" algn="ctr">
                        <a:lnSpc>
                          <a:spcPct val="115000"/>
                        </a:lnSpc>
                        <a:spcBef>
                          <a:spcPts val="0"/>
                        </a:spcBef>
                        <a:spcAft>
                          <a:spcPts val="0"/>
                        </a:spcAft>
                        <a:buNone/>
                      </a:pPr>
                      <a:r>
                        <a:t/>
                      </a:r>
                      <a:endParaRPr>
                        <a:solidFill>
                          <a:schemeClr val="dk1"/>
                        </a:solidFill>
                        <a:latin typeface="Montserrat"/>
                        <a:ea typeface="Montserrat"/>
                        <a:cs typeface="Montserrat"/>
                        <a:sym typeface="Montserrat"/>
                      </a:endParaRPr>
                    </a:p>
                  </a:txBody>
                  <a:tcPr marT="91425" marB="91425" marR="91425" marL="91425" anchor="ctr">
                    <a:lnL cap="flat" cmpd="sng" w="9525">
                      <a:solidFill>
                        <a:schemeClr val="accent3">
                          <a:alpha val="0"/>
                        </a:schemeClr>
                      </a:solidFill>
                      <a:prstDash val="solid"/>
                      <a:round/>
                      <a:headEnd len="sm" w="sm" type="none"/>
                      <a:tailEnd len="sm" w="sm" type="none"/>
                    </a:lnL>
                    <a:lnR cap="flat" cmpd="sng" w="9525">
                      <a:solidFill>
                        <a:schemeClr val="accent3">
                          <a:alpha val="0"/>
                        </a:schemeClr>
                      </a:solidFill>
                      <a:prstDash val="solid"/>
                      <a:round/>
                      <a:headEnd len="sm" w="sm" type="none"/>
                      <a:tailEnd len="sm" w="sm" type="none"/>
                    </a:lnR>
                    <a:lnT cap="flat" cmpd="sng" w="9525">
                      <a:solidFill>
                        <a:schemeClr val="accent3">
                          <a:alpha val="0"/>
                        </a:schemeClr>
                      </a:solidFill>
                      <a:prstDash val="solid"/>
                      <a:round/>
                      <a:headEnd len="sm" w="sm" type="none"/>
                      <a:tailEnd len="sm" w="sm" type="none"/>
                    </a:lnT>
                    <a:lnB cap="flat" cmpd="sng" w="9525">
                      <a:solidFill>
                        <a:schemeClr val="accent3">
                          <a:alpha val="0"/>
                        </a:schemeClr>
                      </a:solidFill>
                      <a:prstDash val="solid"/>
                      <a:round/>
                      <a:headEnd len="sm" w="sm" type="none"/>
                      <a:tailEnd len="sm" w="sm" type="none"/>
                    </a:lnB>
                    <a:solidFill>
                      <a:schemeClr val="lt2"/>
                    </a:solidFill>
                  </a:tcPr>
                </a:tc>
                <a:tc>
                  <a:txBody>
                    <a:bodyPr/>
                    <a:lstStyle/>
                    <a:p>
                      <a:pPr indent="0" lvl="0" marL="0" marR="0" rtl="0" algn="ctr">
                        <a:lnSpc>
                          <a:spcPct val="115000"/>
                        </a:lnSpc>
                        <a:spcBef>
                          <a:spcPts val="0"/>
                        </a:spcBef>
                        <a:spcAft>
                          <a:spcPts val="0"/>
                        </a:spcAft>
                        <a:buNone/>
                      </a:pPr>
                      <a:r>
                        <a:t/>
                      </a:r>
                      <a:endParaRPr>
                        <a:solidFill>
                          <a:schemeClr val="dk1"/>
                        </a:solidFill>
                        <a:latin typeface="Montserrat"/>
                        <a:ea typeface="Montserrat"/>
                        <a:cs typeface="Montserrat"/>
                        <a:sym typeface="Montserrat"/>
                      </a:endParaRPr>
                    </a:p>
                  </a:txBody>
                  <a:tcPr marT="91425" marB="91425" marR="91425" marL="91425" anchor="ctr">
                    <a:lnL cap="flat" cmpd="sng" w="9525">
                      <a:solidFill>
                        <a:schemeClr val="accent3">
                          <a:alpha val="0"/>
                        </a:schemeClr>
                      </a:solidFill>
                      <a:prstDash val="solid"/>
                      <a:round/>
                      <a:headEnd len="sm" w="sm" type="none"/>
                      <a:tailEnd len="sm" w="sm" type="none"/>
                    </a:lnL>
                    <a:lnR cap="flat" cmpd="sng" w="9525">
                      <a:solidFill>
                        <a:schemeClr val="accent3">
                          <a:alpha val="0"/>
                        </a:schemeClr>
                      </a:solidFill>
                      <a:prstDash val="solid"/>
                      <a:round/>
                      <a:headEnd len="sm" w="sm" type="none"/>
                      <a:tailEnd len="sm" w="sm" type="none"/>
                    </a:lnR>
                    <a:lnT cap="flat" cmpd="sng" w="9525">
                      <a:solidFill>
                        <a:schemeClr val="accent3">
                          <a:alpha val="0"/>
                        </a:schemeClr>
                      </a:solidFill>
                      <a:prstDash val="solid"/>
                      <a:round/>
                      <a:headEnd len="sm" w="sm" type="none"/>
                      <a:tailEnd len="sm" w="sm" type="none"/>
                    </a:lnT>
                    <a:lnB cap="flat" cmpd="sng" w="9525">
                      <a:solidFill>
                        <a:schemeClr val="accent3">
                          <a:alpha val="0"/>
                        </a:schemeClr>
                      </a:solidFill>
                      <a:prstDash val="solid"/>
                      <a:round/>
                      <a:headEnd len="sm" w="sm" type="none"/>
                      <a:tailEnd len="sm" w="sm" type="none"/>
                    </a:lnB>
                    <a:solidFill>
                      <a:schemeClr val="lt2"/>
                    </a:solidFill>
                  </a:tcPr>
                </a:tc>
                <a:tc>
                  <a:txBody>
                    <a:bodyPr/>
                    <a:lstStyle/>
                    <a:p>
                      <a:pPr indent="0" lvl="0" marL="0" marR="0" rtl="0" algn="ctr">
                        <a:lnSpc>
                          <a:spcPct val="115000"/>
                        </a:lnSpc>
                        <a:spcBef>
                          <a:spcPts val="0"/>
                        </a:spcBef>
                        <a:spcAft>
                          <a:spcPts val="0"/>
                        </a:spcAft>
                        <a:buNone/>
                      </a:pPr>
                      <a:r>
                        <a:t/>
                      </a:r>
                      <a:endParaRPr>
                        <a:solidFill>
                          <a:schemeClr val="dk1"/>
                        </a:solidFill>
                        <a:latin typeface="Montserrat"/>
                        <a:ea typeface="Montserrat"/>
                        <a:cs typeface="Montserrat"/>
                        <a:sym typeface="Montserrat"/>
                      </a:endParaRPr>
                    </a:p>
                  </a:txBody>
                  <a:tcPr marT="91425" marB="91425" marR="91425" marL="91425" anchor="ctr">
                    <a:lnL cap="flat" cmpd="sng" w="9525">
                      <a:solidFill>
                        <a:schemeClr val="accent3">
                          <a:alpha val="0"/>
                        </a:schemeClr>
                      </a:solidFill>
                      <a:prstDash val="solid"/>
                      <a:round/>
                      <a:headEnd len="sm" w="sm" type="none"/>
                      <a:tailEnd len="sm" w="sm" type="none"/>
                    </a:lnL>
                    <a:lnR cap="flat" cmpd="sng" w="9525">
                      <a:solidFill>
                        <a:schemeClr val="accent3">
                          <a:alpha val="0"/>
                        </a:schemeClr>
                      </a:solidFill>
                      <a:prstDash val="solid"/>
                      <a:round/>
                      <a:headEnd len="sm" w="sm" type="none"/>
                      <a:tailEnd len="sm" w="sm" type="none"/>
                    </a:lnR>
                    <a:lnT cap="flat" cmpd="sng" w="9525">
                      <a:solidFill>
                        <a:schemeClr val="accent3">
                          <a:alpha val="0"/>
                        </a:schemeClr>
                      </a:solidFill>
                      <a:prstDash val="solid"/>
                      <a:round/>
                      <a:headEnd len="sm" w="sm" type="none"/>
                      <a:tailEnd len="sm" w="sm" type="none"/>
                    </a:lnT>
                    <a:lnB cap="flat" cmpd="sng" w="9525">
                      <a:solidFill>
                        <a:schemeClr val="accent3">
                          <a:alpha val="0"/>
                        </a:schemeClr>
                      </a:solidFill>
                      <a:prstDash val="solid"/>
                      <a:round/>
                      <a:headEnd len="sm" w="sm" type="none"/>
                      <a:tailEnd len="sm" w="sm" type="none"/>
                    </a:lnB>
                    <a:solidFill>
                      <a:schemeClr val="dk2"/>
                    </a:solidFill>
                  </a:tcPr>
                </a:tc>
              </a:tr>
              <a:tr h="584075">
                <a:tc>
                  <a:txBody>
                    <a:bodyPr/>
                    <a:lstStyle/>
                    <a:p>
                      <a:pPr indent="0" lvl="0" marL="0" marR="0" rtl="0" algn="ctr">
                        <a:lnSpc>
                          <a:spcPct val="115000"/>
                        </a:lnSpc>
                        <a:spcBef>
                          <a:spcPts val="0"/>
                        </a:spcBef>
                        <a:spcAft>
                          <a:spcPts val="0"/>
                        </a:spcAft>
                        <a:buNone/>
                      </a:pPr>
                      <a:r>
                        <a:t/>
                      </a:r>
                      <a:endParaRPr>
                        <a:solidFill>
                          <a:schemeClr val="dk1"/>
                        </a:solidFill>
                        <a:latin typeface="Montserrat"/>
                        <a:ea typeface="Montserrat"/>
                        <a:cs typeface="Montserrat"/>
                        <a:sym typeface="Montserrat"/>
                      </a:endParaRPr>
                    </a:p>
                  </a:txBody>
                  <a:tcPr marT="91425" marB="91425" marR="91425" marL="91425" anchor="ctr">
                    <a:lnL cap="flat" cmpd="sng" w="9525">
                      <a:solidFill>
                        <a:schemeClr val="accent3">
                          <a:alpha val="0"/>
                        </a:schemeClr>
                      </a:solidFill>
                      <a:prstDash val="solid"/>
                      <a:round/>
                      <a:headEnd len="sm" w="sm" type="none"/>
                      <a:tailEnd len="sm" w="sm" type="none"/>
                    </a:lnL>
                    <a:lnR cap="flat" cmpd="sng" w="9525">
                      <a:solidFill>
                        <a:schemeClr val="accent3">
                          <a:alpha val="0"/>
                        </a:schemeClr>
                      </a:solidFill>
                      <a:prstDash val="solid"/>
                      <a:round/>
                      <a:headEnd len="sm" w="sm" type="none"/>
                      <a:tailEnd len="sm" w="sm" type="none"/>
                    </a:lnR>
                    <a:lnT cap="flat" cmpd="sng" w="9525">
                      <a:solidFill>
                        <a:schemeClr val="accent3">
                          <a:alpha val="0"/>
                        </a:schemeClr>
                      </a:solidFill>
                      <a:prstDash val="solid"/>
                      <a:round/>
                      <a:headEnd len="sm" w="sm" type="none"/>
                      <a:tailEnd len="sm" w="sm" type="none"/>
                    </a:lnT>
                    <a:lnB cap="flat" cmpd="sng" w="9525">
                      <a:solidFill>
                        <a:schemeClr val="accent3">
                          <a:alpha val="0"/>
                        </a:schemeClr>
                      </a:solidFill>
                      <a:prstDash val="solid"/>
                      <a:round/>
                      <a:headEnd len="sm" w="sm" type="none"/>
                      <a:tailEnd len="sm" w="sm" type="none"/>
                    </a:lnB>
                    <a:solidFill>
                      <a:schemeClr val="dk2"/>
                    </a:solidFill>
                  </a:tcPr>
                </a:tc>
                <a:tc>
                  <a:txBody>
                    <a:bodyPr/>
                    <a:lstStyle/>
                    <a:p>
                      <a:pPr indent="0" lvl="0" marL="0" marR="0" rtl="0" algn="ctr">
                        <a:lnSpc>
                          <a:spcPct val="115000"/>
                        </a:lnSpc>
                        <a:spcBef>
                          <a:spcPts val="0"/>
                        </a:spcBef>
                        <a:spcAft>
                          <a:spcPts val="0"/>
                        </a:spcAft>
                        <a:buNone/>
                      </a:pPr>
                      <a:r>
                        <a:t/>
                      </a:r>
                      <a:endParaRPr>
                        <a:solidFill>
                          <a:schemeClr val="dk1"/>
                        </a:solidFill>
                        <a:latin typeface="Montserrat"/>
                        <a:ea typeface="Montserrat"/>
                        <a:cs typeface="Montserrat"/>
                        <a:sym typeface="Montserrat"/>
                      </a:endParaRPr>
                    </a:p>
                  </a:txBody>
                  <a:tcPr marT="91425" marB="91425" marR="91425" marL="91425" anchor="ctr">
                    <a:lnL cap="flat" cmpd="sng" w="9525">
                      <a:solidFill>
                        <a:schemeClr val="accent3">
                          <a:alpha val="0"/>
                        </a:schemeClr>
                      </a:solidFill>
                      <a:prstDash val="solid"/>
                      <a:round/>
                      <a:headEnd len="sm" w="sm" type="none"/>
                      <a:tailEnd len="sm" w="sm" type="none"/>
                    </a:lnL>
                    <a:lnR cap="flat" cmpd="sng" w="9525">
                      <a:solidFill>
                        <a:schemeClr val="accent3">
                          <a:alpha val="0"/>
                        </a:schemeClr>
                      </a:solidFill>
                      <a:prstDash val="solid"/>
                      <a:round/>
                      <a:headEnd len="sm" w="sm" type="none"/>
                      <a:tailEnd len="sm" w="sm" type="none"/>
                    </a:lnR>
                    <a:lnT cap="flat" cmpd="sng" w="9525">
                      <a:solidFill>
                        <a:schemeClr val="accent3">
                          <a:alpha val="0"/>
                        </a:schemeClr>
                      </a:solidFill>
                      <a:prstDash val="solid"/>
                      <a:round/>
                      <a:headEnd len="sm" w="sm" type="none"/>
                      <a:tailEnd len="sm" w="sm" type="none"/>
                    </a:lnT>
                    <a:lnB cap="flat" cmpd="sng" w="9525">
                      <a:solidFill>
                        <a:schemeClr val="accent3">
                          <a:alpha val="0"/>
                        </a:schemeClr>
                      </a:solidFill>
                      <a:prstDash val="solid"/>
                      <a:round/>
                      <a:headEnd len="sm" w="sm" type="none"/>
                      <a:tailEnd len="sm" w="sm" type="none"/>
                    </a:lnB>
                    <a:solidFill>
                      <a:schemeClr val="dk2"/>
                    </a:solidFill>
                  </a:tcPr>
                </a:tc>
                <a:tc>
                  <a:txBody>
                    <a:bodyPr/>
                    <a:lstStyle/>
                    <a:p>
                      <a:pPr indent="0" lvl="0" marL="0" marR="0" rtl="0" algn="ctr">
                        <a:lnSpc>
                          <a:spcPct val="115000"/>
                        </a:lnSpc>
                        <a:spcBef>
                          <a:spcPts val="0"/>
                        </a:spcBef>
                        <a:spcAft>
                          <a:spcPts val="0"/>
                        </a:spcAft>
                        <a:buNone/>
                      </a:pPr>
                      <a:r>
                        <a:t/>
                      </a:r>
                      <a:endParaRPr>
                        <a:solidFill>
                          <a:schemeClr val="dk1"/>
                        </a:solidFill>
                        <a:latin typeface="Montserrat"/>
                        <a:ea typeface="Montserrat"/>
                        <a:cs typeface="Montserrat"/>
                        <a:sym typeface="Montserrat"/>
                      </a:endParaRPr>
                    </a:p>
                  </a:txBody>
                  <a:tcPr marT="91425" marB="91425" marR="91425" marL="91425" anchor="ctr">
                    <a:lnL cap="flat" cmpd="sng" w="9525">
                      <a:solidFill>
                        <a:schemeClr val="accent3">
                          <a:alpha val="0"/>
                        </a:schemeClr>
                      </a:solidFill>
                      <a:prstDash val="solid"/>
                      <a:round/>
                      <a:headEnd len="sm" w="sm" type="none"/>
                      <a:tailEnd len="sm" w="sm" type="none"/>
                    </a:lnL>
                    <a:lnR cap="flat" cmpd="sng" w="9525">
                      <a:solidFill>
                        <a:schemeClr val="accent3">
                          <a:alpha val="0"/>
                        </a:schemeClr>
                      </a:solidFill>
                      <a:prstDash val="solid"/>
                      <a:round/>
                      <a:headEnd len="sm" w="sm" type="none"/>
                      <a:tailEnd len="sm" w="sm" type="none"/>
                    </a:lnR>
                    <a:lnT cap="flat" cmpd="sng" w="9525">
                      <a:solidFill>
                        <a:schemeClr val="accent3">
                          <a:alpha val="0"/>
                        </a:schemeClr>
                      </a:solidFill>
                      <a:prstDash val="solid"/>
                      <a:round/>
                      <a:headEnd len="sm" w="sm" type="none"/>
                      <a:tailEnd len="sm" w="sm" type="none"/>
                    </a:lnT>
                    <a:lnB cap="flat" cmpd="sng" w="9525">
                      <a:solidFill>
                        <a:schemeClr val="accent3">
                          <a:alpha val="0"/>
                        </a:schemeClr>
                      </a:solidFill>
                      <a:prstDash val="solid"/>
                      <a:round/>
                      <a:headEnd len="sm" w="sm" type="none"/>
                      <a:tailEnd len="sm" w="sm" type="none"/>
                    </a:lnB>
                    <a:solidFill>
                      <a:schemeClr val="dk1"/>
                    </a:solidFill>
                  </a:tcPr>
                </a:tc>
                <a:tc>
                  <a:txBody>
                    <a:bodyPr/>
                    <a:lstStyle/>
                    <a:p>
                      <a:pPr indent="0" lvl="0" marL="0" marR="0" rtl="0" algn="ctr">
                        <a:lnSpc>
                          <a:spcPct val="115000"/>
                        </a:lnSpc>
                        <a:spcBef>
                          <a:spcPts val="0"/>
                        </a:spcBef>
                        <a:spcAft>
                          <a:spcPts val="0"/>
                        </a:spcAft>
                        <a:buNone/>
                      </a:pPr>
                      <a:r>
                        <a:t/>
                      </a:r>
                      <a:endParaRPr>
                        <a:solidFill>
                          <a:schemeClr val="dk1"/>
                        </a:solidFill>
                        <a:latin typeface="Montserrat"/>
                        <a:ea typeface="Montserrat"/>
                        <a:cs typeface="Montserrat"/>
                        <a:sym typeface="Montserrat"/>
                      </a:endParaRPr>
                    </a:p>
                  </a:txBody>
                  <a:tcPr marT="91425" marB="91425" marR="91425" marL="91425" anchor="ctr">
                    <a:lnL cap="flat" cmpd="sng" w="9525">
                      <a:solidFill>
                        <a:schemeClr val="accent3">
                          <a:alpha val="0"/>
                        </a:schemeClr>
                      </a:solidFill>
                      <a:prstDash val="solid"/>
                      <a:round/>
                      <a:headEnd len="sm" w="sm" type="none"/>
                      <a:tailEnd len="sm" w="sm" type="none"/>
                    </a:lnL>
                    <a:lnR cap="flat" cmpd="sng" w="9525">
                      <a:solidFill>
                        <a:schemeClr val="accent3">
                          <a:alpha val="0"/>
                        </a:schemeClr>
                      </a:solidFill>
                      <a:prstDash val="solid"/>
                      <a:round/>
                      <a:headEnd len="sm" w="sm" type="none"/>
                      <a:tailEnd len="sm" w="sm" type="none"/>
                    </a:lnR>
                    <a:lnT cap="flat" cmpd="sng" w="9525">
                      <a:solidFill>
                        <a:schemeClr val="accent3">
                          <a:alpha val="0"/>
                        </a:schemeClr>
                      </a:solidFill>
                      <a:prstDash val="solid"/>
                      <a:round/>
                      <a:headEnd len="sm" w="sm" type="none"/>
                      <a:tailEnd len="sm" w="sm" type="none"/>
                    </a:lnT>
                    <a:lnB cap="flat" cmpd="sng" w="9525">
                      <a:solidFill>
                        <a:schemeClr val="accent3">
                          <a:alpha val="0"/>
                        </a:schemeClr>
                      </a:solidFill>
                      <a:prstDash val="solid"/>
                      <a:round/>
                      <a:headEnd len="sm" w="sm" type="none"/>
                      <a:tailEnd len="sm" w="sm" type="none"/>
                    </a:lnB>
                    <a:solidFill>
                      <a:schemeClr val="dk1"/>
                    </a:solidFill>
                  </a:tcPr>
                </a:tc>
                <a:tc>
                  <a:txBody>
                    <a:bodyPr/>
                    <a:lstStyle/>
                    <a:p>
                      <a:pPr indent="0" lvl="0" marL="0" marR="0" rtl="0" algn="ctr">
                        <a:lnSpc>
                          <a:spcPct val="115000"/>
                        </a:lnSpc>
                        <a:spcBef>
                          <a:spcPts val="0"/>
                        </a:spcBef>
                        <a:spcAft>
                          <a:spcPts val="0"/>
                        </a:spcAft>
                        <a:buNone/>
                      </a:pPr>
                      <a:r>
                        <a:t/>
                      </a:r>
                      <a:endParaRPr>
                        <a:solidFill>
                          <a:schemeClr val="dk1"/>
                        </a:solidFill>
                        <a:latin typeface="Montserrat"/>
                        <a:ea typeface="Montserrat"/>
                        <a:cs typeface="Montserrat"/>
                        <a:sym typeface="Montserrat"/>
                      </a:endParaRPr>
                    </a:p>
                  </a:txBody>
                  <a:tcPr marT="91425" marB="91425" marR="91425" marL="91425" anchor="ctr">
                    <a:lnL cap="flat" cmpd="sng" w="9525">
                      <a:solidFill>
                        <a:schemeClr val="accent3">
                          <a:alpha val="0"/>
                        </a:schemeClr>
                      </a:solidFill>
                      <a:prstDash val="solid"/>
                      <a:round/>
                      <a:headEnd len="sm" w="sm" type="none"/>
                      <a:tailEnd len="sm" w="sm" type="none"/>
                    </a:lnL>
                    <a:lnR cap="flat" cmpd="sng" w="9525">
                      <a:solidFill>
                        <a:schemeClr val="accent3">
                          <a:alpha val="0"/>
                        </a:schemeClr>
                      </a:solidFill>
                      <a:prstDash val="solid"/>
                      <a:round/>
                      <a:headEnd len="sm" w="sm" type="none"/>
                      <a:tailEnd len="sm" w="sm" type="none"/>
                    </a:lnR>
                    <a:lnT cap="flat" cmpd="sng" w="9525">
                      <a:solidFill>
                        <a:schemeClr val="accent3">
                          <a:alpha val="0"/>
                        </a:schemeClr>
                      </a:solidFill>
                      <a:prstDash val="solid"/>
                      <a:round/>
                      <a:headEnd len="sm" w="sm" type="none"/>
                      <a:tailEnd len="sm" w="sm" type="none"/>
                    </a:lnT>
                    <a:lnB cap="flat" cmpd="sng" w="9525">
                      <a:solidFill>
                        <a:schemeClr val="accent3">
                          <a:alpha val="0"/>
                        </a:scheme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26"/>
          <p:cNvSpPr txBox="1"/>
          <p:nvPr>
            <p:ph type="title"/>
          </p:nvPr>
        </p:nvSpPr>
        <p:spPr>
          <a:xfrm>
            <a:off x="720000" y="570550"/>
            <a:ext cx="77034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International politics thesis infographics</a:t>
            </a:r>
            <a:endParaRPr/>
          </a:p>
        </p:txBody>
      </p:sp>
      <p:grpSp>
        <p:nvGrpSpPr>
          <p:cNvPr id="641" name="Google Shape;641;p26"/>
          <p:cNvGrpSpPr/>
          <p:nvPr/>
        </p:nvGrpSpPr>
        <p:grpSpPr>
          <a:xfrm>
            <a:off x="732450" y="2311652"/>
            <a:ext cx="2061025" cy="1792781"/>
            <a:chOff x="732450" y="2311652"/>
            <a:chExt cx="2061025" cy="1792781"/>
          </a:xfrm>
        </p:grpSpPr>
        <p:sp>
          <p:nvSpPr>
            <p:cNvPr id="642" name="Google Shape;642;p26"/>
            <p:cNvSpPr/>
            <p:nvPr/>
          </p:nvSpPr>
          <p:spPr>
            <a:xfrm>
              <a:off x="732450" y="2311652"/>
              <a:ext cx="2061000" cy="472500"/>
            </a:xfrm>
            <a:prstGeom prst="roundRect">
              <a:avLst>
                <a:gd fmla="val 0" name="adj"/>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2000">
                  <a:solidFill>
                    <a:schemeClr val="dk2"/>
                  </a:solidFill>
                  <a:latin typeface="Oswald"/>
                  <a:ea typeface="Oswald"/>
                  <a:cs typeface="Oswald"/>
                  <a:sym typeface="Oswald"/>
                </a:rPr>
                <a:t>Perspectives</a:t>
              </a:r>
              <a:endParaRPr b="1" sz="2000">
                <a:solidFill>
                  <a:schemeClr val="dk2"/>
                </a:solidFill>
                <a:latin typeface="Oswald"/>
                <a:ea typeface="Oswald"/>
                <a:cs typeface="Oswald"/>
                <a:sym typeface="Oswald"/>
              </a:endParaRPr>
            </a:p>
          </p:txBody>
        </p:sp>
        <p:grpSp>
          <p:nvGrpSpPr>
            <p:cNvPr id="643" name="Google Shape;643;p26"/>
            <p:cNvGrpSpPr/>
            <p:nvPr/>
          </p:nvGrpSpPr>
          <p:grpSpPr>
            <a:xfrm>
              <a:off x="732475" y="3246343"/>
              <a:ext cx="2061000" cy="858090"/>
              <a:chOff x="788700" y="3607541"/>
              <a:chExt cx="2061000" cy="858090"/>
            </a:xfrm>
          </p:grpSpPr>
          <p:sp>
            <p:nvSpPr>
              <p:cNvPr id="644" name="Google Shape;644;p26"/>
              <p:cNvSpPr txBox="1"/>
              <p:nvPr/>
            </p:nvSpPr>
            <p:spPr>
              <a:xfrm>
                <a:off x="788700" y="3607541"/>
                <a:ext cx="2061000" cy="277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2000">
                    <a:solidFill>
                      <a:schemeClr val="dk1"/>
                    </a:solidFill>
                    <a:latin typeface="Oswald"/>
                    <a:ea typeface="Oswald"/>
                    <a:cs typeface="Oswald"/>
                    <a:sym typeface="Oswald"/>
                  </a:rPr>
                  <a:t>Mercury</a:t>
                </a:r>
                <a:endParaRPr b="1" sz="2000">
                  <a:solidFill>
                    <a:schemeClr val="dk1"/>
                  </a:solidFill>
                  <a:latin typeface="Oswald"/>
                  <a:ea typeface="Oswald"/>
                  <a:cs typeface="Oswald"/>
                  <a:sym typeface="Oswald"/>
                </a:endParaRPr>
              </a:p>
            </p:txBody>
          </p:sp>
          <p:sp>
            <p:nvSpPr>
              <p:cNvPr id="645" name="Google Shape;645;p26"/>
              <p:cNvSpPr txBox="1"/>
              <p:nvPr/>
            </p:nvSpPr>
            <p:spPr>
              <a:xfrm>
                <a:off x="788700" y="3824831"/>
                <a:ext cx="2061000" cy="640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a:solidFill>
                      <a:schemeClr val="dk1"/>
                    </a:solidFill>
                    <a:latin typeface="Montserrat"/>
                    <a:ea typeface="Montserrat"/>
                    <a:cs typeface="Montserrat"/>
                    <a:sym typeface="Montserrat"/>
                  </a:rPr>
                  <a:t>Mercury is quite a small planet</a:t>
                </a:r>
                <a:endParaRPr>
                  <a:solidFill>
                    <a:schemeClr val="dk1"/>
                  </a:solidFill>
                  <a:latin typeface="Montserrat"/>
                  <a:ea typeface="Montserrat"/>
                  <a:cs typeface="Montserrat"/>
                  <a:sym typeface="Montserrat"/>
                </a:endParaRPr>
              </a:p>
            </p:txBody>
          </p:sp>
        </p:grpSp>
      </p:grpSp>
      <p:grpSp>
        <p:nvGrpSpPr>
          <p:cNvPr id="646" name="Google Shape;646;p26"/>
          <p:cNvGrpSpPr/>
          <p:nvPr/>
        </p:nvGrpSpPr>
        <p:grpSpPr>
          <a:xfrm>
            <a:off x="3547425" y="1453638"/>
            <a:ext cx="2061050" cy="2736713"/>
            <a:chOff x="3547425" y="1453638"/>
            <a:chExt cx="2061050" cy="2736713"/>
          </a:xfrm>
        </p:grpSpPr>
        <p:sp>
          <p:nvSpPr>
            <p:cNvPr id="647" name="Google Shape;647;p26"/>
            <p:cNvSpPr txBox="1"/>
            <p:nvPr/>
          </p:nvSpPr>
          <p:spPr>
            <a:xfrm>
              <a:off x="3547475" y="2481850"/>
              <a:ext cx="2061000" cy="1708500"/>
            </a:xfrm>
            <a:prstGeom prst="rect">
              <a:avLst/>
            </a:prstGeom>
            <a:solidFill>
              <a:schemeClr val="dk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a:solidFill>
                    <a:schemeClr val="dk1"/>
                  </a:solidFill>
                  <a:latin typeface="Montserrat"/>
                  <a:ea typeface="Montserrat"/>
                  <a:cs typeface="Montserrat"/>
                  <a:sym typeface="Montserrat"/>
                </a:rPr>
                <a:t>Jupiter is </a:t>
              </a:r>
              <a:r>
                <a:rPr lang="en">
                  <a:solidFill>
                    <a:schemeClr val="dk1"/>
                  </a:solidFill>
                  <a:latin typeface="Montserrat"/>
                  <a:ea typeface="Montserrat"/>
                  <a:cs typeface="Montserrat"/>
                  <a:sym typeface="Montserrat"/>
                </a:rPr>
                <a:t>a gas giant and </a:t>
              </a:r>
              <a:r>
                <a:rPr lang="en">
                  <a:solidFill>
                    <a:schemeClr val="dk1"/>
                  </a:solidFill>
                  <a:latin typeface="Montserrat"/>
                  <a:ea typeface="Montserrat"/>
                  <a:cs typeface="Montserrat"/>
                  <a:sym typeface="Montserrat"/>
                </a:rPr>
                <a:t>the biggest planet in the Solar System. It was named after one of the Roman gods</a:t>
              </a:r>
              <a:endParaRPr>
                <a:solidFill>
                  <a:schemeClr val="dk1"/>
                </a:solidFill>
                <a:latin typeface="Montserrat"/>
                <a:ea typeface="Montserrat"/>
                <a:cs typeface="Montserrat"/>
                <a:sym typeface="Montserrat"/>
              </a:endParaRPr>
            </a:p>
          </p:txBody>
        </p:sp>
        <p:sp>
          <p:nvSpPr>
            <p:cNvPr id="648" name="Google Shape;648;p26"/>
            <p:cNvSpPr/>
            <p:nvPr/>
          </p:nvSpPr>
          <p:spPr>
            <a:xfrm>
              <a:off x="3547425" y="1453638"/>
              <a:ext cx="2061000" cy="858000"/>
            </a:xfrm>
            <a:prstGeom prst="roundRect">
              <a:avLst>
                <a:gd fmla="val 0" name="adj"/>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2000">
                  <a:solidFill>
                    <a:schemeClr val="accent3"/>
                  </a:solidFill>
                  <a:latin typeface="Oswald"/>
                  <a:ea typeface="Oswald"/>
                  <a:cs typeface="Oswald"/>
                  <a:sym typeface="Oswald"/>
                </a:rPr>
                <a:t>Theoretical framework</a:t>
              </a:r>
              <a:endParaRPr b="1" sz="2000">
                <a:solidFill>
                  <a:schemeClr val="accent3"/>
                </a:solidFill>
                <a:latin typeface="Oswald"/>
                <a:ea typeface="Oswald"/>
                <a:cs typeface="Oswald"/>
                <a:sym typeface="Oswald"/>
              </a:endParaRPr>
            </a:p>
          </p:txBody>
        </p:sp>
      </p:grpSp>
      <p:grpSp>
        <p:nvGrpSpPr>
          <p:cNvPr id="649" name="Google Shape;649;p26"/>
          <p:cNvGrpSpPr/>
          <p:nvPr/>
        </p:nvGrpSpPr>
        <p:grpSpPr>
          <a:xfrm>
            <a:off x="6362400" y="2311652"/>
            <a:ext cx="2061038" cy="1777019"/>
            <a:chOff x="6362400" y="2311652"/>
            <a:chExt cx="2061038" cy="1777019"/>
          </a:xfrm>
        </p:grpSpPr>
        <p:grpSp>
          <p:nvGrpSpPr>
            <p:cNvPr id="650" name="Google Shape;650;p26"/>
            <p:cNvGrpSpPr/>
            <p:nvPr/>
          </p:nvGrpSpPr>
          <p:grpSpPr>
            <a:xfrm>
              <a:off x="6362400" y="3236543"/>
              <a:ext cx="2061000" cy="852128"/>
              <a:chOff x="6306150" y="3597741"/>
              <a:chExt cx="2061000" cy="852128"/>
            </a:xfrm>
          </p:grpSpPr>
          <p:sp>
            <p:nvSpPr>
              <p:cNvPr id="651" name="Google Shape;651;p26"/>
              <p:cNvSpPr txBox="1"/>
              <p:nvPr/>
            </p:nvSpPr>
            <p:spPr>
              <a:xfrm>
                <a:off x="6306150" y="3597741"/>
                <a:ext cx="2061000" cy="273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2000">
                    <a:solidFill>
                      <a:schemeClr val="dk1"/>
                    </a:solidFill>
                    <a:latin typeface="Oswald"/>
                    <a:ea typeface="Oswald"/>
                    <a:cs typeface="Oswald"/>
                    <a:sym typeface="Oswald"/>
                  </a:rPr>
                  <a:t>Pluto</a:t>
                </a:r>
                <a:endParaRPr b="1" sz="2000">
                  <a:solidFill>
                    <a:schemeClr val="dk1"/>
                  </a:solidFill>
                  <a:latin typeface="Oswald"/>
                  <a:ea typeface="Oswald"/>
                  <a:cs typeface="Oswald"/>
                  <a:sym typeface="Oswald"/>
                </a:endParaRPr>
              </a:p>
            </p:txBody>
          </p:sp>
          <p:sp>
            <p:nvSpPr>
              <p:cNvPr id="652" name="Google Shape;652;p26"/>
              <p:cNvSpPr txBox="1"/>
              <p:nvPr/>
            </p:nvSpPr>
            <p:spPr>
              <a:xfrm>
                <a:off x="6306150" y="3816869"/>
                <a:ext cx="2061000" cy="633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a:solidFill>
                      <a:schemeClr val="dk1"/>
                    </a:solidFill>
                    <a:latin typeface="Montserrat"/>
                    <a:ea typeface="Montserrat"/>
                    <a:cs typeface="Montserrat"/>
                    <a:sym typeface="Montserrat"/>
                  </a:rPr>
                  <a:t>Pluto is considered a dwarf planet</a:t>
                </a:r>
                <a:endParaRPr>
                  <a:solidFill>
                    <a:schemeClr val="dk1"/>
                  </a:solidFill>
                  <a:latin typeface="Montserrat"/>
                  <a:ea typeface="Montserrat"/>
                  <a:cs typeface="Montserrat"/>
                  <a:sym typeface="Montserrat"/>
                </a:endParaRPr>
              </a:p>
            </p:txBody>
          </p:sp>
        </p:grpSp>
        <p:sp>
          <p:nvSpPr>
            <p:cNvPr id="653" name="Google Shape;653;p26"/>
            <p:cNvSpPr/>
            <p:nvPr/>
          </p:nvSpPr>
          <p:spPr>
            <a:xfrm>
              <a:off x="6362438" y="2311652"/>
              <a:ext cx="2061000" cy="472500"/>
            </a:xfrm>
            <a:prstGeom prst="roundRect">
              <a:avLst>
                <a:gd fmla="val 0" name="adj"/>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2000">
                  <a:solidFill>
                    <a:schemeClr val="dk2"/>
                  </a:solidFill>
                  <a:latin typeface="Oswald"/>
                  <a:ea typeface="Oswald"/>
                  <a:cs typeface="Oswald"/>
                  <a:sym typeface="Oswald"/>
                </a:rPr>
                <a:t>Definitions</a:t>
              </a:r>
              <a:endParaRPr b="1" sz="2000">
                <a:solidFill>
                  <a:schemeClr val="dk2"/>
                </a:solidFill>
                <a:latin typeface="Oswald"/>
                <a:ea typeface="Oswald"/>
                <a:cs typeface="Oswald"/>
                <a:sym typeface="Oswald"/>
              </a:endParaRPr>
            </a:p>
          </p:txBody>
        </p:sp>
      </p:grpSp>
      <p:cxnSp>
        <p:nvCxnSpPr>
          <p:cNvPr id="654" name="Google Shape;654;p26"/>
          <p:cNvCxnSpPr>
            <a:stCxn id="642" idx="2"/>
            <a:endCxn id="644" idx="0"/>
          </p:cNvCxnSpPr>
          <p:nvPr/>
        </p:nvCxnSpPr>
        <p:spPr>
          <a:xfrm flipH="1" rot="-5400000">
            <a:off x="1532100" y="3015002"/>
            <a:ext cx="462300" cy="600"/>
          </a:xfrm>
          <a:prstGeom prst="bentConnector3">
            <a:avLst>
              <a:gd fmla="val 49990" name="adj1"/>
            </a:avLst>
          </a:prstGeom>
          <a:noFill/>
          <a:ln cap="flat" cmpd="sng" w="19050">
            <a:solidFill>
              <a:schemeClr val="dk1"/>
            </a:solidFill>
            <a:prstDash val="solid"/>
            <a:round/>
            <a:headEnd len="med" w="med" type="none"/>
            <a:tailEnd len="med" w="med" type="none"/>
          </a:ln>
        </p:spPr>
      </p:cxnSp>
      <p:cxnSp>
        <p:nvCxnSpPr>
          <p:cNvPr id="655" name="Google Shape;655;p26"/>
          <p:cNvCxnSpPr>
            <a:stCxn id="653" idx="2"/>
            <a:endCxn id="651" idx="0"/>
          </p:cNvCxnSpPr>
          <p:nvPr/>
        </p:nvCxnSpPr>
        <p:spPr>
          <a:xfrm flipH="1" rot="-5400000">
            <a:off x="7167038" y="3010052"/>
            <a:ext cx="452400" cy="600"/>
          </a:xfrm>
          <a:prstGeom prst="bentConnector3">
            <a:avLst>
              <a:gd fmla="val 50001" name="adj1"/>
            </a:avLst>
          </a:prstGeom>
          <a:noFill/>
          <a:ln cap="flat" cmpd="sng" w="19050">
            <a:solidFill>
              <a:schemeClr val="dk1"/>
            </a:solidFill>
            <a:prstDash val="solid"/>
            <a:round/>
            <a:headEnd len="med" w="med" type="none"/>
            <a:tailEnd len="med" w="med" type="none"/>
          </a:ln>
        </p:spPr>
      </p:cxnSp>
      <p:cxnSp>
        <p:nvCxnSpPr>
          <p:cNvPr id="656" name="Google Shape;656;p26"/>
          <p:cNvCxnSpPr>
            <a:stCxn id="642" idx="3"/>
            <a:endCxn id="648" idx="1"/>
          </p:cNvCxnSpPr>
          <p:nvPr/>
        </p:nvCxnSpPr>
        <p:spPr>
          <a:xfrm flipH="1" rot="10800000">
            <a:off x="2793450" y="1882502"/>
            <a:ext cx="753900" cy="665400"/>
          </a:xfrm>
          <a:prstGeom prst="bentConnector3">
            <a:avLst>
              <a:gd fmla="val 50005" name="adj1"/>
            </a:avLst>
          </a:prstGeom>
          <a:noFill/>
          <a:ln cap="flat" cmpd="sng" w="19050">
            <a:solidFill>
              <a:schemeClr val="dk1"/>
            </a:solidFill>
            <a:prstDash val="solid"/>
            <a:round/>
            <a:headEnd len="med" w="med" type="none"/>
            <a:tailEnd len="med" w="med" type="none"/>
          </a:ln>
        </p:spPr>
      </p:cxnSp>
      <p:cxnSp>
        <p:nvCxnSpPr>
          <p:cNvPr id="657" name="Google Shape;657;p26"/>
          <p:cNvCxnSpPr>
            <a:stCxn id="648" idx="3"/>
            <a:endCxn id="653" idx="1"/>
          </p:cNvCxnSpPr>
          <p:nvPr/>
        </p:nvCxnSpPr>
        <p:spPr>
          <a:xfrm>
            <a:off x="5608425" y="1882638"/>
            <a:ext cx="753900" cy="665400"/>
          </a:xfrm>
          <a:prstGeom prst="bentConnector3">
            <a:avLst>
              <a:gd fmla="val 50007" name="adj1"/>
            </a:avLst>
          </a:prstGeom>
          <a:noFill/>
          <a:ln cap="flat" cmpd="sng" w="19050">
            <a:solidFill>
              <a:schemeClr val="dk1"/>
            </a:solidFill>
            <a:prstDash val="solid"/>
            <a:round/>
            <a:headEnd len="med" w="med" type="none"/>
            <a:tailEnd len="med" w="med" type="none"/>
          </a:ln>
        </p:spPr>
      </p:cxnSp>
      <p:grpSp>
        <p:nvGrpSpPr>
          <p:cNvPr id="658" name="Google Shape;658;p26"/>
          <p:cNvGrpSpPr/>
          <p:nvPr/>
        </p:nvGrpSpPr>
        <p:grpSpPr>
          <a:xfrm>
            <a:off x="1592804" y="1793187"/>
            <a:ext cx="340890" cy="178912"/>
            <a:chOff x="2084325" y="363300"/>
            <a:chExt cx="484150" cy="254100"/>
          </a:xfrm>
        </p:grpSpPr>
        <p:sp>
          <p:nvSpPr>
            <p:cNvPr id="659" name="Google Shape;659;p26"/>
            <p:cNvSpPr/>
            <p:nvPr/>
          </p:nvSpPr>
          <p:spPr>
            <a:xfrm>
              <a:off x="2084325" y="363300"/>
              <a:ext cx="484150" cy="254100"/>
            </a:xfrm>
            <a:custGeom>
              <a:rect b="b" l="l" r="r" t="t"/>
              <a:pathLst>
                <a:path extrusionOk="0" h="10164" w="19366">
                  <a:moveTo>
                    <a:pt x="9686" y="1128"/>
                  </a:moveTo>
                  <a:cubicBezTo>
                    <a:pt x="10195" y="1128"/>
                    <a:pt x="10707" y="1226"/>
                    <a:pt x="11196" y="1428"/>
                  </a:cubicBezTo>
                  <a:cubicBezTo>
                    <a:pt x="12671" y="2042"/>
                    <a:pt x="13635" y="3482"/>
                    <a:pt x="13635" y="5081"/>
                  </a:cubicBezTo>
                  <a:cubicBezTo>
                    <a:pt x="13632" y="7264"/>
                    <a:pt x="11864" y="9031"/>
                    <a:pt x="9684" y="9034"/>
                  </a:cubicBezTo>
                  <a:cubicBezTo>
                    <a:pt x="8085" y="9034"/>
                    <a:pt x="6643" y="8071"/>
                    <a:pt x="6032" y="6592"/>
                  </a:cubicBezTo>
                  <a:cubicBezTo>
                    <a:pt x="5420" y="5117"/>
                    <a:pt x="5758" y="3415"/>
                    <a:pt x="6887" y="2286"/>
                  </a:cubicBezTo>
                  <a:cubicBezTo>
                    <a:pt x="7645" y="1530"/>
                    <a:pt x="8657" y="1128"/>
                    <a:pt x="9686" y="1128"/>
                  </a:cubicBezTo>
                  <a:close/>
                  <a:moveTo>
                    <a:pt x="9684" y="1"/>
                  </a:moveTo>
                  <a:cubicBezTo>
                    <a:pt x="4502" y="1"/>
                    <a:pt x="361" y="4512"/>
                    <a:pt x="190" y="4704"/>
                  </a:cubicBezTo>
                  <a:cubicBezTo>
                    <a:pt x="0" y="4918"/>
                    <a:pt x="0" y="5243"/>
                    <a:pt x="190" y="5457"/>
                  </a:cubicBezTo>
                  <a:cubicBezTo>
                    <a:pt x="361" y="5650"/>
                    <a:pt x="4502" y="10164"/>
                    <a:pt x="9684" y="10164"/>
                  </a:cubicBezTo>
                  <a:cubicBezTo>
                    <a:pt x="14867" y="10164"/>
                    <a:pt x="19004" y="5650"/>
                    <a:pt x="19176" y="5457"/>
                  </a:cubicBezTo>
                  <a:cubicBezTo>
                    <a:pt x="19365" y="5243"/>
                    <a:pt x="19365" y="4918"/>
                    <a:pt x="19176" y="4704"/>
                  </a:cubicBezTo>
                  <a:cubicBezTo>
                    <a:pt x="19004" y="4512"/>
                    <a:pt x="14867" y="1"/>
                    <a:pt x="96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660" name="Google Shape;660;p26"/>
            <p:cNvSpPr/>
            <p:nvPr/>
          </p:nvSpPr>
          <p:spPr>
            <a:xfrm>
              <a:off x="2250600" y="419775"/>
              <a:ext cx="145175" cy="141125"/>
            </a:xfrm>
            <a:custGeom>
              <a:rect b="b" l="l" r="r" t="t"/>
              <a:pathLst>
                <a:path extrusionOk="0" h="5645" w="5807">
                  <a:moveTo>
                    <a:pt x="3018" y="0"/>
                  </a:moveTo>
                  <a:cubicBezTo>
                    <a:pt x="1922" y="0"/>
                    <a:pt x="929" y="634"/>
                    <a:pt x="468" y="1626"/>
                  </a:cubicBezTo>
                  <a:cubicBezTo>
                    <a:pt x="1" y="2623"/>
                    <a:pt x="158" y="3797"/>
                    <a:pt x="862" y="4637"/>
                  </a:cubicBezTo>
                  <a:cubicBezTo>
                    <a:pt x="1407" y="5287"/>
                    <a:pt x="2203" y="5645"/>
                    <a:pt x="3025" y="5645"/>
                  </a:cubicBezTo>
                  <a:cubicBezTo>
                    <a:pt x="3270" y="5645"/>
                    <a:pt x="3518" y="5613"/>
                    <a:pt x="3762" y="5547"/>
                  </a:cubicBezTo>
                  <a:cubicBezTo>
                    <a:pt x="4825" y="5258"/>
                    <a:pt x="5620" y="4382"/>
                    <a:pt x="5807" y="3297"/>
                  </a:cubicBezTo>
                  <a:lnTo>
                    <a:pt x="5807" y="3297"/>
                  </a:lnTo>
                  <a:cubicBezTo>
                    <a:pt x="5625" y="3356"/>
                    <a:pt x="5446" y="3383"/>
                    <a:pt x="5272" y="3383"/>
                  </a:cubicBezTo>
                  <a:cubicBezTo>
                    <a:pt x="4356" y="3383"/>
                    <a:pt x="3596" y="2626"/>
                    <a:pt x="3596" y="1692"/>
                  </a:cubicBezTo>
                  <a:cubicBezTo>
                    <a:pt x="3596" y="1147"/>
                    <a:pt x="3861" y="633"/>
                    <a:pt x="4307" y="316"/>
                  </a:cubicBezTo>
                  <a:cubicBezTo>
                    <a:pt x="3913" y="112"/>
                    <a:pt x="3476" y="3"/>
                    <a:pt x="3033" y="0"/>
                  </a:cubicBezTo>
                  <a:cubicBezTo>
                    <a:pt x="3028" y="0"/>
                    <a:pt x="3023" y="0"/>
                    <a:pt x="301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661" name="Google Shape;661;p26"/>
          <p:cNvGrpSpPr/>
          <p:nvPr/>
        </p:nvGrpSpPr>
        <p:grpSpPr>
          <a:xfrm>
            <a:off x="7220078" y="1712837"/>
            <a:ext cx="346347" cy="339623"/>
            <a:chOff x="1490050" y="3805975"/>
            <a:chExt cx="491900" cy="482350"/>
          </a:xfrm>
        </p:grpSpPr>
        <p:sp>
          <p:nvSpPr>
            <p:cNvPr id="662" name="Google Shape;662;p26"/>
            <p:cNvSpPr/>
            <p:nvPr/>
          </p:nvSpPr>
          <p:spPr>
            <a:xfrm>
              <a:off x="1541775" y="3877050"/>
              <a:ext cx="302500" cy="277225"/>
            </a:xfrm>
            <a:custGeom>
              <a:rect b="b" l="l" r="r" t="t"/>
              <a:pathLst>
                <a:path extrusionOk="0" h="11089" w="12100">
                  <a:moveTo>
                    <a:pt x="10512" y="1"/>
                  </a:moveTo>
                  <a:lnTo>
                    <a:pt x="0" y="10513"/>
                  </a:lnTo>
                  <a:cubicBezTo>
                    <a:pt x="207" y="10475"/>
                    <a:pt x="415" y="10456"/>
                    <a:pt x="622" y="10456"/>
                  </a:cubicBezTo>
                  <a:cubicBezTo>
                    <a:pt x="1327" y="10456"/>
                    <a:pt x="2020" y="10674"/>
                    <a:pt x="2602" y="11088"/>
                  </a:cubicBezTo>
                  <a:lnTo>
                    <a:pt x="12099" y="1588"/>
                  </a:lnTo>
                  <a:lnTo>
                    <a:pt x="105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663" name="Google Shape;663;p26"/>
            <p:cNvSpPr/>
            <p:nvPr/>
          </p:nvSpPr>
          <p:spPr>
            <a:xfrm>
              <a:off x="1824450" y="3805975"/>
              <a:ext cx="157500" cy="150525"/>
            </a:xfrm>
            <a:custGeom>
              <a:rect b="b" l="l" r="r" t="t"/>
              <a:pathLst>
                <a:path extrusionOk="0" h="6021" w="6300">
                  <a:moveTo>
                    <a:pt x="3211" y="0"/>
                  </a:moveTo>
                  <a:cubicBezTo>
                    <a:pt x="2484" y="0"/>
                    <a:pt x="1758" y="281"/>
                    <a:pt x="1208" y="841"/>
                  </a:cubicBezTo>
                  <a:lnTo>
                    <a:pt x="0" y="2049"/>
                  </a:lnTo>
                  <a:lnTo>
                    <a:pt x="3972" y="6021"/>
                  </a:lnTo>
                  <a:lnTo>
                    <a:pt x="5180" y="4813"/>
                  </a:lnTo>
                  <a:cubicBezTo>
                    <a:pt x="6294" y="3717"/>
                    <a:pt x="6300" y="1925"/>
                    <a:pt x="5198" y="823"/>
                  </a:cubicBezTo>
                  <a:cubicBezTo>
                    <a:pt x="4649" y="274"/>
                    <a:pt x="3930" y="0"/>
                    <a:pt x="321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664" name="Google Shape;664;p26"/>
            <p:cNvSpPr/>
            <p:nvPr/>
          </p:nvSpPr>
          <p:spPr>
            <a:xfrm>
              <a:off x="1626675" y="3936600"/>
              <a:ext cx="277225" cy="302600"/>
            </a:xfrm>
            <a:custGeom>
              <a:rect b="b" l="l" r="r" t="t"/>
              <a:pathLst>
                <a:path extrusionOk="0" h="12104" w="11089">
                  <a:moveTo>
                    <a:pt x="9501" y="1"/>
                  </a:moveTo>
                  <a:lnTo>
                    <a:pt x="1" y="9501"/>
                  </a:lnTo>
                  <a:cubicBezTo>
                    <a:pt x="537" y="10254"/>
                    <a:pt x="745" y="11194"/>
                    <a:pt x="576" y="12103"/>
                  </a:cubicBezTo>
                  <a:lnTo>
                    <a:pt x="11088" y="1591"/>
                  </a:lnTo>
                  <a:lnTo>
                    <a:pt x="95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665" name="Google Shape;665;p26"/>
            <p:cNvSpPr/>
            <p:nvPr/>
          </p:nvSpPr>
          <p:spPr>
            <a:xfrm>
              <a:off x="1490050" y="4166500"/>
              <a:ext cx="129950" cy="121825"/>
            </a:xfrm>
            <a:custGeom>
              <a:rect b="b" l="l" r="r" t="t"/>
              <a:pathLst>
                <a:path extrusionOk="0" h="4873" w="5198">
                  <a:moveTo>
                    <a:pt x="2693" y="0"/>
                  </a:moveTo>
                  <a:cubicBezTo>
                    <a:pt x="2243" y="0"/>
                    <a:pt x="1790" y="133"/>
                    <a:pt x="1398" y="405"/>
                  </a:cubicBezTo>
                  <a:lnTo>
                    <a:pt x="1398" y="402"/>
                  </a:lnTo>
                  <a:lnTo>
                    <a:pt x="741" y="2446"/>
                  </a:lnTo>
                  <a:lnTo>
                    <a:pt x="139" y="4118"/>
                  </a:lnTo>
                  <a:cubicBezTo>
                    <a:pt x="0" y="4500"/>
                    <a:pt x="295" y="4872"/>
                    <a:pt x="664" y="4872"/>
                  </a:cubicBezTo>
                  <a:cubicBezTo>
                    <a:pt x="727" y="4872"/>
                    <a:pt x="793" y="4861"/>
                    <a:pt x="859" y="4837"/>
                  </a:cubicBezTo>
                  <a:lnTo>
                    <a:pt x="2530" y="4235"/>
                  </a:lnTo>
                  <a:lnTo>
                    <a:pt x="4574" y="3579"/>
                  </a:lnTo>
                  <a:cubicBezTo>
                    <a:pt x="5198" y="2672"/>
                    <a:pt x="5086" y="1450"/>
                    <a:pt x="4306" y="670"/>
                  </a:cubicBezTo>
                  <a:cubicBezTo>
                    <a:pt x="3866" y="228"/>
                    <a:pt x="3282" y="0"/>
                    <a:pt x="269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cxnSp>
        <p:nvCxnSpPr>
          <p:cNvPr id="666" name="Google Shape;666;p26"/>
          <p:cNvCxnSpPr>
            <a:stCxn id="645" idx="2"/>
            <a:endCxn id="652" idx="2"/>
          </p:cNvCxnSpPr>
          <p:nvPr/>
        </p:nvCxnSpPr>
        <p:spPr>
          <a:xfrm rot="-5400000">
            <a:off x="4569925" y="1281583"/>
            <a:ext cx="15900" cy="5629800"/>
          </a:xfrm>
          <a:prstGeom prst="bentConnector3">
            <a:avLst>
              <a:gd fmla="val -2491457" name="adj1"/>
            </a:avLst>
          </a:prstGeom>
          <a:noFill/>
          <a:ln cap="flat" cmpd="sng" w="19050">
            <a:solidFill>
              <a:schemeClr val="dk1"/>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27"/>
          <p:cNvSpPr txBox="1"/>
          <p:nvPr>
            <p:ph type="title"/>
          </p:nvPr>
        </p:nvSpPr>
        <p:spPr>
          <a:xfrm>
            <a:off x="720000" y="570550"/>
            <a:ext cx="77034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International politics thesis infographics</a:t>
            </a:r>
            <a:endParaRPr/>
          </a:p>
        </p:txBody>
      </p:sp>
      <p:sp>
        <p:nvSpPr>
          <p:cNvPr id="672" name="Google Shape;672;p27"/>
          <p:cNvSpPr/>
          <p:nvPr/>
        </p:nvSpPr>
        <p:spPr>
          <a:xfrm>
            <a:off x="2516364" y="4000000"/>
            <a:ext cx="4104600" cy="510000"/>
          </a:xfrm>
          <a:prstGeom prst="roundRect">
            <a:avLst>
              <a:gd fmla="val 0" name="adj"/>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2000">
                <a:solidFill>
                  <a:schemeClr val="dk1"/>
                </a:solidFill>
                <a:latin typeface="Oswald"/>
                <a:ea typeface="Oswald"/>
                <a:cs typeface="Oswald"/>
                <a:sym typeface="Oswald"/>
              </a:rPr>
              <a:t>Brief history of international politics</a:t>
            </a:r>
            <a:endParaRPr b="1" sz="2000">
              <a:solidFill>
                <a:schemeClr val="dk1"/>
              </a:solidFill>
              <a:latin typeface="Oswald"/>
              <a:ea typeface="Oswald"/>
              <a:cs typeface="Oswald"/>
              <a:sym typeface="Oswald"/>
            </a:endParaRPr>
          </a:p>
        </p:txBody>
      </p:sp>
      <p:grpSp>
        <p:nvGrpSpPr>
          <p:cNvPr id="673" name="Google Shape;673;p27"/>
          <p:cNvGrpSpPr/>
          <p:nvPr/>
        </p:nvGrpSpPr>
        <p:grpSpPr>
          <a:xfrm>
            <a:off x="720575" y="1369750"/>
            <a:ext cx="2427600" cy="2175213"/>
            <a:chOff x="720575" y="1369750"/>
            <a:chExt cx="2427600" cy="2175213"/>
          </a:xfrm>
        </p:grpSpPr>
        <p:sp>
          <p:nvSpPr>
            <p:cNvPr id="674" name="Google Shape;674;p27"/>
            <p:cNvSpPr txBox="1"/>
            <p:nvPr/>
          </p:nvSpPr>
          <p:spPr>
            <a:xfrm>
              <a:off x="720575" y="1369750"/>
              <a:ext cx="2427600" cy="1194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a:solidFill>
                    <a:schemeClr val="dk1"/>
                  </a:solidFill>
                  <a:latin typeface="Montserrat"/>
                  <a:ea typeface="Montserrat"/>
                  <a:cs typeface="Montserrat"/>
                  <a:sym typeface="Montserrat"/>
                </a:rPr>
                <a:t>Jupiter is the biggest planet of them all. Mercury is the closest planet to the Sun</a:t>
              </a:r>
              <a:endParaRPr>
                <a:solidFill>
                  <a:schemeClr val="dk1"/>
                </a:solidFill>
                <a:latin typeface="Montserrat"/>
                <a:ea typeface="Montserrat"/>
                <a:cs typeface="Montserrat"/>
                <a:sym typeface="Montserrat"/>
              </a:endParaRPr>
            </a:p>
          </p:txBody>
        </p:sp>
        <p:sp>
          <p:nvSpPr>
            <p:cNvPr id="675" name="Google Shape;675;p27"/>
            <p:cNvSpPr/>
            <p:nvPr/>
          </p:nvSpPr>
          <p:spPr>
            <a:xfrm>
              <a:off x="720575" y="3034963"/>
              <a:ext cx="2427600" cy="510000"/>
            </a:xfrm>
            <a:prstGeom prst="roundRect">
              <a:avLst>
                <a:gd fmla="val 0" name="adj"/>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2000">
                  <a:solidFill>
                    <a:schemeClr val="dk1"/>
                  </a:solidFill>
                  <a:latin typeface="Oswald"/>
                  <a:ea typeface="Oswald"/>
                  <a:cs typeface="Oswald"/>
                  <a:sym typeface="Oswald"/>
                </a:rPr>
                <a:t>Key events</a:t>
              </a:r>
              <a:endParaRPr b="1" sz="2000">
                <a:solidFill>
                  <a:schemeClr val="dk1"/>
                </a:solidFill>
                <a:latin typeface="Oswald"/>
                <a:ea typeface="Oswald"/>
                <a:cs typeface="Oswald"/>
                <a:sym typeface="Oswald"/>
              </a:endParaRPr>
            </a:p>
          </p:txBody>
        </p:sp>
      </p:grpSp>
      <p:grpSp>
        <p:nvGrpSpPr>
          <p:cNvPr id="676" name="Google Shape;676;p27"/>
          <p:cNvGrpSpPr/>
          <p:nvPr/>
        </p:nvGrpSpPr>
        <p:grpSpPr>
          <a:xfrm>
            <a:off x="3354931" y="1369756"/>
            <a:ext cx="2427600" cy="2175207"/>
            <a:chOff x="3354931" y="1369756"/>
            <a:chExt cx="2427600" cy="2175207"/>
          </a:xfrm>
        </p:grpSpPr>
        <p:sp>
          <p:nvSpPr>
            <p:cNvPr id="677" name="Google Shape;677;p27"/>
            <p:cNvSpPr txBox="1"/>
            <p:nvPr/>
          </p:nvSpPr>
          <p:spPr>
            <a:xfrm>
              <a:off x="3354931" y="1369756"/>
              <a:ext cx="2427600" cy="1194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a:solidFill>
                    <a:schemeClr val="dk1"/>
                  </a:solidFill>
                  <a:latin typeface="Montserrat"/>
                  <a:ea typeface="Montserrat"/>
                  <a:cs typeface="Montserrat"/>
                  <a:sym typeface="Montserrat"/>
                </a:rPr>
                <a:t>Saturn is a gas giant and has several rings. Despite being red, Mars is a very cold place</a:t>
              </a:r>
              <a:endParaRPr>
                <a:solidFill>
                  <a:schemeClr val="dk1"/>
                </a:solidFill>
                <a:latin typeface="Montserrat"/>
                <a:ea typeface="Montserrat"/>
                <a:cs typeface="Montserrat"/>
                <a:sym typeface="Montserrat"/>
              </a:endParaRPr>
            </a:p>
          </p:txBody>
        </p:sp>
        <p:sp>
          <p:nvSpPr>
            <p:cNvPr id="678" name="Google Shape;678;p27"/>
            <p:cNvSpPr/>
            <p:nvPr/>
          </p:nvSpPr>
          <p:spPr>
            <a:xfrm>
              <a:off x="3354931" y="3034963"/>
              <a:ext cx="2427600" cy="510000"/>
            </a:xfrm>
            <a:prstGeom prst="roundRect">
              <a:avLst>
                <a:gd fmla="val 0" name="adj"/>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2000">
                  <a:solidFill>
                    <a:schemeClr val="dk1"/>
                  </a:solidFill>
                  <a:latin typeface="Oswald"/>
                  <a:ea typeface="Oswald"/>
                  <a:cs typeface="Oswald"/>
                  <a:sym typeface="Oswald"/>
                </a:rPr>
                <a:t>Treaties</a:t>
              </a:r>
              <a:endParaRPr b="1" sz="2000">
                <a:solidFill>
                  <a:schemeClr val="dk1"/>
                </a:solidFill>
                <a:latin typeface="Oswald"/>
                <a:ea typeface="Oswald"/>
                <a:cs typeface="Oswald"/>
                <a:sym typeface="Oswald"/>
              </a:endParaRPr>
            </a:p>
          </p:txBody>
        </p:sp>
      </p:grpSp>
      <p:grpSp>
        <p:nvGrpSpPr>
          <p:cNvPr id="679" name="Google Shape;679;p27"/>
          <p:cNvGrpSpPr/>
          <p:nvPr/>
        </p:nvGrpSpPr>
        <p:grpSpPr>
          <a:xfrm>
            <a:off x="5983275" y="1369756"/>
            <a:ext cx="2439650" cy="2175207"/>
            <a:chOff x="5983275" y="1369756"/>
            <a:chExt cx="2439650" cy="2175207"/>
          </a:xfrm>
        </p:grpSpPr>
        <p:sp>
          <p:nvSpPr>
            <p:cNvPr id="680" name="Google Shape;680;p27"/>
            <p:cNvSpPr txBox="1"/>
            <p:nvPr/>
          </p:nvSpPr>
          <p:spPr>
            <a:xfrm>
              <a:off x="5995325" y="1369756"/>
              <a:ext cx="2427600" cy="1194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a:solidFill>
                    <a:schemeClr val="dk1"/>
                  </a:solidFill>
                  <a:latin typeface="Montserrat"/>
                  <a:ea typeface="Montserrat"/>
                  <a:cs typeface="Montserrat"/>
                  <a:sym typeface="Montserrat"/>
                </a:rPr>
                <a:t>Pluto is now considered a dwarf planet. Earth is the third planet from the Sun and has life</a:t>
              </a:r>
              <a:endParaRPr>
                <a:solidFill>
                  <a:schemeClr val="dk1"/>
                </a:solidFill>
                <a:latin typeface="Montserrat"/>
                <a:ea typeface="Montserrat"/>
                <a:cs typeface="Montserrat"/>
                <a:sym typeface="Montserrat"/>
              </a:endParaRPr>
            </a:p>
          </p:txBody>
        </p:sp>
        <p:sp>
          <p:nvSpPr>
            <p:cNvPr id="681" name="Google Shape;681;p27"/>
            <p:cNvSpPr/>
            <p:nvPr/>
          </p:nvSpPr>
          <p:spPr>
            <a:xfrm>
              <a:off x="5983275" y="3034963"/>
              <a:ext cx="2427600" cy="510000"/>
            </a:xfrm>
            <a:prstGeom prst="roundRect">
              <a:avLst>
                <a:gd fmla="val 0" name="adj"/>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2000">
                  <a:solidFill>
                    <a:schemeClr val="dk1"/>
                  </a:solidFill>
                  <a:latin typeface="Oswald"/>
                  <a:ea typeface="Oswald"/>
                  <a:cs typeface="Oswald"/>
                  <a:sym typeface="Oswald"/>
                </a:rPr>
                <a:t>Agreements</a:t>
              </a:r>
              <a:endParaRPr b="1" sz="2000">
                <a:solidFill>
                  <a:schemeClr val="dk1"/>
                </a:solidFill>
                <a:latin typeface="Oswald"/>
                <a:ea typeface="Oswald"/>
                <a:cs typeface="Oswald"/>
                <a:sym typeface="Oswald"/>
              </a:endParaRPr>
            </a:p>
          </p:txBody>
        </p:sp>
      </p:grpSp>
      <p:cxnSp>
        <p:nvCxnSpPr>
          <p:cNvPr id="682" name="Google Shape;682;p27"/>
          <p:cNvCxnSpPr>
            <a:stCxn id="675" idx="2"/>
            <a:endCxn id="672" idx="1"/>
          </p:cNvCxnSpPr>
          <p:nvPr/>
        </p:nvCxnSpPr>
        <p:spPr>
          <a:xfrm flipH="1" rot="-5400000">
            <a:off x="1870325" y="3609013"/>
            <a:ext cx="710100" cy="582000"/>
          </a:xfrm>
          <a:prstGeom prst="bentConnector2">
            <a:avLst/>
          </a:prstGeom>
          <a:noFill/>
          <a:ln cap="flat" cmpd="sng" w="19050">
            <a:solidFill>
              <a:schemeClr val="dk1"/>
            </a:solidFill>
            <a:prstDash val="solid"/>
            <a:round/>
            <a:headEnd len="med" w="med" type="none"/>
            <a:tailEnd len="med" w="med" type="none"/>
          </a:ln>
        </p:spPr>
      </p:cxnSp>
      <p:cxnSp>
        <p:nvCxnSpPr>
          <p:cNvPr id="683" name="Google Shape;683;p27"/>
          <p:cNvCxnSpPr>
            <a:stCxn id="672" idx="3"/>
            <a:endCxn id="681" idx="2"/>
          </p:cNvCxnSpPr>
          <p:nvPr/>
        </p:nvCxnSpPr>
        <p:spPr>
          <a:xfrm flipH="1" rot="10800000">
            <a:off x="6620964" y="3544900"/>
            <a:ext cx="576000" cy="710100"/>
          </a:xfrm>
          <a:prstGeom prst="bentConnector2">
            <a:avLst/>
          </a:prstGeom>
          <a:noFill/>
          <a:ln cap="flat" cmpd="sng" w="19050">
            <a:solidFill>
              <a:schemeClr val="dk1"/>
            </a:solidFill>
            <a:prstDash val="solid"/>
            <a:round/>
            <a:headEnd len="med" w="med" type="none"/>
            <a:tailEnd len="med" w="med" type="none"/>
          </a:ln>
        </p:spPr>
      </p:cxnSp>
      <p:cxnSp>
        <p:nvCxnSpPr>
          <p:cNvPr id="684" name="Google Shape;684;p27"/>
          <p:cNvCxnSpPr>
            <a:stCxn id="672" idx="0"/>
            <a:endCxn id="678" idx="2"/>
          </p:cNvCxnSpPr>
          <p:nvPr/>
        </p:nvCxnSpPr>
        <p:spPr>
          <a:xfrm rot="-5400000">
            <a:off x="4341414" y="3772150"/>
            <a:ext cx="455100" cy="600"/>
          </a:xfrm>
          <a:prstGeom prst="bentConnector3">
            <a:avLst>
              <a:gd fmla="val 49995" name="adj1"/>
            </a:avLst>
          </a:prstGeom>
          <a:noFill/>
          <a:ln cap="flat" cmpd="sng" w="19050">
            <a:solidFill>
              <a:schemeClr val="dk1"/>
            </a:solidFill>
            <a:prstDash val="solid"/>
            <a:round/>
            <a:headEnd len="med" w="med" type="none"/>
            <a:tailEnd len="med" w="med" type="none"/>
          </a:ln>
        </p:spPr>
      </p:cxnSp>
      <p:grpSp>
        <p:nvGrpSpPr>
          <p:cNvPr id="685" name="Google Shape;685;p27"/>
          <p:cNvGrpSpPr/>
          <p:nvPr/>
        </p:nvGrpSpPr>
        <p:grpSpPr>
          <a:xfrm>
            <a:off x="7107917" y="2625051"/>
            <a:ext cx="327739" cy="348631"/>
            <a:chOff x="5364750" y="3235150"/>
            <a:chExt cx="277275" cy="294950"/>
          </a:xfrm>
        </p:grpSpPr>
        <p:sp>
          <p:nvSpPr>
            <p:cNvPr id="686" name="Google Shape;686;p27"/>
            <p:cNvSpPr/>
            <p:nvPr/>
          </p:nvSpPr>
          <p:spPr>
            <a:xfrm>
              <a:off x="5502600" y="3235150"/>
              <a:ext cx="17350" cy="44125"/>
            </a:xfrm>
            <a:custGeom>
              <a:rect b="b" l="l" r="r" t="t"/>
              <a:pathLst>
                <a:path extrusionOk="0" h="1765" w="694">
                  <a:moveTo>
                    <a:pt x="347" y="1"/>
                  </a:moveTo>
                  <a:cubicBezTo>
                    <a:pt x="158" y="1"/>
                    <a:pt x="0" y="158"/>
                    <a:pt x="0" y="347"/>
                  </a:cubicBezTo>
                  <a:lnTo>
                    <a:pt x="0" y="1418"/>
                  </a:lnTo>
                  <a:cubicBezTo>
                    <a:pt x="0" y="1607"/>
                    <a:pt x="158" y="1765"/>
                    <a:pt x="347" y="1765"/>
                  </a:cubicBezTo>
                  <a:cubicBezTo>
                    <a:pt x="536" y="1765"/>
                    <a:pt x="693" y="1607"/>
                    <a:pt x="693" y="1418"/>
                  </a:cubicBezTo>
                  <a:lnTo>
                    <a:pt x="693" y="347"/>
                  </a:lnTo>
                  <a:cubicBezTo>
                    <a:pt x="693" y="158"/>
                    <a:pt x="536" y="1"/>
                    <a:pt x="3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7"/>
            <p:cNvSpPr/>
            <p:nvPr/>
          </p:nvSpPr>
          <p:spPr>
            <a:xfrm>
              <a:off x="5555375" y="3253850"/>
              <a:ext cx="35450" cy="34100"/>
            </a:xfrm>
            <a:custGeom>
              <a:rect b="b" l="l" r="r" t="t"/>
              <a:pathLst>
                <a:path extrusionOk="0" h="1364" w="1418">
                  <a:moveTo>
                    <a:pt x="1071" y="1"/>
                  </a:moveTo>
                  <a:cubicBezTo>
                    <a:pt x="977" y="1"/>
                    <a:pt x="882" y="24"/>
                    <a:pt x="819" y="72"/>
                  </a:cubicBezTo>
                  <a:lnTo>
                    <a:pt x="126" y="796"/>
                  </a:lnTo>
                  <a:cubicBezTo>
                    <a:pt x="0" y="922"/>
                    <a:pt x="0" y="1143"/>
                    <a:pt x="126" y="1269"/>
                  </a:cubicBezTo>
                  <a:cubicBezTo>
                    <a:pt x="189" y="1332"/>
                    <a:pt x="268" y="1363"/>
                    <a:pt x="350" y="1363"/>
                  </a:cubicBezTo>
                  <a:cubicBezTo>
                    <a:pt x="433" y="1363"/>
                    <a:pt x="520" y="1332"/>
                    <a:pt x="599" y="1269"/>
                  </a:cubicBezTo>
                  <a:lnTo>
                    <a:pt x="1323" y="544"/>
                  </a:lnTo>
                  <a:cubicBezTo>
                    <a:pt x="1418" y="418"/>
                    <a:pt x="1418" y="198"/>
                    <a:pt x="1323" y="72"/>
                  </a:cubicBezTo>
                  <a:cubicBezTo>
                    <a:pt x="1260" y="24"/>
                    <a:pt x="1166" y="1"/>
                    <a:pt x="107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7"/>
            <p:cNvSpPr/>
            <p:nvPr/>
          </p:nvSpPr>
          <p:spPr>
            <a:xfrm>
              <a:off x="5606550" y="3357225"/>
              <a:ext cx="35475" cy="18150"/>
            </a:xfrm>
            <a:custGeom>
              <a:rect b="b" l="l" r="r" t="t"/>
              <a:pathLst>
                <a:path extrusionOk="0" h="726" w="1419">
                  <a:moveTo>
                    <a:pt x="379" y="1"/>
                  </a:moveTo>
                  <a:cubicBezTo>
                    <a:pt x="158" y="1"/>
                    <a:pt x="1" y="158"/>
                    <a:pt x="1" y="347"/>
                  </a:cubicBezTo>
                  <a:cubicBezTo>
                    <a:pt x="1" y="568"/>
                    <a:pt x="158" y="725"/>
                    <a:pt x="379" y="725"/>
                  </a:cubicBezTo>
                  <a:lnTo>
                    <a:pt x="1072" y="725"/>
                  </a:lnTo>
                  <a:cubicBezTo>
                    <a:pt x="1261" y="725"/>
                    <a:pt x="1419" y="568"/>
                    <a:pt x="1419" y="347"/>
                  </a:cubicBezTo>
                  <a:cubicBezTo>
                    <a:pt x="1419" y="158"/>
                    <a:pt x="1261" y="1"/>
                    <a:pt x="107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7"/>
            <p:cNvSpPr/>
            <p:nvPr/>
          </p:nvSpPr>
          <p:spPr>
            <a:xfrm>
              <a:off x="5364750" y="3357225"/>
              <a:ext cx="35475" cy="17350"/>
            </a:xfrm>
            <a:custGeom>
              <a:rect b="b" l="l" r="r" t="t"/>
              <a:pathLst>
                <a:path extrusionOk="0" h="694" w="1419">
                  <a:moveTo>
                    <a:pt x="347" y="1"/>
                  </a:moveTo>
                  <a:cubicBezTo>
                    <a:pt x="158" y="1"/>
                    <a:pt x="1" y="158"/>
                    <a:pt x="1" y="347"/>
                  </a:cubicBezTo>
                  <a:cubicBezTo>
                    <a:pt x="1" y="568"/>
                    <a:pt x="158" y="694"/>
                    <a:pt x="347" y="694"/>
                  </a:cubicBezTo>
                  <a:lnTo>
                    <a:pt x="1072" y="694"/>
                  </a:lnTo>
                  <a:cubicBezTo>
                    <a:pt x="1261" y="694"/>
                    <a:pt x="1419" y="568"/>
                    <a:pt x="1419" y="347"/>
                  </a:cubicBezTo>
                  <a:cubicBezTo>
                    <a:pt x="1419" y="158"/>
                    <a:pt x="1261" y="1"/>
                    <a:pt x="107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7"/>
            <p:cNvSpPr/>
            <p:nvPr/>
          </p:nvSpPr>
          <p:spPr>
            <a:xfrm>
              <a:off x="5433275" y="3253850"/>
              <a:ext cx="35475" cy="34100"/>
            </a:xfrm>
            <a:custGeom>
              <a:rect b="b" l="l" r="r" t="t"/>
              <a:pathLst>
                <a:path extrusionOk="0" h="1364" w="1419">
                  <a:moveTo>
                    <a:pt x="363" y="1"/>
                  </a:moveTo>
                  <a:cubicBezTo>
                    <a:pt x="276" y="1"/>
                    <a:pt x="190" y="24"/>
                    <a:pt x="127" y="72"/>
                  </a:cubicBezTo>
                  <a:cubicBezTo>
                    <a:pt x="1" y="198"/>
                    <a:pt x="1" y="450"/>
                    <a:pt x="127" y="544"/>
                  </a:cubicBezTo>
                  <a:lnTo>
                    <a:pt x="820" y="1269"/>
                  </a:lnTo>
                  <a:cubicBezTo>
                    <a:pt x="883" y="1332"/>
                    <a:pt x="977" y="1363"/>
                    <a:pt x="1072" y="1363"/>
                  </a:cubicBezTo>
                  <a:cubicBezTo>
                    <a:pt x="1166" y="1363"/>
                    <a:pt x="1261" y="1332"/>
                    <a:pt x="1324" y="1269"/>
                  </a:cubicBezTo>
                  <a:cubicBezTo>
                    <a:pt x="1418" y="1143"/>
                    <a:pt x="1418" y="922"/>
                    <a:pt x="1324" y="796"/>
                  </a:cubicBezTo>
                  <a:lnTo>
                    <a:pt x="599" y="72"/>
                  </a:lnTo>
                  <a:cubicBezTo>
                    <a:pt x="536" y="24"/>
                    <a:pt x="450" y="1"/>
                    <a:pt x="3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7"/>
            <p:cNvSpPr/>
            <p:nvPr/>
          </p:nvSpPr>
          <p:spPr>
            <a:xfrm>
              <a:off x="5380500" y="3287775"/>
              <a:ext cx="37050" cy="25975"/>
            </a:xfrm>
            <a:custGeom>
              <a:rect b="b" l="l" r="r" t="t"/>
              <a:pathLst>
                <a:path extrusionOk="0" h="1039" w="1482">
                  <a:moveTo>
                    <a:pt x="396" y="0"/>
                  </a:moveTo>
                  <a:cubicBezTo>
                    <a:pt x="267" y="0"/>
                    <a:pt x="132" y="81"/>
                    <a:pt x="64" y="195"/>
                  </a:cubicBezTo>
                  <a:cubicBezTo>
                    <a:pt x="1" y="353"/>
                    <a:pt x="64" y="573"/>
                    <a:pt x="221" y="668"/>
                  </a:cubicBezTo>
                  <a:lnTo>
                    <a:pt x="946" y="1015"/>
                  </a:lnTo>
                  <a:cubicBezTo>
                    <a:pt x="987" y="1031"/>
                    <a:pt x="1032" y="1039"/>
                    <a:pt x="1077" y="1039"/>
                  </a:cubicBezTo>
                  <a:cubicBezTo>
                    <a:pt x="1209" y="1039"/>
                    <a:pt x="1349" y="974"/>
                    <a:pt x="1419" y="857"/>
                  </a:cubicBezTo>
                  <a:cubicBezTo>
                    <a:pt x="1482" y="699"/>
                    <a:pt x="1419" y="447"/>
                    <a:pt x="1261" y="384"/>
                  </a:cubicBezTo>
                  <a:lnTo>
                    <a:pt x="536" y="38"/>
                  </a:lnTo>
                  <a:cubicBezTo>
                    <a:pt x="493" y="12"/>
                    <a:pt x="445" y="0"/>
                    <a:pt x="3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7"/>
            <p:cNvSpPr/>
            <p:nvPr/>
          </p:nvSpPr>
          <p:spPr>
            <a:xfrm>
              <a:off x="5588450" y="3288075"/>
              <a:ext cx="37025" cy="26800"/>
            </a:xfrm>
            <a:custGeom>
              <a:rect b="b" l="l" r="r" t="t"/>
              <a:pathLst>
                <a:path extrusionOk="0" h="1072" w="1481">
                  <a:moveTo>
                    <a:pt x="1110" y="0"/>
                  </a:moveTo>
                  <a:cubicBezTo>
                    <a:pt x="1049" y="0"/>
                    <a:pt x="983" y="18"/>
                    <a:pt x="914" y="57"/>
                  </a:cubicBezTo>
                  <a:lnTo>
                    <a:pt x="221" y="404"/>
                  </a:lnTo>
                  <a:cubicBezTo>
                    <a:pt x="63" y="498"/>
                    <a:pt x="0" y="687"/>
                    <a:pt x="63" y="877"/>
                  </a:cubicBezTo>
                  <a:cubicBezTo>
                    <a:pt x="132" y="991"/>
                    <a:pt x="250" y="1072"/>
                    <a:pt x="382" y="1072"/>
                  </a:cubicBezTo>
                  <a:cubicBezTo>
                    <a:pt x="432" y="1072"/>
                    <a:pt x="484" y="1060"/>
                    <a:pt x="536" y="1034"/>
                  </a:cubicBezTo>
                  <a:lnTo>
                    <a:pt x="1260" y="687"/>
                  </a:lnTo>
                  <a:cubicBezTo>
                    <a:pt x="1418" y="593"/>
                    <a:pt x="1481" y="404"/>
                    <a:pt x="1418" y="215"/>
                  </a:cubicBezTo>
                  <a:cubicBezTo>
                    <a:pt x="1353" y="85"/>
                    <a:pt x="1244" y="0"/>
                    <a:pt x="111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7"/>
            <p:cNvSpPr/>
            <p:nvPr/>
          </p:nvSpPr>
          <p:spPr>
            <a:xfrm>
              <a:off x="5412025" y="3286350"/>
              <a:ext cx="177225" cy="243750"/>
            </a:xfrm>
            <a:custGeom>
              <a:rect b="b" l="l" r="r" t="t"/>
              <a:pathLst>
                <a:path extrusionOk="0" h="9750" w="7089">
                  <a:moveTo>
                    <a:pt x="3529" y="0"/>
                  </a:moveTo>
                  <a:cubicBezTo>
                    <a:pt x="3151" y="0"/>
                    <a:pt x="2836" y="315"/>
                    <a:pt x="2836" y="725"/>
                  </a:cubicBezTo>
                  <a:lnTo>
                    <a:pt x="2836" y="1418"/>
                  </a:lnTo>
                  <a:cubicBezTo>
                    <a:pt x="2836" y="1040"/>
                    <a:pt x="2520" y="725"/>
                    <a:pt x="2111" y="725"/>
                  </a:cubicBezTo>
                  <a:cubicBezTo>
                    <a:pt x="1733" y="725"/>
                    <a:pt x="1418" y="1040"/>
                    <a:pt x="1418" y="1418"/>
                  </a:cubicBezTo>
                  <a:lnTo>
                    <a:pt x="1418" y="2143"/>
                  </a:lnTo>
                  <a:cubicBezTo>
                    <a:pt x="1544" y="2143"/>
                    <a:pt x="1638" y="2080"/>
                    <a:pt x="1764" y="2080"/>
                  </a:cubicBezTo>
                  <a:lnTo>
                    <a:pt x="3497" y="2080"/>
                  </a:lnTo>
                  <a:cubicBezTo>
                    <a:pt x="4253" y="2080"/>
                    <a:pt x="4883" y="2710"/>
                    <a:pt x="4883" y="3466"/>
                  </a:cubicBezTo>
                  <a:cubicBezTo>
                    <a:pt x="4883" y="4096"/>
                    <a:pt x="4474" y="4600"/>
                    <a:pt x="3907" y="4758"/>
                  </a:cubicBezTo>
                  <a:cubicBezTo>
                    <a:pt x="4064" y="5073"/>
                    <a:pt x="4159" y="5482"/>
                    <a:pt x="4159" y="5860"/>
                  </a:cubicBezTo>
                  <a:cubicBezTo>
                    <a:pt x="4159" y="6081"/>
                    <a:pt x="4001" y="6238"/>
                    <a:pt x="3812" y="6238"/>
                  </a:cubicBezTo>
                  <a:cubicBezTo>
                    <a:pt x="3623" y="6238"/>
                    <a:pt x="3466" y="6081"/>
                    <a:pt x="3466" y="5860"/>
                  </a:cubicBezTo>
                  <a:cubicBezTo>
                    <a:pt x="3466" y="4915"/>
                    <a:pt x="2678" y="4128"/>
                    <a:pt x="1733" y="4128"/>
                  </a:cubicBezTo>
                  <a:lnTo>
                    <a:pt x="3466" y="4128"/>
                  </a:lnTo>
                  <a:cubicBezTo>
                    <a:pt x="3844" y="4128"/>
                    <a:pt x="4159" y="3812"/>
                    <a:pt x="4159" y="3434"/>
                  </a:cubicBezTo>
                  <a:cubicBezTo>
                    <a:pt x="4159" y="3025"/>
                    <a:pt x="3844" y="2710"/>
                    <a:pt x="3466" y="2710"/>
                  </a:cubicBezTo>
                  <a:lnTo>
                    <a:pt x="1733" y="2710"/>
                  </a:lnTo>
                  <a:cubicBezTo>
                    <a:pt x="788" y="2710"/>
                    <a:pt x="0" y="3497"/>
                    <a:pt x="0" y="4443"/>
                  </a:cubicBezTo>
                  <a:lnTo>
                    <a:pt x="0" y="5167"/>
                  </a:lnTo>
                  <a:cubicBezTo>
                    <a:pt x="0" y="6112"/>
                    <a:pt x="536" y="6963"/>
                    <a:pt x="1386" y="7372"/>
                  </a:cubicBezTo>
                  <a:lnTo>
                    <a:pt x="1386" y="8318"/>
                  </a:lnTo>
                  <a:cubicBezTo>
                    <a:pt x="977" y="8318"/>
                    <a:pt x="662" y="8633"/>
                    <a:pt x="662" y="9011"/>
                  </a:cubicBezTo>
                  <a:lnTo>
                    <a:pt x="662" y="9389"/>
                  </a:lnTo>
                  <a:cubicBezTo>
                    <a:pt x="662" y="9578"/>
                    <a:pt x="819" y="9735"/>
                    <a:pt x="1008" y="9735"/>
                  </a:cubicBezTo>
                  <a:lnTo>
                    <a:pt x="5860" y="9735"/>
                  </a:lnTo>
                  <a:cubicBezTo>
                    <a:pt x="5923" y="9745"/>
                    <a:pt x="5979" y="9749"/>
                    <a:pt x="6029" y="9749"/>
                  </a:cubicBezTo>
                  <a:cubicBezTo>
                    <a:pt x="6305" y="9749"/>
                    <a:pt x="6396" y="9612"/>
                    <a:pt x="6396" y="9452"/>
                  </a:cubicBezTo>
                  <a:lnTo>
                    <a:pt x="6396" y="9105"/>
                  </a:lnTo>
                  <a:cubicBezTo>
                    <a:pt x="6396" y="8696"/>
                    <a:pt x="6112" y="8381"/>
                    <a:pt x="5702" y="8381"/>
                  </a:cubicBezTo>
                  <a:lnTo>
                    <a:pt x="5702" y="7436"/>
                  </a:lnTo>
                  <a:cubicBezTo>
                    <a:pt x="6522" y="7057"/>
                    <a:pt x="7089" y="6175"/>
                    <a:pt x="7089" y="5230"/>
                  </a:cubicBezTo>
                  <a:lnTo>
                    <a:pt x="7089" y="2143"/>
                  </a:lnTo>
                  <a:cubicBezTo>
                    <a:pt x="7089" y="1733"/>
                    <a:pt x="6774" y="1418"/>
                    <a:pt x="6364" y="1418"/>
                  </a:cubicBezTo>
                  <a:cubicBezTo>
                    <a:pt x="5986" y="1418"/>
                    <a:pt x="5671" y="1733"/>
                    <a:pt x="5671" y="2143"/>
                  </a:cubicBezTo>
                  <a:lnTo>
                    <a:pt x="5671" y="1418"/>
                  </a:lnTo>
                  <a:cubicBezTo>
                    <a:pt x="5671" y="1040"/>
                    <a:pt x="5356" y="725"/>
                    <a:pt x="4946" y="725"/>
                  </a:cubicBezTo>
                  <a:cubicBezTo>
                    <a:pt x="4568" y="725"/>
                    <a:pt x="4253" y="1040"/>
                    <a:pt x="4253" y="1418"/>
                  </a:cubicBezTo>
                  <a:lnTo>
                    <a:pt x="4253" y="725"/>
                  </a:lnTo>
                  <a:cubicBezTo>
                    <a:pt x="4253" y="315"/>
                    <a:pt x="3938" y="0"/>
                    <a:pt x="352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4" name="Google Shape;694;p27"/>
          <p:cNvGrpSpPr/>
          <p:nvPr/>
        </p:nvGrpSpPr>
        <p:grpSpPr>
          <a:xfrm>
            <a:off x="4393165" y="2636635"/>
            <a:ext cx="351024" cy="325464"/>
            <a:chOff x="6543825" y="3202075"/>
            <a:chExt cx="296975" cy="275350"/>
          </a:xfrm>
        </p:grpSpPr>
        <p:sp>
          <p:nvSpPr>
            <p:cNvPr id="695" name="Google Shape;695;p27"/>
            <p:cNvSpPr/>
            <p:nvPr/>
          </p:nvSpPr>
          <p:spPr>
            <a:xfrm>
              <a:off x="6683250" y="3202075"/>
              <a:ext cx="17350" cy="43350"/>
            </a:xfrm>
            <a:custGeom>
              <a:rect b="b" l="l" r="r" t="t"/>
              <a:pathLst>
                <a:path extrusionOk="0" h="1734" w="694">
                  <a:moveTo>
                    <a:pt x="347" y="0"/>
                  </a:moveTo>
                  <a:cubicBezTo>
                    <a:pt x="158" y="0"/>
                    <a:pt x="0" y="158"/>
                    <a:pt x="0" y="347"/>
                  </a:cubicBezTo>
                  <a:lnTo>
                    <a:pt x="0" y="1355"/>
                  </a:lnTo>
                  <a:cubicBezTo>
                    <a:pt x="0" y="1576"/>
                    <a:pt x="158" y="1733"/>
                    <a:pt x="347" y="1733"/>
                  </a:cubicBezTo>
                  <a:cubicBezTo>
                    <a:pt x="536" y="1733"/>
                    <a:pt x="693" y="1576"/>
                    <a:pt x="693" y="1355"/>
                  </a:cubicBezTo>
                  <a:lnTo>
                    <a:pt x="693" y="347"/>
                  </a:lnTo>
                  <a:cubicBezTo>
                    <a:pt x="693" y="158"/>
                    <a:pt x="536" y="0"/>
                    <a:pt x="34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7"/>
            <p:cNvSpPr/>
            <p:nvPr/>
          </p:nvSpPr>
          <p:spPr>
            <a:xfrm>
              <a:off x="6613925" y="3236125"/>
              <a:ext cx="35475" cy="34700"/>
            </a:xfrm>
            <a:custGeom>
              <a:rect b="b" l="l" r="r" t="t"/>
              <a:pathLst>
                <a:path extrusionOk="0" h="1388" w="1419">
                  <a:moveTo>
                    <a:pt x="363" y="1"/>
                  </a:moveTo>
                  <a:cubicBezTo>
                    <a:pt x="276" y="1"/>
                    <a:pt x="190" y="40"/>
                    <a:pt x="127" y="119"/>
                  </a:cubicBezTo>
                  <a:cubicBezTo>
                    <a:pt x="1" y="245"/>
                    <a:pt x="1" y="466"/>
                    <a:pt x="127" y="592"/>
                  </a:cubicBezTo>
                  <a:lnTo>
                    <a:pt x="820" y="1316"/>
                  </a:lnTo>
                  <a:cubicBezTo>
                    <a:pt x="883" y="1364"/>
                    <a:pt x="969" y="1387"/>
                    <a:pt x="1056" y="1387"/>
                  </a:cubicBezTo>
                  <a:cubicBezTo>
                    <a:pt x="1143" y="1387"/>
                    <a:pt x="1229" y="1364"/>
                    <a:pt x="1292" y="1316"/>
                  </a:cubicBezTo>
                  <a:cubicBezTo>
                    <a:pt x="1418" y="1190"/>
                    <a:pt x="1418" y="938"/>
                    <a:pt x="1292" y="844"/>
                  </a:cubicBezTo>
                  <a:lnTo>
                    <a:pt x="599" y="119"/>
                  </a:lnTo>
                  <a:cubicBezTo>
                    <a:pt x="536" y="40"/>
                    <a:pt x="450" y="1"/>
                    <a:pt x="3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7"/>
            <p:cNvSpPr/>
            <p:nvPr/>
          </p:nvSpPr>
          <p:spPr>
            <a:xfrm>
              <a:off x="6734425" y="3236425"/>
              <a:ext cx="35475" cy="34400"/>
            </a:xfrm>
            <a:custGeom>
              <a:rect b="b" l="l" r="r" t="t"/>
              <a:pathLst>
                <a:path extrusionOk="0" h="1376" w="1419">
                  <a:moveTo>
                    <a:pt x="1054" y="0"/>
                  </a:moveTo>
                  <a:cubicBezTo>
                    <a:pt x="976" y="0"/>
                    <a:pt x="894" y="33"/>
                    <a:pt x="820" y="107"/>
                  </a:cubicBezTo>
                  <a:lnTo>
                    <a:pt x="95" y="832"/>
                  </a:lnTo>
                  <a:cubicBezTo>
                    <a:pt x="1" y="926"/>
                    <a:pt x="1" y="1178"/>
                    <a:pt x="95" y="1304"/>
                  </a:cubicBezTo>
                  <a:cubicBezTo>
                    <a:pt x="158" y="1352"/>
                    <a:pt x="253" y="1375"/>
                    <a:pt x="344" y="1375"/>
                  </a:cubicBezTo>
                  <a:cubicBezTo>
                    <a:pt x="434" y="1375"/>
                    <a:pt x="521" y="1352"/>
                    <a:pt x="568" y="1304"/>
                  </a:cubicBezTo>
                  <a:lnTo>
                    <a:pt x="1293" y="580"/>
                  </a:lnTo>
                  <a:cubicBezTo>
                    <a:pt x="1419" y="454"/>
                    <a:pt x="1419" y="233"/>
                    <a:pt x="1293" y="107"/>
                  </a:cubicBezTo>
                  <a:cubicBezTo>
                    <a:pt x="1226" y="41"/>
                    <a:pt x="1142" y="0"/>
                    <a:pt x="105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7"/>
            <p:cNvSpPr/>
            <p:nvPr/>
          </p:nvSpPr>
          <p:spPr>
            <a:xfrm>
              <a:off x="6805325" y="3322575"/>
              <a:ext cx="35475" cy="121325"/>
            </a:xfrm>
            <a:custGeom>
              <a:rect b="b" l="l" r="r" t="t"/>
              <a:pathLst>
                <a:path extrusionOk="0" h="4853" w="1419">
                  <a:moveTo>
                    <a:pt x="0" y="1"/>
                  </a:moveTo>
                  <a:lnTo>
                    <a:pt x="0" y="4852"/>
                  </a:lnTo>
                  <a:lnTo>
                    <a:pt x="1040" y="4852"/>
                  </a:lnTo>
                  <a:cubicBezTo>
                    <a:pt x="1261" y="4852"/>
                    <a:pt x="1418" y="4695"/>
                    <a:pt x="1418" y="4506"/>
                  </a:cubicBezTo>
                  <a:lnTo>
                    <a:pt x="1418" y="316"/>
                  </a:lnTo>
                  <a:cubicBezTo>
                    <a:pt x="1355" y="158"/>
                    <a:pt x="1198" y="1"/>
                    <a:pt x="10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7"/>
            <p:cNvSpPr/>
            <p:nvPr/>
          </p:nvSpPr>
          <p:spPr>
            <a:xfrm>
              <a:off x="6543825" y="3323275"/>
              <a:ext cx="35475" cy="121400"/>
            </a:xfrm>
            <a:custGeom>
              <a:rect b="b" l="l" r="r" t="t"/>
              <a:pathLst>
                <a:path extrusionOk="0" h="4856" w="1419">
                  <a:moveTo>
                    <a:pt x="323" y="0"/>
                  </a:moveTo>
                  <a:cubicBezTo>
                    <a:pt x="132" y="0"/>
                    <a:pt x="1" y="149"/>
                    <a:pt x="1" y="351"/>
                  </a:cubicBezTo>
                  <a:lnTo>
                    <a:pt x="1" y="4509"/>
                  </a:lnTo>
                  <a:cubicBezTo>
                    <a:pt x="1" y="4698"/>
                    <a:pt x="158" y="4856"/>
                    <a:pt x="379" y="4856"/>
                  </a:cubicBezTo>
                  <a:lnTo>
                    <a:pt x="1418" y="4856"/>
                  </a:lnTo>
                  <a:lnTo>
                    <a:pt x="1418" y="4"/>
                  </a:lnTo>
                  <a:lnTo>
                    <a:pt x="379" y="4"/>
                  </a:lnTo>
                  <a:cubicBezTo>
                    <a:pt x="360" y="1"/>
                    <a:pt x="341" y="0"/>
                    <a:pt x="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7"/>
            <p:cNvSpPr/>
            <p:nvPr/>
          </p:nvSpPr>
          <p:spPr>
            <a:xfrm>
              <a:off x="6643075" y="3332025"/>
              <a:ext cx="143375" cy="104000"/>
            </a:xfrm>
            <a:custGeom>
              <a:rect b="b" l="l" r="r" t="t"/>
              <a:pathLst>
                <a:path extrusionOk="0" h="4160" w="5735">
                  <a:moveTo>
                    <a:pt x="1639" y="1"/>
                  </a:moveTo>
                  <a:cubicBezTo>
                    <a:pt x="1450" y="1"/>
                    <a:pt x="1198" y="158"/>
                    <a:pt x="1072" y="379"/>
                  </a:cubicBezTo>
                  <a:lnTo>
                    <a:pt x="0" y="2490"/>
                  </a:lnTo>
                  <a:cubicBezTo>
                    <a:pt x="158" y="2584"/>
                    <a:pt x="378" y="2616"/>
                    <a:pt x="567" y="2616"/>
                  </a:cubicBezTo>
                  <a:cubicBezTo>
                    <a:pt x="1072" y="2616"/>
                    <a:pt x="1544" y="2364"/>
                    <a:pt x="1796" y="1891"/>
                  </a:cubicBezTo>
                  <a:lnTo>
                    <a:pt x="2017" y="1418"/>
                  </a:lnTo>
                  <a:lnTo>
                    <a:pt x="2710" y="1418"/>
                  </a:lnTo>
                  <a:cubicBezTo>
                    <a:pt x="2899" y="1418"/>
                    <a:pt x="3056" y="1481"/>
                    <a:pt x="3182" y="1607"/>
                  </a:cubicBezTo>
                  <a:lnTo>
                    <a:pt x="5734" y="4159"/>
                  </a:lnTo>
                  <a:lnTo>
                    <a:pt x="573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7"/>
            <p:cNvSpPr/>
            <p:nvPr/>
          </p:nvSpPr>
          <p:spPr>
            <a:xfrm>
              <a:off x="6595025" y="3288700"/>
              <a:ext cx="175675" cy="188725"/>
            </a:xfrm>
            <a:custGeom>
              <a:rect b="b" l="l" r="r" t="t"/>
              <a:pathLst>
                <a:path extrusionOk="0" h="7549" w="7027">
                  <a:moveTo>
                    <a:pt x="2206" y="1"/>
                  </a:moveTo>
                  <a:cubicBezTo>
                    <a:pt x="1828" y="1"/>
                    <a:pt x="1481" y="221"/>
                    <a:pt x="1261" y="568"/>
                  </a:cubicBezTo>
                  <a:lnTo>
                    <a:pt x="946" y="1198"/>
                  </a:lnTo>
                  <a:cubicBezTo>
                    <a:pt x="914" y="1324"/>
                    <a:pt x="757" y="1419"/>
                    <a:pt x="631" y="1419"/>
                  </a:cubicBezTo>
                  <a:lnTo>
                    <a:pt x="1" y="1419"/>
                  </a:lnTo>
                  <a:lnTo>
                    <a:pt x="1" y="6239"/>
                  </a:lnTo>
                  <a:lnTo>
                    <a:pt x="1576" y="6239"/>
                  </a:lnTo>
                  <a:lnTo>
                    <a:pt x="2584" y="7247"/>
                  </a:lnTo>
                  <a:cubicBezTo>
                    <a:pt x="2768" y="7431"/>
                    <a:pt x="3054" y="7548"/>
                    <a:pt x="3330" y="7548"/>
                  </a:cubicBezTo>
                  <a:cubicBezTo>
                    <a:pt x="3431" y="7548"/>
                    <a:pt x="3531" y="7533"/>
                    <a:pt x="3624" y="7499"/>
                  </a:cubicBezTo>
                  <a:lnTo>
                    <a:pt x="6585" y="6554"/>
                  </a:lnTo>
                  <a:cubicBezTo>
                    <a:pt x="6743" y="6522"/>
                    <a:pt x="6900" y="6396"/>
                    <a:pt x="7026" y="6302"/>
                  </a:cubicBezTo>
                  <a:lnTo>
                    <a:pt x="4537" y="3813"/>
                  </a:lnTo>
                  <a:lnTo>
                    <a:pt x="4380" y="3813"/>
                  </a:lnTo>
                  <a:lnTo>
                    <a:pt x="4348" y="3844"/>
                  </a:lnTo>
                  <a:cubicBezTo>
                    <a:pt x="4033" y="4506"/>
                    <a:pt x="3340" y="4947"/>
                    <a:pt x="2647" y="5042"/>
                  </a:cubicBezTo>
                  <a:cubicBezTo>
                    <a:pt x="2601" y="5044"/>
                    <a:pt x="2556" y="5046"/>
                    <a:pt x="2511" y="5046"/>
                  </a:cubicBezTo>
                  <a:cubicBezTo>
                    <a:pt x="2046" y="5046"/>
                    <a:pt x="1698" y="4899"/>
                    <a:pt x="1324" y="4727"/>
                  </a:cubicBezTo>
                  <a:cubicBezTo>
                    <a:pt x="1103" y="4632"/>
                    <a:pt x="1040" y="4412"/>
                    <a:pt x="1166" y="4254"/>
                  </a:cubicBezTo>
                  <a:lnTo>
                    <a:pt x="2363" y="1797"/>
                  </a:lnTo>
                  <a:cubicBezTo>
                    <a:pt x="2615" y="1324"/>
                    <a:pt x="3088" y="1041"/>
                    <a:pt x="3592" y="1041"/>
                  </a:cubicBezTo>
                  <a:lnTo>
                    <a:pt x="5104" y="1041"/>
                  </a:lnTo>
                  <a:cubicBezTo>
                    <a:pt x="5167" y="852"/>
                    <a:pt x="5262" y="631"/>
                    <a:pt x="5262" y="347"/>
                  </a:cubicBezTo>
                  <a:cubicBezTo>
                    <a:pt x="5262" y="158"/>
                    <a:pt x="5104" y="1"/>
                    <a:pt x="48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2" name="Google Shape;702;p27"/>
          <p:cNvGrpSpPr/>
          <p:nvPr/>
        </p:nvGrpSpPr>
        <p:grpSpPr>
          <a:xfrm>
            <a:off x="1758866" y="2624327"/>
            <a:ext cx="351024" cy="350079"/>
            <a:chOff x="3859600" y="3591950"/>
            <a:chExt cx="296975" cy="296175"/>
          </a:xfrm>
        </p:grpSpPr>
        <p:sp>
          <p:nvSpPr>
            <p:cNvPr id="703" name="Google Shape;703;p27"/>
            <p:cNvSpPr/>
            <p:nvPr/>
          </p:nvSpPr>
          <p:spPr>
            <a:xfrm>
              <a:off x="4034450" y="3766000"/>
              <a:ext cx="122125" cy="122125"/>
            </a:xfrm>
            <a:custGeom>
              <a:rect b="b" l="l" r="r" t="t"/>
              <a:pathLst>
                <a:path extrusionOk="0" h="4885" w="4885">
                  <a:moveTo>
                    <a:pt x="2395" y="1324"/>
                  </a:moveTo>
                  <a:cubicBezTo>
                    <a:pt x="2616" y="1324"/>
                    <a:pt x="2773" y="1482"/>
                    <a:pt x="2773" y="1702"/>
                  </a:cubicBezTo>
                  <a:lnTo>
                    <a:pt x="2773" y="2049"/>
                  </a:lnTo>
                  <a:lnTo>
                    <a:pt x="3120" y="2049"/>
                  </a:lnTo>
                  <a:cubicBezTo>
                    <a:pt x="3309" y="2049"/>
                    <a:pt x="3466" y="2206"/>
                    <a:pt x="3466" y="2395"/>
                  </a:cubicBezTo>
                  <a:cubicBezTo>
                    <a:pt x="3466" y="2584"/>
                    <a:pt x="3309" y="2742"/>
                    <a:pt x="3120" y="2742"/>
                  </a:cubicBezTo>
                  <a:lnTo>
                    <a:pt x="2395" y="2742"/>
                  </a:lnTo>
                  <a:cubicBezTo>
                    <a:pt x="2206" y="2742"/>
                    <a:pt x="2049" y="2584"/>
                    <a:pt x="2049" y="2395"/>
                  </a:cubicBezTo>
                  <a:lnTo>
                    <a:pt x="2049" y="1702"/>
                  </a:lnTo>
                  <a:cubicBezTo>
                    <a:pt x="2049" y="1482"/>
                    <a:pt x="2206" y="1324"/>
                    <a:pt x="2395" y="1324"/>
                  </a:cubicBezTo>
                  <a:close/>
                  <a:moveTo>
                    <a:pt x="2458" y="1"/>
                  </a:moveTo>
                  <a:cubicBezTo>
                    <a:pt x="1104" y="1"/>
                    <a:pt x="1" y="1103"/>
                    <a:pt x="1" y="2427"/>
                  </a:cubicBezTo>
                  <a:cubicBezTo>
                    <a:pt x="1" y="3781"/>
                    <a:pt x="1104" y="4884"/>
                    <a:pt x="2458" y="4884"/>
                  </a:cubicBezTo>
                  <a:cubicBezTo>
                    <a:pt x="3782" y="4884"/>
                    <a:pt x="4884" y="3781"/>
                    <a:pt x="4884" y="2427"/>
                  </a:cubicBezTo>
                  <a:cubicBezTo>
                    <a:pt x="4853" y="1072"/>
                    <a:pt x="3782" y="1"/>
                    <a:pt x="245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7"/>
            <p:cNvSpPr/>
            <p:nvPr/>
          </p:nvSpPr>
          <p:spPr>
            <a:xfrm>
              <a:off x="3860400" y="3679375"/>
              <a:ext cx="260725" cy="173300"/>
            </a:xfrm>
            <a:custGeom>
              <a:rect b="b" l="l" r="r" t="t"/>
              <a:pathLst>
                <a:path extrusionOk="0" h="6932" w="10429">
                  <a:moveTo>
                    <a:pt x="2426" y="662"/>
                  </a:moveTo>
                  <a:cubicBezTo>
                    <a:pt x="2647" y="662"/>
                    <a:pt x="2804" y="819"/>
                    <a:pt x="2804" y="1008"/>
                  </a:cubicBezTo>
                  <a:cubicBezTo>
                    <a:pt x="2804" y="1197"/>
                    <a:pt x="2647" y="1355"/>
                    <a:pt x="2426" y="1355"/>
                  </a:cubicBezTo>
                  <a:lnTo>
                    <a:pt x="1733" y="1355"/>
                  </a:lnTo>
                  <a:cubicBezTo>
                    <a:pt x="1544" y="1355"/>
                    <a:pt x="1387" y="1197"/>
                    <a:pt x="1387" y="1008"/>
                  </a:cubicBezTo>
                  <a:cubicBezTo>
                    <a:pt x="1387" y="819"/>
                    <a:pt x="1544" y="662"/>
                    <a:pt x="1733" y="662"/>
                  </a:cubicBezTo>
                  <a:close/>
                  <a:moveTo>
                    <a:pt x="4537" y="662"/>
                  </a:moveTo>
                  <a:cubicBezTo>
                    <a:pt x="4726" y="662"/>
                    <a:pt x="4884" y="819"/>
                    <a:pt x="4884" y="1008"/>
                  </a:cubicBezTo>
                  <a:cubicBezTo>
                    <a:pt x="4884" y="1197"/>
                    <a:pt x="4695" y="1355"/>
                    <a:pt x="4537" y="1355"/>
                  </a:cubicBezTo>
                  <a:lnTo>
                    <a:pt x="3812" y="1355"/>
                  </a:lnTo>
                  <a:cubicBezTo>
                    <a:pt x="3623" y="1355"/>
                    <a:pt x="3466" y="1197"/>
                    <a:pt x="3466" y="1008"/>
                  </a:cubicBezTo>
                  <a:cubicBezTo>
                    <a:pt x="3466" y="819"/>
                    <a:pt x="3623" y="662"/>
                    <a:pt x="3812" y="662"/>
                  </a:cubicBezTo>
                  <a:close/>
                  <a:moveTo>
                    <a:pt x="6648" y="662"/>
                  </a:moveTo>
                  <a:cubicBezTo>
                    <a:pt x="6837" y="662"/>
                    <a:pt x="6994" y="819"/>
                    <a:pt x="6994" y="1008"/>
                  </a:cubicBezTo>
                  <a:cubicBezTo>
                    <a:pt x="6994" y="1197"/>
                    <a:pt x="6837" y="1355"/>
                    <a:pt x="6648" y="1355"/>
                  </a:cubicBezTo>
                  <a:lnTo>
                    <a:pt x="5955" y="1355"/>
                  </a:lnTo>
                  <a:cubicBezTo>
                    <a:pt x="5734" y="1355"/>
                    <a:pt x="5577" y="1197"/>
                    <a:pt x="5577" y="1008"/>
                  </a:cubicBezTo>
                  <a:cubicBezTo>
                    <a:pt x="5577" y="819"/>
                    <a:pt x="5734" y="662"/>
                    <a:pt x="5955" y="662"/>
                  </a:cubicBezTo>
                  <a:close/>
                  <a:moveTo>
                    <a:pt x="8727" y="662"/>
                  </a:moveTo>
                  <a:cubicBezTo>
                    <a:pt x="8948" y="662"/>
                    <a:pt x="9105" y="819"/>
                    <a:pt x="9105" y="1008"/>
                  </a:cubicBezTo>
                  <a:cubicBezTo>
                    <a:pt x="9105" y="1197"/>
                    <a:pt x="8948" y="1355"/>
                    <a:pt x="8727" y="1355"/>
                  </a:cubicBezTo>
                  <a:lnTo>
                    <a:pt x="8034" y="1355"/>
                  </a:lnTo>
                  <a:cubicBezTo>
                    <a:pt x="7845" y="1355"/>
                    <a:pt x="7688" y="1197"/>
                    <a:pt x="7688" y="1008"/>
                  </a:cubicBezTo>
                  <a:cubicBezTo>
                    <a:pt x="7688" y="819"/>
                    <a:pt x="7845" y="662"/>
                    <a:pt x="8034" y="662"/>
                  </a:cubicBezTo>
                  <a:close/>
                  <a:moveTo>
                    <a:pt x="2426" y="2080"/>
                  </a:moveTo>
                  <a:cubicBezTo>
                    <a:pt x="2647" y="2080"/>
                    <a:pt x="2804" y="2237"/>
                    <a:pt x="2804" y="2426"/>
                  </a:cubicBezTo>
                  <a:cubicBezTo>
                    <a:pt x="2804" y="2647"/>
                    <a:pt x="2647" y="2773"/>
                    <a:pt x="2426" y="2773"/>
                  </a:cubicBezTo>
                  <a:lnTo>
                    <a:pt x="1733" y="2773"/>
                  </a:lnTo>
                  <a:cubicBezTo>
                    <a:pt x="1544" y="2773"/>
                    <a:pt x="1387" y="2647"/>
                    <a:pt x="1387" y="2426"/>
                  </a:cubicBezTo>
                  <a:cubicBezTo>
                    <a:pt x="1387" y="2206"/>
                    <a:pt x="1544" y="2080"/>
                    <a:pt x="1733" y="2080"/>
                  </a:cubicBezTo>
                  <a:close/>
                  <a:moveTo>
                    <a:pt x="4537" y="2080"/>
                  </a:moveTo>
                  <a:cubicBezTo>
                    <a:pt x="4726" y="2080"/>
                    <a:pt x="4884" y="2237"/>
                    <a:pt x="4884" y="2426"/>
                  </a:cubicBezTo>
                  <a:cubicBezTo>
                    <a:pt x="4884" y="2647"/>
                    <a:pt x="4695" y="2773"/>
                    <a:pt x="4537" y="2773"/>
                  </a:cubicBezTo>
                  <a:lnTo>
                    <a:pt x="3812" y="2773"/>
                  </a:lnTo>
                  <a:cubicBezTo>
                    <a:pt x="3623" y="2773"/>
                    <a:pt x="3466" y="2647"/>
                    <a:pt x="3466" y="2426"/>
                  </a:cubicBezTo>
                  <a:cubicBezTo>
                    <a:pt x="3466" y="2206"/>
                    <a:pt x="3623" y="2080"/>
                    <a:pt x="3812" y="2080"/>
                  </a:cubicBezTo>
                  <a:close/>
                  <a:moveTo>
                    <a:pt x="6648" y="2080"/>
                  </a:moveTo>
                  <a:cubicBezTo>
                    <a:pt x="6837" y="2080"/>
                    <a:pt x="6994" y="2237"/>
                    <a:pt x="6994" y="2426"/>
                  </a:cubicBezTo>
                  <a:cubicBezTo>
                    <a:pt x="6994" y="2647"/>
                    <a:pt x="6837" y="2773"/>
                    <a:pt x="6648" y="2773"/>
                  </a:cubicBezTo>
                  <a:lnTo>
                    <a:pt x="5955" y="2773"/>
                  </a:lnTo>
                  <a:cubicBezTo>
                    <a:pt x="5734" y="2773"/>
                    <a:pt x="5577" y="2647"/>
                    <a:pt x="5577" y="2426"/>
                  </a:cubicBezTo>
                  <a:cubicBezTo>
                    <a:pt x="5577" y="2206"/>
                    <a:pt x="5734" y="2080"/>
                    <a:pt x="5955" y="2080"/>
                  </a:cubicBezTo>
                  <a:close/>
                  <a:moveTo>
                    <a:pt x="8727" y="2080"/>
                  </a:moveTo>
                  <a:cubicBezTo>
                    <a:pt x="8948" y="2080"/>
                    <a:pt x="9105" y="2237"/>
                    <a:pt x="9105" y="2426"/>
                  </a:cubicBezTo>
                  <a:cubicBezTo>
                    <a:pt x="9105" y="2647"/>
                    <a:pt x="8948" y="2773"/>
                    <a:pt x="8727" y="2773"/>
                  </a:cubicBezTo>
                  <a:lnTo>
                    <a:pt x="8034" y="2773"/>
                  </a:lnTo>
                  <a:cubicBezTo>
                    <a:pt x="7845" y="2773"/>
                    <a:pt x="7688" y="2647"/>
                    <a:pt x="7688" y="2426"/>
                  </a:cubicBezTo>
                  <a:cubicBezTo>
                    <a:pt x="7688" y="2206"/>
                    <a:pt x="7845" y="2080"/>
                    <a:pt x="8034" y="2080"/>
                  </a:cubicBezTo>
                  <a:close/>
                  <a:moveTo>
                    <a:pt x="2426" y="3466"/>
                  </a:moveTo>
                  <a:cubicBezTo>
                    <a:pt x="2647" y="3466"/>
                    <a:pt x="2804" y="3623"/>
                    <a:pt x="2804" y="3812"/>
                  </a:cubicBezTo>
                  <a:cubicBezTo>
                    <a:pt x="2804" y="4001"/>
                    <a:pt x="2647" y="4159"/>
                    <a:pt x="2426" y="4159"/>
                  </a:cubicBezTo>
                  <a:lnTo>
                    <a:pt x="1733" y="4159"/>
                  </a:lnTo>
                  <a:cubicBezTo>
                    <a:pt x="1544" y="4159"/>
                    <a:pt x="1387" y="4001"/>
                    <a:pt x="1387" y="3812"/>
                  </a:cubicBezTo>
                  <a:cubicBezTo>
                    <a:pt x="1387" y="3623"/>
                    <a:pt x="1544" y="3466"/>
                    <a:pt x="1733" y="3466"/>
                  </a:cubicBezTo>
                  <a:close/>
                  <a:moveTo>
                    <a:pt x="4537" y="3466"/>
                  </a:moveTo>
                  <a:cubicBezTo>
                    <a:pt x="4726" y="3466"/>
                    <a:pt x="4884" y="3623"/>
                    <a:pt x="4884" y="3812"/>
                  </a:cubicBezTo>
                  <a:cubicBezTo>
                    <a:pt x="4884" y="4001"/>
                    <a:pt x="4695" y="4159"/>
                    <a:pt x="4537" y="4159"/>
                  </a:cubicBezTo>
                  <a:lnTo>
                    <a:pt x="3812" y="4159"/>
                  </a:lnTo>
                  <a:cubicBezTo>
                    <a:pt x="3623" y="4159"/>
                    <a:pt x="3466" y="4001"/>
                    <a:pt x="3466" y="3812"/>
                  </a:cubicBezTo>
                  <a:cubicBezTo>
                    <a:pt x="3466" y="3623"/>
                    <a:pt x="3623" y="3466"/>
                    <a:pt x="3812" y="3466"/>
                  </a:cubicBezTo>
                  <a:close/>
                  <a:moveTo>
                    <a:pt x="6648" y="3466"/>
                  </a:moveTo>
                  <a:cubicBezTo>
                    <a:pt x="6837" y="3466"/>
                    <a:pt x="6994" y="3623"/>
                    <a:pt x="6994" y="3812"/>
                  </a:cubicBezTo>
                  <a:cubicBezTo>
                    <a:pt x="6994" y="4001"/>
                    <a:pt x="6837" y="4159"/>
                    <a:pt x="6648" y="4159"/>
                  </a:cubicBezTo>
                  <a:lnTo>
                    <a:pt x="5955" y="4159"/>
                  </a:lnTo>
                  <a:cubicBezTo>
                    <a:pt x="5734" y="4159"/>
                    <a:pt x="5577" y="4001"/>
                    <a:pt x="5577" y="3812"/>
                  </a:cubicBezTo>
                  <a:cubicBezTo>
                    <a:pt x="5577" y="3623"/>
                    <a:pt x="5734" y="3466"/>
                    <a:pt x="5955" y="3466"/>
                  </a:cubicBezTo>
                  <a:close/>
                  <a:moveTo>
                    <a:pt x="2426" y="4852"/>
                  </a:moveTo>
                  <a:cubicBezTo>
                    <a:pt x="2647" y="4852"/>
                    <a:pt x="2804" y="5010"/>
                    <a:pt x="2804" y="5199"/>
                  </a:cubicBezTo>
                  <a:cubicBezTo>
                    <a:pt x="2804" y="5388"/>
                    <a:pt x="2647" y="5545"/>
                    <a:pt x="2426" y="5545"/>
                  </a:cubicBezTo>
                  <a:lnTo>
                    <a:pt x="1733" y="5545"/>
                  </a:lnTo>
                  <a:cubicBezTo>
                    <a:pt x="1544" y="5545"/>
                    <a:pt x="1387" y="5388"/>
                    <a:pt x="1387" y="5199"/>
                  </a:cubicBezTo>
                  <a:cubicBezTo>
                    <a:pt x="1387" y="5010"/>
                    <a:pt x="1544" y="4852"/>
                    <a:pt x="1733" y="4852"/>
                  </a:cubicBezTo>
                  <a:close/>
                  <a:moveTo>
                    <a:pt x="4537" y="4852"/>
                  </a:moveTo>
                  <a:cubicBezTo>
                    <a:pt x="4726" y="4852"/>
                    <a:pt x="4884" y="5010"/>
                    <a:pt x="4884" y="5199"/>
                  </a:cubicBezTo>
                  <a:cubicBezTo>
                    <a:pt x="4884" y="5388"/>
                    <a:pt x="4695" y="5545"/>
                    <a:pt x="4537" y="5545"/>
                  </a:cubicBezTo>
                  <a:lnTo>
                    <a:pt x="3812" y="5545"/>
                  </a:lnTo>
                  <a:cubicBezTo>
                    <a:pt x="3623" y="5545"/>
                    <a:pt x="3466" y="5388"/>
                    <a:pt x="3466" y="5199"/>
                  </a:cubicBezTo>
                  <a:cubicBezTo>
                    <a:pt x="3466" y="5010"/>
                    <a:pt x="3623" y="4852"/>
                    <a:pt x="3812" y="4852"/>
                  </a:cubicBezTo>
                  <a:close/>
                  <a:moveTo>
                    <a:pt x="0" y="0"/>
                  </a:moveTo>
                  <a:lnTo>
                    <a:pt x="0" y="5892"/>
                  </a:lnTo>
                  <a:cubicBezTo>
                    <a:pt x="0" y="6459"/>
                    <a:pt x="473" y="6931"/>
                    <a:pt x="1071" y="6931"/>
                  </a:cubicBezTo>
                  <a:lnTo>
                    <a:pt x="6490" y="6931"/>
                  </a:lnTo>
                  <a:cubicBezTo>
                    <a:pt x="6364" y="6616"/>
                    <a:pt x="6301" y="6270"/>
                    <a:pt x="6301" y="5892"/>
                  </a:cubicBezTo>
                  <a:cubicBezTo>
                    <a:pt x="6301" y="5797"/>
                    <a:pt x="6333" y="5671"/>
                    <a:pt x="6333" y="5545"/>
                  </a:cubicBezTo>
                  <a:lnTo>
                    <a:pt x="5955" y="5545"/>
                  </a:lnTo>
                  <a:cubicBezTo>
                    <a:pt x="5734" y="5545"/>
                    <a:pt x="5577" y="5388"/>
                    <a:pt x="5577" y="5199"/>
                  </a:cubicBezTo>
                  <a:cubicBezTo>
                    <a:pt x="5577" y="5010"/>
                    <a:pt x="5734" y="4852"/>
                    <a:pt x="5955" y="4852"/>
                  </a:cubicBezTo>
                  <a:lnTo>
                    <a:pt x="6490" y="4852"/>
                  </a:lnTo>
                  <a:cubicBezTo>
                    <a:pt x="6931" y="3623"/>
                    <a:pt x="8066" y="2741"/>
                    <a:pt x="9420" y="2741"/>
                  </a:cubicBezTo>
                  <a:cubicBezTo>
                    <a:pt x="9767" y="2741"/>
                    <a:pt x="10113" y="2836"/>
                    <a:pt x="10428" y="2962"/>
                  </a:cubicBezTo>
                  <a:lnTo>
                    <a:pt x="1042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7"/>
            <p:cNvSpPr/>
            <p:nvPr/>
          </p:nvSpPr>
          <p:spPr>
            <a:xfrm>
              <a:off x="3859600" y="3591950"/>
              <a:ext cx="261525" cy="70900"/>
            </a:xfrm>
            <a:custGeom>
              <a:rect b="b" l="l" r="r" t="t"/>
              <a:pathLst>
                <a:path extrusionOk="0" h="2836" w="10461">
                  <a:moveTo>
                    <a:pt x="1734" y="0"/>
                  </a:moveTo>
                  <a:cubicBezTo>
                    <a:pt x="1513" y="0"/>
                    <a:pt x="1356" y="158"/>
                    <a:pt x="1356" y="347"/>
                  </a:cubicBezTo>
                  <a:lnTo>
                    <a:pt x="1356" y="693"/>
                  </a:lnTo>
                  <a:lnTo>
                    <a:pt x="1009" y="693"/>
                  </a:lnTo>
                  <a:cubicBezTo>
                    <a:pt x="410" y="693"/>
                    <a:pt x="1" y="1166"/>
                    <a:pt x="1" y="1733"/>
                  </a:cubicBezTo>
                  <a:lnTo>
                    <a:pt x="1" y="2836"/>
                  </a:lnTo>
                  <a:lnTo>
                    <a:pt x="10429" y="2836"/>
                  </a:lnTo>
                  <a:lnTo>
                    <a:pt x="10429" y="1733"/>
                  </a:lnTo>
                  <a:lnTo>
                    <a:pt x="10460" y="1733"/>
                  </a:lnTo>
                  <a:cubicBezTo>
                    <a:pt x="10460" y="1134"/>
                    <a:pt x="9988" y="693"/>
                    <a:pt x="9421" y="693"/>
                  </a:cubicBezTo>
                  <a:lnTo>
                    <a:pt x="9074" y="693"/>
                  </a:lnTo>
                  <a:lnTo>
                    <a:pt x="9074" y="347"/>
                  </a:lnTo>
                  <a:cubicBezTo>
                    <a:pt x="9074" y="158"/>
                    <a:pt x="8917" y="0"/>
                    <a:pt x="8728" y="0"/>
                  </a:cubicBezTo>
                  <a:cubicBezTo>
                    <a:pt x="8539" y="0"/>
                    <a:pt x="8381" y="158"/>
                    <a:pt x="8381" y="347"/>
                  </a:cubicBezTo>
                  <a:lnTo>
                    <a:pt x="8381" y="693"/>
                  </a:lnTo>
                  <a:lnTo>
                    <a:pt x="6995" y="693"/>
                  </a:lnTo>
                  <a:lnTo>
                    <a:pt x="6995" y="347"/>
                  </a:lnTo>
                  <a:cubicBezTo>
                    <a:pt x="6995" y="158"/>
                    <a:pt x="6837" y="0"/>
                    <a:pt x="6648" y="0"/>
                  </a:cubicBezTo>
                  <a:cubicBezTo>
                    <a:pt x="6459" y="0"/>
                    <a:pt x="6302" y="158"/>
                    <a:pt x="6302" y="347"/>
                  </a:cubicBezTo>
                  <a:lnTo>
                    <a:pt x="6302" y="693"/>
                  </a:lnTo>
                  <a:lnTo>
                    <a:pt x="4159" y="693"/>
                  </a:lnTo>
                  <a:lnTo>
                    <a:pt x="4159" y="347"/>
                  </a:lnTo>
                  <a:cubicBezTo>
                    <a:pt x="4159" y="158"/>
                    <a:pt x="4002" y="0"/>
                    <a:pt x="3813" y="0"/>
                  </a:cubicBezTo>
                  <a:cubicBezTo>
                    <a:pt x="3624" y="0"/>
                    <a:pt x="3466" y="158"/>
                    <a:pt x="3466" y="347"/>
                  </a:cubicBezTo>
                  <a:lnTo>
                    <a:pt x="3466" y="693"/>
                  </a:lnTo>
                  <a:lnTo>
                    <a:pt x="2080" y="693"/>
                  </a:lnTo>
                  <a:lnTo>
                    <a:pt x="2080" y="347"/>
                  </a:lnTo>
                  <a:cubicBezTo>
                    <a:pt x="2080" y="158"/>
                    <a:pt x="1923" y="0"/>
                    <a:pt x="17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28"/>
          <p:cNvSpPr txBox="1"/>
          <p:nvPr>
            <p:ph type="title"/>
          </p:nvPr>
        </p:nvSpPr>
        <p:spPr>
          <a:xfrm>
            <a:off x="720000" y="570550"/>
            <a:ext cx="77034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International politics thesis infographics</a:t>
            </a:r>
            <a:endParaRPr/>
          </a:p>
        </p:txBody>
      </p:sp>
      <p:sp>
        <p:nvSpPr>
          <p:cNvPr id="711" name="Google Shape;711;p28"/>
          <p:cNvSpPr/>
          <p:nvPr/>
        </p:nvSpPr>
        <p:spPr>
          <a:xfrm>
            <a:off x="1419338" y="2821625"/>
            <a:ext cx="1171500" cy="1171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8"/>
          <p:cNvSpPr/>
          <p:nvPr/>
        </p:nvSpPr>
        <p:spPr>
          <a:xfrm>
            <a:off x="1419350" y="2821625"/>
            <a:ext cx="1171500" cy="1171500"/>
          </a:xfrm>
          <a:prstGeom prst="pie">
            <a:avLst>
              <a:gd fmla="val 16261269" name="adj1"/>
              <a:gd fmla="val 3628431"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8"/>
          <p:cNvSpPr/>
          <p:nvPr/>
        </p:nvSpPr>
        <p:spPr>
          <a:xfrm>
            <a:off x="3989363" y="1756475"/>
            <a:ext cx="1171500" cy="1171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8"/>
          <p:cNvSpPr/>
          <p:nvPr/>
        </p:nvSpPr>
        <p:spPr>
          <a:xfrm>
            <a:off x="3989375" y="1756475"/>
            <a:ext cx="1171500" cy="1171500"/>
          </a:xfrm>
          <a:prstGeom prst="pie">
            <a:avLst>
              <a:gd fmla="val 16261269" name="adj1"/>
              <a:gd fmla="val 20496103"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8"/>
          <p:cNvSpPr/>
          <p:nvPr/>
        </p:nvSpPr>
        <p:spPr>
          <a:xfrm>
            <a:off x="6559338" y="2821625"/>
            <a:ext cx="1171500" cy="1171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8"/>
          <p:cNvSpPr/>
          <p:nvPr/>
        </p:nvSpPr>
        <p:spPr>
          <a:xfrm>
            <a:off x="6559350" y="2821625"/>
            <a:ext cx="1171500" cy="1171500"/>
          </a:xfrm>
          <a:prstGeom prst="pie">
            <a:avLst>
              <a:gd fmla="val 16261269" name="adj1"/>
              <a:gd fmla="val 1559777"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7" name="Google Shape;717;p28"/>
          <p:cNvGrpSpPr/>
          <p:nvPr/>
        </p:nvGrpSpPr>
        <p:grpSpPr>
          <a:xfrm>
            <a:off x="871850" y="1301025"/>
            <a:ext cx="2266500" cy="3107592"/>
            <a:chOff x="871850" y="1224825"/>
            <a:chExt cx="2266500" cy="3107592"/>
          </a:xfrm>
        </p:grpSpPr>
        <p:sp>
          <p:nvSpPr>
            <p:cNvPr id="718" name="Google Shape;718;p28"/>
            <p:cNvSpPr txBox="1"/>
            <p:nvPr/>
          </p:nvSpPr>
          <p:spPr>
            <a:xfrm>
              <a:off x="871850" y="3993117"/>
              <a:ext cx="2266500" cy="339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2000">
                  <a:solidFill>
                    <a:schemeClr val="dk1"/>
                  </a:solidFill>
                  <a:latin typeface="Oswald"/>
                  <a:ea typeface="Oswald"/>
                  <a:cs typeface="Oswald"/>
                  <a:sym typeface="Oswald"/>
                </a:rPr>
                <a:t>40%</a:t>
              </a:r>
              <a:endParaRPr b="1" sz="2000">
                <a:solidFill>
                  <a:schemeClr val="dk1"/>
                </a:solidFill>
                <a:latin typeface="Oswald"/>
                <a:ea typeface="Oswald"/>
                <a:cs typeface="Oswald"/>
                <a:sym typeface="Oswald"/>
              </a:endParaRPr>
            </a:p>
          </p:txBody>
        </p:sp>
        <p:sp>
          <p:nvSpPr>
            <p:cNvPr id="719" name="Google Shape;719;p28"/>
            <p:cNvSpPr txBox="1"/>
            <p:nvPr/>
          </p:nvSpPr>
          <p:spPr>
            <a:xfrm>
              <a:off x="871850" y="1823625"/>
              <a:ext cx="2266500" cy="339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2000">
                  <a:solidFill>
                    <a:schemeClr val="dk1"/>
                  </a:solidFill>
                  <a:latin typeface="Oswald"/>
                  <a:ea typeface="Oswald"/>
                  <a:cs typeface="Oswald"/>
                  <a:sym typeface="Oswald"/>
                </a:rPr>
                <a:t>Mercury</a:t>
              </a:r>
              <a:endParaRPr b="1" sz="2000">
                <a:solidFill>
                  <a:schemeClr val="dk1"/>
                </a:solidFill>
                <a:latin typeface="Oswald"/>
                <a:ea typeface="Oswald"/>
                <a:cs typeface="Oswald"/>
                <a:sym typeface="Oswald"/>
              </a:endParaRPr>
            </a:p>
          </p:txBody>
        </p:sp>
        <p:sp>
          <p:nvSpPr>
            <p:cNvPr id="720" name="Google Shape;720;p28"/>
            <p:cNvSpPr txBox="1"/>
            <p:nvPr/>
          </p:nvSpPr>
          <p:spPr>
            <a:xfrm>
              <a:off x="871850" y="2105909"/>
              <a:ext cx="2266500" cy="620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a:solidFill>
                    <a:schemeClr val="dk1"/>
                  </a:solidFill>
                  <a:latin typeface="Montserrat"/>
                  <a:ea typeface="Montserrat"/>
                  <a:cs typeface="Montserrat"/>
                  <a:sym typeface="Montserrat"/>
                </a:rPr>
                <a:t>Mercury is the closest planet to the Sun</a:t>
              </a:r>
              <a:endParaRPr>
                <a:solidFill>
                  <a:schemeClr val="dk1"/>
                </a:solidFill>
                <a:latin typeface="Montserrat"/>
                <a:ea typeface="Montserrat"/>
                <a:cs typeface="Montserrat"/>
                <a:sym typeface="Montserrat"/>
              </a:endParaRPr>
            </a:p>
          </p:txBody>
        </p:sp>
        <p:sp>
          <p:nvSpPr>
            <p:cNvPr id="721" name="Google Shape;721;p28"/>
            <p:cNvSpPr/>
            <p:nvPr/>
          </p:nvSpPr>
          <p:spPr>
            <a:xfrm>
              <a:off x="1743792" y="1224825"/>
              <a:ext cx="522600" cy="522600"/>
            </a:xfrm>
            <a:prstGeom prst="ellipse">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2000">
                  <a:solidFill>
                    <a:schemeClr val="dk1"/>
                  </a:solidFill>
                  <a:latin typeface="Oswald"/>
                  <a:ea typeface="Oswald"/>
                  <a:cs typeface="Oswald"/>
                  <a:sym typeface="Oswald"/>
                </a:rPr>
                <a:t>1</a:t>
              </a:r>
              <a:endParaRPr b="1" sz="2000">
                <a:solidFill>
                  <a:schemeClr val="dk1"/>
                </a:solidFill>
                <a:latin typeface="Oswald"/>
                <a:ea typeface="Oswald"/>
                <a:cs typeface="Oswald"/>
                <a:sym typeface="Oswald"/>
              </a:endParaRPr>
            </a:p>
          </p:txBody>
        </p:sp>
      </p:grpSp>
      <p:grpSp>
        <p:nvGrpSpPr>
          <p:cNvPr id="722" name="Google Shape;722;p28"/>
          <p:cNvGrpSpPr/>
          <p:nvPr/>
        </p:nvGrpSpPr>
        <p:grpSpPr>
          <a:xfrm>
            <a:off x="6005549" y="1301025"/>
            <a:ext cx="2272776" cy="3107600"/>
            <a:chOff x="6005549" y="1224825"/>
            <a:chExt cx="2272776" cy="3107600"/>
          </a:xfrm>
        </p:grpSpPr>
        <p:sp>
          <p:nvSpPr>
            <p:cNvPr id="723" name="Google Shape;723;p28"/>
            <p:cNvSpPr txBox="1"/>
            <p:nvPr/>
          </p:nvSpPr>
          <p:spPr>
            <a:xfrm>
              <a:off x="6005549" y="3993125"/>
              <a:ext cx="2266500" cy="339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2000">
                  <a:solidFill>
                    <a:schemeClr val="dk1"/>
                  </a:solidFill>
                  <a:latin typeface="Oswald"/>
                  <a:ea typeface="Oswald"/>
                  <a:cs typeface="Oswald"/>
                  <a:sym typeface="Oswald"/>
                </a:rPr>
                <a:t>30%</a:t>
              </a:r>
              <a:endParaRPr b="1" sz="2000">
                <a:solidFill>
                  <a:schemeClr val="dk1"/>
                </a:solidFill>
                <a:latin typeface="Oswald"/>
                <a:ea typeface="Oswald"/>
                <a:cs typeface="Oswald"/>
                <a:sym typeface="Oswald"/>
              </a:endParaRPr>
            </a:p>
          </p:txBody>
        </p:sp>
        <p:sp>
          <p:nvSpPr>
            <p:cNvPr id="724" name="Google Shape;724;p28"/>
            <p:cNvSpPr txBox="1"/>
            <p:nvPr/>
          </p:nvSpPr>
          <p:spPr>
            <a:xfrm>
              <a:off x="6011825" y="1823625"/>
              <a:ext cx="2266500" cy="339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2000">
                  <a:solidFill>
                    <a:schemeClr val="dk1"/>
                  </a:solidFill>
                  <a:latin typeface="Oswald"/>
                  <a:ea typeface="Oswald"/>
                  <a:cs typeface="Oswald"/>
                  <a:sym typeface="Oswald"/>
                </a:rPr>
                <a:t>Venus</a:t>
              </a:r>
              <a:endParaRPr b="1" sz="2000">
                <a:solidFill>
                  <a:schemeClr val="dk1"/>
                </a:solidFill>
                <a:latin typeface="Oswald"/>
                <a:ea typeface="Oswald"/>
                <a:cs typeface="Oswald"/>
                <a:sym typeface="Oswald"/>
              </a:endParaRPr>
            </a:p>
          </p:txBody>
        </p:sp>
        <p:sp>
          <p:nvSpPr>
            <p:cNvPr id="725" name="Google Shape;725;p28"/>
            <p:cNvSpPr txBox="1"/>
            <p:nvPr/>
          </p:nvSpPr>
          <p:spPr>
            <a:xfrm>
              <a:off x="6011825" y="2116177"/>
              <a:ext cx="2266500" cy="620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a:solidFill>
                    <a:schemeClr val="dk1"/>
                  </a:solidFill>
                  <a:latin typeface="Montserrat"/>
                  <a:ea typeface="Montserrat"/>
                  <a:cs typeface="Montserrat"/>
                  <a:sym typeface="Montserrat"/>
                </a:rPr>
                <a:t>Venus is the second planet from the Sun</a:t>
              </a:r>
              <a:endParaRPr>
                <a:solidFill>
                  <a:schemeClr val="dk1"/>
                </a:solidFill>
                <a:latin typeface="Montserrat"/>
                <a:ea typeface="Montserrat"/>
                <a:cs typeface="Montserrat"/>
                <a:sym typeface="Montserrat"/>
              </a:endParaRPr>
            </a:p>
          </p:txBody>
        </p:sp>
        <p:sp>
          <p:nvSpPr>
            <p:cNvPr id="726" name="Google Shape;726;p28"/>
            <p:cNvSpPr/>
            <p:nvPr/>
          </p:nvSpPr>
          <p:spPr>
            <a:xfrm>
              <a:off x="6877492" y="1224825"/>
              <a:ext cx="522600" cy="522600"/>
            </a:xfrm>
            <a:prstGeom prst="ellipse">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2000">
                  <a:solidFill>
                    <a:schemeClr val="dk1"/>
                  </a:solidFill>
                  <a:latin typeface="Oswald"/>
                  <a:ea typeface="Oswald"/>
                  <a:cs typeface="Oswald"/>
                  <a:sym typeface="Oswald"/>
                </a:rPr>
                <a:t>3</a:t>
              </a:r>
              <a:endParaRPr b="1" sz="2000">
                <a:solidFill>
                  <a:schemeClr val="dk1"/>
                </a:solidFill>
                <a:latin typeface="Oswald"/>
                <a:ea typeface="Oswald"/>
                <a:cs typeface="Oswald"/>
                <a:sym typeface="Oswald"/>
              </a:endParaRPr>
            </a:p>
          </p:txBody>
        </p:sp>
      </p:grpSp>
      <p:grpSp>
        <p:nvGrpSpPr>
          <p:cNvPr id="727" name="Google Shape;727;p28"/>
          <p:cNvGrpSpPr/>
          <p:nvPr/>
        </p:nvGrpSpPr>
        <p:grpSpPr>
          <a:xfrm>
            <a:off x="3438711" y="1366425"/>
            <a:ext cx="2269639" cy="3219772"/>
            <a:chOff x="3438711" y="1290225"/>
            <a:chExt cx="2269639" cy="3219772"/>
          </a:xfrm>
        </p:grpSpPr>
        <p:sp>
          <p:nvSpPr>
            <p:cNvPr id="728" name="Google Shape;728;p28"/>
            <p:cNvSpPr txBox="1"/>
            <p:nvPr/>
          </p:nvSpPr>
          <p:spPr>
            <a:xfrm>
              <a:off x="3438711" y="1290225"/>
              <a:ext cx="2266500" cy="339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2000">
                  <a:solidFill>
                    <a:schemeClr val="dk1"/>
                  </a:solidFill>
                  <a:latin typeface="Oswald"/>
                  <a:ea typeface="Oswald"/>
                  <a:cs typeface="Oswald"/>
                  <a:sym typeface="Oswald"/>
                </a:rPr>
                <a:t>20%</a:t>
              </a:r>
              <a:endParaRPr b="1" sz="2000">
                <a:solidFill>
                  <a:schemeClr val="dk1"/>
                </a:solidFill>
                <a:latin typeface="Oswald"/>
                <a:ea typeface="Oswald"/>
                <a:cs typeface="Oswald"/>
                <a:sym typeface="Oswald"/>
              </a:endParaRPr>
            </a:p>
          </p:txBody>
        </p:sp>
        <p:sp>
          <p:nvSpPr>
            <p:cNvPr id="729" name="Google Shape;729;p28"/>
            <p:cNvSpPr txBox="1"/>
            <p:nvPr/>
          </p:nvSpPr>
          <p:spPr>
            <a:xfrm>
              <a:off x="3441838" y="3597175"/>
              <a:ext cx="2266500" cy="339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2000">
                  <a:solidFill>
                    <a:schemeClr val="dk1"/>
                  </a:solidFill>
                  <a:latin typeface="Oswald"/>
                  <a:ea typeface="Oswald"/>
                  <a:cs typeface="Oswald"/>
                  <a:sym typeface="Oswald"/>
                </a:rPr>
                <a:t>Jupiter</a:t>
              </a:r>
              <a:endParaRPr b="1" sz="2000">
                <a:solidFill>
                  <a:schemeClr val="dk1"/>
                </a:solidFill>
                <a:latin typeface="Oswald"/>
                <a:ea typeface="Oswald"/>
                <a:cs typeface="Oswald"/>
                <a:sym typeface="Oswald"/>
              </a:endParaRPr>
            </a:p>
          </p:txBody>
        </p:sp>
        <p:sp>
          <p:nvSpPr>
            <p:cNvPr id="730" name="Google Shape;730;p28"/>
            <p:cNvSpPr txBox="1"/>
            <p:nvPr/>
          </p:nvSpPr>
          <p:spPr>
            <a:xfrm>
              <a:off x="3441850" y="3889597"/>
              <a:ext cx="2266500" cy="620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a:solidFill>
                    <a:schemeClr val="dk1"/>
                  </a:solidFill>
                  <a:latin typeface="Montserrat"/>
                  <a:ea typeface="Montserrat"/>
                  <a:cs typeface="Montserrat"/>
                  <a:sym typeface="Montserrat"/>
                </a:rPr>
                <a:t>Jupiter is the biggest planet of them all</a:t>
              </a:r>
              <a:endParaRPr>
                <a:solidFill>
                  <a:schemeClr val="dk1"/>
                </a:solidFill>
                <a:latin typeface="Montserrat"/>
                <a:ea typeface="Montserrat"/>
                <a:cs typeface="Montserrat"/>
                <a:sym typeface="Montserrat"/>
              </a:endParaRPr>
            </a:p>
          </p:txBody>
        </p:sp>
        <p:sp>
          <p:nvSpPr>
            <p:cNvPr id="731" name="Google Shape;731;p28"/>
            <p:cNvSpPr/>
            <p:nvPr/>
          </p:nvSpPr>
          <p:spPr>
            <a:xfrm>
              <a:off x="4313792" y="3001275"/>
              <a:ext cx="522600" cy="522600"/>
            </a:xfrm>
            <a:prstGeom prst="ellipse">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2000">
                  <a:solidFill>
                    <a:schemeClr val="dk1"/>
                  </a:solidFill>
                  <a:latin typeface="Oswald"/>
                  <a:ea typeface="Oswald"/>
                  <a:cs typeface="Oswald"/>
                  <a:sym typeface="Oswald"/>
                </a:rPr>
                <a:t>2</a:t>
              </a:r>
              <a:endParaRPr b="1" sz="2000">
                <a:solidFill>
                  <a:schemeClr val="dk1"/>
                </a:solidFill>
                <a:latin typeface="Oswald"/>
                <a:ea typeface="Oswald"/>
                <a:cs typeface="Oswald"/>
                <a:sym typeface="Oswald"/>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29"/>
          <p:cNvSpPr txBox="1"/>
          <p:nvPr>
            <p:ph type="title"/>
          </p:nvPr>
        </p:nvSpPr>
        <p:spPr>
          <a:xfrm>
            <a:off x="720000" y="570550"/>
            <a:ext cx="77034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International politics thesis infographics</a:t>
            </a:r>
            <a:endParaRPr/>
          </a:p>
        </p:txBody>
      </p:sp>
      <p:sp>
        <p:nvSpPr>
          <p:cNvPr id="737" name="Google Shape;737;p29"/>
          <p:cNvSpPr/>
          <p:nvPr/>
        </p:nvSpPr>
        <p:spPr>
          <a:xfrm>
            <a:off x="6687263" y="1297988"/>
            <a:ext cx="993300" cy="993300"/>
          </a:xfrm>
          <a:prstGeom prst="diamond">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8" name="Google Shape;738;p29"/>
          <p:cNvGrpSpPr/>
          <p:nvPr/>
        </p:nvGrpSpPr>
        <p:grpSpPr>
          <a:xfrm>
            <a:off x="5937125" y="3440600"/>
            <a:ext cx="2493600" cy="1044000"/>
            <a:chOff x="5937125" y="3440600"/>
            <a:chExt cx="2493600" cy="1044000"/>
          </a:xfrm>
        </p:grpSpPr>
        <p:sp>
          <p:nvSpPr>
            <p:cNvPr id="739" name="Google Shape;739;p29"/>
            <p:cNvSpPr txBox="1"/>
            <p:nvPr/>
          </p:nvSpPr>
          <p:spPr>
            <a:xfrm>
              <a:off x="6375425" y="3440600"/>
              <a:ext cx="1617000" cy="438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2000">
                  <a:solidFill>
                    <a:schemeClr val="dk1"/>
                  </a:solidFill>
                  <a:latin typeface="Oswald"/>
                  <a:ea typeface="Oswald"/>
                  <a:cs typeface="Oswald"/>
                  <a:sym typeface="Oswald"/>
                </a:rPr>
                <a:t>Cooperation</a:t>
              </a:r>
              <a:endParaRPr b="1" sz="2000">
                <a:solidFill>
                  <a:schemeClr val="dk1"/>
                </a:solidFill>
                <a:latin typeface="Oswald"/>
                <a:ea typeface="Oswald"/>
                <a:cs typeface="Oswald"/>
                <a:sym typeface="Oswald"/>
              </a:endParaRPr>
            </a:p>
          </p:txBody>
        </p:sp>
        <p:sp>
          <p:nvSpPr>
            <p:cNvPr id="740" name="Google Shape;740;p29"/>
            <p:cNvSpPr txBox="1"/>
            <p:nvPr/>
          </p:nvSpPr>
          <p:spPr>
            <a:xfrm>
              <a:off x="5937125" y="3803300"/>
              <a:ext cx="2493600" cy="6813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a:solidFill>
                    <a:schemeClr val="dk1"/>
                  </a:solidFill>
                  <a:latin typeface="Montserrat"/>
                  <a:ea typeface="Montserrat"/>
                  <a:cs typeface="Montserrat"/>
                  <a:sym typeface="Montserrat"/>
                </a:rPr>
                <a:t>Earth is the third planet from the Sun</a:t>
              </a:r>
              <a:endParaRPr>
                <a:solidFill>
                  <a:schemeClr val="dk1"/>
                </a:solidFill>
                <a:latin typeface="Montserrat"/>
                <a:ea typeface="Montserrat"/>
                <a:cs typeface="Montserrat"/>
                <a:sym typeface="Montserrat"/>
              </a:endParaRPr>
            </a:p>
          </p:txBody>
        </p:sp>
      </p:grpSp>
      <p:grpSp>
        <p:nvGrpSpPr>
          <p:cNvPr id="741" name="Google Shape;741;p29"/>
          <p:cNvGrpSpPr/>
          <p:nvPr/>
        </p:nvGrpSpPr>
        <p:grpSpPr>
          <a:xfrm>
            <a:off x="713225" y="3440600"/>
            <a:ext cx="2493600" cy="1044000"/>
            <a:chOff x="713225" y="3440600"/>
            <a:chExt cx="2493600" cy="1044000"/>
          </a:xfrm>
        </p:grpSpPr>
        <p:sp>
          <p:nvSpPr>
            <p:cNvPr id="742" name="Google Shape;742;p29"/>
            <p:cNvSpPr txBox="1"/>
            <p:nvPr/>
          </p:nvSpPr>
          <p:spPr>
            <a:xfrm>
              <a:off x="1151500" y="3440600"/>
              <a:ext cx="1617000" cy="438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2000">
                  <a:solidFill>
                    <a:schemeClr val="dk1"/>
                  </a:solidFill>
                  <a:latin typeface="Oswald"/>
                  <a:ea typeface="Oswald"/>
                  <a:cs typeface="Oswald"/>
                  <a:sym typeface="Oswald"/>
                </a:rPr>
                <a:t>Sovereignty</a:t>
              </a:r>
              <a:endParaRPr b="1" sz="2000">
                <a:solidFill>
                  <a:schemeClr val="dk1"/>
                </a:solidFill>
                <a:latin typeface="Oswald"/>
                <a:ea typeface="Oswald"/>
                <a:cs typeface="Oswald"/>
                <a:sym typeface="Oswald"/>
              </a:endParaRPr>
            </a:p>
          </p:txBody>
        </p:sp>
        <p:sp>
          <p:nvSpPr>
            <p:cNvPr id="743" name="Google Shape;743;p29"/>
            <p:cNvSpPr txBox="1"/>
            <p:nvPr/>
          </p:nvSpPr>
          <p:spPr>
            <a:xfrm>
              <a:off x="713225" y="3803300"/>
              <a:ext cx="2493600" cy="6813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a:solidFill>
                    <a:schemeClr val="dk1"/>
                  </a:solidFill>
                  <a:latin typeface="Montserrat"/>
                  <a:ea typeface="Montserrat"/>
                  <a:cs typeface="Montserrat"/>
                  <a:sym typeface="Montserrat"/>
                </a:rPr>
                <a:t>Saturn is a gas giant and has several rings</a:t>
              </a:r>
              <a:endParaRPr>
                <a:solidFill>
                  <a:schemeClr val="dk1"/>
                </a:solidFill>
                <a:latin typeface="Montserrat"/>
                <a:ea typeface="Montserrat"/>
                <a:cs typeface="Montserrat"/>
                <a:sym typeface="Montserrat"/>
              </a:endParaRPr>
            </a:p>
          </p:txBody>
        </p:sp>
      </p:grpSp>
      <p:sp>
        <p:nvSpPr>
          <p:cNvPr id="744" name="Google Shape;744;p29"/>
          <p:cNvSpPr/>
          <p:nvPr/>
        </p:nvSpPr>
        <p:spPr>
          <a:xfrm>
            <a:off x="1463375" y="1297988"/>
            <a:ext cx="993300" cy="993300"/>
          </a:xfrm>
          <a:prstGeom prst="diamond">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9"/>
          <p:cNvSpPr txBox="1"/>
          <p:nvPr/>
        </p:nvSpPr>
        <p:spPr>
          <a:xfrm>
            <a:off x="3763325" y="1575200"/>
            <a:ext cx="1617000" cy="438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2000">
                <a:solidFill>
                  <a:schemeClr val="dk1"/>
                </a:solidFill>
                <a:latin typeface="Oswald"/>
                <a:ea typeface="Oswald"/>
                <a:cs typeface="Oswald"/>
                <a:sym typeface="Oswald"/>
              </a:rPr>
              <a:t>Globalization</a:t>
            </a:r>
            <a:endParaRPr b="1" sz="2000">
              <a:solidFill>
                <a:schemeClr val="dk1"/>
              </a:solidFill>
              <a:latin typeface="Oswald"/>
              <a:ea typeface="Oswald"/>
              <a:cs typeface="Oswald"/>
              <a:sym typeface="Oswald"/>
            </a:endParaRPr>
          </a:p>
        </p:txBody>
      </p:sp>
      <p:cxnSp>
        <p:nvCxnSpPr>
          <p:cNvPr id="746" name="Google Shape;746;p29"/>
          <p:cNvCxnSpPr>
            <a:stCxn id="745" idx="1"/>
            <a:endCxn id="744" idx="3"/>
          </p:cNvCxnSpPr>
          <p:nvPr/>
        </p:nvCxnSpPr>
        <p:spPr>
          <a:xfrm rot="10800000">
            <a:off x="2456525" y="1794650"/>
            <a:ext cx="1306800" cy="0"/>
          </a:xfrm>
          <a:prstGeom prst="straightConnector1">
            <a:avLst/>
          </a:prstGeom>
          <a:noFill/>
          <a:ln cap="flat" cmpd="sng" w="19050">
            <a:solidFill>
              <a:schemeClr val="dk1"/>
            </a:solidFill>
            <a:prstDash val="solid"/>
            <a:round/>
            <a:headEnd len="med" w="med" type="none"/>
            <a:tailEnd len="med" w="med" type="none"/>
          </a:ln>
        </p:spPr>
      </p:cxnSp>
      <p:cxnSp>
        <p:nvCxnSpPr>
          <p:cNvPr id="747" name="Google Shape;747;p29"/>
          <p:cNvCxnSpPr>
            <a:stCxn id="744" idx="2"/>
            <a:endCxn id="742" idx="0"/>
          </p:cNvCxnSpPr>
          <p:nvPr/>
        </p:nvCxnSpPr>
        <p:spPr>
          <a:xfrm>
            <a:off x="1960025" y="2291288"/>
            <a:ext cx="0" cy="1149300"/>
          </a:xfrm>
          <a:prstGeom prst="straightConnector1">
            <a:avLst/>
          </a:prstGeom>
          <a:noFill/>
          <a:ln cap="flat" cmpd="sng" w="19050">
            <a:solidFill>
              <a:schemeClr val="dk1"/>
            </a:solidFill>
            <a:prstDash val="solid"/>
            <a:round/>
            <a:headEnd len="med" w="med" type="none"/>
            <a:tailEnd len="med" w="med" type="none"/>
          </a:ln>
        </p:spPr>
      </p:cxnSp>
      <p:cxnSp>
        <p:nvCxnSpPr>
          <p:cNvPr id="748" name="Google Shape;748;p29"/>
          <p:cNvCxnSpPr>
            <a:stCxn id="737" idx="2"/>
            <a:endCxn id="739" idx="0"/>
          </p:cNvCxnSpPr>
          <p:nvPr/>
        </p:nvCxnSpPr>
        <p:spPr>
          <a:xfrm>
            <a:off x="7183913" y="2291288"/>
            <a:ext cx="0" cy="1149300"/>
          </a:xfrm>
          <a:prstGeom prst="straightConnector1">
            <a:avLst/>
          </a:prstGeom>
          <a:noFill/>
          <a:ln cap="flat" cmpd="sng" w="19050">
            <a:solidFill>
              <a:schemeClr val="dk1"/>
            </a:solidFill>
            <a:prstDash val="solid"/>
            <a:round/>
            <a:headEnd len="med" w="med" type="none"/>
            <a:tailEnd len="med" w="med" type="none"/>
          </a:ln>
        </p:spPr>
      </p:cxnSp>
      <p:cxnSp>
        <p:nvCxnSpPr>
          <p:cNvPr id="749" name="Google Shape;749;p29"/>
          <p:cNvCxnSpPr>
            <a:stCxn id="745" idx="3"/>
            <a:endCxn id="737" idx="1"/>
          </p:cNvCxnSpPr>
          <p:nvPr/>
        </p:nvCxnSpPr>
        <p:spPr>
          <a:xfrm>
            <a:off x="5380325" y="1794650"/>
            <a:ext cx="1306800" cy="0"/>
          </a:xfrm>
          <a:prstGeom prst="straightConnector1">
            <a:avLst/>
          </a:prstGeom>
          <a:noFill/>
          <a:ln cap="flat" cmpd="sng" w="19050">
            <a:solidFill>
              <a:schemeClr val="dk1"/>
            </a:solidFill>
            <a:prstDash val="solid"/>
            <a:round/>
            <a:headEnd len="med" w="med" type="none"/>
            <a:tailEnd len="med" w="med" type="none"/>
          </a:ln>
        </p:spPr>
      </p:cxnSp>
      <p:sp>
        <p:nvSpPr>
          <p:cNvPr id="750" name="Google Shape;750;p29"/>
          <p:cNvSpPr/>
          <p:nvPr/>
        </p:nvSpPr>
        <p:spPr>
          <a:xfrm>
            <a:off x="4075325" y="3163388"/>
            <a:ext cx="993300" cy="993300"/>
          </a:xfrm>
          <a:prstGeom prst="diamond">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51" name="Google Shape;751;p29"/>
          <p:cNvCxnSpPr>
            <a:stCxn id="742" idx="3"/>
            <a:endCxn id="750" idx="1"/>
          </p:cNvCxnSpPr>
          <p:nvPr/>
        </p:nvCxnSpPr>
        <p:spPr>
          <a:xfrm>
            <a:off x="2768500" y="3660050"/>
            <a:ext cx="1306800" cy="0"/>
          </a:xfrm>
          <a:prstGeom prst="straightConnector1">
            <a:avLst/>
          </a:prstGeom>
          <a:noFill/>
          <a:ln cap="flat" cmpd="sng" w="19050">
            <a:solidFill>
              <a:schemeClr val="dk1"/>
            </a:solidFill>
            <a:prstDash val="solid"/>
            <a:round/>
            <a:headEnd len="med" w="med" type="none"/>
            <a:tailEnd len="med" w="med" type="none"/>
          </a:ln>
        </p:spPr>
      </p:cxnSp>
      <p:cxnSp>
        <p:nvCxnSpPr>
          <p:cNvPr id="752" name="Google Shape;752;p29"/>
          <p:cNvCxnSpPr>
            <a:stCxn id="750" idx="3"/>
            <a:endCxn id="739" idx="1"/>
          </p:cNvCxnSpPr>
          <p:nvPr/>
        </p:nvCxnSpPr>
        <p:spPr>
          <a:xfrm>
            <a:off x="5068625" y="3660038"/>
            <a:ext cx="1306800" cy="0"/>
          </a:xfrm>
          <a:prstGeom prst="straightConnector1">
            <a:avLst/>
          </a:prstGeom>
          <a:noFill/>
          <a:ln cap="flat" cmpd="sng" w="19050">
            <a:solidFill>
              <a:schemeClr val="dk1"/>
            </a:solidFill>
            <a:prstDash val="solid"/>
            <a:round/>
            <a:headEnd len="med" w="med" type="none"/>
            <a:tailEnd len="med" w="med" type="none"/>
          </a:ln>
        </p:spPr>
      </p:cxnSp>
      <p:cxnSp>
        <p:nvCxnSpPr>
          <p:cNvPr id="753" name="Google Shape;753;p29"/>
          <p:cNvCxnSpPr>
            <a:stCxn id="745" idx="2"/>
            <a:endCxn id="750" idx="0"/>
          </p:cNvCxnSpPr>
          <p:nvPr/>
        </p:nvCxnSpPr>
        <p:spPr>
          <a:xfrm>
            <a:off x="4571825" y="2014100"/>
            <a:ext cx="300" cy="1149300"/>
          </a:xfrm>
          <a:prstGeom prst="straightConnector1">
            <a:avLst/>
          </a:prstGeom>
          <a:noFill/>
          <a:ln cap="flat" cmpd="sng" w="19050">
            <a:solidFill>
              <a:schemeClr val="dk1"/>
            </a:solidFill>
            <a:prstDash val="solid"/>
            <a:round/>
            <a:headEnd len="med" w="med" type="none"/>
            <a:tailEnd len="med" w="med" type="none"/>
          </a:ln>
        </p:spPr>
      </p:cxnSp>
      <p:grpSp>
        <p:nvGrpSpPr>
          <p:cNvPr id="754" name="Google Shape;754;p29"/>
          <p:cNvGrpSpPr/>
          <p:nvPr/>
        </p:nvGrpSpPr>
        <p:grpSpPr>
          <a:xfrm>
            <a:off x="4380579" y="3476144"/>
            <a:ext cx="382765" cy="367810"/>
            <a:chOff x="-62890750" y="3747425"/>
            <a:chExt cx="330825" cy="317900"/>
          </a:xfrm>
        </p:grpSpPr>
        <p:sp>
          <p:nvSpPr>
            <p:cNvPr id="755" name="Google Shape;755;p29"/>
            <p:cNvSpPr/>
            <p:nvPr/>
          </p:nvSpPr>
          <p:spPr>
            <a:xfrm>
              <a:off x="-62890750" y="3747425"/>
              <a:ext cx="313500" cy="195825"/>
            </a:xfrm>
            <a:custGeom>
              <a:rect b="b" l="l" r="r" t="t"/>
              <a:pathLst>
                <a:path extrusionOk="0" h="7833" w="12540">
                  <a:moveTo>
                    <a:pt x="6591" y="0"/>
                  </a:moveTo>
                  <a:cubicBezTo>
                    <a:pt x="4966" y="0"/>
                    <a:pt x="3342" y="616"/>
                    <a:pt x="2112" y="1846"/>
                  </a:cubicBezTo>
                  <a:cubicBezTo>
                    <a:pt x="663" y="3296"/>
                    <a:pt x="1" y="5438"/>
                    <a:pt x="379" y="7454"/>
                  </a:cubicBezTo>
                  <a:cubicBezTo>
                    <a:pt x="442" y="7675"/>
                    <a:pt x="568" y="7832"/>
                    <a:pt x="789" y="7832"/>
                  </a:cubicBezTo>
                  <a:lnTo>
                    <a:pt x="852" y="7832"/>
                  </a:lnTo>
                  <a:cubicBezTo>
                    <a:pt x="1104" y="7801"/>
                    <a:pt x="1198" y="7549"/>
                    <a:pt x="1167" y="7360"/>
                  </a:cubicBezTo>
                  <a:cubicBezTo>
                    <a:pt x="852" y="5596"/>
                    <a:pt x="1419" y="3737"/>
                    <a:pt x="2710" y="2477"/>
                  </a:cubicBezTo>
                  <a:cubicBezTo>
                    <a:pt x="3719" y="1437"/>
                    <a:pt x="5136" y="870"/>
                    <a:pt x="6617" y="870"/>
                  </a:cubicBezTo>
                  <a:cubicBezTo>
                    <a:pt x="7940" y="870"/>
                    <a:pt x="9200" y="1342"/>
                    <a:pt x="10177" y="2193"/>
                  </a:cubicBezTo>
                  <a:lnTo>
                    <a:pt x="9610" y="2792"/>
                  </a:lnTo>
                  <a:cubicBezTo>
                    <a:pt x="9484" y="2918"/>
                    <a:pt x="9452" y="3075"/>
                    <a:pt x="9484" y="3170"/>
                  </a:cubicBezTo>
                  <a:cubicBezTo>
                    <a:pt x="9515" y="3327"/>
                    <a:pt x="9641" y="3422"/>
                    <a:pt x="9799" y="3453"/>
                  </a:cubicBezTo>
                  <a:lnTo>
                    <a:pt x="12036" y="3926"/>
                  </a:lnTo>
                  <a:lnTo>
                    <a:pt x="12130" y="3926"/>
                  </a:lnTo>
                  <a:cubicBezTo>
                    <a:pt x="12225" y="3926"/>
                    <a:pt x="12319" y="3894"/>
                    <a:pt x="12382" y="3800"/>
                  </a:cubicBezTo>
                  <a:cubicBezTo>
                    <a:pt x="12508" y="3674"/>
                    <a:pt x="12540" y="3579"/>
                    <a:pt x="12508" y="3422"/>
                  </a:cubicBezTo>
                  <a:lnTo>
                    <a:pt x="12036" y="1153"/>
                  </a:lnTo>
                  <a:cubicBezTo>
                    <a:pt x="12004" y="1027"/>
                    <a:pt x="11878" y="901"/>
                    <a:pt x="11752" y="838"/>
                  </a:cubicBezTo>
                  <a:cubicBezTo>
                    <a:pt x="11715" y="831"/>
                    <a:pt x="11678" y="827"/>
                    <a:pt x="11642" y="827"/>
                  </a:cubicBezTo>
                  <a:cubicBezTo>
                    <a:pt x="11526" y="827"/>
                    <a:pt x="11422" y="868"/>
                    <a:pt x="11374" y="964"/>
                  </a:cubicBezTo>
                  <a:lnTo>
                    <a:pt x="10776" y="1563"/>
                  </a:lnTo>
                  <a:cubicBezTo>
                    <a:pt x="9583" y="521"/>
                    <a:pt x="8087" y="0"/>
                    <a:pt x="659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9"/>
            <p:cNvSpPr/>
            <p:nvPr/>
          </p:nvSpPr>
          <p:spPr>
            <a:xfrm>
              <a:off x="-62874975" y="3869075"/>
              <a:ext cx="315050" cy="196250"/>
            </a:xfrm>
            <a:custGeom>
              <a:rect b="b" l="l" r="r" t="t"/>
              <a:pathLst>
                <a:path extrusionOk="0" h="7850" w="12602">
                  <a:moveTo>
                    <a:pt x="11779" y="0"/>
                  </a:moveTo>
                  <a:cubicBezTo>
                    <a:pt x="11759" y="0"/>
                    <a:pt x="11739" y="2"/>
                    <a:pt x="11720" y="5"/>
                  </a:cubicBezTo>
                  <a:cubicBezTo>
                    <a:pt x="11499" y="36"/>
                    <a:pt x="11373" y="288"/>
                    <a:pt x="11405" y="477"/>
                  </a:cubicBezTo>
                  <a:cubicBezTo>
                    <a:pt x="11720" y="2242"/>
                    <a:pt x="11184" y="4101"/>
                    <a:pt x="9861" y="5361"/>
                  </a:cubicBezTo>
                  <a:cubicBezTo>
                    <a:pt x="8853" y="6400"/>
                    <a:pt x="7435" y="6967"/>
                    <a:pt x="5986" y="6967"/>
                  </a:cubicBezTo>
                  <a:cubicBezTo>
                    <a:pt x="4631" y="6967"/>
                    <a:pt x="3371" y="6495"/>
                    <a:pt x="2394" y="5644"/>
                  </a:cubicBezTo>
                  <a:lnTo>
                    <a:pt x="2993" y="5046"/>
                  </a:lnTo>
                  <a:cubicBezTo>
                    <a:pt x="3088" y="4920"/>
                    <a:pt x="3151" y="4762"/>
                    <a:pt x="3088" y="4668"/>
                  </a:cubicBezTo>
                  <a:cubicBezTo>
                    <a:pt x="3056" y="4510"/>
                    <a:pt x="2962" y="4416"/>
                    <a:pt x="2772" y="4384"/>
                  </a:cubicBezTo>
                  <a:lnTo>
                    <a:pt x="536" y="3912"/>
                  </a:lnTo>
                  <a:cubicBezTo>
                    <a:pt x="498" y="3904"/>
                    <a:pt x="465" y="3900"/>
                    <a:pt x="433" y="3900"/>
                  </a:cubicBezTo>
                  <a:cubicBezTo>
                    <a:pt x="332" y="3900"/>
                    <a:pt x="254" y="3941"/>
                    <a:pt x="158" y="4038"/>
                  </a:cubicBezTo>
                  <a:cubicBezTo>
                    <a:pt x="32" y="4132"/>
                    <a:pt x="0" y="4258"/>
                    <a:pt x="32" y="4416"/>
                  </a:cubicBezTo>
                  <a:lnTo>
                    <a:pt x="504" y="6652"/>
                  </a:lnTo>
                  <a:cubicBezTo>
                    <a:pt x="536" y="6810"/>
                    <a:pt x="662" y="6936"/>
                    <a:pt x="788" y="6967"/>
                  </a:cubicBezTo>
                  <a:lnTo>
                    <a:pt x="882" y="6967"/>
                  </a:lnTo>
                  <a:cubicBezTo>
                    <a:pt x="1008" y="6967"/>
                    <a:pt x="1103" y="6936"/>
                    <a:pt x="1166" y="6873"/>
                  </a:cubicBezTo>
                  <a:lnTo>
                    <a:pt x="1764" y="6274"/>
                  </a:lnTo>
                  <a:cubicBezTo>
                    <a:pt x="2930" y="7346"/>
                    <a:pt x="4442" y="7850"/>
                    <a:pt x="5923" y="7850"/>
                  </a:cubicBezTo>
                  <a:cubicBezTo>
                    <a:pt x="7561" y="7850"/>
                    <a:pt x="9168" y="7220"/>
                    <a:pt x="10428" y="5991"/>
                  </a:cubicBezTo>
                  <a:cubicBezTo>
                    <a:pt x="11909" y="4510"/>
                    <a:pt x="12602" y="2368"/>
                    <a:pt x="12192" y="320"/>
                  </a:cubicBezTo>
                  <a:cubicBezTo>
                    <a:pt x="12164" y="122"/>
                    <a:pt x="11958" y="0"/>
                    <a:pt x="1177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9"/>
            <p:cNvSpPr/>
            <p:nvPr/>
          </p:nvSpPr>
          <p:spPr>
            <a:xfrm>
              <a:off x="-62751325" y="3834525"/>
              <a:ext cx="15775" cy="26800"/>
            </a:xfrm>
            <a:custGeom>
              <a:rect b="b" l="l" r="r" t="t"/>
              <a:pathLst>
                <a:path extrusionOk="0" h="1072" w="631">
                  <a:moveTo>
                    <a:pt x="630" y="1"/>
                  </a:moveTo>
                  <a:cubicBezTo>
                    <a:pt x="410" y="221"/>
                    <a:pt x="158" y="599"/>
                    <a:pt x="0" y="1072"/>
                  </a:cubicBezTo>
                  <a:lnTo>
                    <a:pt x="630" y="1072"/>
                  </a:lnTo>
                  <a:lnTo>
                    <a:pt x="63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9"/>
            <p:cNvSpPr/>
            <p:nvPr/>
          </p:nvSpPr>
          <p:spPr>
            <a:xfrm>
              <a:off x="-62715100" y="3950300"/>
              <a:ext cx="15775" cy="26025"/>
            </a:xfrm>
            <a:custGeom>
              <a:rect b="b" l="l" r="r" t="t"/>
              <a:pathLst>
                <a:path extrusionOk="0" h="1041" w="631">
                  <a:moveTo>
                    <a:pt x="1" y="1"/>
                  </a:moveTo>
                  <a:lnTo>
                    <a:pt x="1" y="1041"/>
                  </a:lnTo>
                  <a:cubicBezTo>
                    <a:pt x="253" y="852"/>
                    <a:pt x="473" y="473"/>
                    <a:pt x="6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9"/>
            <p:cNvSpPr/>
            <p:nvPr/>
          </p:nvSpPr>
          <p:spPr>
            <a:xfrm>
              <a:off x="-62751325" y="3950300"/>
              <a:ext cx="15775" cy="26025"/>
            </a:xfrm>
            <a:custGeom>
              <a:rect b="b" l="l" r="r" t="t"/>
              <a:pathLst>
                <a:path extrusionOk="0" h="1041" w="631">
                  <a:moveTo>
                    <a:pt x="0" y="1"/>
                  </a:moveTo>
                  <a:cubicBezTo>
                    <a:pt x="158" y="473"/>
                    <a:pt x="410" y="852"/>
                    <a:pt x="630" y="1041"/>
                  </a:cubicBezTo>
                  <a:lnTo>
                    <a:pt x="63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9"/>
            <p:cNvSpPr/>
            <p:nvPr/>
          </p:nvSpPr>
          <p:spPr>
            <a:xfrm>
              <a:off x="-62822225" y="3881000"/>
              <a:ext cx="44125" cy="48075"/>
            </a:xfrm>
            <a:custGeom>
              <a:rect b="b" l="l" r="r" t="t"/>
              <a:pathLst>
                <a:path extrusionOk="0" h="1923" w="1765">
                  <a:moveTo>
                    <a:pt x="127" y="0"/>
                  </a:moveTo>
                  <a:cubicBezTo>
                    <a:pt x="32" y="316"/>
                    <a:pt x="1" y="631"/>
                    <a:pt x="1" y="977"/>
                  </a:cubicBezTo>
                  <a:cubicBezTo>
                    <a:pt x="1" y="1324"/>
                    <a:pt x="32" y="1670"/>
                    <a:pt x="127" y="1922"/>
                  </a:cubicBezTo>
                  <a:lnTo>
                    <a:pt x="1765" y="1922"/>
                  </a:lnTo>
                  <a:cubicBezTo>
                    <a:pt x="1734" y="1607"/>
                    <a:pt x="1702" y="1292"/>
                    <a:pt x="1702" y="977"/>
                  </a:cubicBezTo>
                  <a:cubicBezTo>
                    <a:pt x="1702" y="662"/>
                    <a:pt x="1734" y="316"/>
                    <a:pt x="17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9"/>
            <p:cNvSpPr/>
            <p:nvPr/>
          </p:nvSpPr>
          <p:spPr>
            <a:xfrm>
              <a:off x="-62715100" y="3833750"/>
              <a:ext cx="15775" cy="26800"/>
            </a:xfrm>
            <a:custGeom>
              <a:rect b="b" l="l" r="r" t="t"/>
              <a:pathLst>
                <a:path extrusionOk="0" h="1072" w="631">
                  <a:moveTo>
                    <a:pt x="1" y="0"/>
                  </a:moveTo>
                  <a:lnTo>
                    <a:pt x="1" y="1071"/>
                  </a:lnTo>
                  <a:lnTo>
                    <a:pt x="631" y="1071"/>
                  </a:lnTo>
                  <a:cubicBezTo>
                    <a:pt x="505" y="599"/>
                    <a:pt x="253" y="189"/>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9"/>
            <p:cNvSpPr/>
            <p:nvPr/>
          </p:nvSpPr>
          <p:spPr>
            <a:xfrm>
              <a:off x="-62758425" y="3881000"/>
              <a:ext cx="22875" cy="48075"/>
            </a:xfrm>
            <a:custGeom>
              <a:rect b="b" l="l" r="r" t="t"/>
              <a:pathLst>
                <a:path extrusionOk="0" h="1923" w="915">
                  <a:moveTo>
                    <a:pt x="95" y="0"/>
                  </a:moveTo>
                  <a:cubicBezTo>
                    <a:pt x="64" y="316"/>
                    <a:pt x="1" y="631"/>
                    <a:pt x="1" y="977"/>
                  </a:cubicBezTo>
                  <a:cubicBezTo>
                    <a:pt x="1" y="1324"/>
                    <a:pt x="64" y="1670"/>
                    <a:pt x="95" y="1922"/>
                  </a:cubicBezTo>
                  <a:lnTo>
                    <a:pt x="914" y="1922"/>
                  </a:lnTo>
                  <a:lnTo>
                    <a:pt x="9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9"/>
            <p:cNvSpPr/>
            <p:nvPr/>
          </p:nvSpPr>
          <p:spPr>
            <a:xfrm>
              <a:off x="-62715100" y="3809325"/>
              <a:ext cx="74850" cy="51225"/>
            </a:xfrm>
            <a:custGeom>
              <a:rect b="b" l="l" r="r" t="t"/>
              <a:pathLst>
                <a:path extrusionOk="0" h="2049" w="2994">
                  <a:moveTo>
                    <a:pt x="1" y="1"/>
                  </a:moveTo>
                  <a:lnTo>
                    <a:pt x="1" y="32"/>
                  </a:lnTo>
                  <a:cubicBezTo>
                    <a:pt x="631" y="253"/>
                    <a:pt x="1198" y="1009"/>
                    <a:pt x="1481" y="2048"/>
                  </a:cubicBezTo>
                  <a:lnTo>
                    <a:pt x="2994" y="2048"/>
                  </a:lnTo>
                  <a:cubicBezTo>
                    <a:pt x="2426" y="946"/>
                    <a:pt x="1324" y="158"/>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9"/>
            <p:cNvSpPr/>
            <p:nvPr/>
          </p:nvSpPr>
          <p:spPr>
            <a:xfrm>
              <a:off x="-62715875" y="3950300"/>
              <a:ext cx="75625" cy="51225"/>
            </a:xfrm>
            <a:custGeom>
              <a:rect b="b" l="l" r="r" t="t"/>
              <a:pathLst>
                <a:path extrusionOk="0" h="2049" w="3025">
                  <a:moveTo>
                    <a:pt x="1512" y="1"/>
                  </a:moveTo>
                  <a:cubicBezTo>
                    <a:pt x="1229" y="1009"/>
                    <a:pt x="662" y="1765"/>
                    <a:pt x="0" y="1986"/>
                  </a:cubicBezTo>
                  <a:lnTo>
                    <a:pt x="0" y="2049"/>
                  </a:lnTo>
                  <a:lnTo>
                    <a:pt x="32" y="2049"/>
                  </a:lnTo>
                  <a:cubicBezTo>
                    <a:pt x="1355" y="1891"/>
                    <a:pt x="2457" y="1104"/>
                    <a:pt x="302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9"/>
            <p:cNvSpPr/>
            <p:nvPr/>
          </p:nvSpPr>
          <p:spPr>
            <a:xfrm>
              <a:off x="-62811200" y="3949525"/>
              <a:ext cx="75650" cy="52000"/>
            </a:xfrm>
            <a:custGeom>
              <a:rect b="b" l="l" r="r" t="t"/>
              <a:pathLst>
                <a:path extrusionOk="0" h="2080" w="3026">
                  <a:moveTo>
                    <a:pt x="1" y="0"/>
                  </a:moveTo>
                  <a:cubicBezTo>
                    <a:pt x="600" y="1166"/>
                    <a:pt x="1702" y="1954"/>
                    <a:pt x="3025" y="2080"/>
                  </a:cubicBezTo>
                  <a:lnTo>
                    <a:pt x="3025" y="2017"/>
                  </a:lnTo>
                  <a:cubicBezTo>
                    <a:pt x="2364" y="1796"/>
                    <a:pt x="1860" y="1040"/>
                    <a:pt x="154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9"/>
            <p:cNvSpPr/>
            <p:nvPr/>
          </p:nvSpPr>
          <p:spPr>
            <a:xfrm>
              <a:off x="-62673350" y="3881000"/>
              <a:ext cx="44125" cy="48075"/>
            </a:xfrm>
            <a:custGeom>
              <a:rect b="b" l="l" r="r" t="t"/>
              <a:pathLst>
                <a:path extrusionOk="0" h="1923" w="1765">
                  <a:moveTo>
                    <a:pt x="0" y="0"/>
                  </a:moveTo>
                  <a:cubicBezTo>
                    <a:pt x="32" y="316"/>
                    <a:pt x="63" y="631"/>
                    <a:pt x="63" y="977"/>
                  </a:cubicBezTo>
                  <a:cubicBezTo>
                    <a:pt x="63" y="1324"/>
                    <a:pt x="32" y="1670"/>
                    <a:pt x="0" y="1922"/>
                  </a:cubicBezTo>
                  <a:lnTo>
                    <a:pt x="1639" y="1922"/>
                  </a:lnTo>
                  <a:cubicBezTo>
                    <a:pt x="1733" y="1670"/>
                    <a:pt x="1765" y="1292"/>
                    <a:pt x="1765" y="977"/>
                  </a:cubicBezTo>
                  <a:cubicBezTo>
                    <a:pt x="1765" y="662"/>
                    <a:pt x="1733" y="316"/>
                    <a:pt x="16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9"/>
            <p:cNvSpPr/>
            <p:nvPr/>
          </p:nvSpPr>
          <p:spPr>
            <a:xfrm>
              <a:off x="-62810400" y="3810125"/>
              <a:ext cx="75625" cy="51200"/>
            </a:xfrm>
            <a:custGeom>
              <a:rect b="b" l="l" r="r" t="t"/>
              <a:pathLst>
                <a:path extrusionOk="0" h="2048" w="3025">
                  <a:moveTo>
                    <a:pt x="2993" y="0"/>
                  </a:moveTo>
                  <a:cubicBezTo>
                    <a:pt x="1702" y="158"/>
                    <a:pt x="599" y="945"/>
                    <a:pt x="0" y="2048"/>
                  </a:cubicBezTo>
                  <a:lnTo>
                    <a:pt x="1544" y="2048"/>
                  </a:lnTo>
                  <a:cubicBezTo>
                    <a:pt x="1828" y="1008"/>
                    <a:pt x="2363" y="284"/>
                    <a:pt x="3025" y="32"/>
                  </a:cubicBezTo>
                  <a:lnTo>
                    <a:pt x="30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9"/>
            <p:cNvSpPr/>
            <p:nvPr/>
          </p:nvSpPr>
          <p:spPr>
            <a:xfrm>
              <a:off x="-62715100" y="3881000"/>
              <a:ext cx="22850" cy="48075"/>
            </a:xfrm>
            <a:custGeom>
              <a:rect b="b" l="l" r="r" t="t"/>
              <a:pathLst>
                <a:path extrusionOk="0" h="1923" w="914">
                  <a:moveTo>
                    <a:pt x="1" y="0"/>
                  </a:moveTo>
                  <a:lnTo>
                    <a:pt x="1" y="1922"/>
                  </a:lnTo>
                  <a:lnTo>
                    <a:pt x="851" y="1922"/>
                  </a:lnTo>
                  <a:cubicBezTo>
                    <a:pt x="883" y="1607"/>
                    <a:pt x="914" y="1292"/>
                    <a:pt x="914" y="977"/>
                  </a:cubicBezTo>
                  <a:cubicBezTo>
                    <a:pt x="914" y="662"/>
                    <a:pt x="883" y="316"/>
                    <a:pt x="8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9" name="Google Shape;769;p29"/>
          <p:cNvGrpSpPr/>
          <p:nvPr/>
        </p:nvGrpSpPr>
        <p:grpSpPr>
          <a:xfrm>
            <a:off x="1796154" y="1620335"/>
            <a:ext cx="327739" cy="348631"/>
            <a:chOff x="5364750" y="3235150"/>
            <a:chExt cx="277275" cy="294950"/>
          </a:xfrm>
        </p:grpSpPr>
        <p:sp>
          <p:nvSpPr>
            <p:cNvPr id="770" name="Google Shape;770;p29"/>
            <p:cNvSpPr/>
            <p:nvPr/>
          </p:nvSpPr>
          <p:spPr>
            <a:xfrm>
              <a:off x="5502600" y="3235150"/>
              <a:ext cx="17350" cy="44125"/>
            </a:xfrm>
            <a:custGeom>
              <a:rect b="b" l="l" r="r" t="t"/>
              <a:pathLst>
                <a:path extrusionOk="0" h="1765" w="694">
                  <a:moveTo>
                    <a:pt x="347" y="1"/>
                  </a:moveTo>
                  <a:cubicBezTo>
                    <a:pt x="158" y="1"/>
                    <a:pt x="0" y="158"/>
                    <a:pt x="0" y="347"/>
                  </a:cubicBezTo>
                  <a:lnTo>
                    <a:pt x="0" y="1418"/>
                  </a:lnTo>
                  <a:cubicBezTo>
                    <a:pt x="0" y="1607"/>
                    <a:pt x="158" y="1765"/>
                    <a:pt x="347" y="1765"/>
                  </a:cubicBezTo>
                  <a:cubicBezTo>
                    <a:pt x="536" y="1765"/>
                    <a:pt x="693" y="1607"/>
                    <a:pt x="693" y="1418"/>
                  </a:cubicBezTo>
                  <a:lnTo>
                    <a:pt x="693" y="347"/>
                  </a:lnTo>
                  <a:cubicBezTo>
                    <a:pt x="693" y="158"/>
                    <a:pt x="536" y="1"/>
                    <a:pt x="3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9"/>
            <p:cNvSpPr/>
            <p:nvPr/>
          </p:nvSpPr>
          <p:spPr>
            <a:xfrm>
              <a:off x="5555375" y="3253850"/>
              <a:ext cx="35450" cy="34100"/>
            </a:xfrm>
            <a:custGeom>
              <a:rect b="b" l="l" r="r" t="t"/>
              <a:pathLst>
                <a:path extrusionOk="0" h="1364" w="1418">
                  <a:moveTo>
                    <a:pt x="1071" y="1"/>
                  </a:moveTo>
                  <a:cubicBezTo>
                    <a:pt x="977" y="1"/>
                    <a:pt x="882" y="24"/>
                    <a:pt x="819" y="72"/>
                  </a:cubicBezTo>
                  <a:lnTo>
                    <a:pt x="126" y="796"/>
                  </a:lnTo>
                  <a:cubicBezTo>
                    <a:pt x="0" y="922"/>
                    <a:pt x="0" y="1143"/>
                    <a:pt x="126" y="1269"/>
                  </a:cubicBezTo>
                  <a:cubicBezTo>
                    <a:pt x="189" y="1332"/>
                    <a:pt x="268" y="1363"/>
                    <a:pt x="350" y="1363"/>
                  </a:cubicBezTo>
                  <a:cubicBezTo>
                    <a:pt x="433" y="1363"/>
                    <a:pt x="520" y="1332"/>
                    <a:pt x="599" y="1269"/>
                  </a:cubicBezTo>
                  <a:lnTo>
                    <a:pt x="1323" y="544"/>
                  </a:lnTo>
                  <a:cubicBezTo>
                    <a:pt x="1418" y="418"/>
                    <a:pt x="1418" y="198"/>
                    <a:pt x="1323" y="72"/>
                  </a:cubicBezTo>
                  <a:cubicBezTo>
                    <a:pt x="1260" y="24"/>
                    <a:pt x="1166" y="1"/>
                    <a:pt x="107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9"/>
            <p:cNvSpPr/>
            <p:nvPr/>
          </p:nvSpPr>
          <p:spPr>
            <a:xfrm>
              <a:off x="5606550" y="3357225"/>
              <a:ext cx="35475" cy="18150"/>
            </a:xfrm>
            <a:custGeom>
              <a:rect b="b" l="l" r="r" t="t"/>
              <a:pathLst>
                <a:path extrusionOk="0" h="726" w="1419">
                  <a:moveTo>
                    <a:pt x="379" y="1"/>
                  </a:moveTo>
                  <a:cubicBezTo>
                    <a:pt x="158" y="1"/>
                    <a:pt x="1" y="158"/>
                    <a:pt x="1" y="347"/>
                  </a:cubicBezTo>
                  <a:cubicBezTo>
                    <a:pt x="1" y="568"/>
                    <a:pt x="158" y="725"/>
                    <a:pt x="379" y="725"/>
                  </a:cubicBezTo>
                  <a:lnTo>
                    <a:pt x="1072" y="725"/>
                  </a:lnTo>
                  <a:cubicBezTo>
                    <a:pt x="1261" y="725"/>
                    <a:pt x="1419" y="568"/>
                    <a:pt x="1419" y="347"/>
                  </a:cubicBezTo>
                  <a:cubicBezTo>
                    <a:pt x="1419" y="158"/>
                    <a:pt x="1261" y="1"/>
                    <a:pt x="107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9"/>
            <p:cNvSpPr/>
            <p:nvPr/>
          </p:nvSpPr>
          <p:spPr>
            <a:xfrm>
              <a:off x="5364750" y="3357225"/>
              <a:ext cx="35475" cy="17350"/>
            </a:xfrm>
            <a:custGeom>
              <a:rect b="b" l="l" r="r" t="t"/>
              <a:pathLst>
                <a:path extrusionOk="0" h="694" w="1419">
                  <a:moveTo>
                    <a:pt x="347" y="1"/>
                  </a:moveTo>
                  <a:cubicBezTo>
                    <a:pt x="158" y="1"/>
                    <a:pt x="1" y="158"/>
                    <a:pt x="1" y="347"/>
                  </a:cubicBezTo>
                  <a:cubicBezTo>
                    <a:pt x="1" y="568"/>
                    <a:pt x="158" y="694"/>
                    <a:pt x="347" y="694"/>
                  </a:cubicBezTo>
                  <a:lnTo>
                    <a:pt x="1072" y="694"/>
                  </a:lnTo>
                  <a:cubicBezTo>
                    <a:pt x="1261" y="694"/>
                    <a:pt x="1419" y="568"/>
                    <a:pt x="1419" y="347"/>
                  </a:cubicBezTo>
                  <a:cubicBezTo>
                    <a:pt x="1419" y="158"/>
                    <a:pt x="1261" y="1"/>
                    <a:pt x="107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9"/>
            <p:cNvSpPr/>
            <p:nvPr/>
          </p:nvSpPr>
          <p:spPr>
            <a:xfrm>
              <a:off x="5433275" y="3253850"/>
              <a:ext cx="35475" cy="34100"/>
            </a:xfrm>
            <a:custGeom>
              <a:rect b="b" l="l" r="r" t="t"/>
              <a:pathLst>
                <a:path extrusionOk="0" h="1364" w="1419">
                  <a:moveTo>
                    <a:pt x="363" y="1"/>
                  </a:moveTo>
                  <a:cubicBezTo>
                    <a:pt x="276" y="1"/>
                    <a:pt x="190" y="24"/>
                    <a:pt x="127" y="72"/>
                  </a:cubicBezTo>
                  <a:cubicBezTo>
                    <a:pt x="1" y="198"/>
                    <a:pt x="1" y="450"/>
                    <a:pt x="127" y="544"/>
                  </a:cubicBezTo>
                  <a:lnTo>
                    <a:pt x="820" y="1269"/>
                  </a:lnTo>
                  <a:cubicBezTo>
                    <a:pt x="883" y="1332"/>
                    <a:pt x="977" y="1363"/>
                    <a:pt x="1072" y="1363"/>
                  </a:cubicBezTo>
                  <a:cubicBezTo>
                    <a:pt x="1166" y="1363"/>
                    <a:pt x="1261" y="1332"/>
                    <a:pt x="1324" y="1269"/>
                  </a:cubicBezTo>
                  <a:cubicBezTo>
                    <a:pt x="1418" y="1143"/>
                    <a:pt x="1418" y="922"/>
                    <a:pt x="1324" y="796"/>
                  </a:cubicBezTo>
                  <a:lnTo>
                    <a:pt x="599" y="72"/>
                  </a:lnTo>
                  <a:cubicBezTo>
                    <a:pt x="536" y="24"/>
                    <a:pt x="450" y="1"/>
                    <a:pt x="3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9"/>
            <p:cNvSpPr/>
            <p:nvPr/>
          </p:nvSpPr>
          <p:spPr>
            <a:xfrm>
              <a:off x="5380500" y="3287775"/>
              <a:ext cx="37050" cy="25975"/>
            </a:xfrm>
            <a:custGeom>
              <a:rect b="b" l="l" r="r" t="t"/>
              <a:pathLst>
                <a:path extrusionOk="0" h="1039" w="1482">
                  <a:moveTo>
                    <a:pt x="396" y="0"/>
                  </a:moveTo>
                  <a:cubicBezTo>
                    <a:pt x="267" y="0"/>
                    <a:pt x="132" y="81"/>
                    <a:pt x="64" y="195"/>
                  </a:cubicBezTo>
                  <a:cubicBezTo>
                    <a:pt x="1" y="353"/>
                    <a:pt x="64" y="573"/>
                    <a:pt x="221" y="668"/>
                  </a:cubicBezTo>
                  <a:lnTo>
                    <a:pt x="946" y="1015"/>
                  </a:lnTo>
                  <a:cubicBezTo>
                    <a:pt x="987" y="1031"/>
                    <a:pt x="1032" y="1039"/>
                    <a:pt x="1077" y="1039"/>
                  </a:cubicBezTo>
                  <a:cubicBezTo>
                    <a:pt x="1209" y="1039"/>
                    <a:pt x="1349" y="974"/>
                    <a:pt x="1419" y="857"/>
                  </a:cubicBezTo>
                  <a:cubicBezTo>
                    <a:pt x="1482" y="699"/>
                    <a:pt x="1419" y="447"/>
                    <a:pt x="1261" y="384"/>
                  </a:cubicBezTo>
                  <a:lnTo>
                    <a:pt x="536" y="38"/>
                  </a:lnTo>
                  <a:cubicBezTo>
                    <a:pt x="493" y="12"/>
                    <a:pt x="445" y="0"/>
                    <a:pt x="3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9"/>
            <p:cNvSpPr/>
            <p:nvPr/>
          </p:nvSpPr>
          <p:spPr>
            <a:xfrm>
              <a:off x="5588450" y="3288075"/>
              <a:ext cx="37025" cy="26800"/>
            </a:xfrm>
            <a:custGeom>
              <a:rect b="b" l="l" r="r" t="t"/>
              <a:pathLst>
                <a:path extrusionOk="0" h="1072" w="1481">
                  <a:moveTo>
                    <a:pt x="1110" y="0"/>
                  </a:moveTo>
                  <a:cubicBezTo>
                    <a:pt x="1049" y="0"/>
                    <a:pt x="983" y="18"/>
                    <a:pt x="914" y="57"/>
                  </a:cubicBezTo>
                  <a:lnTo>
                    <a:pt x="221" y="404"/>
                  </a:lnTo>
                  <a:cubicBezTo>
                    <a:pt x="63" y="498"/>
                    <a:pt x="0" y="687"/>
                    <a:pt x="63" y="877"/>
                  </a:cubicBezTo>
                  <a:cubicBezTo>
                    <a:pt x="132" y="991"/>
                    <a:pt x="250" y="1072"/>
                    <a:pt x="382" y="1072"/>
                  </a:cubicBezTo>
                  <a:cubicBezTo>
                    <a:pt x="432" y="1072"/>
                    <a:pt x="484" y="1060"/>
                    <a:pt x="536" y="1034"/>
                  </a:cubicBezTo>
                  <a:lnTo>
                    <a:pt x="1260" y="687"/>
                  </a:lnTo>
                  <a:cubicBezTo>
                    <a:pt x="1418" y="593"/>
                    <a:pt x="1481" y="404"/>
                    <a:pt x="1418" y="215"/>
                  </a:cubicBezTo>
                  <a:cubicBezTo>
                    <a:pt x="1353" y="85"/>
                    <a:pt x="1244" y="0"/>
                    <a:pt x="111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9"/>
            <p:cNvSpPr/>
            <p:nvPr/>
          </p:nvSpPr>
          <p:spPr>
            <a:xfrm>
              <a:off x="5412025" y="3286350"/>
              <a:ext cx="177225" cy="243750"/>
            </a:xfrm>
            <a:custGeom>
              <a:rect b="b" l="l" r="r" t="t"/>
              <a:pathLst>
                <a:path extrusionOk="0" h="9750" w="7089">
                  <a:moveTo>
                    <a:pt x="3529" y="0"/>
                  </a:moveTo>
                  <a:cubicBezTo>
                    <a:pt x="3151" y="0"/>
                    <a:pt x="2836" y="315"/>
                    <a:pt x="2836" y="725"/>
                  </a:cubicBezTo>
                  <a:lnTo>
                    <a:pt x="2836" y="1418"/>
                  </a:lnTo>
                  <a:cubicBezTo>
                    <a:pt x="2836" y="1040"/>
                    <a:pt x="2520" y="725"/>
                    <a:pt x="2111" y="725"/>
                  </a:cubicBezTo>
                  <a:cubicBezTo>
                    <a:pt x="1733" y="725"/>
                    <a:pt x="1418" y="1040"/>
                    <a:pt x="1418" y="1418"/>
                  </a:cubicBezTo>
                  <a:lnTo>
                    <a:pt x="1418" y="2143"/>
                  </a:lnTo>
                  <a:cubicBezTo>
                    <a:pt x="1544" y="2143"/>
                    <a:pt x="1638" y="2080"/>
                    <a:pt x="1764" y="2080"/>
                  </a:cubicBezTo>
                  <a:lnTo>
                    <a:pt x="3497" y="2080"/>
                  </a:lnTo>
                  <a:cubicBezTo>
                    <a:pt x="4253" y="2080"/>
                    <a:pt x="4883" y="2710"/>
                    <a:pt x="4883" y="3466"/>
                  </a:cubicBezTo>
                  <a:cubicBezTo>
                    <a:pt x="4883" y="4096"/>
                    <a:pt x="4474" y="4600"/>
                    <a:pt x="3907" y="4758"/>
                  </a:cubicBezTo>
                  <a:cubicBezTo>
                    <a:pt x="4064" y="5073"/>
                    <a:pt x="4159" y="5482"/>
                    <a:pt x="4159" y="5860"/>
                  </a:cubicBezTo>
                  <a:cubicBezTo>
                    <a:pt x="4159" y="6081"/>
                    <a:pt x="4001" y="6238"/>
                    <a:pt x="3812" y="6238"/>
                  </a:cubicBezTo>
                  <a:cubicBezTo>
                    <a:pt x="3623" y="6238"/>
                    <a:pt x="3466" y="6081"/>
                    <a:pt x="3466" y="5860"/>
                  </a:cubicBezTo>
                  <a:cubicBezTo>
                    <a:pt x="3466" y="4915"/>
                    <a:pt x="2678" y="4128"/>
                    <a:pt x="1733" y="4128"/>
                  </a:cubicBezTo>
                  <a:lnTo>
                    <a:pt x="3466" y="4128"/>
                  </a:lnTo>
                  <a:cubicBezTo>
                    <a:pt x="3844" y="4128"/>
                    <a:pt x="4159" y="3812"/>
                    <a:pt x="4159" y="3434"/>
                  </a:cubicBezTo>
                  <a:cubicBezTo>
                    <a:pt x="4159" y="3025"/>
                    <a:pt x="3844" y="2710"/>
                    <a:pt x="3466" y="2710"/>
                  </a:cubicBezTo>
                  <a:lnTo>
                    <a:pt x="1733" y="2710"/>
                  </a:lnTo>
                  <a:cubicBezTo>
                    <a:pt x="788" y="2710"/>
                    <a:pt x="0" y="3497"/>
                    <a:pt x="0" y="4443"/>
                  </a:cubicBezTo>
                  <a:lnTo>
                    <a:pt x="0" y="5167"/>
                  </a:lnTo>
                  <a:cubicBezTo>
                    <a:pt x="0" y="6112"/>
                    <a:pt x="536" y="6963"/>
                    <a:pt x="1386" y="7372"/>
                  </a:cubicBezTo>
                  <a:lnTo>
                    <a:pt x="1386" y="8318"/>
                  </a:lnTo>
                  <a:cubicBezTo>
                    <a:pt x="977" y="8318"/>
                    <a:pt x="662" y="8633"/>
                    <a:pt x="662" y="9011"/>
                  </a:cubicBezTo>
                  <a:lnTo>
                    <a:pt x="662" y="9389"/>
                  </a:lnTo>
                  <a:cubicBezTo>
                    <a:pt x="662" y="9578"/>
                    <a:pt x="819" y="9735"/>
                    <a:pt x="1008" y="9735"/>
                  </a:cubicBezTo>
                  <a:lnTo>
                    <a:pt x="5860" y="9735"/>
                  </a:lnTo>
                  <a:cubicBezTo>
                    <a:pt x="5923" y="9745"/>
                    <a:pt x="5979" y="9749"/>
                    <a:pt x="6029" y="9749"/>
                  </a:cubicBezTo>
                  <a:cubicBezTo>
                    <a:pt x="6305" y="9749"/>
                    <a:pt x="6396" y="9612"/>
                    <a:pt x="6396" y="9452"/>
                  </a:cubicBezTo>
                  <a:lnTo>
                    <a:pt x="6396" y="9105"/>
                  </a:lnTo>
                  <a:cubicBezTo>
                    <a:pt x="6396" y="8696"/>
                    <a:pt x="6112" y="8381"/>
                    <a:pt x="5702" y="8381"/>
                  </a:cubicBezTo>
                  <a:lnTo>
                    <a:pt x="5702" y="7436"/>
                  </a:lnTo>
                  <a:cubicBezTo>
                    <a:pt x="6522" y="7057"/>
                    <a:pt x="7089" y="6175"/>
                    <a:pt x="7089" y="5230"/>
                  </a:cubicBezTo>
                  <a:lnTo>
                    <a:pt x="7089" y="2143"/>
                  </a:lnTo>
                  <a:cubicBezTo>
                    <a:pt x="7089" y="1733"/>
                    <a:pt x="6774" y="1418"/>
                    <a:pt x="6364" y="1418"/>
                  </a:cubicBezTo>
                  <a:cubicBezTo>
                    <a:pt x="5986" y="1418"/>
                    <a:pt x="5671" y="1733"/>
                    <a:pt x="5671" y="2143"/>
                  </a:cubicBezTo>
                  <a:lnTo>
                    <a:pt x="5671" y="1418"/>
                  </a:lnTo>
                  <a:cubicBezTo>
                    <a:pt x="5671" y="1040"/>
                    <a:pt x="5356" y="725"/>
                    <a:pt x="4946" y="725"/>
                  </a:cubicBezTo>
                  <a:cubicBezTo>
                    <a:pt x="4568" y="725"/>
                    <a:pt x="4253" y="1040"/>
                    <a:pt x="4253" y="1418"/>
                  </a:cubicBezTo>
                  <a:lnTo>
                    <a:pt x="4253" y="725"/>
                  </a:lnTo>
                  <a:cubicBezTo>
                    <a:pt x="4253" y="315"/>
                    <a:pt x="3938" y="0"/>
                    <a:pt x="352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8" name="Google Shape;778;p29"/>
          <p:cNvGrpSpPr/>
          <p:nvPr/>
        </p:nvGrpSpPr>
        <p:grpSpPr>
          <a:xfrm>
            <a:off x="7008884" y="1619609"/>
            <a:ext cx="350079" cy="350079"/>
            <a:chOff x="2037825" y="3254050"/>
            <a:chExt cx="296175" cy="296175"/>
          </a:xfrm>
        </p:grpSpPr>
        <p:sp>
          <p:nvSpPr>
            <p:cNvPr id="779" name="Google Shape;779;p29"/>
            <p:cNvSpPr/>
            <p:nvPr/>
          </p:nvSpPr>
          <p:spPr>
            <a:xfrm>
              <a:off x="2063825" y="3254050"/>
              <a:ext cx="86675" cy="86675"/>
            </a:xfrm>
            <a:custGeom>
              <a:rect b="b" l="l" r="r" t="t"/>
              <a:pathLst>
                <a:path extrusionOk="0" h="3467" w="3467">
                  <a:moveTo>
                    <a:pt x="1733" y="1"/>
                  </a:moveTo>
                  <a:cubicBezTo>
                    <a:pt x="788" y="1"/>
                    <a:pt x="1" y="788"/>
                    <a:pt x="1" y="1733"/>
                  </a:cubicBezTo>
                  <a:cubicBezTo>
                    <a:pt x="1" y="2679"/>
                    <a:pt x="788" y="3466"/>
                    <a:pt x="1733" y="3466"/>
                  </a:cubicBezTo>
                  <a:cubicBezTo>
                    <a:pt x="2678" y="3466"/>
                    <a:pt x="3466" y="2679"/>
                    <a:pt x="3466" y="1733"/>
                  </a:cubicBezTo>
                  <a:cubicBezTo>
                    <a:pt x="3466" y="788"/>
                    <a:pt x="2678" y="1"/>
                    <a:pt x="173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9"/>
            <p:cNvSpPr/>
            <p:nvPr/>
          </p:nvSpPr>
          <p:spPr>
            <a:xfrm>
              <a:off x="2178025" y="3289500"/>
              <a:ext cx="104000" cy="67950"/>
            </a:xfrm>
            <a:custGeom>
              <a:rect b="b" l="l" r="r" t="t"/>
              <a:pathLst>
                <a:path extrusionOk="0" h="2718" w="4160">
                  <a:moveTo>
                    <a:pt x="347" y="0"/>
                  </a:moveTo>
                  <a:cubicBezTo>
                    <a:pt x="158" y="0"/>
                    <a:pt x="1" y="158"/>
                    <a:pt x="1" y="347"/>
                  </a:cubicBezTo>
                  <a:cubicBezTo>
                    <a:pt x="1" y="536"/>
                    <a:pt x="95" y="662"/>
                    <a:pt x="316" y="662"/>
                  </a:cubicBezTo>
                  <a:lnTo>
                    <a:pt x="2395" y="662"/>
                  </a:lnTo>
                  <a:cubicBezTo>
                    <a:pt x="2584" y="662"/>
                    <a:pt x="2742" y="820"/>
                    <a:pt x="2742" y="1009"/>
                  </a:cubicBezTo>
                  <a:lnTo>
                    <a:pt x="2742" y="1576"/>
                  </a:lnTo>
                  <a:lnTo>
                    <a:pt x="2616" y="1450"/>
                  </a:lnTo>
                  <a:cubicBezTo>
                    <a:pt x="2568" y="1387"/>
                    <a:pt x="2482" y="1355"/>
                    <a:pt x="2391" y="1355"/>
                  </a:cubicBezTo>
                  <a:cubicBezTo>
                    <a:pt x="2301" y="1355"/>
                    <a:pt x="2206" y="1387"/>
                    <a:pt x="2143" y="1450"/>
                  </a:cubicBezTo>
                  <a:cubicBezTo>
                    <a:pt x="2049" y="1576"/>
                    <a:pt x="2049" y="1796"/>
                    <a:pt x="2143" y="1922"/>
                  </a:cubicBezTo>
                  <a:lnTo>
                    <a:pt x="2868" y="2647"/>
                  </a:lnTo>
                  <a:cubicBezTo>
                    <a:pt x="2931" y="2694"/>
                    <a:pt x="3017" y="2718"/>
                    <a:pt x="3104" y="2718"/>
                  </a:cubicBezTo>
                  <a:cubicBezTo>
                    <a:pt x="3191" y="2718"/>
                    <a:pt x="3277" y="2694"/>
                    <a:pt x="3340" y="2647"/>
                  </a:cubicBezTo>
                  <a:lnTo>
                    <a:pt x="4033" y="1922"/>
                  </a:lnTo>
                  <a:cubicBezTo>
                    <a:pt x="4159" y="1796"/>
                    <a:pt x="4159" y="1576"/>
                    <a:pt x="4033" y="1450"/>
                  </a:cubicBezTo>
                  <a:cubicBezTo>
                    <a:pt x="3986" y="1387"/>
                    <a:pt x="3899" y="1355"/>
                    <a:pt x="3809" y="1355"/>
                  </a:cubicBezTo>
                  <a:cubicBezTo>
                    <a:pt x="3718" y="1355"/>
                    <a:pt x="3624" y="1387"/>
                    <a:pt x="3561" y="1450"/>
                  </a:cubicBezTo>
                  <a:lnTo>
                    <a:pt x="3466" y="1576"/>
                  </a:lnTo>
                  <a:lnTo>
                    <a:pt x="3466" y="1009"/>
                  </a:lnTo>
                  <a:cubicBezTo>
                    <a:pt x="3466" y="441"/>
                    <a:pt x="2994" y="0"/>
                    <a:pt x="242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9"/>
            <p:cNvSpPr/>
            <p:nvPr/>
          </p:nvSpPr>
          <p:spPr>
            <a:xfrm>
              <a:off x="2070125" y="3444225"/>
              <a:ext cx="106350" cy="69075"/>
            </a:xfrm>
            <a:custGeom>
              <a:rect b="b" l="l" r="r" t="t"/>
              <a:pathLst>
                <a:path extrusionOk="0" h="2763" w="4254">
                  <a:moveTo>
                    <a:pt x="1095" y="0"/>
                  </a:moveTo>
                  <a:cubicBezTo>
                    <a:pt x="1002" y="0"/>
                    <a:pt x="904" y="28"/>
                    <a:pt x="820" y="112"/>
                  </a:cubicBezTo>
                  <a:lnTo>
                    <a:pt x="127" y="805"/>
                  </a:lnTo>
                  <a:cubicBezTo>
                    <a:pt x="1" y="931"/>
                    <a:pt x="1" y="1184"/>
                    <a:pt x="127" y="1278"/>
                  </a:cubicBezTo>
                  <a:cubicBezTo>
                    <a:pt x="190" y="1341"/>
                    <a:pt x="276" y="1373"/>
                    <a:pt x="363" y="1373"/>
                  </a:cubicBezTo>
                  <a:cubicBezTo>
                    <a:pt x="449" y="1373"/>
                    <a:pt x="536" y="1341"/>
                    <a:pt x="599" y="1278"/>
                  </a:cubicBezTo>
                  <a:lnTo>
                    <a:pt x="725" y="1184"/>
                  </a:lnTo>
                  <a:lnTo>
                    <a:pt x="725" y="1719"/>
                  </a:lnTo>
                  <a:cubicBezTo>
                    <a:pt x="725" y="2318"/>
                    <a:pt x="1198" y="2759"/>
                    <a:pt x="1733" y="2759"/>
                  </a:cubicBezTo>
                  <a:lnTo>
                    <a:pt x="3813" y="2759"/>
                  </a:lnTo>
                  <a:cubicBezTo>
                    <a:pt x="3837" y="2761"/>
                    <a:pt x="3861" y="2763"/>
                    <a:pt x="3883" y="2763"/>
                  </a:cubicBezTo>
                  <a:cubicBezTo>
                    <a:pt x="4122" y="2763"/>
                    <a:pt x="4254" y="2616"/>
                    <a:pt x="4254" y="2444"/>
                  </a:cubicBezTo>
                  <a:cubicBezTo>
                    <a:pt x="4254" y="2223"/>
                    <a:pt x="4096" y="2066"/>
                    <a:pt x="3907" y="2066"/>
                  </a:cubicBezTo>
                  <a:lnTo>
                    <a:pt x="1828" y="2066"/>
                  </a:lnTo>
                  <a:cubicBezTo>
                    <a:pt x="1639" y="2066"/>
                    <a:pt x="1481" y="1908"/>
                    <a:pt x="1481" y="1719"/>
                  </a:cubicBezTo>
                  <a:lnTo>
                    <a:pt x="1481" y="1184"/>
                  </a:lnTo>
                  <a:lnTo>
                    <a:pt x="1576" y="1278"/>
                  </a:lnTo>
                  <a:cubicBezTo>
                    <a:pt x="1639" y="1341"/>
                    <a:pt x="1733" y="1373"/>
                    <a:pt x="1824" y="1373"/>
                  </a:cubicBezTo>
                  <a:cubicBezTo>
                    <a:pt x="1914" y="1373"/>
                    <a:pt x="2001" y="1341"/>
                    <a:pt x="2048" y="1278"/>
                  </a:cubicBezTo>
                  <a:cubicBezTo>
                    <a:pt x="2174" y="1184"/>
                    <a:pt x="2174" y="931"/>
                    <a:pt x="2048" y="805"/>
                  </a:cubicBezTo>
                  <a:lnTo>
                    <a:pt x="1355" y="112"/>
                  </a:lnTo>
                  <a:cubicBezTo>
                    <a:pt x="1292" y="81"/>
                    <a:pt x="1261" y="81"/>
                    <a:pt x="1229" y="18"/>
                  </a:cubicBezTo>
                  <a:cubicBezTo>
                    <a:pt x="1187" y="7"/>
                    <a:pt x="1142" y="0"/>
                    <a:pt x="10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9"/>
            <p:cNvSpPr/>
            <p:nvPr/>
          </p:nvSpPr>
          <p:spPr>
            <a:xfrm>
              <a:off x="2219775" y="3375350"/>
              <a:ext cx="89025" cy="85875"/>
            </a:xfrm>
            <a:custGeom>
              <a:rect b="b" l="l" r="r" t="t"/>
              <a:pathLst>
                <a:path extrusionOk="0" h="3435" w="3561">
                  <a:moveTo>
                    <a:pt x="1796" y="0"/>
                  </a:moveTo>
                  <a:cubicBezTo>
                    <a:pt x="788" y="0"/>
                    <a:pt x="0" y="788"/>
                    <a:pt x="0" y="1733"/>
                  </a:cubicBezTo>
                  <a:cubicBezTo>
                    <a:pt x="0" y="2647"/>
                    <a:pt x="788" y="3434"/>
                    <a:pt x="1796" y="3434"/>
                  </a:cubicBezTo>
                  <a:cubicBezTo>
                    <a:pt x="2741" y="3434"/>
                    <a:pt x="3561" y="2647"/>
                    <a:pt x="3561" y="1733"/>
                  </a:cubicBezTo>
                  <a:cubicBezTo>
                    <a:pt x="3561" y="788"/>
                    <a:pt x="2773" y="0"/>
                    <a:pt x="17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9"/>
            <p:cNvSpPr/>
            <p:nvPr/>
          </p:nvSpPr>
          <p:spPr>
            <a:xfrm>
              <a:off x="2037825" y="3339125"/>
              <a:ext cx="138650" cy="88225"/>
            </a:xfrm>
            <a:custGeom>
              <a:rect b="b" l="l" r="r" t="t"/>
              <a:pathLst>
                <a:path extrusionOk="0" h="3529" w="5546">
                  <a:moveTo>
                    <a:pt x="1072" y="0"/>
                  </a:moveTo>
                  <a:cubicBezTo>
                    <a:pt x="442" y="536"/>
                    <a:pt x="32" y="1292"/>
                    <a:pt x="32" y="2143"/>
                  </a:cubicBezTo>
                  <a:lnTo>
                    <a:pt x="32" y="3182"/>
                  </a:lnTo>
                  <a:cubicBezTo>
                    <a:pt x="1" y="3371"/>
                    <a:pt x="158" y="3529"/>
                    <a:pt x="347" y="3529"/>
                  </a:cubicBezTo>
                  <a:lnTo>
                    <a:pt x="5199" y="3529"/>
                  </a:lnTo>
                  <a:cubicBezTo>
                    <a:pt x="5388" y="3529"/>
                    <a:pt x="5546" y="3371"/>
                    <a:pt x="5546" y="3182"/>
                  </a:cubicBezTo>
                  <a:lnTo>
                    <a:pt x="5546" y="2143"/>
                  </a:lnTo>
                  <a:cubicBezTo>
                    <a:pt x="5546" y="1292"/>
                    <a:pt x="5168" y="536"/>
                    <a:pt x="4538" y="0"/>
                  </a:cubicBezTo>
                  <a:cubicBezTo>
                    <a:pt x="4096" y="473"/>
                    <a:pt x="3466" y="756"/>
                    <a:pt x="2805" y="756"/>
                  </a:cubicBezTo>
                  <a:cubicBezTo>
                    <a:pt x="2143" y="756"/>
                    <a:pt x="1513" y="504"/>
                    <a:pt x="107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9"/>
            <p:cNvSpPr/>
            <p:nvPr/>
          </p:nvSpPr>
          <p:spPr>
            <a:xfrm>
              <a:off x="2193775" y="3460400"/>
              <a:ext cx="140225" cy="89825"/>
            </a:xfrm>
            <a:custGeom>
              <a:rect b="b" l="l" r="r" t="t"/>
              <a:pathLst>
                <a:path extrusionOk="0" h="3593" w="5609">
                  <a:moveTo>
                    <a:pt x="1009" y="1"/>
                  </a:moveTo>
                  <a:cubicBezTo>
                    <a:pt x="379" y="537"/>
                    <a:pt x="1" y="1261"/>
                    <a:pt x="1" y="2143"/>
                  </a:cubicBezTo>
                  <a:lnTo>
                    <a:pt x="1" y="3246"/>
                  </a:lnTo>
                  <a:cubicBezTo>
                    <a:pt x="1" y="3435"/>
                    <a:pt x="158" y="3592"/>
                    <a:pt x="347" y="3592"/>
                  </a:cubicBezTo>
                  <a:lnTo>
                    <a:pt x="5262" y="3592"/>
                  </a:lnTo>
                  <a:cubicBezTo>
                    <a:pt x="5451" y="3592"/>
                    <a:pt x="5609" y="3435"/>
                    <a:pt x="5609" y="3246"/>
                  </a:cubicBezTo>
                  <a:lnTo>
                    <a:pt x="5609" y="2143"/>
                  </a:lnTo>
                  <a:cubicBezTo>
                    <a:pt x="5577" y="1261"/>
                    <a:pt x="5199" y="537"/>
                    <a:pt x="4569" y="1"/>
                  </a:cubicBezTo>
                  <a:cubicBezTo>
                    <a:pt x="4128" y="474"/>
                    <a:pt x="3498" y="757"/>
                    <a:pt x="2773" y="757"/>
                  </a:cubicBezTo>
                  <a:cubicBezTo>
                    <a:pt x="2080" y="757"/>
                    <a:pt x="1450" y="474"/>
                    <a:pt x="10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p30"/>
          <p:cNvSpPr txBox="1"/>
          <p:nvPr>
            <p:ph type="title"/>
          </p:nvPr>
        </p:nvSpPr>
        <p:spPr>
          <a:xfrm>
            <a:off x="720000" y="570550"/>
            <a:ext cx="77034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International politics thesis infographics</a:t>
            </a:r>
            <a:endParaRPr/>
          </a:p>
        </p:txBody>
      </p:sp>
      <p:grpSp>
        <p:nvGrpSpPr>
          <p:cNvPr id="790" name="Google Shape;790;p30"/>
          <p:cNvGrpSpPr/>
          <p:nvPr/>
        </p:nvGrpSpPr>
        <p:grpSpPr>
          <a:xfrm>
            <a:off x="719400" y="2930825"/>
            <a:ext cx="2428200" cy="1579171"/>
            <a:chOff x="719400" y="2930825"/>
            <a:chExt cx="2428200" cy="1579171"/>
          </a:xfrm>
        </p:grpSpPr>
        <p:sp>
          <p:nvSpPr>
            <p:cNvPr id="791" name="Google Shape;791;p30"/>
            <p:cNvSpPr txBox="1"/>
            <p:nvPr/>
          </p:nvSpPr>
          <p:spPr>
            <a:xfrm>
              <a:off x="719400" y="3371196"/>
              <a:ext cx="2428200" cy="11388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Jupiter is an enormous planet</a:t>
              </a:r>
              <a:endParaRPr>
                <a:solidFill>
                  <a:schemeClr val="dk1"/>
                </a:solidFill>
                <a:latin typeface="Montserrat"/>
                <a:ea typeface="Montserrat"/>
                <a:cs typeface="Montserrat"/>
                <a:sym typeface="Montserrat"/>
              </a:endParaRPr>
            </a:p>
            <a:p>
              <a:pPr indent="-317500" lvl="0" marL="457200" marR="0" rtl="0" algn="l">
                <a:lnSpc>
                  <a:spcPct val="115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Mercury is quite a small planet</a:t>
              </a:r>
              <a:endParaRPr>
                <a:solidFill>
                  <a:schemeClr val="dk1"/>
                </a:solidFill>
                <a:latin typeface="Montserrat"/>
                <a:ea typeface="Montserrat"/>
                <a:cs typeface="Montserrat"/>
                <a:sym typeface="Montserrat"/>
              </a:endParaRPr>
            </a:p>
          </p:txBody>
        </p:sp>
        <p:sp>
          <p:nvSpPr>
            <p:cNvPr id="792" name="Google Shape;792;p30"/>
            <p:cNvSpPr/>
            <p:nvPr/>
          </p:nvSpPr>
          <p:spPr>
            <a:xfrm>
              <a:off x="719400" y="2930825"/>
              <a:ext cx="2428200" cy="485700"/>
            </a:xfrm>
            <a:prstGeom prst="roundRect">
              <a:avLst>
                <a:gd fmla="val 0" name="adj"/>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2000">
                  <a:solidFill>
                    <a:schemeClr val="dk1"/>
                  </a:solidFill>
                  <a:latin typeface="Oswald"/>
                  <a:ea typeface="Oswald"/>
                  <a:cs typeface="Oswald"/>
                  <a:sym typeface="Oswald"/>
                </a:rPr>
                <a:t>Theories</a:t>
              </a:r>
              <a:endParaRPr b="1" sz="2000">
                <a:solidFill>
                  <a:schemeClr val="dk1"/>
                </a:solidFill>
                <a:latin typeface="Oswald"/>
                <a:ea typeface="Oswald"/>
                <a:cs typeface="Oswald"/>
                <a:sym typeface="Oswald"/>
              </a:endParaRPr>
            </a:p>
          </p:txBody>
        </p:sp>
      </p:grpSp>
      <p:grpSp>
        <p:nvGrpSpPr>
          <p:cNvPr id="793" name="Google Shape;793;p30"/>
          <p:cNvGrpSpPr/>
          <p:nvPr/>
        </p:nvGrpSpPr>
        <p:grpSpPr>
          <a:xfrm>
            <a:off x="5995200" y="2930825"/>
            <a:ext cx="2428200" cy="1579171"/>
            <a:chOff x="5995200" y="2930825"/>
            <a:chExt cx="2428200" cy="1579171"/>
          </a:xfrm>
        </p:grpSpPr>
        <p:sp>
          <p:nvSpPr>
            <p:cNvPr id="794" name="Google Shape;794;p30"/>
            <p:cNvSpPr txBox="1"/>
            <p:nvPr/>
          </p:nvSpPr>
          <p:spPr>
            <a:xfrm>
              <a:off x="5995200" y="3371196"/>
              <a:ext cx="2428200" cy="11388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Pluto is considered a dwarf planet</a:t>
              </a:r>
              <a:endParaRPr>
                <a:solidFill>
                  <a:schemeClr val="dk1"/>
                </a:solidFill>
                <a:latin typeface="Montserrat"/>
                <a:ea typeface="Montserrat"/>
                <a:cs typeface="Montserrat"/>
                <a:sym typeface="Montserrat"/>
              </a:endParaRPr>
            </a:p>
            <a:p>
              <a:pPr indent="-317500" lvl="0" marL="457200" marR="0" rtl="0" algn="l">
                <a:lnSpc>
                  <a:spcPct val="115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Earth is a planet that harbors life</a:t>
              </a:r>
              <a:endParaRPr>
                <a:solidFill>
                  <a:schemeClr val="dk1"/>
                </a:solidFill>
                <a:latin typeface="Montserrat"/>
                <a:ea typeface="Montserrat"/>
                <a:cs typeface="Montserrat"/>
                <a:sym typeface="Montserrat"/>
              </a:endParaRPr>
            </a:p>
          </p:txBody>
        </p:sp>
        <p:sp>
          <p:nvSpPr>
            <p:cNvPr id="795" name="Google Shape;795;p30"/>
            <p:cNvSpPr/>
            <p:nvPr/>
          </p:nvSpPr>
          <p:spPr>
            <a:xfrm>
              <a:off x="5995200" y="2930825"/>
              <a:ext cx="2428200" cy="485700"/>
            </a:xfrm>
            <a:prstGeom prst="roundRect">
              <a:avLst>
                <a:gd fmla="val 0" name="adj"/>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2000">
                  <a:solidFill>
                    <a:schemeClr val="dk1"/>
                  </a:solidFill>
                  <a:latin typeface="Oswald"/>
                  <a:ea typeface="Oswald"/>
                  <a:cs typeface="Oswald"/>
                  <a:sym typeface="Oswald"/>
                </a:rPr>
                <a:t>Arm control</a:t>
              </a:r>
              <a:endParaRPr b="1" sz="2000">
                <a:solidFill>
                  <a:schemeClr val="dk1"/>
                </a:solidFill>
                <a:latin typeface="Oswald"/>
                <a:ea typeface="Oswald"/>
                <a:cs typeface="Oswald"/>
                <a:sym typeface="Oswald"/>
              </a:endParaRPr>
            </a:p>
          </p:txBody>
        </p:sp>
      </p:grpSp>
      <p:grpSp>
        <p:nvGrpSpPr>
          <p:cNvPr id="796" name="Google Shape;796;p30"/>
          <p:cNvGrpSpPr/>
          <p:nvPr/>
        </p:nvGrpSpPr>
        <p:grpSpPr>
          <a:xfrm>
            <a:off x="3357300" y="2930825"/>
            <a:ext cx="2428200" cy="1579171"/>
            <a:chOff x="3357300" y="2930825"/>
            <a:chExt cx="2428200" cy="1579171"/>
          </a:xfrm>
        </p:grpSpPr>
        <p:sp>
          <p:nvSpPr>
            <p:cNvPr id="797" name="Google Shape;797;p30"/>
            <p:cNvSpPr txBox="1"/>
            <p:nvPr/>
          </p:nvSpPr>
          <p:spPr>
            <a:xfrm>
              <a:off x="3357300" y="3371196"/>
              <a:ext cx="2428200" cy="11388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Neptune is very far from the Sun</a:t>
              </a:r>
              <a:endParaRPr>
                <a:solidFill>
                  <a:schemeClr val="dk1"/>
                </a:solidFill>
                <a:latin typeface="Montserrat"/>
                <a:ea typeface="Montserrat"/>
                <a:cs typeface="Montserrat"/>
                <a:sym typeface="Montserrat"/>
              </a:endParaRPr>
            </a:p>
            <a:p>
              <a:pPr indent="-317500" lvl="0" marL="457200" marR="0" rtl="0" algn="l">
                <a:lnSpc>
                  <a:spcPct val="115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Despite being red, Mars is a cold place</a:t>
              </a:r>
              <a:endParaRPr>
                <a:solidFill>
                  <a:schemeClr val="dk1"/>
                </a:solidFill>
                <a:latin typeface="Montserrat"/>
                <a:ea typeface="Montserrat"/>
                <a:cs typeface="Montserrat"/>
                <a:sym typeface="Montserrat"/>
              </a:endParaRPr>
            </a:p>
          </p:txBody>
        </p:sp>
        <p:sp>
          <p:nvSpPr>
            <p:cNvPr id="798" name="Google Shape;798;p30"/>
            <p:cNvSpPr/>
            <p:nvPr/>
          </p:nvSpPr>
          <p:spPr>
            <a:xfrm>
              <a:off x="3357300" y="2930825"/>
              <a:ext cx="2428200" cy="485700"/>
            </a:xfrm>
            <a:prstGeom prst="roundRect">
              <a:avLst>
                <a:gd fmla="val 0" name="adj"/>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2000">
                  <a:solidFill>
                    <a:schemeClr val="dk1"/>
                  </a:solidFill>
                  <a:latin typeface="Oswald"/>
                  <a:ea typeface="Oswald"/>
                  <a:cs typeface="Oswald"/>
                  <a:sym typeface="Oswald"/>
                </a:rPr>
                <a:t>Threats</a:t>
              </a:r>
              <a:endParaRPr b="1" sz="2000">
                <a:solidFill>
                  <a:schemeClr val="dk1"/>
                </a:solidFill>
                <a:latin typeface="Oswald"/>
                <a:ea typeface="Oswald"/>
                <a:cs typeface="Oswald"/>
                <a:sym typeface="Oswald"/>
              </a:endParaRPr>
            </a:p>
          </p:txBody>
        </p:sp>
      </p:grpSp>
      <p:sp>
        <p:nvSpPr>
          <p:cNvPr id="799" name="Google Shape;799;p30"/>
          <p:cNvSpPr/>
          <p:nvPr/>
        </p:nvSpPr>
        <p:spPr>
          <a:xfrm>
            <a:off x="3147800" y="1335525"/>
            <a:ext cx="2847300" cy="374100"/>
          </a:xfrm>
          <a:prstGeom prst="roundRect">
            <a:avLst>
              <a:gd fmla="val 0" name="adj"/>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2000">
                <a:solidFill>
                  <a:schemeClr val="dk1"/>
                </a:solidFill>
                <a:latin typeface="Oswald"/>
                <a:ea typeface="Oswald"/>
                <a:cs typeface="Oswald"/>
                <a:sym typeface="Oswald"/>
              </a:rPr>
              <a:t>International security</a:t>
            </a:r>
            <a:endParaRPr b="1" sz="2000">
              <a:solidFill>
                <a:schemeClr val="dk1"/>
              </a:solidFill>
              <a:latin typeface="Oswald"/>
              <a:ea typeface="Oswald"/>
              <a:cs typeface="Oswald"/>
              <a:sym typeface="Oswald"/>
            </a:endParaRPr>
          </a:p>
        </p:txBody>
      </p:sp>
      <p:sp>
        <p:nvSpPr>
          <p:cNvPr id="800" name="Google Shape;800;p30"/>
          <p:cNvSpPr/>
          <p:nvPr/>
        </p:nvSpPr>
        <p:spPr>
          <a:xfrm>
            <a:off x="4234188" y="1982435"/>
            <a:ext cx="675600" cy="6756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0"/>
          <p:cNvSpPr/>
          <p:nvPr/>
        </p:nvSpPr>
        <p:spPr>
          <a:xfrm>
            <a:off x="1595688" y="1982435"/>
            <a:ext cx="675600" cy="6756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0"/>
          <p:cNvSpPr/>
          <p:nvPr/>
        </p:nvSpPr>
        <p:spPr>
          <a:xfrm>
            <a:off x="6872688" y="1982435"/>
            <a:ext cx="675600" cy="6756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03" name="Google Shape;803;p30"/>
          <p:cNvCxnSpPr>
            <a:stCxn id="799" idx="1"/>
            <a:endCxn id="801" idx="0"/>
          </p:cNvCxnSpPr>
          <p:nvPr/>
        </p:nvCxnSpPr>
        <p:spPr>
          <a:xfrm flipH="1">
            <a:off x="1933400" y="1522575"/>
            <a:ext cx="1214400" cy="459900"/>
          </a:xfrm>
          <a:prstGeom prst="bentConnector2">
            <a:avLst/>
          </a:prstGeom>
          <a:noFill/>
          <a:ln cap="flat" cmpd="sng" w="19050">
            <a:solidFill>
              <a:schemeClr val="dk1"/>
            </a:solidFill>
            <a:prstDash val="solid"/>
            <a:round/>
            <a:headEnd len="med" w="med" type="none"/>
            <a:tailEnd len="med" w="med" type="none"/>
          </a:ln>
        </p:spPr>
      </p:cxnSp>
      <p:cxnSp>
        <p:nvCxnSpPr>
          <p:cNvPr id="804" name="Google Shape;804;p30"/>
          <p:cNvCxnSpPr>
            <a:stCxn id="799" idx="2"/>
            <a:endCxn id="800" idx="0"/>
          </p:cNvCxnSpPr>
          <p:nvPr/>
        </p:nvCxnSpPr>
        <p:spPr>
          <a:xfrm flipH="1" rot="-5400000">
            <a:off x="4435400" y="1845675"/>
            <a:ext cx="272700" cy="600"/>
          </a:xfrm>
          <a:prstGeom prst="bentConnector3">
            <a:avLst>
              <a:gd fmla="val 50025" name="adj1"/>
            </a:avLst>
          </a:prstGeom>
          <a:noFill/>
          <a:ln cap="flat" cmpd="sng" w="19050">
            <a:solidFill>
              <a:schemeClr val="dk1"/>
            </a:solidFill>
            <a:prstDash val="solid"/>
            <a:round/>
            <a:headEnd len="med" w="med" type="none"/>
            <a:tailEnd len="med" w="med" type="none"/>
          </a:ln>
        </p:spPr>
      </p:cxnSp>
      <p:cxnSp>
        <p:nvCxnSpPr>
          <p:cNvPr id="805" name="Google Shape;805;p30"/>
          <p:cNvCxnSpPr>
            <a:stCxn id="799" idx="3"/>
            <a:endCxn id="802" idx="0"/>
          </p:cNvCxnSpPr>
          <p:nvPr/>
        </p:nvCxnSpPr>
        <p:spPr>
          <a:xfrm>
            <a:off x="5995100" y="1522575"/>
            <a:ext cx="1215300" cy="459900"/>
          </a:xfrm>
          <a:prstGeom prst="bentConnector2">
            <a:avLst/>
          </a:prstGeom>
          <a:noFill/>
          <a:ln cap="flat" cmpd="sng" w="19050">
            <a:solidFill>
              <a:schemeClr val="dk1"/>
            </a:solidFill>
            <a:prstDash val="solid"/>
            <a:round/>
            <a:headEnd len="med" w="med" type="none"/>
            <a:tailEnd len="med" w="med" type="none"/>
          </a:ln>
        </p:spPr>
      </p:cxnSp>
      <p:cxnSp>
        <p:nvCxnSpPr>
          <p:cNvPr id="806" name="Google Shape;806;p30"/>
          <p:cNvCxnSpPr>
            <a:stCxn id="801" idx="4"/>
            <a:endCxn id="792" idx="0"/>
          </p:cNvCxnSpPr>
          <p:nvPr/>
        </p:nvCxnSpPr>
        <p:spPr>
          <a:xfrm>
            <a:off x="1933488" y="2658035"/>
            <a:ext cx="0" cy="272700"/>
          </a:xfrm>
          <a:prstGeom prst="straightConnector1">
            <a:avLst/>
          </a:prstGeom>
          <a:noFill/>
          <a:ln cap="flat" cmpd="sng" w="19050">
            <a:solidFill>
              <a:schemeClr val="dk1"/>
            </a:solidFill>
            <a:prstDash val="solid"/>
            <a:round/>
            <a:headEnd len="med" w="med" type="none"/>
            <a:tailEnd len="med" w="med" type="none"/>
          </a:ln>
        </p:spPr>
      </p:cxnSp>
      <p:cxnSp>
        <p:nvCxnSpPr>
          <p:cNvPr id="807" name="Google Shape;807;p30"/>
          <p:cNvCxnSpPr>
            <a:stCxn id="800" idx="4"/>
            <a:endCxn id="798" idx="0"/>
          </p:cNvCxnSpPr>
          <p:nvPr/>
        </p:nvCxnSpPr>
        <p:spPr>
          <a:xfrm flipH="1">
            <a:off x="4571388" y="2658035"/>
            <a:ext cx="600" cy="272700"/>
          </a:xfrm>
          <a:prstGeom prst="straightConnector1">
            <a:avLst/>
          </a:prstGeom>
          <a:noFill/>
          <a:ln cap="flat" cmpd="sng" w="19050">
            <a:solidFill>
              <a:schemeClr val="dk1"/>
            </a:solidFill>
            <a:prstDash val="solid"/>
            <a:round/>
            <a:headEnd len="med" w="med" type="none"/>
            <a:tailEnd len="med" w="med" type="none"/>
          </a:ln>
        </p:spPr>
      </p:cxnSp>
      <p:cxnSp>
        <p:nvCxnSpPr>
          <p:cNvPr id="808" name="Google Shape;808;p30"/>
          <p:cNvCxnSpPr>
            <a:stCxn id="802" idx="4"/>
            <a:endCxn id="795" idx="0"/>
          </p:cNvCxnSpPr>
          <p:nvPr/>
        </p:nvCxnSpPr>
        <p:spPr>
          <a:xfrm flipH="1">
            <a:off x="7209288" y="2658035"/>
            <a:ext cx="1200" cy="272700"/>
          </a:xfrm>
          <a:prstGeom prst="straightConnector1">
            <a:avLst/>
          </a:prstGeom>
          <a:noFill/>
          <a:ln cap="flat" cmpd="sng" w="19050">
            <a:solidFill>
              <a:schemeClr val="dk1"/>
            </a:solidFill>
            <a:prstDash val="solid"/>
            <a:round/>
            <a:headEnd len="med" w="med" type="none"/>
            <a:tailEnd len="med" w="med" type="none"/>
          </a:ln>
        </p:spPr>
      </p:cxnSp>
      <p:grpSp>
        <p:nvGrpSpPr>
          <p:cNvPr id="809" name="Google Shape;809;p30"/>
          <p:cNvGrpSpPr/>
          <p:nvPr/>
        </p:nvGrpSpPr>
        <p:grpSpPr>
          <a:xfrm>
            <a:off x="7027640" y="2162464"/>
            <a:ext cx="363316" cy="315437"/>
            <a:chOff x="6218300" y="4416175"/>
            <a:chExt cx="516000" cy="448000"/>
          </a:xfrm>
        </p:grpSpPr>
        <p:sp>
          <p:nvSpPr>
            <p:cNvPr id="810" name="Google Shape;810;p30"/>
            <p:cNvSpPr/>
            <p:nvPr/>
          </p:nvSpPr>
          <p:spPr>
            <a:xfrm>
              <a:off x="6462150" y="4525375"/>
              <a:ext cx="28250" cy="141250"/>
            </a:xfrm>
            <a:custGeom>
              <a:rect b="b" l="l" r="r" t="t"/>
              <a:pathLst>
                <a:path extrusionOk="0" h="5650" w="1130">
                  <a:moveTo>
                    <a:pt x="566" y="1"/>
                  </a:moveTo>
                  <a:cubicBezTo>
                    <a:pt x="253" y="1"/>
                    <a:pt x="0" y="254"/>
                    <a:pt x="0" y="567"/>
                  </a:cubicBezTo>
                  <a:lnTo>
                    <a:pt x="0" y="5087"/>
                  </a:lnTo>
                  <a:cubicBezTo>
                    <a:pt x="0" y="5397"/>
                    <a:pt x="253" y="5650"/>
                    <a:pt x="566" y="5650"/>
                  </a:cubicBezTo>
                  <a:cubicBezTo>
                    <a:pt x="877" y="5650"/>
                    <a:pt x="1130" y="5397"/>
                    <a:pt x="1130" y="5087"/>
                  </a:cubicBezTo>
                  <a:lnTo>
                    <a:pt x="1130" y="567"/>
                  </a:lnTo>
                  <a:cubicBezTo>
                    <a:pt x="1130" y="254"/>
                    <a:pt x="877" y="1"/>
                    <a:pt x="56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811" name="Google Shape;811;p30"/>
            <p:cNvSpPr/>
            <p:nvPr/>
          </p:nvSpPr>
          <p:spPr>
            <a:xfrm>
              <a:off x="6218300" y="4416175"/>
              <a:ext cx="516000" cy="448000"/>
            </a:xfrm>
            <a:custGeom>
              <a:rect b="b" l="l" r="r" t="t"/>
              <a:pathLst>
                <a:path extrusionOk="0" h="17920" w="20640">
                  <a:moveTo>
                    <a:pt x="10320" y="3240"/>
                  </a:moveTo>
                  <a:cubicBezTo>
                    <a:pt x="11254" y="3240"/>
                    <a:pt x="12013" y="3998"/>
                    <a:pt x="12013" y="4935"/>
                  </a:cubicBezTo>
                  <a:lnTo>
                    <a:pt x="12013" y="9452"/>
                  </a:lnTo>
                  <a:cubicBezTo>
                    <a:pt x="12013" y="10385"/>
                    <a:pt x="11254" y="11144"/>
                    <a:pt x="10320" y="11144"/>
                  </a:cubicBezTo>
                  <a:cubicBezTo>
                    <a:pt x="9384" y="11144"/>
                    <a:pt x="8625" y="10385"/>
                    <a:pt x="8625" y="9452"/>
                  </a:cubicBezTo>
                  <a:lnTo>
                    <a:pt x="8625" y="4935"/>
                  </a:lnTo>
                  <a:cubicBezTo>
                    <a:pt x="8625" y="3998"/>
                    <a:pt x="9384" y="3240"/>
                    <a:pt x="10320" y="3240"/>
                  </a:cubicBezTo>
                  <a:close/>
                  <a:moveTo>
                    <a:pt x="10320" y="12274"/>
                  </a:moveTo>
                  <a:cubicBezTo>
                    <a:pt x="10538" y="12274"/>
                    <a:pt x="10758" y="12316"/>
                    <a:pt x="10968" y="12403"/>
                  </a:cubicBezTo>
                  <a:cubicBezTo>
                    <a:pt x="11600" y="12665"/>
                    <a:pt x="12013" y="13282"/>
                    <a:pt x="12013" y="13969"/>
                  </a:cubicBezTo>
                  <a:cubicBezTo>
                    <a:pt x="12013" y="14902"/>
                    <a:pt x="11254" y="15661"/>
                    <a:pt x="10320" y="15661"/>
                  </a:cubicBezTo>
                  <a:cubicBezTo>
                    <a:pt x="9634" y="15661"/>
                    <a:pt x="9017" y="15248"/>
                    <a:pt x="8755" y="14616"/>
                  </a:cubicBezTo>
                  <a:cubicBezTo>
                    <a:pt x="8493" y="13984"/>
                    <a:pt x="8637" y="13255"/>
                    <a:pt x="9122" y="12770"/>
                  </a:cubicBezTo>
                  <a:cubicBezTo>
                    <a:pt x="9446" y="12446"/>
                    <a:pt x="9880" y="12274"/>
                    <a:pt x="10320" y="12274"/>
                  </a:cubicBezTo>
                  <a:close/>
                  <a:moveTo>
                    <a:pt x="10319" y="1"/>
                  </a:moveTo>
                  <a:cubicBezTo>
                    <a:pt x="9352" y="1"/>
                    <a:pt x="8386" y="487"/>
                    <a:pt x="7848" y="1460"/>
                  </a:cubicBezTo>
                  <a:lnTo>
                    <a:pt x="1040" y="13731"/>
                  </a:lnTo>
                  <a:cubicBezTo>
                    <a:pt x="1" y="15613"/>
                    <a:pt x="1359" y="17919"/>
                    <a:pt x="3509" y="17919"/>
                  </a:cubicBezTo>
                  <a:lnTo>
                    <a:pt x="17129" y="17919"/>
                  </a:lnTo>
                  <a:cubicBezTo>
                    <a:pt x="19279" y="17919"/>
                    <a:pt x="20640" y="15616"/>
                    <a:pt x="19598" y="13731"/>
                  </a:cubicBezTo>
                  <a:lnTo>
                    <a:pt x="12790" y="1460"/>
                  </a:lnTo>
                  <a:cubicBezTo>
                    <a:pt x="12252" y="487"/>
                    <a:pt x="11286" y="1"/>
                    <a:pt x="1031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812" name="Google Shape;812;p30"/>
            <p:cNvSpPr/>
            <p:nvPr/>
          </p:nvSpPr>
          <p:spPr>
            <a:xfrm>
              <a:off x="6462150" y="4751225"/>
              <a:ext cx="28250" cy="28250"/>
            </a:xfrm>
            <a:custGeom>
              <a:rect b="b" l="l" r="r" t="t"/>
              <a:pathLst>
                <a:path extrusionOk="0" h="1130" w="1130">
                  <a:moveTo>
                    <a:pt x="566" y="1"/>
                  </a:moveTo>
                  <a:cubicBezTo>
                    <a:pt x="253" y="1"/>
                    <a:pt x="0" y="253"/>
                    <a:pt x="0" y="567"/>
                  </a:cubicBezTo>
                  <a:cubicBezTo>
                    <a:pt x="0" y="877"/>
                    <a:pt x="253" y="1130"/>
                    <a:pt x="566" y="1130"/>
                  </a:cubicBezTo>
                  <a:cubicBezTo>
                    <a:pt x="877" y="1130"/>
                    <a:pt x="1130" y="877"/>
                    <a:pt x="1130" y="567"/>
                  </a:cubicBezTo>
                  <a:cubicBezTo>
                    <a:pt x="1130" y="253"/>
                    <a:pt x="877" y="1"/>
                    <a:pt x="56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813" name="Google Shape;813;p30"/>
          <p:cNvGrpSpPr/>
          <p:nvPr/>
        </p:nvGrpSpPr>
        <p:grpSpPr>
          <a:xfrm>
            <a:off x="1768699" y="2156313"/>
            <a:ext cx="329601" cy="327739"/>
            <a:chOff x="5727850" y="3609275"/>
            <a:chExt cx="278850" cy="277275"/>
          </a:xfrm>
        </p:grpSpPr>
        <p:sp>
          <p:nvSpPr>
            <p:cNvPr id="814" name="Google Shape;814;p30"/>
            <p:cNvSpPr/>
            <p:nvPr/>
          </p:nvSpPr>
          <p:spPr>
            <a:xfrm>
              <a:off x="5884600" y="3765225"/>
              <a:ext cx="122100" cy="121325"/>
            </a:xfrm>
            <a:custGeom>
              <a:rect b="b" l="l" r="r" t="t"/>
              <a:pathLst>
                <a:path extrusionOk="0" h="4853" w="4884">
                  <a:moveTo>
                    <a:pt x="2426" y="662"/>
                  </a:moveTo>
                  <a:cubicBezTo>
                    <a:pt x="2646" y="662"/>
                    <a:pt x="2804" y="819"/>
                    <a:pt x="2804" y="1008"/>
                  </a:cubicBezTo>
                  <a:cubicBezTo>
                    <a:pt x="2804" y="1197"/>
                    <a:pt x="2646" y="1355"/>
                    <a:pt x="2426" y="1355"/>
                  </a:cubicBezTo>
                  <a:cubicBezTo>
                    <a:pt x="2237" y="1355"/>
                    <a:pt x="2079" y="1197"/>
                    <a:pt x="2079" y="1008"/>
                  </a:cubicBezTo>
                  <a:cubicBezTo>
                    <a:pt x="2079" y="819"/>
                    <a:pt x="2237" y="662"/>
                    <a:pt x="2426" y="662"/>
                  </a:cubicBezTo>
                  <a:close/>
                  <a:moveTo>
                    <a:pt x="2426" y="1670"/>
                  </a:moveTo>
                  <a:cubicBezTo>
                    <a:pt x="2646" y="1670"/>
                    <a:pt x="2804" y="1828"/>
                    <a:pt x="2804" y="2048"/>
                  </a:cubicBezTo>
                  <a:lnTo>
                    <a:pt x="2804" y="3781"/>
                  </a:lnTo>
                  <a:cubicBezTo>
                    <a:pt x="2804" y="3970"/>
                    <a:pt x="2646" y="4127"/>
                    <a:pt x="2426" y="4127"/>
                  </a:cubicBezTo>
                  <a:cubicBezTo>
                    <a:pt x="2237" y="4127"/>
                    <a:pt x="2079" y="3970"/>
                    <a:pt x="2079" y="3781"/>
                  </a:cubicBezTo>
                  <a:lnTo>
                    <a:pt x="2079" y="2048"/>
                  </a:lnTo>
                  <a:cubicBezTo>
                    <a:pt x="2079" y="1828"/>
                    <a:pt x="2237" y="1670"/>
                    <a:pt x="2426" y="1670"/>
                  </a:cubicBezTo>
                  <a:close/>
                  <a:moveTo>
                    <a:pt x="2426" y="0"/>
                  </a:moveTo>
                  <a:cubicBezTo>
                    <a:pt x="1103" y="0"/>
                    <a:pt x="0" y="1103"/>
                    <a:pt x="0" y="2426"/>
                  </a:cubicBezTo>
                  <a:cubicBezTo>
                    <a:pt x="0" y="3749"/>
                    <a:pt x="1103" y="4852"/>
                    <a:pt x="2426" y="4852"/>
                  </a:cubicBezTo>
                  <a:cubicBezTo>
                    <a:pt x="3781" y="4852"/>
                    <a:pt x="4883" y="3749"/>
                    <a:pt x="4883" y="2426"/>
                  </a:cubicBezTo>
                  <a:cubicBezTo>
                    <a:pt x="4883" y="1040"/>
                    <a:pt x="3781" y="0"/>
                    <a:pt x="242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0"/>
            <p:cNvSpPr/>
            <p:nvPr/>
          </p:nvSpPr>
          <p:spPr>
            <a:xfrm>
              <a:off x="5727850" y="3669125"/>
              <a:ext cx="35475" cy="216625"/>
            </a:xfrm>
            <a:custGeom>
              <a:rect b="b" l="l" r="r" t="t"/>
              <a:pathLst>
                <a:path extrusionOk="0" h="8665" w="1419">
                  <a:moveTo>
                    <a:pt x="32" y="1"/>
                  </a:moveTo>
                  <a:lnTo>
                    <a:pt x="32" y="7310"/>
                  </a:lnTo>
                  <a:cubicBezTo>
                    <a:pt x="1" y="8034"/>
                    <a:pt x="631" y="8665"/>
                    <a:pt x="1418" y="8665"/>
                  </a:cubicBezTo>
                  <a:lnTo>
                    <a:pt x="1418" y="347"/>
                  </a:lnTo>
                  <a:lnTo>
                    <a:pt x="1072" y="347"/>
                  </a:lnTo>
                  <a:cubicBezTo>
                    <a:pt x="662" y="347"/>
                    <a:pt x="316" y="253"/>
                    <a:pt x="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0"/>
            <p:cNvSpPr/>
            <p:nvPr/>
          </p:nvSpPr>
          <p:spPr>
            <a:xfrm>
              <a:off x="5779825" y="3677800"/>
              <a:ext cx="174900" cy="207950"/>
            </a:xfrm>
            <a:custGeom>
              <a:rect b="b" l="l" r="r" t="t"/>
              <a:pathLst>
                <a:path extrusionOk="0" h="8318" w="6996">
                  <a:moveTo>
                    <a:pt x="5262" y="693"/>
                  </a:moveTo>
                  <a:cubicBezTo>
                    <a:pt x="5451" y="693"/>
                    <a:pt x="5609" y="851"/>
                    <a:pt x="5609" y="1040"/>
                  </a:cubicBezTo>
                  <a:cubicBezTo>
                    <a:pt x="5609" y="1229"/>
                    <a:pt x="5451" y="1386"/>
                    <a:pt x="5262" y="1386"/>
                  </a:cubicBezTo>
                  <a:lnTo>
                    <a:pt x="1072" y="1386"/>
                  </a:lnTo>
                  <a:cubicBezTo>
                    <a:pt x="883" y="1386"/>
                    <a:pt x="726" y="1229"/>
                    <a:pt x="726" y="1040"/>
                  </a:cubicBezTo>
                  <a:cubicBezTo>
                    <a:pt x="726" y="851"/>
                    <a:pt x="883" y="693"/>
                    <a:pt x="1072" y="693"/>
                  </a:cubicBezTo>
                  <a:close/>
                  <a:moveTo>
                    <a:pt x="5262" y="2080"/>
                  </a:moveTo>
                  <a:cubicBezTo>
                    <a:pt x="5451" y="2080"/>
                    <a:pt x="5609" y="2237"/>
                    <a:pt x="5609" y="2426"/>
                  </a:cubicBezTo>
                  <a:cubicBezTo>
                    <a:pt x="5609" y="2615"/>
                    <a:pt x="5451" y="2773"/>
                    <a:pt x="5262" y="2773"/>
                  </a:cubicBezTo>
                  <a:lnTo>
                    <a:pt x="1072" y="2773"/>
                  </a:lnTo>
                  <a:cubicBezTo>
                    <a:pt x="883" y="2773"/>
                    <a:pt x="726" y="2615"/>
                    <a:pt x="726" y="2426"/>
                  </a:cubicBezTo>
                  <a:cubicBezTo>
                    <a:pt x="726" y="2237"/>
                    <a:pt x="883" y="2080"/>
                    <a:pt x="1072" y="2080"/>
                  </a:cubicBezTo>
                  <a:close/>
                  <a:moveTo>
                    <a:pt x="1" y="0"/>
                  </a:moveTo>
                  <a:lnTo>
                    <a:pt x="1" y="8318"/>
                  </a:lnTo>
                  <a:lnTo>
                    <a:pt x="4695" y="8318"/>
                  </a:lnTo>
                  <a:cubicBezTo>
                    <a:pt x="4002" y="7750"/>
                    <a:pt x="3498" y="6868"/>
                    <a:pt x="3498" y="5892"/>
                  </a:cubicBezTo>
                  <a:cubicBezTo>
                    <a:pt x="3498" y="5766"/>
                    <a:pt x="3561" y="5640"/>
                    <a:pt x="3561" y="5545"/>
                  </a:cubicBezTo>
                  <a:lnTo>
                    <a:pt x="1072" y="5545"/>
                  </a:lnTo>
                  <a:cubicBezTo>
                    <a:pt x="883" y="5545"/>
                    <a:pt x="726" y="5388"/>
                    <a:pt x="726" y="5167"/>
                  </a:cubicBezTo>
                  <a:lnTo>
                    <a:pt x="726" y="3812"/>
                  </a:lnTo>
                  <a:cubicBezTo>
                    <a:pt x="726" y="3592"/>
                    <a:pt x="883" y="3434"/>
                    <a:pt x="1072" y="3434"/>
                  </a:cubicBezTo>
                  <a:lnTo>
                    <a:pt x="4695" y="3434"/>
                  </a:lnTo>
                  <a:cubicBezTo>
                    <a:pt x="5199" y="3056"/>
                    <a:pt x="5861" y="2773"/>
                    <a:pt x="6617" y="2773"/>
                  </a:cubicBezTo>
                  <a:cubicBezTo>
                    <a:pt x="6743" y="2773"/>
                    <a:pt x="6869" y="2804"/>
                    <a:pt x="6995" y="2804"/>
                  </a:cubicBezTo>
                  <a:lnTo>
                    <a:pt x="699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0"/>
            <p:cNvSpPr/>
            <p:nvPr/>
          </p:nvSpPr>
          <p:spPr>
            <a:xfrm>
              <a:off x="5815275" y="3781750"/>
              <a:ext cx="66200" cy="17350"/>
            </a:xfrm>
            <a:custGeom>
              <a:rect b="b" l="l" r="r" t="t"/>
              <a:pathLst>
                <a:path extrusionOk="0" h="694" w="2648">
                  <a:moveTo>
                    <a:pt x="1" y="1"/>
                  </a:moveTo>
                  <a:lnTo>
                    <a:pt x="1" y="694"/>
                  </a:lnTo>
                  <a:lnTo>
                    <a:pt x="2301" y="694"/>
                  </a:lnTo>
                  <a:cubicBezTo>
                    <a:pt x="2364" y="473"/>
                    <a:pt x="2490" y="221"/>
                    <a:pt x="26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0"/>
            <p:cNvSpPr/>
            <p:nvPr/>
          </p:nvSpPr>
          <p:spPr>
            <a:xfrm>
              <a:off x="5727850" y="3609275"/>
              <a:ext cx="226075" cy="51225"/>
            </a:xfrm>
            <a:custGeom>
              <a:rect b="b" l="l" r="r" t="t"/>
              <a:pathLst>
                <a:path extrusionOk="0" h="2049" w="9043">
                  <a:moveTo>
                    <a:pt x="1072" y="0"/>
                  </a:moveTo>
                  <a:cubicBezTo>
                    <a:pt x="473" y="0"/>
                    <a:pt x="32" y="473"/>
                    <a:pt x="32" y="1040"/>
                  </a:cubicBezTo>
                  <a:cubicBezTo>
                    <a:pt x="1" y="1576"/>
                    <a:pt x="473" y="2048"/>
                    <a:pt x="1072" y="2048"/>
                  </a:cubicBezTo>
                  <a:lnTo>
                    <a:pt x="9043" y="2048"/>
                  </a:lnTo>
                  <a:cubicBezTo>
                    <a:pt x="8475" y="2048"/>
                    <a:pt x="8034" y="1576"/>
                    <a:pt x="8034" y="1040"/>
                  </a:cubicBezTo>
                  <a:cubicBezTo>
                    <a:pt x="8034" y="441"/>
                    <a:pt x="8507" y="0"/>
                    <a:pt x="90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9" name="Google Shape;819;p30"/>
          <p:cNvGrpSpPr/>
          <p:nvPr/>
        </p:nvGrpSpPr>
        <p:grpSpPr>
          <a:xfrm>
            <a:off x="4396026" y="2144685"/>
            <a:ext cx="351940" cy="350995"/>
            <a:chOff x="944600" y="3981825"/>
            <a:chExt cx="297750" cy="296950"/>
          </a:xfrm>
        </p:grpSpPr>
        <p:sp>
          <p:nvSpPr>
            <p:cNvPr id="820" name="Google Shape;820;p30"/>
            <p:cNvSpPr/>
            <p:nvPr/>
          </p:nvSpPr>
          <p:spPr>
            <a:xfrm>
              <a:off x="944600" y="3981825"/>
              <a:ext cx="297750" cy="296950"/>
            </a:xfrm>
            <a:custGeom>
              <a:rect b="b" l="l" r="r" t="t"/>
              <a:pathLst>
                <a:path extrusionOk="0" h="11878" w="11910">
                  <a:moveTo>
                    <a:pt x="6333" y="1418"/>
                  </a:moveTo>
                  <a:cubicBezTo>
                    <a:pt x="8539" y="1575"/>
                    <a:pt x="10303" y="3340"/>
                    <a:pt x="10461" y="5545"/>
                  </a:cubicBezTo>
                  <a:lnTo>
                    <a:pt x="10146" y="5545"/>
                  </a:lnTo>
                  <a:cubicBezTo>
                    <a:pt x="9957" y="5545"/>
                    <a:pt x="9799" y="5702"/>
                    <a:pt x="9799" y="5892"/>
                  </a:cubicBezTo>
                  <a:cubicBezTo>
                    <a:pt x="9799" y="6081"/>
                    <a:pt x="9957" y="6238"/>
                    <a:pt x="10146" y="6238"/>
                  </a:cubicBezTo>
                  <a:lnTo>
                    <a:pt x="10461" y="6238"/>
                  </a:lnTo>
                  <a:cubicBezTo>
                    <a:pt x="10303" y="8443"/>
                    <a:pt x="8539" y="10239"/>
                    <a:pt x="6333" y="10397"/>
                  </a:cubicBezTo>
                  <a:lnTo>
                    <a:pt x="6333" y="10082"/>
                  </a:lnTo>
                  <a:cubicBezTo>
                    <a:pt x="6333" y="9861"/>
                    <a:pt x="6176" y="9704"/>
                    <a:pt x="5955" y="9704"/>
                  </a:cubicBezTo>
                  <a:cubicBezTo>
                    <a:pt x="5766" y="9704"/>
                    <a:pt x="5609" y="9861"/>
                    <a:pt x="5609" y="10082"/>
                  </a:cubicBezTo>
                  <a:lnTo>
                    <a:pt x="5609" y="10397"/>
                  </a:lnTo>
                  <a:cubicBezTo>
                    <a:pt x="3403" y="10239"/>
                    <a:pt x="1639" y="8443"/>
                    <a:pt x="1482" y="6238"/>
                  </a:cubicBezTo>
                  <a:lnTo>
                    <a:pt x="1797" y="6238"/>
                  </a:lnTo>
                  <a:cubicBezTo>
                    <a:pt x="1986" y="6238"/>
                    <a:pt x="2143" y="6081"/>
                    <a:pt x="2143" y="5892"/>
                  </a:cubicBezTo>
                  <a:cubicBezTo>
                    <a:pt x="2143" y="5702"/>
                    <a:pt x="1986" y="5545"/>
                    <a:pt x="1797" y="5545"/>
                  </a:cubicBezTo>
                  <a:lnTo>
                    <a:pt x="1482" y="5545"/>
                  </a:lnTo>
                  <a:cubicBezTo>
                    <a:pt x="1639" y="3340"/>
                    <a:pt x="3403" y="1575"/>
                    <a:pt x="5609" y="1418"/>
                  </a:cubicBezTo>
                  <a:lnTo>
                    <a:pt x="5609" y="1733"/>
                  </a:lnTo>
                  <a:cubicBezTo>
                    <a:pt x="5609" y="1922"/>
                    <a:pt x="5766" y="2079"/>
                    <a:pt x="5955" y="2079"/>
                  </a:cubicBezTo>
                  <a:cubicBezTo>
                    <a:pt x="6176" y="2079"/>
                    <a:pt x="6333" y="1922"/>
                    <a:pt x="6333" y="1733"/>
                  </a:cubicBezTo>
                  <a:lnTo>
                    <a:pt x="6333" y="1418"/>
                  </a:lnTo>
                  <a:close/>
                  <a:moveTo>
                    <a:pt x="5955" y="0"/>
                  </a:moveTo>
                  <a:cubicBezTo>
                    <a:pt x="5766" y="0"/>
                    <a:pt x="5609" y="126"/>
                    <a:pt x="5609" y="347"/>
                  </a:cubicBezTo>
                  <a:lnTo>
                    <a:pt x="5609" y="725"/>
                  </a:lnTo>
                  <a:cubicBezTo>
                    <a:pt x="2994" y="882"/>
                    <a:pt x="946" y="2962"/>
                    <a:pt x="757" y="5576"/>
                  </a:cubicBezTo>
                  <a:lnTo>
                    <a:pt x="379" y="5576"/>
                  </a:lnTo>
                  <a:cubicBezTo>
                    <a:pt x="158" y="5576"/>
                    <a:pt x="1" y="5734"/>
                    <a:pt x="1" y="5923"/>
                  </a:cubicBezTo>
                  <a:cubicBezTo>
                    <a:pt x="1" y="6112"/>
                    <a:pt x="158" y="6270"/>
                    <a:pt x="379" y="6270"/>
                  </a:cubicBezTo>
                  <a:lnTo>
                    <a:pt x="757" y="6270"/>
                  </a:lnTo>
                  <a:cubicBezTo>
                    <a:pt x="915" y="8884"/>
                    <a:pt x="2994" y="10932"/>
                    <a:pt x="5609" y="11121"/>
                  </a:cubicBezTo>
                  <a:lnTo>
                    <a:pt x="5609" y="11531"/>
                  </a:lnTo>
                  <a:cubicBezTo>
                    <a:pt x="5609" y="11720"/>
                    <a:pt x="5766" y="11877"/>
                    <a:pt x="5955" y="11877"/>
                  </a:cubicBezTo>
                  <a:cubicBezTo>
                    <a:pt x="6176" y="11877"/>
                    <a:pt x="6333" y="11720"/>
                    <a:pt x="6333" y="11531"/>
                  </a:cubicBezTo>
                  <a:lnTo>
                    <a:pt x="6333" y="11121"/>
                  </a:lnTo>
                  <a:cubicBezTo>
                    <a:pt x="8917" y="10964"/>
                    <a:pt x="10965" y="8884"/>
                    <a:pt x="11154" y="6270"/>
                  </a:cubicBezTo>
                  <a:lnTo>
                    <a:pt x="11563" y="6270"/>
                  </a:lnTo>
                  <a:cubicBezTo>
                    <a:pt x="11752" y="6270"/>
                    <a:pt x="11910" y="6112"/>
                    <a:pt x="11910" y="5923"/>
                  </a:cubicBezTo>
                  <a:cubicBezTo>
                    <a:pt x="11910" y="5734"/>
                    <a:pt x="11752" y="5576"/>
                    <a:pt x="11563" y="5576"/>
                  </a:cubicBezTo>
                  <a:lnTo>
                    <a:pt x="11154" y="5576"/>
                  </a:lnTo>
                  <a:cubicBezTo>
                    <a:pt x="10996" y="2962"/>
                    <a:pt x="8917" y="914"/>
                    <a:pt x="6333" y="725"/>
                  </a:cubicBezTo>
                  <a:lnTo>
                    <a:pt x="6333" y="347"/>
                  </a:lnTo>
                  <a:cubicBezTo>
                    <a:pt x="6333" y="126"/>
                    <a:pt x="6176" y="0"/>
                    <a:pt x="59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0"/>
            <p:cNvSpPr/>
            <p:nvPr/>
          </p:nvSpPr>
          <p:spPr>
            <a:xfrm>
              <a:off x="1058025" y="4155875"/>
              <a:ext cx="72500" cy="52000"/>
            </a:xfrm>
            <a:custGeom>
              <a:rect b="b" l="l" r="r" t="t"/>
              <a:pathLst>
                <a:path extrusionOk="0" h="2080" w="2900">
                  <a:moveTo>
                    <a:pt x="1418" y="1"/>
                  </a:moveTo>
                  <a:cubicBezTo>
                    <a:pt x="851" y="1"/>
                    <a:pt x="316" y="347"/>
                    <a:pt x="127" y="914"/>
                  </a:cubicBezTo>
                  <a:cubicBezTo>
                    <a:pt x="1" y="1166"/>
                    <a:pt x="1" y="1450"/>
                    <a:pt x="95" y="1765"/>
                  </a:cubicBezTo>
                  <a:cubicBezTo>
                    <a:pt x="473" y="1954"/>
                    <a:pt x="946" y="2080"/>
                    <a:pt x="1418" y="2080"/>
                  </a:cubicBezTo>
                  <a:cubicBezTo>
                    <a:pt x="1891" y="2080"/>
                    <a:pt x="2332" y="1954"/>
                    <a:pt x="2773" y="1765"/>
                  </a:cubicBezTo>
                  <a:cubicBezTo>
                    <a:pt x="2899" y="1387"/>
                    <a:pt x="2805" y="946"/>
                    <a:pt x="2616" y="599"/>
                  </a:cubicBezTo>
                  <a:cubicBezTo>
                    <a:pt x="2332" y="221"/>
                    <a:pt x="1891" y="1"/>
                    <a:pt x="141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0"/>
            <p:cNvSpPr/>
            <p:nvPr/>
          </p:nvSpPr>
          <p:spPr>
            <a:xfrm>
              <a:off x="1076150" y="4103900"/>
              <a:ext cx="35475" cy="35475"/>
            </a:xfrm>
            <a:custGeom>
              <a:rect b="b" l="l" r="r" t="t"/>
              <a:pathLst>
                <a:path extrusionOk="0" h="1419" w="1419">
                  <a:moveTo>
                    <a:pt x="693" y="0"/>
                  </a:moveTo>
                  <a:cubicBezTo>
                    <a:pt x="315" y="0"/>
                    <a:pt x="0" y="315"/>
                    <a:pt x="0" y="693"/>
                  </a:cubicBezTo>
                  <a:cubicBezTo>
                    <a:pt x="0" y="1103"/>
                    <a:pt x="315" y="1418"/>
                    <a:pt x="693" y="1418"/>
                  </a:cubicBezTo>
                  <a:cubicBezTo>
                    <a:pt x="1103" y="1355"/>
                    <a:pt x="1418" y="1040"/>
                    <a:pt x="1418" y="693"/>
                  </a:cubicBezTo>
                  <a:cubicBezTo>
                    <a:pt x="1418" y="315"/>
                    <a:pt x="1103" y="0"/>
                    <a:pt x="69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0"/>
            <p:cNvSpPr/>
            <p:nvPr/>
          </p:nvSpPr>
          <p:spPr>
            <a:xfrm>
              <a:off x="1016275" y="4051125"/>
              <a:ext cx="155975" cy="137075"/>
            </a:xfrm>
            <a:custGeom>
              <a:rect b="b" l="l" r="r" t="t"/>
              <a:pathLst>
                <a:path extrusionOk="0" h="5483" w="6239">
                  <a:moveTo>
                    <a:pt x="3088" y="1"/>
                  </a:moveTo>
                  <a:cubicBezTo>
                    <a:pt x="1356" y="1"/>
                    <a:pt x="1" y="1387"/>
                    <a:pt x="1" y="3120"/>
                  </a:cubicBezTo>
                  <a:cubicBezTo>
                    <a:pt x="1" y="4033"/>
                    <a:pt x="379" y="4852"/>
                    <a:pt x="1041" y="5451"/>
                  </a:cubicBezTo>
                  <a:cubicBezTo>
                    <a:pt x="1041" y="5262"/>
                    <a:pt x="1104" y="5041"/>
                    <a:pt x="1167" y="4852"/>
                  </a:cubicBezTo>
                  <a:cubicBezTo>
                    <a:pt x="1324" y="4380"/>
                    <a:pt x="1671" y="4002"/>
                    <a:pt x="2112" y="3750"/>
                  </a:cubicBezTo>
                  <a:cubicBezTo>
                    <a:pt x="1891" y="3498"/>
                    <a:pt x="1734" y="3151"/>
                    <a:pt x="1734" y="2804"/>
                  </a:cubicBezTo>
                  <a:cubicBezTo>
                    <a:pt x="1734" y="2048"/>
                    <a:pt x="2364" y="1418"/>
                    <a:pt x="3088" y="1418"/>
                  </a:cubicBezTo>
                  <a:cubicBezTo>
                    <a:pt x="3845" y="1418"/>
                    <a:pt x="4475" y="2048"/>
                    <a:pt x="4475" y="2804"/>
                  </a:cubicBezTo>
                  <a:cubicBezTo>
                    <a:pt x="4475" y="3151"/>
                    <a:pt x="4317" y="3529"/>
                    <a:pt x="4097" y="3750"/>
                  </a:cubicBezTo>
                  <a:cubicBezTo>
                    <a:pt x="4349" y="3907"/>
                    <a:pt x="4632" y="4128"/>
                    <a:pt x="4790" y="4411"/>
                  </a:cubicBezTo>
                  <a:cubicBezTo>
                    <a:pt x="4979" y="4726"/>
                    <a:pt x="5105" y="5073"/>
                    <a:pt x="5136" y="5482"/>
                  </a:cubicBezTo>
                  <a:cubicBezTo>
                    <a:pt x="5766" y="4884"/>
                    <a:pt x="6207" y="4096"/>
                    <a:pt x="6207" y="3151"/>
                  </a:cubicBezTo>
                  <a:cubicBezTo>
                    <a:pt x="6239" y="1418"/>
                    <a:pt x="4821" y="1"/>
                    <a:pt x="30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7" name="Shape 827"/>
        <p:cNvGrpSpPr/>
        <p:nvPr/>
      </p:nvGrpSpPr>
      <p:grpSpPr>
        <a:xfrm>
          <a:off x="0" y="0"/>
          <a:ext cx="0" cy="0"/>
          <a:chOff x="0" y="0"/>
          <a:chExt cx="0" cy="0"/>
        </a:xfrm>
      </p:grpSpPr>
      <p:sp>
        <p:nvSpPr>
          <p:cNvPr id="828" name="Google Shape;828;p31"/>
          <p:cNvSpPr txBox="1"/>
          <p:nvPr>
            <p:ph type="title"/>
          </p:nvPr>
        </p:nvSpPr>
        <p:spPr>
          <a:xfrm>
            <a:off x="720000" y="570550"/>
            <a:ext cx="77034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International politics thesis infographics</a:t>
            </a:r>
            <a:endParaRPr/>
          </a:p>
        </p:txBody>
      </p:sp>
      <p:grpSp>
        <p:nvGrpSpPr>
          <p:cNvPr id="829" name="Google Shape;829;p31"/>
          <p:cNvGrpSpPr/>
          <p:nvPr/>
        </p:nvGrpSpPr>
        <p:grpSpPr>
          <a:xfrm>
            <a:off x="6337553" y="1389100"/>
            <a:ext cx="2091009" cy="981000"/>
            <a:chOff x="6337553" y="1389100"/>
            <a:chExt cx="2091009" cy="981000"/>
          </a:xfrm>
        </p:grpSpPr>
        <p:sp>
          <p:nvSpPr>
            <p:cNvPr id="830" name="Google Shape;830;p31"/>
            <p:cNvSpPr txBox="1"/>
            <p:nvPr/>
          </p:nvSpPr>
          <p:spPr>
            <a:xfrm>
              <a:off x="6337553" y="1783900"/>
              <a:ext cx="2091000" cy="5862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a:solidFill>
                    <a:schemeClr val="dk1"/>
                  </a:solidFill>
                  <a:latin typeface="Montserrat"/>
                  <a:ea typeface="Montserrat"/>
                  <a:cs typeface="Montserrat"/>
                  <a:sym typeface="Montserrat"/>
                </a:rPr>
                <a:t>Despite being red, Mars is a cold place</a:t>
              </a:r>
              <a:endParaRPr>
                <a:solidFill>
                  <a:schemeClr val="dk1"/>
                </a:solidFill>
                <a:latin typeface="Montserrat"/>
                <a:ea typeface="Montserrat"/>
                <a:cs typeface="Montserrat"/>
                <a:sym typeface="Montserrat"/>
              </a:endParaRPr>
            </a:p>
          </p:txBody>
        </p:sp>
        <p:sp>
          <p:nvSpPr>
            <p:cNvPr id="831" name="Google Shape;831;p31"/>
            <p:cNvSpPr/>
            <p:nvPr/>
          </p:nvSpPr>
          <p:spPr>
            <a:xfrm>
              <a:off x="6337562" y="1389100"/>
              <a:ext cx="2091000" cy="471000"/>
            </a:xfrm>
            <a:prstGeom prst="roundRect">
              <a:avLst>
                <a:gd fmla="val 0" name="adj"/>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2000">
                  <a:solidFill>
                    <a:schemeClr val="dk1"/>
                  </a:solidFill>
                  <a:latin typeface="Oswald"/>
                  <a:ea typeface="Oswald"/>
                  <a:cs typeface="Oswald"/>
                  <a:sym typeface="Oswald"/>
                </a:rPr>
                <a:t>Issues</a:t>
              </a:r>
              <a:endParaRPr b="1" sz="2000">
                <a:solidFill>
                  <a:schemeClr val="dk1"/>
                </a:solidFill>
                <a:latin typeface="Oswald"/>
                <a:ea typeface="Oswald"/>
                <a:cs typeface="Oswald"/>
                <a:sym typeface="Oswald"/>
              </a:endParaRPr>
            </a:p>
          </p:txBody>
        </p:sp>
      </p:grpSp>
      <p:grpSp>
        <p:nvGrpSpPr>
          <p:cNvPr id="832" name="Google Shape;832;p31"/>
          <p:cNvGrpSpPr/>
          <p:nvPr/>
        </p:nvGrpSpPr>
        <p:grpSpPr>
          <a:xfrm>
            <a:off x="715550" y="1389100"/>
            <a:ext cx="2091025" cy="981000"/>
            <a:chOff x="715550" y="1389100"/>
            <a:chExt cx="2091025" cy="981000"/>
          </a:xfrm>
        </p:grpSpPr>
        <p:sp>
          <p:nvSpPr>
            <p:cNvPr id="833" name="Google Shape;833;p31"/>
            <p:cNvSpPr txBox="1"/>
            <p:nvPr/>
          </p:nvSpPr>
          <p:spPr>
            <a:xfrm>
              <a:off x="715575" y="1783900"/>
              <a:ext cx="2091000" cy="5862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a:solidFill>
                    <a:schemeClr val="dk1"/>
                  </a:solidFill>
                  <a:latin typeface="Montserrat"/>
                  <a:ea typeface="Montserrat"/>
                  <a:cs typeface="Montserrat"/>
                  <a:sym typeface="Montserrat"/>
                </a:rPr>
                <a:t>Mercury is quite a small planet</a:t>
              </a:r>
              <a:endParaRPr>
                <a:solidFill>
                  <a:schemeClr val="dk1"/>
                </a:solidFill>
                <a:latin typeface="Montserrat"/>
                <a:ea typeface="Montserrat"/>
                <a:cs typeface="Montserrat"/>
                <a:sym typeface="Montserrat"/>
              </a:endParaRPr>
            </a:p>
          </p:txBody>
        </p:sp>
        <p:sp>
          <p:nvSpPr>
            <p:cNvPr id="834" name="Google Shape;834;p31"/>
            <p:cNvSpPr/>
            <p:nvPr/>
          </p:nvSpPr>
          <p:spPr>
            <a:xfrm>
              <a:off x="715550" y="1389100"/>
              <a:ext cx="2091000" cy="471000"/>
            </a:xfrm>
            <a:prstGeom prst="roundRect">
              <a:avLst>
                <a:gd fmla="val 0" name="adj"/>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2000">
                  <a:solidFill>
                    <a:schemeClr val="dk1"/>
                  </a:solidFill>
                  <a:latin typeface="Oswald"/>
                  <a:ea typeface="Oswald"/>
                  <a:cs typeface="Oswald"/>
                  <a:sym typeface="Oswald"/>
                </a:rPr>
                <a:t>Human rights</a:t>
              </a:r>
              <a:endParaRPr b="1" sz="2000">
                <a:solidFill>
                  <a:schemeClr val="dk1"/>
                </a:solidFill>
                <a:latin typeface="Oswald"/>
                <a:ea typeface="Oswald"/>
                <a:cs typeface="Oswald"/>
                <a:sym typeface="Oswald"/>
              </a:endParaRPr>
            </a:p>
          </p:txBody>
        </p:sp>
      </p:grpSp>
      <p:grpSp>
        <p:nvGrpSpPr>
          <p:cNvPr id="835" name="Google Shape;835;p31"/>
          <p:cNvGrpSpPr/>
          <p:nvPr/>
        </p:nvGrpSpPr>
        <p:grpSpPr>
          <a:xfrm>
            <a:off x="715575" y="3296500"/>
            <a:ext cx="2091003" cy="981000"/>
            <a:chOff x="715575" y="3296500"/>
            <a:chExt cx="2091003" cy="981000"/>
          </a:xfrm>
        </p:grpSpPr>
        <p:sp>
          <p:nvSpPr>
            <p:cNvPr id="836" name="Google Shape;836;p31"/>
            <p:cNvSpPr txBox="1"/>
            <p:nvPr/>
          </p:nvSpPr>
          <p:spPr>
            <a:xfrm>
              <a:off x="715575" y="3691300"/>
              <a:ext cx="2091000" cy="5862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a:solidFill>
                    <a:schemeClr val="dk1"/>
                  </a:solidFill>
                  <a:latin typeface="Montserrat"/>
                  <a:ea typeface="Montserrat"/>
                  <a:cs typeface="Montserrat"/>
                  <a:sym typeface="Montserrat"/>
                </a:rPr>
                <a:t>Jupiter is the biggest planet of them all</a:t>
              </a:r>
              <a:endParaRPr>
                <a:solidFill>
                  <a:schemeClr val="dk1"/>
                </a:solidFill>
                <a:latin typeface="Montserrat"/>
                <a:ea typeface="Montserrat"/>
                <a:cs typeface="Montserrat"/>
                <a:sym typeface="Montserrat"/>
              </a:endParaRPr>
            </a:p>
          </p:txBody>
        </p:sp>
        <p:sp>
          <p:nvSpPr>
            <p:cNvPr id="837" name="Google Shape;837;p31"/>
            <p:cNvSpPr/>
            <p:nvPr/>
          </p:nvSpPr>
          <p:spPr>
            <a:xfrm>
              <a:off x="715578" y="3296500"/>
              <a:ext cx="2091000" cy="471000"/>
            </a:xfrm>
            <a:prstGeom prst="roundRect">
              <a:avLst>
                <a:gd fmla="val 0" name="adj"/>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2000">
                  <a:solidFill>
                    <a:schemeClr val="dk1"/>
                  </a:solidFill>
                  <a:latin typeface="Oswald"/>
                  <a:ea typeface="Oswald"/>
                  <a:cs typeface="Oswald"/>
                  <a:sym typeface="Oswald"/>
                </a:rPr>
                <a:t>Protect</a:t>
              </a:r>
              <a:endParaRPr b="1" sz="2000">
                <a:solidFill>
                  <a:schemeClr val="dk1"/>
                </a:solidFill>
                <a:latin typeface="Oswald"/>
                <a:ea typeface="Oswald"/>
                <a:cs typeface="Oswald"/>
                <a:sym typeface="Oswald"/>
              </a:endParaRPr>
            </a:p>
          </p:txBody>
        </p:sp>
      </p:grpSp>
      <p:grpSp>
        <p:nvGrpSpPr>
          <p:cNvPr id="838" name="Google Shape;838;p31"/>
          <p:cNvGrpSpPr/>
          <p:nvPr/>
        </p:nvGrpSpPr>
        <p:grpSpPr>
          <a:xfrm>
            <a:off x="6337553" y="3296500"/>
            <a:ext cx="2091009" cy="981000"/>
            <a:chOff x="6337553" y="3296500"/>
            <a:chExt cx="2091009" cy="981000"/>
          </a:xfrm>
        </p:grpSpPr>
        <p:sp>
          <p:nvSpPr>
            <p:cNvPr id="839" name="Google Shape;839;p31"/>
            <p:cNvSpPr txBox="1"/>
            <p:nvPr/>
          </p:nvSpPr>
          <p:spPr>
            <a:xfrm>
              <a:off x="6337553" y="3691300"/>
              <a:ext cx="2091000" cy="5862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a:solidFill>
                    <a:schemeClr val="dk1"/>
                  </a:solidFill>
                  <a:latin typeface="Montserrat"/>
                  <a:ea typeface="Montserrat"/>
                  <a:cs typeface="Montserrat"/>
                  <a:sym typeface="Montserrat"/>
                </a:rPr>
                <a:t>Saturn is a gas giant and has several rings</a:t>
              </a:r>
              <a:endParaRPr>
                <a:solidFill>
                  <a:schemeClr val="dk1"/>
                </a:solidFill>
                <a:latin typeface="Montserrat"/>
                <a:ea typeface="Montserrat"/>
                <a:cs typeface="Montserrat"/>
                <a:sym typeface="Montserrat"/>
              </a:endParaRPr>
            </a:p>
          </p:txBody>
        </p:sp>
        <p:sp>
          <p:nvSpPr>
            <p:cNvPr id="840" name="Google Shape;840;p31"/>
            <p:cNvSpPr/>
            <p:nvPr/>
          </p:nvSpPr>
          <p:spPr>
            <a:xfrm>
              <a:off x="6337562" y="3296500"/>
              <a:ext cx="2091000" cy="471000"/>
            </a:xfrm>
            <a:prstGeom prst="roundRect">
              <a:avLst>
                <a:gd fmla="val 0" name="adj"/>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2000">
                  <a:solidFill>
                    <a:schemeClr val="dk1"/>
                  </a:solidFill>
                  <a:latin typeface="Oswald"/>
                  <a:ea typeface="Oswald"/>
                  <a:cs typeface="Oswald"/>
                  <a:sym typeface="Oswald"/>
                </a:rPr>
                <a:t>Promote</a:t>
              </a:r>
              <a:endParaRPr b="1" sz="2000">
                <a:solidFill>
                  <a:schemeClr val="dk1"/>
                </a:solidFill>
                <a:latin typeface="Oswald"/>
                <a:ea typeface="Oswald"/>
                <a:cs typeface="Oswald"/>
                <a:sym typeface="Oswald"/>
              </a:endParaRPr>
            </a:p>
          </p:txBody>
        </p:sp>
      </p:grpSp>
      <p:sp>
        <p:nvSpPr>
          <p:cNvPr id="841" name="Google Shape;841;p31"/>
          <p:cNvSpPr/>
          <p:nvPr/>
        </p:nvSpPr>
        <p:spPr>
          <a:xfrm>
            <a:off x="3526575" y="2101450"/>
            <a:ext cx="2091000" cy="953700"/>
          </a:xfrm>
          <a:prstGeom prst="roundRect">
            <a:avLst>
              <a:gd fmla="val 0" name="adj"/>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2000">
                <a:solidFill>
                  <a:schemeClr val="dk1"/>
                </a:solidFill>
                <a:latin typeface="Oswald"/>
                <a:ea typeface="Oswald"/>
                <a:cs typeface="Oswald"/>
                <a:sym typeface="Oswald"/>
              </a:rPr>
              <a:t>Human rights and international law</a:t>
            </a:r>
            <a:endParaRPr b="1" sz="2000">
              <a:solidFill>
                <a:schemeClr val="dk1"/>
              </a:solidFill>
              <a:latin typeface="Oswald"/>
              <a:ea typeface="Oswald"/>
              <a:cs typeface="Oswald"/>
              <a:sym typeface="Oswald"/>
            </a:endParaRPr>
          </a:p>
        </p:txBody>
      </p:sp>
      <p:cxnSp>
        <p:nvCxnSpPr>
          <p:cNvPr id="842" name="Google Shape;842;p31"/>
          <p:cNvCxnSpPr>
            <a:stCxn id="841" idx="1"/>
            <a:endCxn id="837" idx="3"/>
          </p:cNvCxnSpPr>
          <p:nvPr/>
        </p:nvCxnSpPr>
        <p:spPr>
          <a:xfrm flipH="1">
            <a:off x="2806575" y="2578300"/>
            <a:ext cx="720000" cy="953700"/>
          </a:xfrm>
          <a:prstGeom prst="bentConnector3">
            <a:avLst>
              <a:gd fmla="val 50000" name="adj1"/>
            </a:avLst>
          </a:prstGeom>
          <a:noFill/>
          <a:ln cap="flat" cmpd="sng" w="19050">
            <a:solidFill>
              <a:schemeClr val="dk1"/>
            </a:solidFill>
            <a:prstDash val="solid"/>
            <a:round/>
            <a:headEnd len="med" w="med" type="none"/>
            <a:tailEnd len="med" w="med" type="none"/>
          </a:ln>
        </p:spPr>
      </p:cxnSp>
      <p:cxnSp>
        <p:nvCxnSpPr>
          <p:cNvPr id="843" name="Google Shape;843;p31"/>
          <p:cNvCxnSpPr>
            <a:stCxn id="841" idx="1"/>
            <a:endCxn id="834" idx="3"/>
          </p:cNvCxnSpPr>
          <p:nvPr/>
        </p:nvCxnSpPr>
        <p:spPr>
          <a:xfrm rot="10800000">
            <a:off x="2806575" y="1624600"/>
            <a:ext cx="720000" cy="953700"/>
          </a:xfrm>
          <a:prstGeom prst="bentConnector3">
            <a:avLst>
              <a:gd fmla="val 50002" name="adj1"/>
            </a:avLst>
          </a:prstGeom>
          <a:noFill/>
          <a:ln cap="flat" cmpd="sng" w="19050">
            <a:solidFill>
              <a:schemeClr val="dk1"/>
            </a:solidFill>
            <a:prstDash val="solid"/>
            <a:round/>
            <a:headEnd len="med" w="med" type="none"/>
            <a:tailEnd len="med" w="med" type="none"/>
          </a:ln>
        </p:spPr>
      </p:cxnSp>
      <p:cxnSp>
        <p:nvCxnSpPr>
          <p:cNvPr id="844" name="Google Shape;844;p31"/>
          <p:cNvCxnSpPr>
            <a:stCxn id="841" idx="3"/>
            <a:endCxn id="831" idx="1"/>
          </p:cNvCxnSpPr>
          <p:nvPr/>
        </p:nvCxnSpPr>
        <p:spPr>
          <a:xfrm flipH="1" rot="10800000">
            <a:off x="5617575" y="1624600"/>
            <a:ext cx="720000" cy="953700"/>
          </a:xfrm>
          <a:prstGeom prst="bentConnector3">
            <a:avLst>
              <a:gd fmla="val 49999" name="adj1"/>
            </a:avLst>
          </a:prstGeom>
          <a:noFill/>
          <a:ln cap="flat" cmpd="sng" w="19050">
            <a:solidFill>
              <a:schemeClr val="dk1"/>
            </a:solidFill>
            <a:prstDash val="solid"/>
            <a:round/>
            <a:headEnd len="med" w="med" type="none"/>
            <a:tailEnd len="med" w="med" type="none"/>
          </a:ln>
        </p:spPr>
      </p:cxnSp>
      <p:cxnSp>
        <p:nvCxnSpPr>
          <p:cNvPr id="845" name="Google Shape;845;p31"/>
          <p:cNvCxnSpPr>
            <a:stCxn id="841" idx="3"/>
            <a:endCxn id="840" idx="1"/>
          </p:cNvCxnSpPr>
          <p:nvPr/>
        </p:nvCxnSpPr>
        <p:spPr>
          <a:xfrm>
            <a:off x="5617575" y="2578300"/>
            <a:ext cx="720000" cy="953700"/>
          </a:xfrm>
          <a:prstGeom prst="bentConnector3">
            <a:avLst>
              <a:gd fmla="val 49999" name="adj1"/>
            </a:avLst>
          </a:prstGeom>
          <a:noFill/>
          <a:ln cap="flat" cmpd="sng" w="19050">
            <a:solidFill>
              <a:schemeClr val="dk1"/>
            </a:solidFill>
            <a:prstDash val="solid"/>
            <a:round/>
            <a:headEnd len="med" w="med" type="none"/>
            <a:tailEnd len="med" w="med" type="none"/>
          </a:ln>
        </p:spPr>
      </p:cxnSp>
      <p:grpSp>
        <p:nvGrpSpPr>
          <p:cNvPr id="846" name="Google Shape;846;p31"/>
          <p:cNvGrpSpPr/>
          <p:nvPr/>
        </p:nvGrpSpPr>
        <p:grpSpPr>
          <a:xfrm>
            <a:off x="4386174" y="3055154"/>
            <a:ext cx="371814" cy="338690"/>
            <a:chOff x="-40745125" y="3632900"/>
            <a:chExt cx="318225" cy="289875"/>
          </a:xfrm>
        </p:grpSpPr>
        <p:sp>
          <p:nvSpPr>
            <p:cNvPr id="847" name="Google Shape;847;p31"/>
            <p:cNvSpPr/>
            <p:nvPr/>
          </p:nvSpPr>
          <p:spPr>
            <a:xfrm>
              <a:off x="-40745125" y="3632900"/>
              <a:ext cx="300125" cy="82725"/>
            </a:xfrm>
            <a:custGeom>
              <a:rect b="b" l="l" r="r" t="t"/>
              <a:pathLst>
                <a:path extrusionOk="0" h="3309" w="12005">
                  <a:moveTo>
                    <a:pt x="1671" y="0"/>
                  </a:moveTo>
                  <a:cubicBezTo>
                    <a:pt x="757" y="0"/>
                    <a:pt x="1" y="757"/>
                    <a:pt x="1" y="1670"/>
                  </a:cubicBezTo>
                  <a:cubicBezTo>
                    <a:pt x="1" y="2552"/>
                    <a:pt x="757" y="3308"/>
                    <a:pt x="1671" y="3308"/>
                  </a:cubicBezTo>
                  <a:lnTo>
                    <a:pt x="11469" y="3308"/>
                  </a:lnTo>
                  <a:cubicBezTo>
                    <a:pt x="11815" y="3308"/>
                    <a:pt x="12004" y="2930"/>
                    <a:pt x="11784" y="2647"/>
                  </a:cubicBezTo>
                  <a:cubicBezTo>
                    <a:pt x="11595" y="2363"/>
                    <a:pt x="11469" y="2017"/>
                    <a:pt x="11469" y="1670"/>
                  </a:cubicBezTo>
                  <a:cubicBezTo>
                    <a:pt x="11469" y="1292"/>
                    <a:pt x="11595" y="946"/>
                    <a:pt x="11784" y="662"/>
                  </a:cubicBezTo>
                  <a:cubicBezTo>
                    <a:pt x="11973" y="410"/>
                    <a:pt x="11784" y="0"/>
                    <a:pt x="114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1"/>
            <p:cNvSpPr/>
            <p:nvPr/>
          </p:nvSpPr>
          <p:spPr>
            <a:xfrm>
              <a:off x="-40508050" y="3736075"/>
              <a:ext cx="21300" cy="82725"/>
            </a:xfrm>
            <a:custGeom>
              <a:rect b="b" l="l" r="r" t="t"/>
              <a:pathLst>
                <a:path extrusionOk="0" h="3309" w="852">
                  <a:moveTo>
                    <a:pt x="1" y="1"/>
                  </a:moveTo>
                  <a:lnTo>
                    <a:pt x="1" y="3309"/>
                  </a:lnTo>
                  <a:lnTo>
                    <a:pt x="852" y="3309"/>
                  </a:lnTo>
                  <a:lnTo>
                    <a:pt x="85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1"/>
            <p:cNvSpPr/>
            <p:nvPr/>
          </p:nvSpPr>
          <p:spPr>
            <a:xfrm>
              <a:off x="-40466300" y="3736875"/>
              <a:ext cx="39400" cy="82725"/>
            </a:xfrm>
            <a:custGeom>
              <a:rect b="b" l="l" r="r" t="t"/>
              <a:pathLst>
                <a:path extrusionOk="0" h="3309" w="1576">
                  <a:moveTo>
                    <a:pt x="1" y="0"/>
                  </a:moveTo>
                  <a:lnTo>
                    <a:pt x="1" y="3308"/>
                  </a:lnTo>
                  <a:lnTo>
                    <a:pt x="1198" y="3308"/>
                  </a:lnTo>
                  <a:cubicBezTo>
                    <a:pt x="1387" y="3277"/>
                    <a:pt x="1576" y="3088"/>
                    <a:pt x="1576" y="2899"/>
                  </a:cubicBezTo>
                  <a:lnTo>
                    <a:pt x="1576" y="410"/>
                  </a:lnTo>
                  <a:cubicBezTo>
                    <a:pt x="1576" y="158"/>
                    <a:pt x="1387" y="0"/>
                    <a:pt x="11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1"/>
            <p:cNvSpPr/>
            <p:nvPr/>
          </p:nvSpPr>
          <p:spPr>
            <a:xfrm>
              <a:off x="-40723050" y="3736075"/>
              <a:ext cx="194550" cy="82725"/>
            </a:xfrm>
            <a:custGeom>
              <a:rect b="b" l="l" r="r" t="t"/>
              <a:pathLst>
                <a:path extrusionOk="0" h="3309" w="7782">
                  <a:moveTo>
                    <a:pt x="441" y="1"/>
                  </a:moveTo>
                  <a:cubicBezTo>
                    <a:pt x="189" y="1"/>
                    <a:pt x="0" y="221"/>
                    <a:pt x="0" y="442"/>
                  </a:cubicBezTo>
                  <a:lnTo>
                    <a:pt x="0" y="2931"/>
                  </a:lnTo>
                  <a:cubicBezTo>
                    <a:pt x="0" y="3151"/>
                    <a:pt x="189" y="3309"/>
                    <a:pt x="441" y="3309"/>
                  </a:cubicBezTo>
                  <a:lnTo>
                    <a:pt x="7782" y="3309"/>
                  </a:lnTo>
                  <a:lnTo>
                    <a:pt x="778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1"/>
            <p:cNvSpPr/>
            <p:nvPr/>
          </p:nvSpPr>
          <p:spPr>
            <a:xfrm>
              <a:off x="-40681325" y="3839250"/>
              <a:ext cx="21300" cy="82725"/>
            </a:xfrm>
            <a:custGeom>
              <a:rect b="b" l="l" r="r" t="t"/>
              <a:pathLst>
                <a:path extrusionOk="0" h="3309" w="852">
                  <a:moveTo>
                    <a:pt x="1" y="1"/>
                  </a:moveTo>
                  <a:lnTo>
                    <a:pt x="1" y="3309"/>
                  </a:lnTo>
                  <a:lnTo>
                    <a:pt x="851" y="3309"/>
                  </a:lnTo>
                  <a:lnTo>
                    <a:pt x="85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1"/>
            <p:cNvSpPr/>
            <p:nvPr/>
          </p:nvSpPr>
          <p:spPr>
            <a:xfrm>
              <a:off x="-40639575" y="3840825"/>
              <a:ext cx="190625" cy="81950"/>
            </a:xfrm>
            <a:custGeom>
              <a:rect b="b" l="l" r="r" t="t"/>
              <a:pathLst>
                <a:path extrusionOk="0" h="3278" w="7625">
                  <a:moveTo>
                    <a:pt x="1" y="1"/>
                  </a:moveTo>
                  <a:lnTo>
                    <a:pt x="1" y="3277"/>
                  </a:lnTo>
                  <a:lnTo>
                    <a:pt x="7247" y="3277"/>
                  </a:lnTo>
                  <a:cubicBezTo>
                    <a:pt x="7467" y="3277"/>
                    <a:pt x="7625" y="3057"/>
                    <a:pt x="7625" y="2868"/>
                  </a:cubicBezTo>
                  <a:lnTo>
                    <a:pt x="7625" y="379"/>
                  </a:lnTo>
                  <a:cubicBezTo>
                    <a:pt x="7625" y="158"/>
                    <a:pt x="7436" y="1"/>
                    <a:pt x="72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1"/>
            <p:cNvSpPr/>
            <p:nvPr/>
          </p:nvSpPr>
          <p:spPr>
            <a:xfrm>
              <a:off x="-40745125" y="3840050"/>
              <a:ext cx="43350" cy="82725"/>
            </a:xfrm>
            <a:custGeom>
              <a:rect b="b" l="l" r="r" t="t"/>
              <a:pathLst>
                <a:path extrusionOk="0" h="3309" w="1734">
                  <a:moveTo>
                    <a:pt x="442" y="0"/>
                  </a:moveTo>
                  <a:cubicBezTo>
                    <a:pt x="190" y="0"/>
                    <a:pt x="1" y="189"/>
                    <a:pt x="1" y="378"/>
                  </a:cubicBezTo>
                  <a:lnTo>
                    <a:pt x="1" y="2867"/>
                  </a:lnTo>
                  <a:cubicBezTo>
                    <a:pt x="1" y="3088"/>
                    <a:pt x="190" y="3308"/>
                    <a:pt x="442" y="3308"/>
                  </a:cubicBezTo>
                  <a:lnTo>
                    <a:pt x="1734" y="3308"/>
                  </a:lnTo>
                  <a:lnTo>
                    <a:pt x="17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4" name="Google Shape;854;p31"/>
          <p:cNvGrpSpPr/>
          <p:nvPr/>
        </p:nvGrpSpPr>
        <p:grpSpPr>
          <a:xfrm>
            <a:off x="4408204" y="1752810"/>
            <a:ext cx="327739" cy="348631"/>
            <a:chOff x="5364750" y="3235150"/>
            <a:chExt cx="277275" cy="294950"/>
          </a:xfrm>
        </p:grpSpPr>
        <p:sp>
          <p:nvSpPr>
            <p:cNvPr id="855" name="Google Shape;855;p31"/>
            <p:cNvSpPr/>
            <p:nvPr/>
          </p:nvSpPr>
          <p:spPr>
            <a:xfrm>
              <a:off x="5502600" y="3235150"/>
              <a:ext cx="17350" cy="44125"/>
            </a:xfrm>
            <a:custGeom>
              <a:rect b="b" l="l" r="r" t="t"/>
              <a:pathLst>
                <a:path extrusionOk="0" h="1765" w="694">
                  <a:moveTo>
                    <a:pt x="347" y="1"/>
                  </a:moveTo>
                  <a:cubicBezTo>
                    <a:pt x="158" y="1"/>
                    <a:pt x="0" y="158"/>
                    <a:pt x="0" y="347"/>
                  </a:cubicBezTo>
                  <a:lnTo>
                    <a:pt x="0" y="1418"/>
                  </a:lnTo>
                  <a:cubicBezTo>
                    <a:pt x="0" y="1607"/>
                    <a:pt x="158" y="1765"/>
                    <a:pt x="347" y="1765"/>
                  </a:cubicBezTo>
                  <a:cubicBezTo>
                    <a:pt x="536" y="1765"/>
                    <a:pt x="693" y="1607"/>
                    <a:pt x="693" y="1418"/>
                  </a:cubicBezTo>
                  <a:lnTo>
                    <a:pt x="693" y="347"/>
                  </a:lnTo>
                  <a:cubicBezTo>
                    <a:pt x="693" y="158"/>
                    <a:pt x="536" y="1"/>
                    <a:pt x="3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1"/>
            <p:cNvSpPr/>
            <p:nvPr/>
          </p:nvSpPr>
          <p:spPr>
            <a:xfrm>
              <a:off x="5555375" y="3253850"/>
              <a:ext cx="35450" cy="34100"/>
            </a:xfrm>
            <a:custGeom>
              <a:rect b="b" l="l" r="r" t="t"/>
              <a:pathLst>
                <a:path extrusionOk="0" h="1364" w="1418">
                  <a:moveTo>
                    <a:pt x="1071" y="1"/>
                  </a:moveTo>
                  <a:cubicBezTo>
                    <a:pt x="977" y="1"/>
                    <a:pt x="882" y="24"/>
                    <a:pt x="819" y="72"/>
                  </a:cubicBezTo>
                  <a:lnTo>
                    <a:pt x="126" y="796"/>
                  </a:lnTo>
                  <a:cubicBezTo>
                    <a:pt x="0" y="922"/>
                    <a:pt x="0" y="1143"/>
                    <a:pt x="126" y="1269"/>
                  </a:cubicBezTo>
                  <a:cubicBezTo>
                    <a:pt x="189" y="1332"/>
                    <a:pt x="268" y="1363"/>
                    <a:pt x="350" y="1363"/>
                  </a:cubicBezTo>
                  <a:cubicBezTo>
                    <a:pt x="433" y="1363"/>
                    <a:pt x="520" y="1332"/>
                    <a:pt x="599" y="1269"/>
                  </a:cubicBezTo>
                  <a:lnTo>
                    <a:pt x="1323" y="544"/>
                  </a:lnTo>
                  <a:cubicBezTo>
                    <a:pt x="1418" y="418"/>
                    <a:pt x="1418" y="198"/>
                    <a:pt x="1323" y="72"/>
                  </a:cubicBezTo>
                  <a:cubicBezTo>
                    <a:pt x="1260" y="24"/>
                    <a:pt x="1166" y="1"/>
                    <a:pt x="107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1"/>
            <p:cNvSpPr/>
            <p:nvPr/>
          </p:nvSpPr>
          <p:spPr>
            <a:xfrm>
              <a:off x="5606550" y="3357225"/>
              <a:ext cx="35475" cy="18150"/>
            </a:xfrm>
            <a:custGeom>
              <a:rect b="b" l="l" r="r" t="t"/>
              <a:pathLst>
                <a:path extrusionOk="0" h="726" w="1419">
                  <a:moveTo>
                    <a:pt x="379" y="1"/>
                  </a:moveTo>
                  <a:cubicBezTo>
                    <a:pt x="158" y="1"/>
                    <a:pt x="1" y="158"/>
                    <a:pt x="1" y="347"/>
                  </a:cubicBezTo>
                  <a:cubicBezTo>
                    <a:pt x="1" y="568"/>
                    <a:pt x="158" y="725"/>
                    <a:pt x="379" y="725"/>
                  </a:cubicBezTo>
                  <a:lnTo>
                    <a:pt x="1072" y="725"/>
                  </a:lnTo>
                  <a:cubicBezTo>
                    <a:pt x="1261" y="725"/>
                    <a:pt x="1419" y="568"/>
                    <a:pt x="1419" y="347"/>
                  </a:cubicBezTo>
                  <a:cubicBezTo>
                    <a:pt x="1419" y="158"/>
                    <a:pt x="1261" y="1"/>
                    <a:pt x="107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1"/>
            <p:cNvSpPr/>
            <p:nvPr/>
          </p:nvSpPr>
          <p:spPr>
            <a:xfrm>
              <a:off x="5364750" y="3357225"/>
              <a:ext cx="35475" cy="17350"/>
            </a:xfrm>
            <a:custGeom>
              <a:rect b="b" l="l" r="r" t="t"/>
              <a:pathLst>
                <a:path extrusionOk="0" h="694" w="1419">
                  <a:moveTo>
                    <a:pt x="347" y="1"/>
                  </a:moveTo>
                  <a:cubicBezTo>
                    <a:pt x="158" y="1"/>
                    <a:pt x="1" y="158"/>
                    <a:pt x="1" y="347"/>
                  </a:cubicBezTo>
                  <a:cubicBezTo>
                    <a:pt x="1" y="568"/>
                    <a:pt x="158" y="694"/>
                    <a:pt x="347" y="694"/>
                  </a:cubicBezTo>
                  <a:lnTo>
                    <a:pt x="1072" y="694"/>
                  </a:lnTo>
                  <a:cubicBezTo>
                    <a:pt x="1261" y="694"/>
                    <a:pt x="1419" y="568"/>
                    <a:pt x="1419" y="347"/>
                  </a:cubicBezTo>
                  <a:cubicBezTo>
                    <a:pt x="1419" y="158"/>
                    <a:pt x="1261" y="1"/>
                    <a:pt x="107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1"/>
            <p:cNvSpPr/>
            <p:nvPr/>
          </p:nvSpPr>
          <p:spPr>
            <a:xfrm>
              <a:off x="5433275" y="3253850"/>
              <a:ext cx="35475" cy="34100"/>
            </a:xfrm>
            <a:custGeom>
              <a:rect b="b" l="l" r="r" t="t"/>
              <a:pathLst>
                <a:path extrusionOk="0" h="1364" w="1419">
                  <a:moveTo>
                    <a:pt x="363" y="1"/>
                  </a:moveTo>
                  <a:cubicBezTo>
                    <a:pt x="276" y="1"/>
                    <a:pt x="190" y="24"/>
                    <a:pt x="127" y="72"/>
                  </a:cubicBezTo>
                  <a:cubicBezTo>
                    <a:pt x="1" y="198"/>
                    <a:pt x="1" y="450"/>
                    <a:pt x="127" y="544"/>
                  </a:cubicBezTo>
                  <a:lnTo>
                    <a:pt x="820" y="1269"/>
                  </a:lnTo>
                  <a:cubicBezTo>
                    <a:pt x="883" y="1332"/>
                    <a:pt x="977" y="1363"/>
                    <a:pt x="1072" y="1363"/>
                  </a:cubicBezTo>
                  <a:cubicBezTo>
                    <a:pt x="1166" y="1363"/>
                    <a:pt x="1261" y="1332"/>
                    <a:pt x="1324" y="1269"/>
                  </a:cubicBezTo>
                  <a:cubicBezTo>
                    <a:pt x="1418" y="1143"/>
                    <a:pt x="1418" y="922"/>
                    <a:pt x="1324" y="796"/>
                  </a:cubicBezTo>
                  <a:lnTo>
                    <a:pt x="599" y="72"/>
                  </a:lnTo>
                  <a:cubicBezTo>
                    <a:pt x="536" y="24"/>
                    <a:pt x="450" y="1"/>
                    <a:pt x="3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1"/>
            <p:cNvSpPr/>
            <p:nvPr/>
          </p:nvSpPr>
          <p:spPr>
            <a:xfrm>
              <a:off x="5380500" y="3287775"/>
              <a:ext cx="37050" cy="25975"/>
            </a:xfrm>
            <a:custGeom>
              <a:rect b="b" l="l" r="r" t="t"/>
              <a:pathLst>
                <a:path extrusionOk="0" h="1039" w="1482">
                  <a:moveTo>
                    <a:pt x="396" y="0"/>
                  </a:moveTo>
                  <a:cubicBezTo>
                    <a:pt x="267" y="0"/>
                    <a:pt x="132" y="81"/>
                    <a:pt x="64" y="195"/>
                  </a:cubicBezTo>
                  <a:cubicBezTo>
                    <a:pt x="1" y="353"/>
                    <a:pt x="64" y="573"/>
                    <a:pt x="221" y="668"/>
                  </a:cubicBezTo>
                  <a:lnTo>
                    <a:pt x="946" y="1015"/>
                  </a:lnTo>
                  <a:cubicBezTo>
                    <a:pt x="987" y="1031"/>
                    <a:pt x="1032" y="1039"/>
                    <a:pt x="1077" y="1039"/>
                  </a:cubicBezTo>
                  <a:cubicBezTo>
                    <a:pt x="1209" y="1039"/>
                    <a:pt x="1349" y="974"/>
                    <a:pt x="1419" y="857"/>
                  </a:cubicBezTo>
                  <a:cubicBezTo>
                    <a:pt x="1482" y="699"/>
                    <a:pt x="1419" y="447"/>
                    <a:pt x="1261" y="384"/>
                  </a:cubicBezTo>
                  <a:lnTo>
                    <a:pt x="536" y="38"/>
                  </a:lnTo>
                  <a:cubicBezTo>
                    <a:pt x="493" y="12"/>
                    <a:pt x="445" y="0"/>
                    <a:pt x="3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1"/>
            <p:cNvSpPr/>
            <p:nvPr/>
          </p:nvSpPr>
          <p:spPr>
            <a:xfrm>
              <a:off x="5588450" y="3288075"/>
              <a:ext cx="37025" cy="26800"/>
            </a:xfrm>
            <a:custGeom>
              <a:rect b="b" l="l" r="r" t="t"/>
              <a:pathLst>
                <a:path extrusionOk="0" h="1072" w="1481">
                  <a:moveTo>
                    <a:pt x="1110" y="0"/>
                  </a:moveTo>
                  <a:cubicBezTo>
                    <a:pt x="1049" y="0"/>
                    <a:pt x="983" y="18"/>
                    <a:pt x="914" y="57"/>
                  </a:cubicBezTo>
                  <a:lnTo>
                    <a:pt x="221" y="404"/>
                  </a:lnTo>
                  <a:cubicBezTo>
                    <a:pt x="63" y="498"/>
                    <a:pt x="0" y="687"/>
                    <a:pt x="63" y="877"/>
                  </a:cubicBezTo>
                  <a:cubicBezTo>
                    <a:pt x="132" y="991"/>
                    <a:pt x="250" y="1072"/>
                    <a:pt x="382" y="1072"/>
                  </a:cubicBezTo>
                  <a:cubicBezTo>
                    <a:pt x="432" y="1072"/>
                    <a:pt x="484" y="1060"/>
                    <a:pt x="536" y="1034"/>
                  </a:cubicBezTo>
                  <a:lnTo>
                    <a:pt x="1260" y="687"/>
                  </a:lnTo>
                  <a:cubicBezTo>
                    <a:pt x="1418" y="593"/>
                    <a:pt x="1481" y="404"/>
                    <a:pt x="1418" y="215"/>
                  </a:cubicBezTo>
                  <a:cubicBezTo>
                    <a:pt x="1353" y="85"/>
                    <a:pt x="1244" y="0"/>
                    <a:pt x="111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1"/>
            <p:cNvSpPr/>
            <p:nvPr/>
          </p:nvSpPr>
          <p:spPr>
            <a:xfrm>
              <a:off x="5412025" y="3286350"/>
              <a:ext cx="177225" cy="243750"/>
            </a:xfrm>
            <a:custGeom>
              <a:rect b="b" l="l" r="r" t="t"/>
              <a:pathLst>
                <a:path extrusionOk="0" h="9750" w="7089">
                  <a:moveTo>
                    <a:pt x="3529" y="0"/>
                  </a:moveTo>
                  <a:cubicBezTo>
                    <a:pt x="3151" y="0"/>
                    <a:pt x="2836" y="315"/>
                    <a:pt x="2836" y="725"/>
                  </a:cubicBezTo>
                  <a:lnTo>
                    <a:pt x="2836" y="1418"/>
                  </a:lnTo>
                  <a:cubicBezTo>
                    <a:pt x="2836" y="1040"/>
                    <a:pt x="2520" y="725"/>
                    <a:pt x="2111" y="725"/>
                  </a:cubicBezTo>
                  <a:cubicBezTo>
                    <a:pt x="1733" y="725"/>
                    <a:pt x="1418" y="1040"/>
                    <a:pt x="1418" y="1418"/>
                  </a:cubicBezTo>
                  <a:lnTo>
                    <a:pt x="1418" y="2143"/>
                  </a:lnTo>
                  <a:cubicBezTo>
                    <a:pt x="1544" y="2143"/>
                    <a:pt x="1638" y="2080"/>
                    <a:pt x="1764" y="2080"/>
                  </a:cubicBezTo>
                  <a:lnTo>
                    <a:pt x="3497" y="2080"/>
                  </a:lnTo>
                  <a:cubicBezTo>
                    <a:pt x="4253" y="2080"/>
                    <a:pt x="4883" y="2710"/>
                    <a:pt x="4883" y="3466"/>
                  </a:cubicBezTo>
                  <a:cubicBezTo>
                    <a:pt x="4883" y="4096"/>
                    <a:pt x="4474" y="4600"/>
                    <a:pt x="3907" y="4758"/>
                  </a:cubicBezTo>
                  <a:cubicBezTo>
                    <a:pt x="4064" y="5073"/>
                    <a:pt x="4159" y="5482"/>
                    <a:pt x="4159" y="5860"/>
                  </a:cubicBezTo>
                  <a:cubicBezTo>
                    <a:pt x="4159" y="6081"/>
                    <a:pt x="4001" y="6238"/>
                    <a:pt x="3812" y="6238"/>
                  </a:cubicBezTo>
                  <a:cubicBezTo>
                    <a:pt x="3623" y="6238"/>
                    <a:pt x="3466" y="6081"/>
                    <a:pt x="3466" y="5860"/>
                  </a:cubicBezTo>
                  <a:cubicBezTo>
                    <a:pt x="3466" y="4915"/>
                    <a:pt x="2678" y="4128"/>
                    <a:pt x="1733" y="4128"/>
                  </a:cubicBezTo>
                  <a:lnTo>
                    <a:pt x="3466" y="4128"/>
                  </a:lnTo>
                  <a:cubicBezTo>
                    <a:pt x="3844" y="4128"/>
                    <a:pt x="4159" y="3812"/>
                    <a:pt x="4159" y="3434"/>
                  </a:cubicBezTo>
                  <a:cubicBezTo>
                    <a:pt x="4159" y="3025"/>
                    <a:pt x="3844" y="2710"/>
                    <a:pt x="3466" y="2710"/>
                  </a:cubicBezTo>
                  <a:lnTo>
                    <a:pt x="1733" y="2710"/>
                  </a:lnTo>
                  <a:cubicBezTo>
                    <a:pt x="788" y="2710"/>
                    <a:pt x="0" y="3497"/>
                    <a:pt x="0" y="4443"/>
                  </a:cubicBezTo>
                  <a:lnTo>
                    <a:pt x="0" y="5167"/>
                  </a:lnTo>
                  <a:cubicBezTo>
                    <a:pt x="0" y="6112"/>
                    <a:pt x="536" y="6963"/>
                    <a:pt x="1386" y="7372"/>
                  </a:cubicBezTo>
                  <a:lnTo>
                    <a:pt x="1386" y="8318"/>
                  </a:lnTo>
                  <a:cubicBezTo>
                    <a:pt x="977" y="8318"/>
                    <a:pt x="662" y="8633"/>
                    <a:pt x="662" y="9011"/>
                  </a:cubicBezTo>
                  <a:lnTo>
                    <a:pt x="662" y="9389"/>
                  </a:lnTo>
                  <a:cubicBezTo>
                    <a:pt x="662" y="9578"/>
                    <a:pt x="819" y="9735"/>
                    <a:pt x="1008" y="9735"/>
                  </a:cubicBezTo>
                  <a:lnTo>
                    <a:pt x="5860" y="9735"/>
                  </a:lnTo>
                  <a:cubicBezTo>
                    <a:pt x="5923" y="9745"/>
                    <a:pt x="5979" y="9749"/>
                    <a:pt x="6029" y="9749"/>
                  </a:cubicBezTo>
                  <a:cubicBezTo>
                    <a:pt x="6305" y="9749"/>
                    <a:pt x="6396" y="9612"/>
                    <a:pt x="6396" y="9452"/>
                  </a:cubicBezTo>
                  <a:lnTo>
                    <a:pt x="6396" y="9105"/>
                  </a:lnTo>
                  <a:cubicBezTo>
                    <a:pt x="6396" y="8696"/>
                    <a:pt x="6112" y="8381"/>
                    <a:pt x="5702" y="8381"/>
                  </a:cubicBezTo>
                  <a:lnTo>
                    <a:pt x="5702" y="7436"/>
                  </a:lnTo>
                  <a:cubicBezTo>
                    <a:pt x="6522" y="7057"/>
                    <a:pt x="7089" y="6175"/>
                    <a:pt x="7089" y="5230"/>
                  </a:cubicBezTo>
                  <a:lnTo>
                    <a:pt x="7089" y="2143"/>
                  </a:lnTo>
                  <a:cubicBezTo>
                    <a:pt x="7089" y="1733"/>
                    <a:pt x="6774" y="1418"/>
                    <a:pt x="6364" y="1418"/>
                  </a:cubicBezTo>
                  <a:cubicBezTo>
                    <a:pt x="5986" y="1418"/>
                    <a:pt x="5671" y="1733"/>
                    <a:pt x="5671" y="2143"/>
                  </a:cubicBezTo>
                  <a:lnTo>
                    <a:pt x="5671" y="1418"/>
                  </a:lnTo>
                  <a:cubicBezTo>
                    <a:pt x="5671" y="1040"/>
                    <a:pt x="5356" y="725"/>
                    <a:pt x="4946" y="725"/>
                  </a:cubicBezTo>
                  <a:cubicBezTo>
                    <a:pt x="4568" y="725"/>
                    <a:pt x="4253" y="1040"/>
                    <a:pt x="4253" y="1418"/>
                  </a:cubicBezTo>
                  <a:lnTo>
                    <a:pt x="4253" y="725"/>
                  </a:lnTo>
                  <a:cubicBezTo>
                    <a:pt x="4253" y="315"/>
                    <a:pt x="3938" y="0"/>
                    <a:pt x="352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6" name="Shape 866"/>
        <p:cNvGrpSpPr/>
        <p:nvPr/>
      </p:nvGrpSpPr>
      <p:grpSpPr>
        <a:xfrm>
          <a:off x="0" y="0"/>
          <a:ext cx="0" cy="0"/>
          <a:chOff x="0" y="0"/>
          <a:chExt cx="0" cy="0"/>
        </a:xfrm>
      </p:grpSpPr>
      <p:sp>
        <p:nvSpPr>
          <p:cNvPr id="867" name="Google Shape;867;p32"/>
          <p:cNvSpPr txBox="1"/>
          <p:nvPr>
            <p:ph type="title"/>
          </p:nvPr>
        </p:nvSpPr>
        <p:spPr>
          <a:xfrm>
            <a:off x="720000" y="570550"/>
            <a:ext cx="77034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International politics thesis infographics</a:t>
            </a:r>
            <a:endParaRPr/>
          </a:p>
        </p:txBody>
      </p:sp>
      <p:graphicFrame>
        <p:nvGraphicFramePr>
          <p:cNvPr id="868" name="Google Shape;868;p32"/>
          <p:cNvGraphicFramePr/>
          <p:nvPr/>
        </p:nvGraphicFramePr>
        <p:xfrm>
          <a:off x="720050" y="1316905"/>
          <a:ext cx="3000000" cy="3000000"/>
        </p:xfrm>
        <a:graphic>
          <a:graphicData uri="http://schemas.openxmlformats.org/drawingml/2006/table">
            <a:tbl>
              <a:tblPr>
                <a:noFill/>
                <a:tableStyleId>{8FADB7C3-B1E2-4A57-8BDB-C9F2B706AB36}</a:tableStyleId>
              </a:tblPr>
              <a:tblGrid>
                <a:gridCol w="3296450"/>
                <a:gridCol w="4407550"/>
              </a:tblGrid>
              <a:tr h="571400">
                <a:tc gridSpan="2">
                  <a:txBody>
                    <a:bodyPr/>
                    <a:lstStyle/>
                    <a:p>
                      <a:pPr indent="0" lvl="0" marL="0" marR="0" rtl="0" algn="ctr">
                        <a:lnSpc>
                          <a:spcPct val="100000"/>
                        </a:lnSpc>
                        <a:spcBef>
                          <a:spcPts val="0"/>
                        </a:spcBef>
                        <a:spcAft>
                          <a:spcPts val="0"/>
                        </a:spcAft>
                        <a:buNone/>
                      </a:pPr>
                      <a:r>
                        <a:rPr b="1" lang="en" sz="2000">
                          <a:solidFill>
                            <a:schemeClr val="dk2"/>
                          </a:solidFill>
                          <a:latin typeface="Oswald"/>
                          <a:ea typeface="Oswald"/>
                          <a:cs typeface="Oswald"/>
                          <a:sym typeface="Oswald"/>
                        </a:rPr>
                        <a:t>Major actors in international politics</a:t>
                      </a:r>
                      <a:endParaRPr b="1" sz="2000">
                        <a:solidFill>
                          <a:schemeClr val="dk2"/>
                        </a:solidFill>
                        <a:latin typeface="Oswald"/>
                        <a:ea typeface="Oswald"/>
                        <a:cs typeface="Oswald"/>
                        <a:sym typeface="Oswald"/>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hMerge="1"/>
              </a:tr>
              <a:tr h="436950">
                <a:tc rowSpan="2">
                  <a:txBody>
                    <a:bodyPr/>
                    <a:lstStyle/>
                    <a:p>
                      <a:pPr indent="0" lvl="0" marL="0" marR="0" rtl="0" algn="ctr">
                        <a:lnSpc>
                          <a:spcPct val="100000"/>
                        </a:lnSpc>
                        <a:spcBef>
                          <a:spcPts val="0"/>
                        </a:spcBef>
                        <a:spcAft>
                          <a:spcPts val="0"/>
                        </a:spcAft>
                        <a:buNone/>
                      </a:pPr>
                      <a:r>
                        <a:rPr b="1" lang="en" sz="2000">
                          <a:solidFill>
                            <a:schemeClr val="dk2"/>
                          </a:solidFill>
                          <a:latin typeface="Oswald"/>
                          <a:ea typeface="Oswald"/>
                          <a:cs typeface="Oswald"/>
                          <a:sym typeface="Oswald"/>
                        </a:rPr>
                        <a:t>States</a:t>
                      </a:r>
                      <a:endParaRPr b="1" sz="2000">
                        <a:solidFill>
                          <a:schemeClr val="dk2"/>
                        </a:solidFill>
                        <a:latin typeface="Oswald"/>
                        <a:ea typeface="Oswald"/>
                        <a:cs typeface="Oswald"/>
                        <a:sym typeface="Oswald"/>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marR="0" rtl="0" algn="ctr">
                        <a:lnSpc>
                          <a:spcPct val="115000"/>
                        </a:lnSpc>
                        <a:spcBef>
                          <a:spcPts val="0"/>
                        </a:spcBef>
                        <a:spcAft>
                          <a:spcPts val="0"/>
                        </a:spcAft>
                        <a:buNone/>
                      </a:pPr>
                      <a:r>
                        <a:rPr lang="en">
                          <a:solidFill>
                            <a:schemeClr val="dk1"/>
                          </a:solidFill>
                          <a:latin typeface="Montserrat"/>
                          <a:ea typeface="Montserrat"/>
                          <a:cs typeface="Montserrat"/>
                          <a:sym typeface="Montserrat"/>
                        </a:rPr>
                        <a:t>Mercury is the closest planet to the Sun</a:t>
                      </a:r>
                      <a:endParaRPr>
                        <a:solidFill>
                          <a:schemeClr val="dk1"/>
                        </a:solidFill>
                        <a:latin typeface="Montserrat"/>
                        <a:ea typeface="Montserrat"/>
                        <a:cs typeface="Montserrat"/>
                        <a:sym typeface="Montserra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dk2"/>
                    </a:solidFill>
                  </a:tcPr>
                </a:tc>
              </a:tr>
              <a:tr h="436950">
                <a:tc vMerge="1"/>
                <a:tc>
                  <a:txBody>
                    <a:bodyPr/>
                    <a:lstStyle/>
                    <a:p>
                      <a:pPr indent="0" lvl="0" marL="0" marR="0" rtl="0" algn="ctr">
                        <a:lnSpc>
                          <a:spcPct val="115000"/>
                        </a:lnSpc>
                        <a:spcBef>
                          <a:spcPts val="0"/>
                        </a:spcBef>
                        <a:spcAft>
                          <a:spcPts val="0"/>
                        </a:spcAft>
                        <a:buNone/>
                      </a:pPr>
                      <a:r>
                        <a:rPr lang="en">
                          <a:solidFill>
                            <a:schemeClr val="dk1"/>
                          </a:solidFill>
                          <a:latin typeface="Montserrat"/>
                          <a:ea typeface="Montserrat"/>
                          <a:cs typeface="Montserrat"/>
                          <a:sym typeface="Montserrat"/>
                        </a:rPr>
                        <a:t>Mars is actually a very cold place</a:t>
                      </a:r>
                      <a:endParaRPr>
                        <a:solidFill>
                          <a:schemeClr val="dk1"/>
                        </a:solidFill>
                        <a:latin typeface="Montserrat"/>
                        <a:ea typeface="Montserrat"/>
                        <a:cs typeface="Montserrat"/>
                        <a:sym typeface="Montserra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dk2"/>
                    </a:solidFill>
                  </a:tcPr>
                </a:tc>
              </a:tr>
              <a:tr h="436950">
                <a:tc rowSpan="2">
                  <a:txBody>
                    <a:bodyPr/>
                    <a:lstStyle/>
                    <a:p>
                      <a:pPr indent="0" lvl="0" marL="0" marR="0" rtl="0" algn="ctr">
                        <a:lnSpc>
                          <a:spcPct val="100000"/>
                        </a:lnSpc>
                        <a:spcBef>
                          <a:spcPts val="0"/>
                        </a:spcBef>
                        <a:spcAft>
                          <a:spcPts val="0"/>
                        </a:spcAft>
                        <a:buNone/>
                      </a:pPr>
                      <a:r>
                        <a:rPr b="1" lang="en" sz="2000">
                          <a:solidFill>
                            <a:schemeClr val="dk2"/>
                          </a:solidFill>
                          <a:latin typeface="Oswald"/>
                          <a:ea typeface="Oswald"/>
                          <a:cs typeface="Oswald"/>
                          <a:sym typeface="Oswald"/>
                        </a:rPr>
                        <a:t>International organizations</a:t>
                      </a:r>
                      <a:endParaRPr b="1" sz="2000">
                        <a:solidFill>
                          <a:schemeClr val="dk2"/>
                        </a:solidFill>
                        <a:latin typeface="Oswald"/>
                        <a:ea typeface="Oswald"/>
                        <a:cs typeface="Oswald"/>
                        <a:sym typeface="Oswald"/>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marR="0" rtl="0" algn="ctr">
                        <a:lnSpc>
                          <a:spcPct val="115000"/>
                        </a:lnSpc>
                        <a:spcBef>
                          <a:spcPts val="0"/>
                        </a:spcBef>
                        <a:spcAft>
                          <a:spcPts val="0"/>
                        </a:spcAft>
                        <a:buNone/>
                      </a:pPr>
                      <a:r>
                        <a:rPr lang="en">
                          <a:solidFill>
                            <a:schemeClr val="dk1"/>
                          </a:solidFill>
                          <a:latin typeface="Montserrat"/>
                          <a:ea typeface="Montserrat"/>
                          <a:cs typeface="Montserrat"/>
                          <a:sym typeface="Montserrat"/>
                        </a:rPr>
                        <a:t>Venus is the second planet from the Sun</a:t>
                      </a:r>
                      <a:endParaRPr>
                        <a:solidFill>
                          <a:schemeClr val="dk1"/>
                        </a:solidFill>
                        <a:latin typeface="Montserrat"/>
                        <a:ea typeface="Montserrat"/>
                        <a:cs typeface="Montserrat"/>
                        <a:sym typeface="Montserra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dk2"/>
                    </a:solidFill>
                  </a:tcPr>
                </a:tc>
              </a:tr>
              <a:tr h="436950">
                <a:tc vMerge="1"/>
                <a:tc>
                  <a:txBody>
                    <a:bodyPr/>
                    <a:lstStyle/>
                    <a:p>
                      <a:pPr indent="0" lvl="0" marL="0" marR="0" rtl="0" algn="ctr">
                        <a:lnSpc>
                          <a:spcPct val="115000"/>
                        </a:lnSpc>
                        <a:spcBef>
                          <a:spcPts val="0"/>
                        </a:spcBef>
                        <a:spcAft>
                          <a:spcPts val="0"/>
                        </a:spcAft>
                        <a:buNone/>
                      </a:pPr>
                      <a:r>
                        <a:rPr lang="en">
                          <a:solidFill>
                            <a:schemeClr val="dk1"/>
                          </a:solidFill>
                          <a:latin typeface="Montserrat"/>
                          <a:ea typeface="Montserrat"/>
                          <a:cs typeface="Montserrat"/>
                          <a:sym typeface="Montserrat"/>
                        </a:rPr>
                        <a:t>Jupiter is the biggest planet of them all</a:t>
                      </a:r>
                      <a:endParaRPr>
                        <a:solidFill>
                          <a:schemeClr val="dk1"/>
                        </a:solidFill>
                        <a:latin typeface="Montserrat"/>
                        <a:ea typeface="Montserrat"/>
                        <a:cs typeface="Montserrat"/>
                        <a:sym typeface="Montserra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dk2"/>
                    </a:solidFill>
                  </a:tcPr>
                </a:tc>
              </a:tr>
              <a:tr h="436950">
                <a:tc rowSpan="2">
                  <a:txBody>
                    <a:bodyPr/>
                    <a:lstStyle/>
                    <a:p>
                      <a:pPr indent="0" lvl="0" marL="0" marR="0" rtl="0" algn="ctr">
                        <a:lnSpc>
                          <a:spcPct val="100000"/>
                        </a:lnSpc>
                        <a:spcBef>
                          <a:spcPts val="0"/>
                        </a:spcBef>
                        <a:spcAft>
                          <a:spcPts val="0"/>
                        </a:spcAft>
                        <a:buNone/>
                      </a:pPr>
                      <a:r>
                        <a:rPr b="1" lang="en" sz="2000">
                          <a:solidFill>
                            <a:schemeClr val="dk2"/>
                          </a:solidFill>
                          <a:latin typeface="Oswald"/>
                          <a:ea typeface="Oswald"/>
                          <a:cs typeface="Oswald"/>
                          <a:sym typeface="Oswald"/>
                        </a:rPr>
                        <a:t>Non-state actors</a:t>
                      </a:r>
                      <a:endParaRPr b="1" sz="2000">
                        <a:solidFill>
                          <a:schemeClr val="dk2"/>
                        </a:solidFill>
                        <a:latin typeface="Oswald"/>
                        <a:ea typeface="Oswald"/>
                        <a:cs typeface="Oswald"/>
                        <a:sym typeface="Oswald"/>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marR="0" rtl="0" algn="ctr">
                        <a:lnSpc>
                          <a:spcPct val="115000"/>
                        </a:lnSpc>
                        <a:spcBef>
                          <a:spcPts val="0"/>
                        </a:spcBef>
                        <a:spcAft>
                          <a:spcPts val="0"/>
                        </a:spcAft>
                        <a:buNone/>
                      </a:pPr>
                      <a:r>
                        <a:rPr lang="en">
                          <a:solidFill>
                            <a:schemeClr val="dk1"/>
                          </a:solidFill>
                          <a:latin typeface="Montserrat"/>
                          <a:ea typeface="Montserrat"/>
                          <a:cs typeface="Montserrat"/>
                          <a:sym typeface="Montserrat"/>
                        </a:rPr>
                        <a:t>Saturn is composed of hydrogen and helium</a:t>
                      </a:r>
                      <a:endParaRPr>
                        <a:solidFill>
                          <a:schemeClr val="dk1"/>
                        </a:solidFill>
                        <a:latin typeface="Montserrat"/>
                        <a:ea typeface="Montserrat"/>
                        <a:cs typeface="Montserrat"/>
                        <a:sym typeface="Montserra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dk2"/>
                    </a:solidFill>
                  </a:tcPr>
                </a:tc>
              </a:tr>
              <a:tr h="436950">
                <a:tc vMerge="1"/>
                <a:tc>
                  <a:txBody>
                    <a:bodyPr/>
                    <a:lstStyle/>
                    <a:p>
                      <a:pPr indent="0" lvl="0" marL="0" marR="0" rtl="0" algn="ctr">
                        <a:lnSpc>
                          <a:spcPct val="115000"/>
                        </a:lnSpc>
                        <a:spcBef>
                          <a:spcPts val="0"/>
                        </a:spcBef>
                        <a:spcAft>
                          <a:spcPts val="0"/>
                        </a:spcAft>
                        <a:buNone/>
                      </a:pPr>
                      <a:r>
                        <a:rPr lang="en">
                          <a:solidFill>
                            <a:schemeClr val="dk1"/>
                          </a:solidFill>
                          <a:latin typeface="Montserrat"/>
                          <a:ea typeface="Montserrat"/>
                          <a:cs typeface="Montserrat"/>
                          <a:sym typeface="Montserrat"/>
                        </a:rPr>
                        <a:t>Neptune is the farthest planet from the Sun</a:t>
                      </a:r>
                      <a:endParaRPr>
                        <a:solidFill>
                          <a:schemeClr val="dk1"/>
                        </a:solidFill>
                        <a:latin typeface="Montserrat"/>
                        <a:ea typeface="Montserrat"/>
                        <a:cs typeface="Montserrat"/>
                        <a:sym typeface="Montserra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2"/>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sp>
        <p:nvSpPr>
          <p:cNvPr id="873" name="Google Shape;873;p33"/>
          <p:cNvSpPr txBox="1"/>
          <p:nvPr>
            <p:ph type="title"/>
          </p:nvPr>
        </p:nvSpPr>
        <p:spPr>
          <a:xfrm>
            <a:off x="720000" y="570550"/>
            <a:ext cx="77034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International politics thesis infographics</a:t>
            </a:r>
            <a:endParaRPr/>
          </a:p>
        </p:txBody>
      </p:sp>
      <p:sp>
        <p:nvSpPr>
          <p:cNvPr id="874" name="Google Shape;874;p33"/>
          <p:cNvSpPr/>
          <p:nvPr/>
        </p:nvSpPr>
        <p:spPr>
          <a:xfrm>
            <a:off x="4630500" y="1517050"/>
            <a:ext cx="2943000" cy="471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3"/>
          <p:cNvSpPr/>
          <p:nvPr/>
        </p:nvSpPr>
        <p:spPr>
          <a:xfrm>
            <a:off x="4630500" y="1517050"/>
            <a:ext cx="1471500" cy="471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6" name="Google Shape;876;p33"/>
          <p:cNvGrpSpPr/>
          <p:nvPr/>
        </p:nvGrpSpPr>
        <p:grpSpPr>
          <a:xfrm>
            <a:off x="1592900" y="1388350"/>
            <a:ext cx="6835597" cy="670361"/>
            <a:chOff x="1592900" y="1388350"/>
            <a:chExt cx="6835597" cy="670361"/>
          </a:xfrm>
        </p:grpSpPr>
        <p:grpSp>
          <p:nvGrpSpPr>
            <p:cNvPr id="877" name="Google Shape;877;p33"/>
            <p:cNvGrpSpPr/>
            <p:nvPr/>
          </p:nvGrpSpPr>
          <p:grpSpPr>
            <a:xfrm>
              <a:off x="1592900" y="1388350"/>
              <a:ext cx="2942865" cy="670361"/>
              <a:chOff x="1592900" y="1388350"/>
              <a:chExt cx="2942865" cy="670361"/>
            </a:xfrm>
          </p:grpSpPr>
          <p:sp>
            <p:nvSpPr>
              <p:cNvPr id="878" name="Google Shape;878;p33"/>
              <p:cNvSpPr/>
              <p:nvPr/>
            </p:nvSpPr>
            <p:spPr>
              <a:xfrm>
                <a:off x="1592900" y="1388350"/>
                <a:ext cx="2942700" cy="471000"/>
              </a:xfrm>
              <a:prstGeom prst="roundRect">
                <a:avLst>
                  <a:gd fmla="val 0" name="adj"/>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2000">
                    <a:solidFill>
                      <a:schemeClr val="dk1"/>
                    </a:solidFill>
                    <a:latin typeface="Oswald"/>
                    <a:ea typeface="Oswald"/>
                    <a:cs typeface="Oswald"/>
                    <a:sym typeface="Oswald"/>
                  </a:rPr>
                  <a:t>UN</a:t>
                </a:r>
                <a:endParaRPr b="1" sz="2000">
                  <a:solidFill>
                    <a:schemeClr val="dk1"/>
                  </a:solidFill>
                  <a:latin typeface="Oswald"/>
                  <a:ea typeface="Oswald"/>
                  <a:cs typeface="Oswald"/>
                  <a:sym typeface="Oswald"/>
                </a:endParaRPr>
              </a:p>
            </p:txBody>
          </p:sp>
          <p:sp>
            <p:nvSpPr>
              <p:cNvPr id="879" name="Google Shape;879;p33"/>
              <p:cNvSpPr txBox="1"/>
              <p:nvPr/>
            </p:nvSpPr>
            <p:spPr>
              <a:xfrm>
                <a:off x="1593066" y="1749411"/>
                <a:ext cx="2942700" cy="309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solidFill>
                      <a:schemeClr val="dk1"/>
                    </a:solidFill>
                    <a:latin typeface="Montserrat"/>
                    <a:ea typeface="Montserrat"/>
                    <a:cs typeface="Montserrat"/>
                    <a:sym typeface="Montserrat"/>
                  </a:rPr>
                  <a:t>Mercury is quite a small planet</a:t>
                </a:r>
                <a:endParaRPr>
                  <a:solidFill>
                    <a:schemeClr val="dk1"/>
                  </a:solidFill>
                  <a:latin typeface="Montserrat"/>
                  <a:ea typeface="Montserrat"/>
                  <a:cs typeface="Montserrat"/>
                  <a:sym typeface="Montserrat"/>
                </a:endParaRPr>
              </a:p>
            </p:txBody>
          </p:sp>
        </p:grpSp>
        <p:sp>
          <p:nvSpPr>
            <p:cNvPr id="880" name="Google Shape;880;p33"/>
            <p:cNvSpPr/>
            <p:nvPr/>
          </p:nvSpPr>
          <p:spPr>
            <a:xfrm>
              <a:off x="7573497" y="1517050"/>
              <a:ext cx="855000" cy="471000"/>
            </a:xfrm>
            <a:prstGeom prst="roundRect">
              <a:avLst>
                <a:gd fmla="val 0" name="adj"/>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2000">
                  <a:solidFill>
                    <a:schemeClr val="dk1"/>
                  </a:solidFill>
                  <a:latin typeface="Oswald"/>
                  <a:ea typeface="Oswald"/>
                  <a:cs typeface="Oswald"/>
                  <a:sym typeface="Oswald"/>
                </a:rPr>
                <a:t>50%</a:t>
              </a:r>
              <a:endParaRPr b="1" sz="2000">
                <a:solidFill>
                  <a:schemeClr val="dk1"/>
                </a:solidFill>
                <a:latin typeface="Oswald"/>
                <a:ea typeface="Oswald"/>
                <a:cs typeface="Oswald"/>
                <a:sym typeface="Oswald"/>
              </a:endParaRPr>
            </a:p>
          </p:txBody>
        </p:sp>
      </p:grpSp>
      <p:sp>
        <p:nvSpPr>
          <p:cNvPr id="881" name="Google Shape;881;p33"/>
          <p:cNvSpPr/>
          <p:nvPr/>
        </p:nvSpPr>
        <p:spPr>
          <a:xfrm>
            <a:off x="4630500" y="2713675"/>
            <a:ext cx="2943000" cy="471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3"/>
          <p:cNvSpPr/>
          <p:nvPr/>
        </p:nvSpPr>
        <p:spPr>
          <a:xfrm>
            <a:off x="4630500" y="2713675"/>
            <a:ext cx="728400" cy="471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3" name="Google Shape;883;p33"/>
          <p:cNvGrpSpPr/>
          <p:nvPr/>
        </p:nvGrpSpPr>
        <p:grpSpPr>
          <a:xfrm>
            <a:off x="1592958" y="2558975"/>
            <a:ext cx="6835539" cy="670361"/>
            <a:chOff x="1592958" y="2558975"/>
            <a:chExt cx="6835539" cy="670361"/>
          </a:xfrm>
        </p:grpSpPr>
        <p:grpSp>
          <p:nvGrpSpPr>
            <p:cNvPr id="884" name="Google Shape;884;p33"/>
            <p:cNvGrpSpPr/>
            <p:nvPr/>
          </p:nvGrpSpPr>
          <p:grpSpPr>
            <a:xfrm>
              <a:off x="1592958" y="2558975"/>
              <a:ext cx="2942829" cy="670361"/>
              <a:chOff x="1592958" y="2558975"/>
              <a:chExt cx="2942829" cy="670361"/>
            </a:xfrm>
          </p:grpSpPr>
          <p:sp>
            <p:nvSpPr>
              <p:cNvPr id="885" name="Google Shape;885;p33"/>
              <p:cNvSpPr txBox="1"/>
              <p:nvPr/>
            </p:nvSpPr>
            <p:spPr>
              <a:xfrm>
                <a:off x="1593088" y="2920036"/>
                <a:ext cx="2942700" cy="309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solidFill>
                      <a:schemeClr val="dk1"/>
                    </a:solidFill>
                    <a:latin typeface="Montserrat"/>
                    <a:ea typeface="Montserrat"/>
                    <a:cs typeface="Montserrat"/>
                    <a:sym typeface="Montserrat"/>
                  </a:rPr>
                  <a:t>Despite being red, Mars is cold</a:t>
                </a:r>
                <a:endParaRPr>
                  <a:solidFill>
                    <a:schemeClr val="dk1"/>
                  </a:solidFill>
                  <a:latin typeface="Montserrat"/>
                  <a:ea typeface="Montserrat"/>
                  <a:cs typeface="Montserrat"/>
                  <a:sym typeface="Montserrat"/>
                </a:endParaRPr>
              </a:p>
            </p:txBody>
          </p:sp>
          <p:sp>
            <p:nvSpPr>
              <p:cNvPr id="886" name="Google Shape;886;p33"/>
              <p:cNvSpPr/>
              <p:nvPr/>
            </p:nvSpPr>
            <p:spPr>
              <a:xfrm>
                <a:off x="1592958" y="2558975"/>
                <a:ext cx="2942700" cy="471000"/>
              </a:xfrm>
              <a:prstGeom prst="roundRect">
                <a:avLst>
                  <a:gd fmla="val 0" name="adj"/>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2000">
                    <a:solidFill>
                      <a:schemeClr val="dk1"/>
                    </a:solidFill>
                    <a:latin typeface="Oswald"/>
                    <a:ea typeface="Oswald"/>
                    <a:cs typeface="Oswald"/>
                    <a:sym typeface="Oswald"/>
                  </a:rPr>
                  <a:t>EU</a:t>
                </a:r>
                <a:endParaRPr b="1" sz="2000">
                  <a:solidFill>
                    <a:schemeClr val="dk1"/>
                  </a:solidFill>
                  <a:latin typeface="Oswald"/>
                  <a:ea typeface="Oswald"/>
                  <a:cs typeface="Oswald"/>
                  <a:sym typeface="Oswald"/>
                </a:endParaRPr>
              </a:p>
            </p:txBody>
          </p:sp>
        </p:grpSp>
        <p:sp>
          <p:nvSpPr>
            <p:cNvPr id="887" name="Google Shape;887;p33"/>
            <p:cNvSpPr/>
            <p:nvPr/>
          </p:nvSpPr>
          <p:spPr>
            <a:xfrm>
              <a:off x="7573497" y="2713675"/>
              <a:ext cx="855000" cy="471000"/>
            </a:xfrm>
            <a:prstGeom prst="roundRect">
              <a:avLst>
                <a:gd fmla="val 0" name="adj"/>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2000">
                  <a:solidFill>
                    <a:schemeClr val="dk1"/>
                  </a:solidFill>
                  <a:latin typeface="Oswald"/>
                  <a:ea typeface="Oswald"/>
                  <a:cs typeface="Oswald"/>
                  <a:sym typeface="Oswald"/>
                </a:rPr>
                <a:t>25%</a:t>
              </a:r>
              <a:endParaRPr b="1" sz="2000">
                <a:solidFill>
                  <a:schemeClr val="dk1"/>
                </a:solidFill>
                <a:latin typeface="Oswald"/>
                <a:ea typeface="Oswald"/>
                <a:cs typeface="Oswald"/>
                <a:sym typeface="Oswald"/>
              </a:endParaRPr>
            </a:p>
          </p:txBody>
        </p:sp>
      </p:grpSp>
      <p:sp>
        <p:nvSpPr>
          <p:cNvPr id="888" name="Google Shape;888;p33"/>
          <p:cNvSpPr/>
          <p:nvPr/>
        </p:nvSpPr>
        <p:spPr>
          <a:xfrm>
            <a:off x="4630500" y="3884300"/>
            <a:ext cx="2943000" cy="471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3"/>
          <p:cNvSpPr/>
          <p:nvPr/>
        </p:nvSpPr>
        <p:spPr>
          <a:xfrm>
            <a:off x="4630500" y="3884300"/>
            <a:ext cx="1944000" cy="471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0" name="Google Shape;890;p33"/>
          <p:cNvGrpSpPr/>
          <p:nvPr/>
        </p:nvGrpSpPr>
        <p:grpSpPr>
          <a:xfrm>
            <a:off x="1592939" y="3729600"/>
            <a:ext cx="6835558" cy="670361"/>
            <a:chOff x="1592939" y="3729600"/>
            <a:chExt cx="6835558" cy="670361"/>
          </a:xfrm>
        </p:grpSpPr>
        <p:grpSp>
          <p:nvGrpSpPr>
            <p:cNvPr id="891" name="Google Shape;891;p33"/>
            <p:cNvGrpSpPr/>
            <p:nvPr/>
          </p:nvGrpSpPr>
          <p:grpSpPr>
            <a:xfrm>
              <a:off x="1592939" y="3729600"/>
              <a:ext cx="2942827" cy="670361"/>
              <a:chOff x="1592939" y="3729600"/>
              <a:chExt cx="2942827" cy="670361"/>
            </a:xfrm>
          </p:grpSpPr>
          <p:sp>
            <p:nvSpPr>
              <p:cNvPr id="892" name="Google Shape;892;p33"/>
              <p:cNvSpPr txBox="1"/>
              <p:nvPr/>
            </p:nvSpPr>
            <p:spPr>
              <a:xfrm>
                <a:off x="1593066" y="4090661"/>
                <a:ext cx="2942700" cy="309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solidFill>
                      <a:schemeClr val="dk1"/>
                    </a:solidFill>
                    <a:latin typeface="Montserrat"/>
                    <a:ea typeface="Montserrat"/>
                    <a:cs typeface="Montserrat"/>
                    <a:sym typeface="Montserrat"/>
                  </a:rPr>
                  <a:t>Jupiter is a huge gas giant</a:t>
                </a:r>
                <a:endParaRPr>
                  <a:solidFill>
                    <a:schemeClr val="dk1"/>
                  </a:solidFill>
                  <a:latin typeface="Montserrat"/>
                  <a:ea typeface="Montserrat"/>
                  <a:cs typeface="Montserrat"/>
                  <a:sym typeface="Montserrat"/>
                </a:endParaRPr>
              </a:p>
            </p:txBody>
          </p:sp>
          <p:sp>
            <p:nvSpPr>
              <p:cNvPr id="893" name="Google Shape;893;p33"/>
              <p:cNvSpPr/>
              <p:nvPr/>
            </p:nvSpPr>
            <p:spPr>
              <a:xfrm>
                <a:off x="1592939" y="3729600"/>
                <a:ext cx="2942700" cy="471000"/>
              </a:xfrm>
              <a:prstGeom prst="roundRect">
                <a:avLst>
                  <a:gd fmla="val 0" name="adj"/>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2000">
                    <a:solidFill>
                      <a:schemeClr val="dk1"/>
                    </a:solidFill>
                    <a:latin typeface="Oswald"/>
                    <a:ea typeface="Oswald"/>
                    <a:cs typeface="Oswald"/>
                    <a:sym typeface="Oswald"/>
                  </a:rPr>
                  <a:t>NATO</a:t>
                </a:r>
                <a:endParaRPr b="1" sz="2000">
                  <a:solidFill>
                    <a:schemeClr val="dk1"/>
                  </a:solidFill>
                  <a:latin typeface="Oswald"/>
                  <a:ea typeface="Oswald"/>
                  <a:cs typeface="Oswald"/>
                  <a:sym typeface="Oswald"/>
                </a:endParaRPr>
              </a:p>
            </p:txBody>
          </p:sp>
        </p:grpSp>
        <p:sp>
          <p:nvSpPr>
            <p:cNvPr id="894" name="Google Shape;894;p33"/>
            <p:cNvSpPr/>
            <p:nvPr/>
          </p:nvSpPr>
          <p:spPr>
            <a:xfrm>
              <a:off x="7573497" y="3884300"/>
              <a:ext cx="855000" cy="471000"/>
            </a:xfrm>
            <a:prstGeom prst="roundRect">
              <a:avLst>
                <a:gd fmla="val 0" name="adj"/>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2000">
                  <a:solidFill>
                    <a:schemeClr val="dk1"/>
                  </a:solidFill>
                  <a:latin typeface="Oswald"/>
                  <a:ea typeface="Oswald"/>
                  <a:cs typeface="Oswald"/>
                  <a:sym typeface="Oswald"/>
                </a:rPr>
                <a:t>60%</a:t>
              </a:r>
              <a:endParaRPr b="1" sz="2000">
                <a:solidFill>
                  <a:schemeClr val="dk1"/>
                </a:solidFill>
                <a:latin typeface="Oswald"/>
                <a:ea typeface="Oswald"/>
                <a:cs typeface="Oswald"/>
                <a:sym typeface="Oswald"/>
              </a:endParaRPr>
            </a:p>
          </p:txBody>
        </p:sp>
      </p:grpSp>
      <p:grpSp>
        <p:nvGrpSpPr>
          <p:cNvPr id="895" name="Google Shape;895;p33"/>
          <p:cNvGrpSpPr/>
          <p:nvPr/>
        </p:nvGrpSpPr>
        <p:grpSpPr>
          <a:xfrm>
            <a:off x="1005387" y="1583204"/>
            <a:ext cx="371814" cy="338690"/>
            <a:chOff x="-40745125" y="3632900"/>
            <a:chExt cx="318225" cy="289875"/>
          </a:xfrm>
        </p:grpSpPr>
        <p:sp>
          <p:nvSpPr>
            <p:cNvPr id="896" name="Google Shape;896;p33"/>
            <p:cNvSpPr/>
            <p:nvPr/>
          </p:nvSpPr>
          <p:spPr>
            <a:xfrm>
              <a:off x="-40745125" y="3632900"/>
              <a:ext cx="300125" cy="82725"/>
            </a:xfrm>
            <a:custGeom>
              <a:rect b="b" l="l" r="r" t="t"/>
              <a:pathLst>
                <a:path extrusionOk="0" h="3309" w="12005">
                  <a:moveTo>
                    <a:pt x="1671" y="0"/>
                  </a:moveTo>
                  <a:cubicBezTo>
                    <a:pt x="757" y="0"/>
                    <a:pt x="1" y="757"/>
                    <a:pt x="1" y="1670"/>
                  </a:cubicBezTo>
                  <a:cubicBezTo>
                    <a:pt x="1" y="2552"/>
                    <a:pt x="757" y="3308"/>
                    <a:pt x="1671" y="3308"/>
                  </a:cubicBezTo>
                  <a:lnTo>
                    <a:pt x="11469" y="3308"/>
                  </a:lnTo>
                  <a:cubicBezTo>
                    <a:pt x="11815" y="3308"/>
                    <a:pt x="12004" y="2930"/>
                    <a:pt x="11784" y="2647"/>
                  </a:cubicBezTo>
                  <a:cubicBezTo>
                    <a:pt x="11595" y="2363"/>
                    <a:pt x="11469" y="2017"/>
                    <a:pt x="11469" y="1670"/>
                  </a:cubicBezTo>
                  <a:cubicBezTo>
                    <a:pt x="11469" y="1292"/>
                    <a:pt x="11595" y="946"/>
                    <a:pt x="11784" y="662"/>
                  </a:cubicBezTo>
                  <a:cubicBezTo>
                    <a:pt x="11973" y="410"/>
                    <a:pt x="11784" y="0"/>
                    <a:pt x="114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3"/>
            <p:cNvSpPr/>
            <p:nvPr/>
          </p:nvSpPr>
          <p:spPr>
            <a:xfrm>
              <a:off x="-40508050" y="3736075"/>
              <a:ext cx="21300" cy="82725"/>
            </a:xfrm>
            <a:custGeom>
              <a:rect b="b" l="l" r="r" t="t"/>
              <a:pathLst>
                <a:path extrusionOk="0" h="3309" w="852">
                  <a:moveTo>
                    <a:pt x="1" y="1"/>
                  </a:moveTo>
                  <a:lnTo>
                    <a:pt x="1" y="3309"/>
                  </a:lnTo>
                  <a:lnTo>
                    <a:pt x="852" y="3309"/>
                  </a:lnTo>
                  <a:lnTo>
                    <a:pt x="85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3"/>
            <p:cNvSpPr/>
            <p:nvPr/>
          </p:nvSpPr>
          <p:spPr>
            <a:xfrm>
              <a:off x="-40466300" y="3736875"/>
              <a:ext cx="39400" cy="82725"/>
            </a:xfrm>
            <a:custGeom>
              <a:rect b="b" l="l" r="r" t="t"/>
              <a:pathLst>
                <a:path extrusionOk="0" h="3309" w="1576">
                  <a:moveTo>
                    <a:pt x="1" y="0"/>
                  </a:moveTo>
                  <a:lnTo>
                    <a:pt x="1" y="3308"/>
                  </a:lnTo>
                  <a:lnTo>
                    <a:pt x="1198" y="3308"/>
                  </a:lnTo>
                  <a:cubicBezTo>
                    <a:pt x="1387" y="3277"/>
                    <a:pt x="1576" y="3088"/>
                    <a:pt x="1576" y="2899"/>
                  </a:cubicBezTo>
                  <a:lnTo>
                    <a:pt x="1576" y="410"/>
                  </a:lnTo>
                  <a:cubicBezTo>
                    <a:pt x="1576" y="158"/>
                    <a:pt x="1387" y="0"/>
                    <a:pt x="11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3"/>
            <p:cNvSpPr/>
            <p:nvPr/>
          </p:nvSpPr>
          <p:spPr>
            <a:xfrm>
              <a:off x="-40723050" y="3736075"/>
              <a:ext cx="194550" cy="82725"/>
            </a:xfrm>
            <a:custGeom>
              <a:rect b="b" l="l" r="r" t="t"/>
              <a:pathLst>
                <a:path extrusionOk="0" h="3309" w="7782">
                  <a:moveTo>
                    <a:pt x="441" y="1"/>
                  </a:moveTo>
                  <a:cubicBezTo>
                    <a:pt x="189" y="1"/>
                    <a:pt x="0" y="221"/>
                    <a:pt x="0" y="442"/>
                  </a:cubicBezTo>
                  <a:lnTo>
                    <a:pt x="0" y="2931"/>
                  </a:lnTo>
                  <a:cubicBezTo>
                    <a:pt x="0" y="3151"/>
                    <a:pt x="189" y="3309"/>
                    <a:pt x="441" y="3309"/>
                  </a:cubicBezTo>
                  <a:lnTo>
                    <a:pt x="7782" y="3309"/>
                  </a:lnTo>
                  <a:lnTo>
                    <a:pt x="778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3"/>
            <p:cNvSpPr/>
            <p:nvPr/>
          </p:nvSpPr>
          <p:spPr>
            <a:xfrm>
              <a:off x="-40681325" y="3839250"/>
              <a:ext cx="21300" cy="82725"/>
            </a:xfrm>
            <a:custGeom>
              <a:rect b="b" l="l" r="r" t="t"/>
              <a:pathLst>
                <a:path extrusionOk="0" h="3309" w="852">
                  <a:moveTo>
                    <a:pt x="1" y="1"/>
                  </a:moveTo>
                  <a:lnTo>
                    <a:pt x="1" y="3309"/>
                  </a:lnTo>
                  <a:lnTo>
                    <a:pt x="851" y="3309"/>
                  </a:lnTo>
                  <a:lnTo>
                    <a:pt x="85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3"/>
            <p:cNvSpPr/>
            <p:nvPr/>
          </p:nvSpPr>
          <p:spPr>
            <a:xfrm>
              <a:off x="-40639575" y="3840825"/>
              <a:ext cx="190625" cy="81950"/>
            </a:xfrm>
            <a:custGeom>
              <a:rect b="b" l="l" r="r" t="t"/>
              <a:pathLst>
                <a:path extrusionOk="0" h="3278" w="7625">
                  <a:moveTo>
                    <a:pt x="1" y="1"/>
                  </a:moveTo>
                  <a:lnTo>
                    <a:pt x="1" y="3277"/>
                  </a:lnTo>
                  <a:lnTo>
                    <a:pt x="7247" y="3277"/>
                  </a:lnTo>
                  <a:cubicBezTo>
                    <a:pt x="7467" y="3277"/>
                    <a:pt x="7625" y="3057"/>
                    <a:pt x="7625" y="2868"/>
                  </a:cubicBezTo>
                  <a:lnTo>
                    <a:pt x="7625" y="379"/>
                  </a:lnTo>
                  <a:cubicBezTo>
                    <a:pt x="7625" y="158"/>
                    <a:pt x="7436" y="1"/>
                    <a:pt x="72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3"/>
            <p:cNvSpPr/>
            <p:nvPr/>
          </p:nvSpPr>
          <p:spPr>
            <a:xfrm>
              <a:off x="-40745125" y="3840050"/>
              <a:ext cx="43350" cy="82725"/>
            </a:xfrm>
            <a:custGeom>
              <a:rect b="b" l="l" r="r" t="t"/>
              <a:pathLst>
                <a:path extrusionOk="0" h="3309" w="1734">
                  <a:moveTo>
                    <a:pt x="442" y="0"/>
                  </a:moveTo>
                  <a:cubicBezTo>
                    <a:pt x="190" y="0"/>
                    <a:pt x="1" y="189"/>
                    <a:pt x="1" y="378"/>
                  </a:cubicBezTo>
                  <a:lnTo>
                    <a:pt x="1" y="2867"/>
                  </a:lnTo>
                  <a:cubicBezTo>
                    <a:pt x="1" y="3088"/>
                    <a:pt x="190" y="3308"/>
                    <a:pt x="442" y="3308"/>
                  </a:cubicBezTo>
                  <a:lnTo>
                    <a:pt x="1734" y="3308"/>
                  </a:lnTo>
                  <a:lnTo>
                    <a:pt x="17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3" name="Google Shape;903;p33"/>
          <p:cNvGrpSpPr/>
          <p:nvPr/>
        </p:nvGrpSpPr>
        <p:grpSpPr>
          <a:xfrm>
            <a:off x="1007221" y="2763269"/>
            <a:ext cx="368134" cy="371814"/>
            <a:chOff x="-37804925" y="3953450"/>
            <a:chExt cx="315075" cy="318225"/>
          </a:xfrm>
        </p:grpSpPr>
        <p:sp>
          <p:nvSpPr>
            <p:cNvPr id="904" name="Google Shape;904;p33"/>
            <p:cNvSpPr/>
            <p:nvPr/>
          </p:nvSpPr>
          <p:spPr>
            <a:xfrm>
              <a:off x="-37614300" y="3955025"/>
              <a:ext cx="124450" cy="186200"/>
            </a:xfrm>
            <a:custGeom>
              <a:rect b="b" l="l" r="r" t="t"/>
              <a:pathLst>
                <a:path extrusionOk="0" h="7448" w="4978">
                  <a:moveTo>
                    <a:pt x="2489" y="820"/>
                  </a:moveTo>
                  <a:cubicBezTo>
                    <a:pt x="3403" y="820"/>
                    <a:pt x="4127" y="1576"/>
                    <a:pt x="4127" y="2490"/>
                  </a:cubicBezTo>
                  <a:cubicBezTo>
                    <a:pt x="4127" y="3372"/>
                    <a:pt x="3403" y="4128"/>
                    <a:pt x="2489" y="4128"/>
                  </a:cubicBezTo>
                  <a:cubicBezTo>
                    <a:pt x="1575" y="4128"/>
                    <a:pt x="819" y="3372"/>
                    <a:pt x="819" y="2490"/>
                  </a:cubicBezTo>
                  <a:cubicBezTo>
                    <a:pt x="819" y="1576"/>
                    <a:pt x="1575" y="820"/>
                    <a:pt x="2489" y="820"/>
                  </a:cubicBezTo>
                  <a:close/>
                  <a:moveTo>
                    <a:pt x="2489" y="1"/>
                  </a:moveTo>
                  <a:cubicBezTo>
                    <a:pt x="1103" y="1"/>
                    <a:pt x="0" y="1104"/>
                    <a:pt x="0" y="2490"/>
                  </a:cubicBezTo>
                  <a:cubicBezTo>
                    <a:pt x="0" y="3214"/>
                    <a:pt x="315" y="3845"/>
                    <a:pt x="819" y="4317"/>
                  </a:cubicBezTo>
                  <a:lnTo>
                    <a:pt x="819" y="7058"/>
                  </a:lnTo>
                  <a:cubicBezTo>
                    <a:pt x="819" y="7287"/>
                    <a:pt x="1012" y="7448"/>
                    <a:pt x="1225" y="7448"/>
                  </a:cubicBezTo>
                  <a:cubicBezTo>
                    <a:pt x="1334" y="7448"/>
                    <a:pt x="1448" y="7406"/>
                    <a:pt x="1544" y="7310"/>
                  </a:cubicBezTo>
                  <a:lnTo>
                    <a:pt x="2489" y="6365"/>
                  </a:lnTo>
                  <a:lnTo>
                    <a:pt x="3434" y="7310"/>
                  </a:lnTo>
                  <a:cubicBezTo>
                    <a:pt x="3530" y="7406"/>
                    <a:pt x="3640" y="7448"/>
                    <a:pt x="3744" y="7448"/>
                  </a:cubicBezTo>
                  <a:cubicBezTo>
                    <a:pt x="3948" y="7448"/>
                    <a:pt x="4127" y="7287"/>
                    <a:pt x="4127" y="7058"/>
                  </a:cubicBezTo>
                  <a:lnTo>
                    <a:pt x="4127" y="4317"/>
                  </a:lnTo>
                  <a:cubicBezTo>
                    <a:pt x="4663" y="3845"/>
                    <a:pt x="4978" y="3214"/>
                    <a:pt x="4978" y="2490"/>
                  </a:cubicBezTo>
                  <a:cubicBezTo>
                    <a:pt x="4978" y="1104"/>
                    <a:pt x="3875" y="1"/>
                    <a:pt x="248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3"/>
            <p:cNvSpPr/>
            <p:nvPr/>
          </p:nvSpPr>
          <p:spPr>
            <a:xfrm>
              <a:off x="-37761600" y="4230700"/>
              <a:ext cx="270175" cy="40975"/>
            </a:xfrm>
            <a:custGeom>
              <a:rect b="b" l="l" r="r" t="t"/>
              <a:pathLst>
                <a:path extrusionOk="0" h="1639" w="10807">
                  <a:moveTo>
                    <a:pt x="1450" y="1"/>
                  </a:moveTo>
                  <a:cubicBezTo>
                    <a:pt x="1292" y="788"/>
                    <a:pt x="662" y="1387"/>
                    <a:pt x="1" y="1639"/>
                  </a:cubicBezTo>
                  <a:lnTo>
                    <a:pt x="8822" y="1639"/>
                  </a:lnTo>
                  <a:cubicBezTo>
                    <a:pt x="9799" y="1639"/>
                    <a:pt x="10649" y="946"/>
                    <a:pt x="108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3"/>
            <p:cNvSpPr/>
            <p:nvPr/>
          </p:nvSpPr>
          <p:spPr>
            <a:xfrm>
              <a:off x="-37804925" y="3953450"/>
              <a:ext cx="274125" cy="295675"/>
            </a:xfrm>
            <a:custGeom>
              <a:rect b="b" l="l" r="r" t="t"/>
              <a:pathLst>
                <a:path extrusionOk="0" h="11827" w="10965">
                  <a:moveTo>
                    <a:pt x="379" y="1"/>
                  </a:moveTo>
                  <a:cubicBezTo>
                    <a:pt x="158" y="1"/>
                    <a:pt x="1" y="221"/>
                    <a:pt x="1" y="411"/>
                  </a:cubicBezTo>
                  <a:lnTo>
                    <a:pt x="1" y="10618"/>
                  </a:lnTo>
                  <a:cubicBezTo>
                    <a:pt x="1" y="11280"/>
                    <a:pt x="537" y="11815"/>
                    <a:pt x="1198" y="11815"/>
                  </a:cubicBezTo>
                  <a:cubicBezTo>
                    <a:pt x="1247" y="11823"/>
                    <a:pt x="1295" y="11826"/>
                    <a:pt x="1342" y="11826"/>
                  </a:cubicBezTo>
                  <a:cubicBezTo>
                    <a:pt x="1912" y="11826"/>
                    <a:pt x="2395" y="11318"/>
                    <a:pt x="2395" y="10650"/>
                  </a:cubicBezTo>
                  <a:cubicBezTo>
                    <a:pt x="2395" y="10398"/>
                    <a:pt x="2584" y="10272"/>
                    <a:pt x="2836" y="10272"/>
                  </a:cubicBezTo>
                  <a:lnTo>
                    <a:pt x="10965" y="10272"/>
                  </a:lnTo>
                  <a:lnTo>
                    <a:pt x="10965" y="8255"/>
                  </a:lnTo>
                  <a:cubicBezTo>
                    <a:pt x="10807" y="8161"/>
                    <a:pt x="10650" y="8098"/>
                    <a:pt x="10492" y="7972"/>
                  </a:cubicBezTo>
                  <a:lnTo>
                    <a:pt x="10146" y="7625"/>
                  </a:lnTo>
                  <a:lnTo>
                    <a:pt x="9799" y="7972"/>
                  </a:lnTo>
                  <a:cubicBezTo>
                    <a:pt x="9547" y="8224"/>
                    <a:pt x="9232" y="8318"/>
                    <a:pt x="8917" y="8318"/>
                  </a:cubicBezTo>
                  <a:cubicBezTo>
                    <a:pt x="8255" y="8318"/>
                    <a:pt x="7720" y="7783"/>
                    <a:pt x="7720" y="7058"/>
                  </a:cubicBezTo>
                  <a:lnTo>
                    <a:pt x="7720" y="4664"/>
                  </a:lnTo>
                  <a:cubicBezTo>
                    <a:pt x="7184" y="4065"/>
                    <a:pt x="6869" y="3309"/>
                    <a:pt x="6869" y="2490"/>
                  </a:cubicBezTo>
                  <a:cubicBezTo>
                    <a:pt x="6869" y="1513"/>
                    <a:pt x="7310" y="600"/>
                    <a:pt x="80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7" name="Google Shape;907;p33"/>
          <p:cNvGrpSpPr/>
          <p:nvPr/>
        </p:nvGrpSpPr>
        <p:grpSpPr>
          <a:xfrm>
            <a:off x="1035982" y="3943399"/>
            <a:ext cx="310602" cy="352803"/>
            <a:chOff x="-28069875" y="3175300"/>
            <a:chExt cx="260725" cy="296150"/>
          </a:xfrm>
        </p:grpSpPr>
        <p:sp>
          <p:nvSpPr>
            <p:cNvPr id="908" name="Google Shape;908;p33"/>
            <p:cNvSpPr/>
            <p:nvPr/>
          </p:nvSpPr>
          <p:spPr>
            <a:xfrm>
              <a:off x="-28059650" y="3192625"/>
              <a:ext cx="26025" cy="70125"/>
            </a:xfrm>
            <a:custGeom>
              <a:rect b="b" l="l" r="r" t="t"/>
              <a:pathLst>
                <a:path extrusionOk="0" h="2805" w="1041">
                  <a:moveTo>
                    <a:pt x="536" y="0"/>
                  </a:moveTo>
                  <a:cubicBezTo>
                    <a:pt x="253" y="0"/>
                    <a:pt x="1" y="252"/>
                    <a:pt x="1" y="536"/>
                  </a:cubicBezTo>
                  <a:lnTo>
                    <a:pt x="1" y="2458"/>
                  </a:lnTo>
                  <a:cubicBezTo>
                    <a:pt x="410" y="2458"/>
                    <a:pt x="757" y="2584"/>
                    <a:pt x="1040" y="2804"/>
                  </a:cubicBezTo>
                  <a:lnTo>
                    <a:pt x="1040" y="536"/>
                  </a:lnTo>
                  <a:cubicBezTo>
                    <a:pt x="1040" y="252"/>
                    <a:pt x="788" y="0"/>
                    <a:pt x="5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3"/>
            <p:cNvSpPr/>
            <p:nvPr/>
          </p:nvSpPr>
          <p:spPr>
            <a:xfrm>
              <a:off x="-27843050" y="3192625"/>
              <a:ext cx="26025" cy="69325"/>
            </a:xfrm>
            <a:custGeom>
              <a:rect b="b" l="l" r="r" t="t"/>
              <a:pathLst>
                <a:path extrusionOk="0" h="2773" w="1041">
                  <a:moveTo>
                    <a:pt x="536" y="0"/>
                  </a:moveTo>
                  <a:cubicBezTo>
                    <a:pt x="253" y="0"/>
                    <a:pt x="1" y="252"/>
                    <a:pt x="1" y="536"/>
                  </a:cubicBezTo>
                  <a:lnTo>
                    <a:pt x="1" y="2773"/>
                  </a:lnTo>
                  <a:cubicBezTo>
                    <a:pt x="284" y="2584"/>
                    <a:pt x="694" y="2426"/>
                    <a:pt x="1040" y="2426"/>
                  </a:cubicBezTo>
                  <a:lnTo>
                    <a:pt x="1040" y="536"/>
                  </a:lnTo>
                  <a:cubicBezTo>
                    <a:pt x="1040" y="252"/>
                    <a:pt x="788" y="0"/>
                    <a:pt x="5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3"/>
            <p:cNvSpPr/>
            <p:nvPr/>
          </p:nvSpPr>
          <p:spPr>
            <a:xfrm>
              <a:off x="-27973000" y="3202075"/>
              <a:ext cx="26000" cy="57525"/>
            </a:xfrm>
            <a:custGeom>
              <a:rect b="b" l="l" r="r" t="t"/>
              <a:pathLst>
                <a:path extrusionOk="0" h="2301" w="1040">
                  <a:moveTo>
                    <a:pt x="536" y="0"/>
                  </a:moveTo>
                  <a:cubicBezTo>
                    <a:pt x="252" y="0"/>
                    <a:pt x="0" y="221"/>
                    <a:pt x="0" y="504"/>
                  </a:cubicBezTo>
                  <a:lnTo>
                    <a:pt x="0" y="1954"/>
                  </a:lnTo>
                  <a:cubicBezTo>
                    <a:pt x="410" y="1985"/>
                    <a:pt x="756" y="2080"/>
                    <a:pt x="1040" y="2300"/>
                  </a:cubicBezTo>
                  <a:lnTo>
                    <a:pt x="1040" y="504"/>
                  </a:lnTo>
                  <a:cubicBezTo>
                    <a:pt x="1040" y="221"/>
                    <a:pt x="788" y="0"/>
                    <a:pt x="5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3"/>
            <p:cNvSpPr/>
            <p:nvPr/>
          </p:nvSpPr>
          <p:spPr>
            <a:xfrm>
              <a:off x="-27929675" y="3202075"/>
              <a:ext cx="26000" cy="57525"/>
            </a:xfrm>
            <a:custGeom>
              <a:rect b="b" l="l" r="r" t="t"/>
              <a:pathLst>
                <a:path extrusionOk="0" h="2301" w="1040">
                  <a:moveTo>
                    <a:pt x="536" y="0"/>
                  </a:moveTo>
                  <a:cubicBezTo>
                    <a:pt x="252" y="0"/>
                    <a:pt x="0" y="221"/>
                    <a:pt x="0" y="504"/>
                  </a:cubicBezTo>
                  <a:lnTo>
                    <a:pt x="0" y="2300"/>
                  </a:lnTo>
                  <a:cubicBezTo>
                    <a:pt x="315" y="2111"/>
                    <a:pt x="693" y="1985"/>
                    <a:pt x="1040" y="1954"/>
                  </a:cubicBezTo>
                  <a:lnTo>
                    <a:pt x="1040" y="504"/>
                  </a:lnTo>
                  <a:cubicBezTo>
                    <a:pt x="1040" y="221"/>
                    <a:pt x="788" y="0"/>
                    <a:pt x="5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3"/>
            <p:cNvSpPr/>
            <p:nvPr/>
          </p:nvSpPr>
          <p:spPr>
            <a:xfrm>
              <a:off x="-28016325" y="3175300"/>
              <a:ext cx="26025" cy="91375"/>
            </a:xfrm>
            <a:custGeom>
              <a:rect b="b" l="l" r="r" t="t"/>
              <a:pathLst>
                <a:path extrusionOk="0" h="3655" w="1041">
                  <a:moveTo>
                    <a:pt x="536" y="0"/>
                  </a:moveTo>
                  <a:cubicBezTo>
                    <a:pt x="253" y="0"/>
                    <a:pt x="1" y="221"/>
                    <a:pt x="1" y="504"/>
                  </a:cubicBezTo>
                  <a:lnTo>
                    <a:pt x="1" y="3655"/>
                  </a:lnTo>
                  <a:cubicBezTo>
                    <a:pt x="1" y="3655"/>
                    <a:pt x="1" y="3623"/>
                    <a:pt x="64" y="3623"/>
                  </a:cubicBezTo>
                  <a:cubicBezTo>
                    <a:pt x="284" y="3371"/>
                    <a:pt x="631" y="3182"/>
                    <a:pt x="1040" y="3056"/>
                  </a:cubicBezTo>
                  <a:lnTo>
                    <a:pt x="1040" y="504"/>
                  </a:lnTo>
                  <a:cubicBezTo>
                    <a:pt x="1040" y="221"/>
                    <a:pt x="788" y="0"/>
                    <a:pt x="5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3"/>
            <p:cNvSpPr/>
            <p:nvPr/>
          </p:nvSpPr>
          <p:spPr>
            <a:xfrm>
              <a:off x="-27886375" y="3176075"/>
              <a:ext cx="26025" cy="91400"/>
            </a:xfrm>
            <a:custGeom>
              <a:rect b="b" l="l" r="r" t="t"/>
              <a:pathLst>
                <a:path extrusionOk="0" h="3656" w="1041">
                  <a:moveTo>
                    <a:pt x="536" y="1"/>
                  </a:moveTo>
                  <a:cubicBezTo>
                    <a:pt x="253" y="1"/>
                    <a:pt x="1" y="221"/>
                    <a:pt x="1" y="505"/>
                  </a:cubicBezTo>
                  <a:lnTo>
                    <a:pt x="1" y="3088"/>
                  </a:lnTo>
                  <a:cubicBezTo>
                    <a:pt x="379" y="3151"/>
                    <a:pt x="726" y="3340"/>
                    <a:pt x="1041" y="3655"/>
                  </a:cubicBezTo>
                  <a:lnTo>
                    <a:pt x="1041" y="505"/>
                  </a:lnTo>
                  <a:cubicBezTo>
                    <a:pt x="1041" y="253"/>
                    <a:pt x="789" y="1"/>
                    <a:pt x="5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3"/>
            <p:cNvSpPr/>
            <p:nvPr/>
          </p:nvSpPr>
          <p:spPr>
            <a:xfrm>
              <a:off x="-28017900" y="3269025"/>
              <a:ext cx="161475" cy="133125"/>
            </a:xfrm>
            <a:custGeom>
              <a:rect b="b" l="l" r="r" t="t"/>
              <a:pathLst>
                <a:path extrusionOk="0" h="5325" w="6459">
                  <a:moveTo>
                    <a:pt x="1733" y="0"/>
                  </a:moveTo>
                  <a:cubicBezTo>
                    <a:pt x="1355" y="0"/>
                    <a:pt x="946" y="158"/>
                    <a:pt x="662" y="410"/>
                  </a:cubicBezTo>
                  <a:cubicBezTo>
                    <a:pt x="64" y="882"/>
                    <a:pt x="1" y="1639"/>
                    <a:pt x="347" y="2237"/>
                  </a:cubicBezTo>
                  <a:cubicBezTo>
                    <a:pt x="1324" y="2458"/>
                    <a:pt x="2048" y="3340"/>
                    <a:pt x="2174" y="4348"/>
                  </a:cubicBezTo>
                  <a:lnTo>
                    <a:pt x="3214" y="5325"/>
                  </a:lnTo>
                  <a:lnTo>
                    <a:pt x="4285" y="4348"/>
                  </a:lnTo>
                  <a:cubicBezTo>
                    <a:pt x="4380" y="3340"/>
                    <a:pt x="5073" y="2521"/>
                    <a:pt x="6113" y="2237"/>
                  </a:cubicBezTo>
                  <a:cubicBezTo>
                    <a:pt x="6459" y="1639"/>
                    <a:pt x="6333" y="882"/>
                    <a:pt x="5860" y="410"/>
                  </a:cubicBezTo>
                  <a:cubicBezTo>
                    <a:pt x="5577" y="158"/>
                    <a:pt x="5199" y="0"/>
                    <a:pt x="4789" y="0"/>
                  </a:cubicBezTo>
                  <a:cubicBezTo>
                    <a:pt x="4411" y="0"/>
                    <a:pt x="4002" y="158"/>
                    <a:pt x="3750" y="410"/>
                  </a:cubicBezTo>
                  <a:lnTo>
                    <a:pt x="3277" y="882"/>
                  </a:lnTo>
                  <a:lnTo>
                    <a:pt x="2805" y="410"/>
                  </a:lnTo>
                  <a:cubicBezTo>
                    <a:pt x="2521" y="158"/>
                    <a:pt x="2143" y="0"/>
                    <a:pt x="17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3"/>
            <p:cNvSpPr/>
            <p:nvPr/>
          </p:nvSpPr>
          <p:spPr>
            <a:xfrm>
              <a:off x="-27930475" y="3269800"/>
              <a:ext cx="121325" cy="201650"/>
            </a:xfrm>
            <a:custGeom>
              <a:rect b="b" l="l" r="r" t="t"/>
              <a:pathLst>
                <a:path extrusionOk="0" h="8066" w="4853">
                  <a:moveTo>
                    <a:pt x="4506" y="1"/>
                  </a:moveTo>
                  <a:cubicBezTo>
                    <a:pt x="3876" y="1"/>
                    <a:pt x="3403" y="505"/>
                    <a:pt x="3403" y="1198"/>
                  </a:cubicBezTo>
                  <a:lnTo>
                    <a:pt x="3403" y="2395"/>
                  </a:lnTo>
                  <a:cubicBezTo>
                    <a:pt x="3403" y="2584"/>
                    <a:pt x="3246" y="2742"/>
                    <a:pt x="3025" y="2742"/>
                  </a:cubicBezTo>
                  <a:cubicBezTo>
                    <a:pt x="2679" y="2742"/>
                    <a:pt x="2363" y="2868"/>
                    <a:pt x="2080" y="3025"/>
                  </a:cubicBezTo>
                  <a:cubicBezTo>
                    <a:pt x="1702" y="3372"/>
                    <a:pt x="1418" y="3939"/>
                    <a:pt x="1418" y="4474"/>
                  </a:cubicBezTo>
                  <a:lnTo>
                    <a:pt x="1418" y="5231"/>
                  </a:lnTo>
                  <a:cubicBezTo>
                    <a:pt x="1418" y="5420"/>
                    <a:pt x="1261" y="5577"/>
                    <a:pt x="1072" y="5577"/>
                  </a:cubicBezTo>
                  <a:cubicBezTo>
                    <a:pt x="883" y="5577"/>
                    <a:pt x="725" y="5420"/>
                    <a:pt x="725" y="5231"/>
                  </a:cubicBezTo>
                  <a:lnTo>
                    <a:pt x="1" y="5892"/>
                  </a:lnTo>
                  <a:lnTo>
                    <a:pt x="1" y="8066"/>
                  </a:lnTo>
                  <a:lnTo>
                    <a:pt x="3813" y="8066"/>
                  </a:lnTo>
                  <a:cubicBezTo>
                    <a:pt x="4033" y="8066"/>
                    <a:pt x="4191" y="7908"/>
                    <a:pt x="4191" y="7719"/>
                  </a:cubicBezTo>
                  <a:cubicBezTo>
                    <a:pt x="4191" y="7530"/>
                    <a:pt x="4033" y="7373"/>
                    <a:pt x="3813" y="7373"/>
                  </a:cubicBezTo>
                  <a:lnTo>
                    <a:pt x="3466" y="7373"/>
                  </a:lnTo>
                  <a:lnTo>
                    <a:pt x="3466" y="6270"/>
                  </a:lnTo>
                  <a:cubicBezTo>
                    <a:pt x="3466" y="6176"/>
                    <a:pt x="3498" y="6050"/>
                    <a:pt x="3592" y="6018"/>
                  </a:cubicBezTo>
                  <a:lnTo>
                    <a:pt x="4128" y="5420"/>
                  </a:lnTo>
                  <a:cubicBezTo>
                    <a:pt x="4600" y="4947"/>
                    <a:pt x="4852" y="4380"/>
                    <a:pt x="4852" y="3687"/>
                  </a:cubicBezTo>
                  <a:lnTo>
                    <a:pt x="4852" y="347"/>
                  </a:lnTo>
                  <a:cubicBezTo>
                    <a:pt x="4852" y="158"/>
                    <a:pt x="4695" y="1"/>
                    <a:pt x="45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3"/>
            <p:cNvSpPr/>
            <p:nvPr/>
          </p:nvSpPr>
          <p:spPr>
            <a:xfrm>
              <a:off x="-28069875" y="3271375"/>
              <a:ext cx="122875" cy="200075"/>
            </a:xfrm>
            <a:custGeom>
              <a:rect b="b" l="l" r="r" t="t"/>
              <a:pathLst>
                <a:path extrusionOk="0" h="8003" w="4915">
                  <a:moveTo>
                    <a:pt x="347" y="1"/>
                  </a:moveTo>
                  <a:cubicBezTo>
                    <a:pt x="158" y="1"/>
                    <a:pt x="0" y="158"/>
                    <a:pt x="0" y="379"/>
                  </a:cubicBezTo>
                  <a:lnTo>
                    <a:pt x="0" y="3718"/>
                  </a:lnTo>
                  <a:cubicBezTo>
                    <a:pt x="0" y="4348"/>
                    <a:pt x="221" y="4979"/>
                    <a:pt x="693" y="5451"/>
                  </a:cubicBezTo>
                  <a:lnTo>
                    <a:pt x="1323" y="5955"/>
                  </a:lnTo>
                  <a:cubicBezTo>
                    <a:pt x="1418" y="6018"/>
                    <a:pt x="1449" y="6113"/>
                    <a:pt x="1449" y="6207"/>
                  </a:cubicBezTo>
                  <a:lnTo>
                    <a:pt x="1449" y="7310"/>
                  </a:lnTo>
                  <a:lnTo>
                    <a:pt x="1103" y="7310"/>
                  </a:lnTo>
                  <a:cubicBezTo>
                    <a:pt x="882" y="7310"/>
                    <a:pt x="725" y="7467"/>
                    <a:pt x="725" y="7656"/>
                  </a:cubicBezTo>
                  <a:cubicBezTo>
                    <a:pt x="725" y="7845"/>
                    <a:pt x="882" y="8003"/>
                    <a:pt x="1103" y="8003"/>
                  </a:cubicBezTo>
                  <a:lnTo>
                    <a:pt x="4915" y="8003"/>
                  </a:lnTo>
                  <a:lnTo>
                    <a:pt x="4915" y="5829"/>
                  </a:lnTo>
                  <a:lnTo>
                    <a:pt x="4190" y="5168"/>
                  </a:lnTo>
                  <a:cubicBezTo>
                    <a:pt x="4190" y="5357"/>
                    <a:pt x="4033" y="5514"/>
                    <a:pt x="3844" y="5514"/>
                  </a:cubicBezTo>
                  <a:cubicBezTo>
                    <a:pt x="3655" y="5514"/>
                    <a:pt x="3497" y="5357"/>
                    <a:pt x="3497" y="5168"/>
                  </a:cubicBezTo>
                  <a:lnTo>
                    <a:pt x="3497" y="4411"/>
                  </a:lnTo>
                  <a:cubicBezTo>
                    <a:pt x="3497" y="3876"/>
                    <a:pt x="3214" y="3372"/>
                    <a:pt x="2741" y="3057"/>
                  </a:cubicBezTo>
                  <a:cubicBezTo>
                    <a:pt x="2458" y="2899"/>
                    <a:pt x="2143" y="2773"/>
                    <a:pt x="1796" y="2773"/>
                  </a:cubicBezTo>
                  <a:cubicBezTo>
                    <a:pt x="1607" y="2773"/>
                    <a:pt x="1449" y="2616"/>
                    <a:pt x="1449" y="2427"/>
                  </a:cubicBezTo>
                  <a:lnTo>
                    <a:pt x="1449" y="1229"/>
                  </a:lnTo>
                  <a:cubicBezTo>
                    <a:pt x="1449" y="473"/>
                    <a:pt x="945" y="1"/>
                    <a:pt x="3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16"/>
          <p:cNvSpPr txBox="1"/>
          <p:nvPr>
            <p:ph type="title"/>
          </p:nvPr>
        </p:nvSpPr>
        <p:spPr>
          <a:xfrm>
            <a:off x="720000" y="570550"/>
            <a:ext cx="77040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i</a:t>
            </a:r>
            <a:r>
              <a:rPr lang="en"/>
              <a:t>nternational politics thesis infographics</a:t>
            </a:r>
            <a:endParaRPr/>
          </a:p>
        </p:txBody>
      </p:sp>
      <p:sp>
        <p:nvSpPr>
          <p:cNvPr id="371" name="Google Shape;371;p16"/>
          <p:cNvSpPr txBox="1"/>
          <p:nvPr>
            <p:ph idx="1" type="body"/>
          </p:nvPr>
        </p:nvSpPr>
        <p:spPr>
          <a:xfrm>
            <a:off x="720000" y="1268175"/>
            <a:ext cx="7704000" cy="33009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Montserrat"/>
              <a:buChar char="●"/>
            </a:pPr>
            <a:r>
              <a:rPr lang="en"/>
              <a:t>This template contains an assortment of complementary infographic resources for the </a:t>
            </a:r>
            <a:r>
              <a:rPr b="1" lang="en">
                <a:solidFill>
                  <a:schemeClr val="hlink"/>
                </a:solidFill>
                <a:uFill>
                  <a:noFill/>
                </a:uFill>
                <a:hlinkClick r:id="rId3"/>
              </a:rPr>
              <a:t>International Politics Thesis</a:t>
            </a:r>
            <a:r>
              <a:rPr lang="en"/>
              <a:t> presentation</a:t>
            </a:r>
            <a:endParaRPr/>
          </a:p>
          <a:p>
            <a:pPr indent="-304800" lvl="0" marL="457200" rtl="0" algn="l">
              <a:lnSpc>
                <a:spcPct val="115000"/>
              </a:lnSpc>
              <a:spcBef>
                <a:spcPts val="1600"/>
              </a:spcBef>
              <a:spcAft>
                <a:spcPts val="0"/>
              </a:spcAft>
              <a:buClr>
                <a:schemeClr val="dk1"/>
              </a:buClr>
              <a:buSzPts val="1200"/>
              <a:buFont typeface="Montserrat"/>
              <a:buChar char="●"/>
            </a:pPr>
            <a:r>
              <a:rPr lang="en"/>
              <a:t>These infographics are adapted to the style of the aforementioned presentation, so you can insert them easily and have them completely integrated at once. You just need to do the following:</a:t>
            </a:r>
            <a:endParaRPr/>
          </a:p>
          <a:p>
            <a:pPr indent="-304800" lvl="1" marL="914400" rtl="0" algn="l">
              <a:lnSpc>
                <a:spcPct val="115000"/>
              </a:lnSpc>
              <a:spcBef>
                <a:spcPts val="1600"/>
              </a:spcBef>
              <a:spcAft>
                <a:spcPts val="0"/>
              </a:spcAft>
              <a:buClr>
                <a:schemeClr val="dk1"/>
              </a:buClr>
              <a:buSzPts val="1200"/>
              <a:buFont typeface="Montserrat"/>
              <a:buChar char="○"/>
            </a:pPr>
            <a:r>
              <a:rPr lang="en" sz="1200"/>
              <a:t>Select the element that you want to copy</a:t>
            </a:r>
            <a:endParaRPr sz="1200"/>
          </a:p>
          <a:p>
            <a:pPr indent="-304800" lvl="1" marL="914400" rtl="0" algn="l">
              <a:lnSpc>
                <a:spcPct val="115000"/>
              </a:lnSpc>
              <a:spcBef>
                <a:spcPts val="0"/>
              </a:spcBef>
              <a:spcAft>
                <a:spcPts val="0"/>
              </a:spcAft>
              <a:buClr>
                <a:schemeClr val="dk1"/>
              </a:buClr>
              <a:buSzPts val="1200"/>
              <a:buFont typeface="Montserrat"/>
              <a:buChar char="○"/>
            </a:pPr>
            <a:r>
              <a:rPr lang="en" sz="1200"/>
              <a:t>Right-click and choose “Copy”</a:t>
            </a:r>
            <a:endParaRPr sz="1200"/>
          </a:p>
          <a:p>
            <a:pPr indent="-304800" lvl="1" marL="914400" rtl="0" algn="l">
              <a:lnSpc>
                <a:spcPct val="115000"/>
              </a:lnSpc>
              <a:spcBef>
                <a:spcPts val="0"/>
              </a:spcBef>
              <a:spcAft>
                <a:spcPts val="0"/>
              </a:spcAft>
              <a:buClr>
                <a:schemeClr val="dk1"/>
              </a:buClr>
              <a:buSzPts val="1200"/>
              <a:buFont typeface="Montserrat"/>
              <a:buChar char="○"/>
            </a:pPr>
            <a:r>
              <a:rPr lang="en" sz="1200"/>
              <a:t>Go to the slide where you want the element to appear</a:t>
            </a:r>
            <a:endParaRPr sz="1200"/>
          </a:p>
          <a:p>
            <a:pPr indent="-304800" lvl="1" marL="914400" rtl="0" algn="l">
              <a:lnSpc>
                <a:spcPct val="115000"/>
              </a:lnSpc>
              <a:spcBef>
                <a:spcPts val="0"/>
              </a:spcBef>
              <a:spcAft>
                <a:spcPts val="0"/>
              </a:spcAft>
              <a:buClr>
                <a:schemeClr val="dk1"/>
              </a:buClr>
              <a:buSzPts val="1200"/>
              <a:buFont typeface="Montserrat"/>
              <a:buChar char="○"/>
            </a:pPr>
            <a:r>
              <a:rPr lang="en" sz="1200"/>
              <a:t>Right-click and choose “Paste”</a:t>
            </a:r>
            <a:endParaRPr sz="1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0" name="Shape 920"/>
        <p:cNvGrpSpPr/>
        <p:nvPr/>
      </p:nvGrpSpPr>
      <p:grpSpPr>
        <a:xfrm>
          <a:off x="0" y="0"/>
          <a:ext cx="0" cy="0"/>
          <a:chOff x="0" y="0"/>
          <a:chExt cx="0" cy="0"/>
        </a:xfrm>
      </p:grpSpPr>
      <p:sp>
        <p:nvSpPr>
          <p:cNvPr id="921" name="Google Shape;921;p34"/>
          <p:cNvSpPr txBox="1"/>
          <p:nvPr>
            <p:ph type="title"/>
          </p:nvPr>
        </p:nvSpPr>
        <p:spPr>
          <a:xfrm>
            <a:off x="720000" y="570550"/>
            <a:ext cx="77034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International politics thesis infographics</a:t>
            </a:r>
            <a:endParaRPr/>
          </a:p>
        </p:txBody>
      </p:sp>
      <p:graphicFrame>
        <p:nvGraphicFramePr>
          <p:cNvPr id="922" name="Google Shape;922;p34"/>
          <p:cNvGraphicFramePr/>
          <p:nvPr/>
        </p:nvGraphicFramePr>
        <p:xfrm>
          <a:off x="720000" y="2638038"/>
          <a:ext cx="3000000" cy="3000000"/>
        </p:xfrm>
        <a:graphic>
          <a:graphicData uri="http://schemas.openxmlformats.org/drawingml/2006/table">
            <a:tbl>
              <a:tblPr>
                <a:noFill/>
                <a:tableStyleId>{8FADB7C3-B1E2-4A57-8BDB-C9F2B706AB36}</a:tableStyleId>
              </a:tblPr>
              <a:tblGrid>
                <a:gridCol w="770350"/>
                <a:gridCol w="770350"/>
                <a:gridCol w="770350"/>
                <a:gridCol w="770350"/>
                <a:gridCol w="770350"/>
                <a:gridCol w="770350"/>
                <a:gridCol w="770350"/>
                <a:gridCol w="770350"/>
                <a:gridCol w="770350"/>
                <a:gridCol w="770350"/>
              </a:tblGrid>
              <a:tr h="247800">
                <a:tc>
                  <a:txBody>
                    <a:bodyPr/>
                    <a:lstStyle/>
                    <a:p>
                      <a:pPr indent="0" lvl="0" marL="0" marR="0" rtl="0" algn="ctr">
                        <a:lnSpc>
                          <a:spcPct val="100000"/>
                        </a:lnSpc>
                        <a:spcBef>
                          <a:spcPts val="0"/>
                        </a:spcBef>
                        <a:spcAft>
                          <a:spcPts val="0"/>
                        </a:spcAft>
                        <a:buNone/>
                      </a:pPr>
                      <a:r>
                        <a:rPr b="1" lang="en" sz="1800">
                          <a:solidFill>
                            <a:schemeClr val="dk2"/>
                          </a:solidFill>
                          <a:latin typeface="Oswald"/>
                          <a:ea typeface="Oswald"/>
                          <a:cs typeface="Oswald"/>
                          <a:sym typeface="Oswald"/>
                        </a:rPr>
                        <a:t>2xxx</a:t>
                      </a:r>
                      <a:endParaRPr b="1" sz="1800">
                        <a:solidFill>
                          <a:schemeClr val="dk2"/>
                        </a:solidFill>
                        <a:latin typeface="Oswald"/>
                        <a:ea typeface="Oswald"/>
                        <a:cs typeface="Oswald"/>
                        <a:sym typeface="Oswal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sz="1800">
                          <a:solidFill>
                            <a:schemeClr val="dk2"/>
                          </a:solidFill>
                          <a:latin typeface="Oswald"/>
                          <a:ea typeface="Oswald"/>
                          <a:cs typeface="Oswald"/>
                          <a:sym typeface="Oswald"/>
                        </a:rPr>
                        <a:t>2xxx</a:t>
                      </a:r>
                      <a:endParaRPr b="1" sz="1800">
                        <a:solidFill>
                          <a:schemeClr val="dk2"/>
                        </a:solidFill>
                        <a:latin typeface="Oswald"/>
                        <a:ea typeface="Oswald"/>
                        <a:cs typeface="Oswald"/>
                        <a:sym typeface="Oswald"/>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sz="1800">
                          <a:solidFill>
                            <a:schemeClr val="dk2"/>
                          </a:solidFill>
                          <a:latin typeface="Oswald"/>
                          <a:ea typeface="Oswald"/>
                          <a:cs typeface="Oswald"/>
                          <a:sym typeface="Oswald"/>
                        </a:rPr>
                        <a:t>2xxx</a:t>
                      </a:r>
                      <a:endParaRPr b="1" sz="1800">
                        <a:solidFill>
                          <a:schemeClr val="dk2"/>
                        </a:solidFill>
                        <a:latin typeface="Oswald"/>
                        <a:ea typeface="Oswald"/>
                        <a:cs typeface="Oswald"/>
                        <a:sym typeface="Oswald"/>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sz="1800">
                          <a:solidFill>
                            <a:schemeClr val="dk2"/>
                          </a:solidFill>
                          <a:latin typeface="Oswald"/>
                          <a:ea typeface="Oswald"/>
                          <a:cs typeface="Oswald"/>
                          <a:sym typeface="Oswald"/>
                        </a:rPr>
                        <a:t>2xxx</a:t>
                      </a:r>
                      <a:endParaRPr b="1" sz="1800">
                        <a:solidFill>
                          <a:schemeClr val="dk2"/>
                        </a:solidFill>
                        <a:latin typeface="Oswald"/>
                        <a:ea typeface="Oswald"/>
                        <a:cs typeface="Oswald"/>
                        <a:sym typeface="Oswald"/>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sz="1800">
                          <a:solidFill>
                            <a:schemeClr val="dk2"/>
                          </a:solidFill>
                          <a:latin typeface="Oswald"/>
                          <a:ea typeface="Oswald"/>
                          <a:cs typeface="Oswald"/>
                          <a:sym typeface="Oswald"/>
                        </a:rPr>
                        <a:t>2xxx</a:t>
                      </a:r>
                      <a:endParaRPr b="1" sz="1800">
                        <a:solidFill>
                          <a:schemeClr val="dk2"/>
                        </a:solidFill>
                        <a:latin typeface="Oswald"/>
                        <a:ea typeface="Oswald"/>
                        <a:cs typeface="Oswald"/>
                        <a:sym typeface="Oswald"/>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sz="1800">
                          <a:solidFill>
                            <a:schemeClr val="dk2"/>
                          </a:solidFill>
                          <a:latin typeface="Oswald"/>
                          <a:ea typeface="Oswald"/>
                          <a:cs typeface="Oswald"/>
                          <a:sym typeface="Oswald"/>
                        </a:rPr>
                        <a:t>2xxx</a:t>
                      </a:r>
                      <a:endParaRPr b="1" sz="1800">
                        <a:solidFill>
                          <a:schemeClr val="dk2"/>
                        </a:solidFill>
                        <a:latin typeface="Oswald"/>
                        <a:ea typeface="Oswald"/>
                        <a:cs typeface="Oswald"/>
                        <a:sym typeface="Oswald"/>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sz="1800">
                          <a:solidFill>
                            <a:schemeClr val="dk2"/>
                          </a:solidFill>
                          <a:latin typeface="Oswald"/>
                          <a:ea typeface="Oswald"/>
                          <a:cs typeface="Oswald"/>
                          <a:sym typeface="Oswald"/>
                        </a:rPr>
                        <a:t>2xxx</a:t>
                      </a:r>
                      <a:endParaRPr b="1" sz="1800">
                        <a:solidFill>
                          <a:schemeClr val="dk2"/>
                        </a:solidFill>
                        <a:latin typeface="Oswald"/>
                        <a:ea typeface="Oswald"/>
                        <a:cs typeface="Oswald"/>
                        <a:sym typeface="Oswald"/>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sz="1800">
                          <a:solidFill>
                            <a:schemeClr val="dk2"/>
                          </a:solidFill>
                          <a:latin typeface="Oswald"/>
                          <a:ea typeface="Oswald"/>
                          <a:cs typeface="Oswald"/>
                          <a:sym typeface="Oswald"/>
                        </a:rPr>
                        <a:t>2xxx</a:t>
                      </a:r>
                      <a:endParaRPr b="1" sz="1800">
                        <a:solidFill>
                          <a:schemeClr val="dk2"/>
                        </a:solidFill>
                        <a:latin typeface="Oswald"/>
                        <a:ea typeface="Oswald"/>
                        <a:cs typeface="Oswald"/>
                        <a:sym typeface="Oswald"/>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sz="1800">
                          <a:solidFill>
                            <a:schemeClr val="dk2"/>
                          </a:solidFill>
                          <a:latin typeface="Oswald"/>
                          <a:ea typeface="Oswald"/>
                          <a:cs typeface="Oswald"/>
                          <a:sym typeface="Oswald"/>
                        </a:rPr>
                        <a:t>2xxx</a:t>
                      </a:r>
                      <a:endParaRPr b="1" sz="1800">
                        <a:solidFill>
                          <a:schemeClr val="dk2"/>
                        </a:solidFill>
                        <a:latin typeface="Oswald"/>
                        <a:ea typeface="Oswald"/>
                        <a:cs typeface="Oswald"/>
                        <a:sym typeface="Oswald"/>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sz="1800">
                          <a:solidFill>
                            <a:schemeClr val="dk2"/>
                          </a:solidFill>
                          <a:latin typeface="Oswald"/>
                          <a:ea typeface="Oswald"/>
                          <a:cs typeface="Oswald"/>
                          <a:sym typeface="Oswald"/>
                        </a:rPr>
                        <a:t>2xxx</a:t>
                      </a:r>
                      <a:endParaRPr b="1" sz="1800">
                        <a:solidFill>
                          <a:schemeClr val="dk2"/>
                        </a:solidFill>
                        <a:latin typeface="Oswald"/>
                        <a:ea typeface="Oswald"/>
                        <a:cs typeface="Oswald"/>
                        <a:sym typeface="Oswald"/>
                      </a:endParaRPr>
                    </a:p>
                  </a:txBody>
                  <a:tcPr marT="91425" marB="91425" marR="91425" marL="91425" anchor="ctr">
                    <a:lnL cap="flat" cmpd="sng" w="9525">
                      <a:solidFill>
                        <a:schemeClr val="dk2"/>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r>
            </a:tbl>
          </a:graphicData>
        </a:graphic>
      </p:graphicFrame>
      <p:sp>
        <p:nvSpPr>
          <p:cNvPr id="923" name="Google Shape;923;p34"/>
          <p:cNvSpPr/>
          <p:nvPr/>
        </p:nvSpPr>
        <p:spPr>
          <a:xfrm>
            <a:off x="1836725" y="3007275"/>
            <a:ext cx="139800" cy="139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4" name="Google Shape;924;p34"/>
          <p:cNvGrpSpPr/>
          <p:nvPr/>
        </p:nvGrpSpPr>
        <p:grpSpPr>
          <a:xfrm>
            <a:off x="1836715" y="3392475"/>
            <a:ext cx="1371610" cy="1175425"/>
            <a:chOff x="1836715" y="3392475"/>
            <a:chExt cx="1371610" cy="1175425"/>
          </a:xfrm>
        </p:grpSpPr>
        <p:sp>
          <p:nvSpPr>
            <p:cNvPr id="925" name="Google Shape;925;p34"/>
            <p:cNvSpPr txBox="1"/>
            <p:nvPr/>
          </p:nvSpPr>
          <p:spPr>
            <a:xfrm>
              <a:off x="1836725" y="3582400"/>
              <a:ext cx="1371600" cy="985500"/>
            </a:xfrm>
            <a:prstGeom prst="rect">
              <a:avLst/>
            </a:prstGeom>
            <a:noFill/>
            <a:ln>
              <a:noFill/>
            </a:ln>
          </p:spPr>
          <p:txBody>
            <a:bodyPr anchorCtr="0" anchor="t" bIns="91425" lIns="91425" spcFirstLastPara="1" rIns="91425" wrap="square" tIns="91425">
              <a:noAutofit/>
            </a:bodyPr>
            <a:lstStyle/>
            <a:p>
              <a:pPr indent="-213359" lvl="0" marL="274320" marR="0" rtl="0" algn="l">
                <a:lnSpc>
                  <a:spcPct val="115000"/>
                </a:lnSpc>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List item 1</a:t>
              </a:r>
              <a:endParaRPr sz="1200">
                <a:solidFill>
                  <a:schemeClr val="dk1"/>
                </a:solidFill>
                <a:latin typeface="Montserrat"/>
                <a:ea typeface="Montserrat"/>
                <a:cs typeface="Montserrat"/>
                <a:sym typeface="Montserrat"/>
              </a:endParaRPr>
            </a:p>
            <a:p>
              <a:pPr indent="-213359" lvl="0" marL="274320" marR="0" rtl="0" algn="l">
                <a:lnSpc>
                  <a:spcPct val="115000"/>
                </a:lnSpc>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List item 2</a:t>
              </a:r>
              <a:endParaRPr sz="1200">
                <a:solidFill>
                  <a:schemeClr val="dk1"/>
                </a:solidFill>
                <a:latin typeface="Montserrat"/>
                <a:ea typeface="Montserrat"/>
                <a:cs typeface="Montserrat"/>
                <a:sym typeface="Montserrat"/>
              </a:endParaRPr>
            </a:p>
            <a:p>
              <a:pPr indent="-213359" lvl="0" marL="274320" marR="0" rtl="0" algn="l">
                <a:lnSpc>
                  <a:spcPct val="115000"/>
                </a:lnSpc>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List item 3</a:t>
              </a:r>
              <a:endParaRPr sz="1200">
                <a:solidFill>
                  <a:schemeClr val="dk1"/>
                </a:solidFill>
                <a:latin typeface="Montserrat"/>
                <a:ea typeface="Montserrat"/>
                <a:cs typeface="Montserrat"/>
                <a:sym typeface="Montserrat"/>
              </a:endParaRPr>
            </a:p>
            <a:p>
              <a:pPr indent="-213359" lvl="0" marL="274320" marR="0" rtl="0" algn="l">
                <a:lnSpc>
                  <a:spcPct val="115000"/>
                </a:lnSpc>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List item 4</a:t>
              </a:r>
              <a:endParaRPr sz="1200">
                <a:solidFill>
                  <a:schemeClr val="dk1"/>
                </a:solidFill>
                <a:latin typeface="Montserrat"/>
                <a:ea typeface="Montserrat"/>
                <a:cs typeface="Montserrat"/>
                <a:sym typeface="Montserrat"/>
              </a:endParaRPr>
            </a:p>
          </p:txBody>
        </p:sp>
        <p:sp>
          <p:nvSpPr>
            <p:cNvPr id="926" name="Google Shape;926;p34"/>
            <p:cNvSpPr txBox="1"/>
            <p:nvPr/>
          </p:nvSpPr>
          <p:spPr>
            <a:xfrm>
              <a:off x="1836715" y="3392475"/>
              <a:ext cx="1371600" cy="24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1800">
                  <a:solidFill>
                    <a:schemeClr val="dk1"/>
                  </a:solidFill>
                  <a:latin typeface="Oswald"/>
                  <a:ea typeface="Oswald"/>
                  <a:cs typeface="Oswald"/>
                  <a:sym typeface="Oswald"/>
                </a:rPr>
                <a:t>Milestone 2</a:t>
              </a:r>
              <a:endParaRPr b="1" sz="1800">
                <a:solidFill>
                  <a:schemeClr val="dk1"/>
                </a:solidFill>
                <a:latin typeface="Oswald"/>
                <a:ea typeface="Oswald"/>
                <a:cs typeface="Oswald"/>
                <a:sym typeface="Oswald"/>
              </a:endParaRPr>
            </a:p>
          </p:txBody>
        </p:sp>
      </p:grpSp>
      <p:cxnSp>
        <p:nvCxnSpPr>
          <p:cNvPr id="927" name="Google Shape;927;p34"/>
          <p:cNvCxnSpPr>
            <a:stCxn id="923" idx="4"/>
            <a:endCxn id="926" idx="1"/>
          </p:cNvCxnSpPr>
          <p:nvPr/>
        </p:nvCxnSpPr>
        <p:spPr>
          <a:xfrm rot="5400000">
            <a:off x="1687025" y="3296775"/>
            <a:ext cx="369300" cy="69900"/>
          </a:xfrm>
          <a:prstGeom prst="bentConnector4">
            <a:avLst>
              <a:gd fmla="val 33225" name="adj1"/>
              <a:gd fmla="val 440680" name="adj2"/>
            </a:avLst>
          </a:prstGeom>
          <a:noFill/>
          <a:ln cap="flat" cmpd="sng" w="19050">
            <a:solidFill>
              <a:schemeClr val="dk1"/>
            </a:solidFill>
            <a:prstDash val="solid"/>
            <a:round/>
            <a:headEnd len="med" w="med" type="none"/>
            <a:tailEnd len="med" w="med" type="none"/>
          </a:ln>
        </p:spPr>
      </p:cxnSp>
      <p:sp>
        <p:nvSpPr>
          <p:cNvPr id="928" name="Google Shape;928;p34"/>
          <p:cNvSpPr/>
          <p:nvPr/>
        </p:nvSpPr>
        <p:spPr>
          <a:xfrm>
            <a:off x="4782425" y="3007275"/>
            <a:ext cx="139800" cy="139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9" name="Google Shape;929;p34"/>
          <p:cNvGrpSpPr/>
          <p:nvPr/>
        </p:nvGrpSpPr>
        <p:grpSpPr>
          <a:xfrm>
            <a:off x="4032175" y="3392475"/>
            <a:ext cx="1371602" cy="1175425"/>
            <a:chOff x="4032175" y="3392475"/>
            <a:chExt cx="1371602" cy="1175425"/>
          </a:xfrm>
        </p:grpSpPr>
        <p:sp>
          <p:nvSpPr>
            <p:cNvPr id="930" name="Google Shape;930;p34"/>
            <p:cNvSpPr txBox="1"/>
            <p:nvPr/>
          </p:nvSpPr>
          <p:spPr>
            <a:xfrm>
              <a:off x="4032177" y="3582400"/>
              <a:ext cx="1371600" cy="985500"/>
            </a:xfrm>
            <a:prstGeom prst="rect">
              <a:avLst/>
            </a:prstGeom>
            <a:noFill/>
            <a:ln>
              <a:noFill/>
            </a:ln>
          </p:spPr>
          <p:txBody>
            <a:bodyPr anchorCtr="0" anchor="t" bIns="91425" lIns="91425" spcFirstLastPara="1" rIns="91425" wrap="square" tIns="91425">
              <a:noAutofit/>
            </a:bodyPr>
            <a:lstStyle/>
            <a:p>
              <a:pPr indent="-213359" lvl="0" marL="274320" marR="0" rtl="0" algn="l">
                <a:lnSpc>
                  <a:spcPct val="115000"/>
                </a:lnSpc>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List item 1</a:t>
              </a:r>
              <a:endParaRPr sz="1200">
                <a:solidFill>
                  <a:schemeClr val="dk1"/>
                </a:solidFill>
                <a:latin typeface="Montserrat"/>
                <a:ea typeface="Montserrat"/>
                <a:cs typeface="Montserrat"/>
                <a:sym typeface="Montserrat"/>
              </a:endParaRPr>
            </a:p>
            <a:p>
              <a:pPr indent="-213359" lvl="0" marL="274320" marR="0" rtl="0" algn="l">
                <a:lnSpc>
                  <a:spcPct val="115000"/>
                </a:lnSpc>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List item 2</a:t>
              </a:r>
              <a:endParaRPr sz="1200">
                <a:solidFill>
                  <a:schemeClr val="dk1"/>
                </a:solidFill>
                <a:latin typeface="Montserrat"/>
                <a:ea typeface="Montserrat"/>
                <a:cs typeface="Montserrat"/>
                <a:sym typeface="Montserrat"/>
              </a:endParaRPr>
            </a:p>
            <a:p>
              <a:pPr indent="-213359" lvl="0" marL="274320" marR="0" rtl="0" algn="l">
                <a:lnSpc>
                  <a:spcPct val="115000"/>
                </a:lnSpc>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List item 3</a:t>
              </a:r>
              <a:endParaRPr sz="1200">
                <a:solidFill>
                  <a:schemeClr val="dk1"/>
                </a:solidFill>
                <a:latin typeface="Montserrat"/>
                <a:ea typeface="Montserrat"/>
                <a:cs typeface="Montserrat"/>
                <a:sym typeface="Montserrat"/>
              </a:endParaRPr>
            </a:p>
            <a:p>
              <a:pPr indent="-213359" lvl="0" marL="274320" marR="0" rtl="0" algn="l">
                <a:lnSpc>
                  <a:spcPct val="115000"/>
                </a:lnSpc>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List item 4</a:t>
              </a:r>
              <a:endParaRPr sz="1200">
                <a:solidFill>
                  <a:schemeClr val="dk1"/>
                </a:solidFill>
                <a:latin typeface="Montserrat"/>
                <a:ea typeface="Montserrat"/>
                <a:cs typeface="Montserrat"/>
                <a:sym typeface="Montserrat"/>
              </a:endParaRPr>
            </a:p>
          </p:txBody>
        </p:sp>
        <p:sp>
          <p:nvSpPr>
            <p:cNvPr id="931" name="Google Shape;931;p34"/>
            <p:cNvSpPr txBox="1"/>
            <p:nvPr/>
          </p:nvSpPr>
          <p:spPr>
            <a:xfrm>
              <a:off x="4032175" y="3392475"/>
              <a:ext cx="1371600" cy="24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1800">
                  <a:solidFill>
                    <a:schemeClr val="dk1"/>
                  </a:solidFill>
                  <a:latin typeface="Oswald"/>
                  <a:ea typeface="Oswald"/>
                  <a:cs typeface="Oswald"/>
                  <a:sym typeface="Oswald"/>
                </a:rPr>
                <a:t>Milestone 4</a:t>
              </a:r>
              <a:endParaRPr b="1" sz="1800">
                <a:solidFill>
                  <a:schemeClr val="dk1"/>
                </a:solidFill>
                <a:latin typeface="Oswald"/>
                <a:ea typeface="Oswald"/>
                <a:cs typeface="Oswald"/>
                <a:sym typeface="Oswald"/>
              </a:endParaRPr>
            </a:p>
          </p:txBody>
        </p:sp>
      </p:grpSp>
      <p:cxnSp>
        <p:nvCxnSpPr>
          <p:cNvPr id="932" name="Google Shape;932;p34"/>
          <p:cNvCxnSpPr>
            <a:stCxn id="928" idx="4"/>
            <a:endCxn id="931" idx="1"/>
          </p:cNvCxnSpPr>
          <p:nvPr/>
        </p:nvCxnSpPr>
        <p:spPr>
          <a:xfrm rot="5400000">
            <a:off x="4257575" y="2921625"/>
            <a:ext cx="369300" cy="820200"/>
          </a:xfrm>
          <a:prstGeom prst="bentConnector4">
            <a:avLst>
              <a:gd fmla="val 33225" name="adj1"/>
              <a:gd fmla="val 129026" name="adj2"/>
            </a:avLst>
          </a:prstGeom>
          <a:noFill/>
          <a:ln cap="flat" cmpd="sng" w="19050">
            <a:solidFill>
              <a:schemeClr val="dk1"/>
            </a:solidFill>
            <a:prstDash val="solid"/>
            <a:round/>
            <a:headEnd len="med" w="med" type="none"/>
            <a:tailEnd len="med" w="med" type="none"/>
          </a:ln>
        </p:spPr>
      </p:cxnSp>
      <p:sp>
        <p:nvSpPr>
          <p:cNvPr id="933" name="Google Shape;933;p34"/>
          <p:cNvSpPr/>
          <p:nvPr/>
        </p:nvSpPr>
        <p:spPr>
          <a:xfrm>
            <a:off x="6584975" y="3007275"/>
            <a:ext cx="139800" cy="139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4" name="Google Shape;934;p34"/>
          <p:cNvGrpSpPr/>
          <p:nvPr/>
        </p:nvGrpSpPr>
        <p:grpSpPr>
          <a:xfrm>
            <a:off x="6227630" y="3392475"/>
            <a:ext cx="1371605" cy="1175425"/>
            <a:chOff x="6227630" y="3392475"/>
            <a:chExt cx="1371605" cy="1175425"/>
          </a:xfrm>
        </p:grpSpPr>
        <p:sp>
          <p:nvSpPr>
            <p:cNvPr id="935" name="Google Shape;935;p34"/>
            <p:cNvSpPr txBox="1"/>
            <p:nvPr/>
          </p:nvSpPr>
          <p:spPr>
            <a:xfrm>
              <a:off x="6227630" y="3582400"/>
              <a:ext cx="1371600" cy="985500"/>
            </a:xfrm>
            <a:prstGeom prst="rect">
              <a:avLst/>
            </a:prstGeom>
            <a:noFill/>
            <a:ln>
              <a:noFill/>
            </a:ln>
          </p:spPr>
          <p:txBody>
            <a:bodyPr anchorCtr="0" anchor="t" bIns="91425" lIns="91425" spcFirstLastPara="1" rIns="91425" wrap="square" tIns="91425">
              <a:noAutofit/>
            </a:bodyPr>
            <a:lstStyle/>
            <a:p>
              <a:pPr indent="-213359" lvl="0" marL="274320" marR="0" rtl="0" algn="l">
                <a:lnSpc>
                  <a:spcPct val="115000"/>
                </a:lnSpc>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List item 1</a:t>
              </a:r>
              <a:endParaRPr sz="1200">
                <a:solidFill>
                  <a:schemeClr val="dk1"/>
                </a:solidFill>
                <a:latin typeface="Montserrat"/>
                <a:ea typeface="Montserrat"/>
                <a:cs typeface="Montserrat"/>
                <a:sym typeface="Montserrat"/>
              </a:endParaRPr>
            </a:p>
            <a:p>
              <a:pPr indent="-213359" lvl="0" marL="274320" marR="0" rtl="0" algn="l">
                <a:lnSpc>
                  <a:spcPct val="115000"/>
                </a:lnSpc>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List item 2</a:t>
              </a:r>
              <a:endParaRPr sz="1200">
                <a:solidFill>
                  <a:schemeClr val="dk1"/>
                </a:solidFill>
                <a:latin typeface="Montserrat"/>
                <a:ea typeface="Montserrat"/>
                <a:cs typeface="Montserrat"/>
                <a:sym typeface="Montserrat"/>
              </a:endParaRPr>
            </a:p>
            <a:p>
              <a:pPr indent="-213359" lvl="0" marL="274320" marR="0" rtl="0" algn="l">
                <a:lnSpc>
                  <a:spcPct val="115000"/>
                </a:lnSpc>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List item 3</a:t>
              </a:r>
              <a:endParaRPr sz="1200">
                <a:solidFill>
                  <a:schemeClr val="dk1"/>
                </a:solidFill>
                <a:latin typeface="Montserrat"/>
                <a:ea typeface="Montserrat"/>
                <a:cs typeface="Montserrat"/>
                <a:sym typeface="Montserrat"/>
              </a:endParaRPr>
            </a:p>
            <a:p>
              <a:pPr indent="-213359" lvl="0" marL="274320" marR="0" rtl="0" algn="l">
                <a:lnSpc>
                  <a:spcPct val="115000"/>
                </a:lnSpc>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List item 4</a:t>
              </a:r>
              <a:endParaRPr sz="1200">
                <a:solidFill>
                  <a:schemeClr val="dk1"/>
                </a:solidFill>
                <a:latin typeface="Montserrat"/>
                <a:ea typeface="Montserrat"/>
                <a:cs typeface="Montserrat"/>
                <a:sym typeface="Montserrat"/>
              </a:endParaRPr>
            </a:p>
          </p:txBody>
        </p:sp>
        <p:sp>
          <p:nvSpPr>
            <p:cNvPr id="936" name="Google Shape;936;p34"/>
            <p:cNvSpPr txBox="1"/>
            <p:nvPr/>
          </p:nvSpPr>
          <p:spPr>
            <a:xfrm>
              <a:off x="6227635" y="3392475"/>
              <a:ext cx="1371600" cy="24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1800">
                  <a:solidFill>
                    <a:schemeClr val="dk1"/>
                  </a:solidFill>
                  <a:latin typeface="Oswald"/>
                  <a:ea typeface="Oswald"/>
                  <a:cs typeface="Oswald"/>
                  <a:sym typeface="Oswald"/>
                </a:rPr>
                <a:t>Milestone 6</a:t>
              </a:r>
              <a:endParaRPr b="1" sz="1800">
                <a:solidFill>
                  <a:schemeClr val="dk1"/>
                </a:solidFill>
                <a:latin typeface="Oswald"/>
                <a:ea typeface="Oswald"/>
                <a:cs typeface="Oswald"/>
                <a:sym typeface="Oswald"/>
              </a:endParaRPr>
            </a:p>
          </p:txBody>
        </p:sp>
      </p:grpSp>
      <p:cxnSp>
        <p:nvCxnSpPr>
          <p:cNvPr id="937" name="Google Shape;937;p34"/>
          <p:cNvCxnSpPr>
            <a:stCxn id="933" idx="4"/>
            <a:endCxn id="936" idx="1"/>
          </p:cNvCxnSpPr>
          <p:nvPr/>
        </p:nvCxnSpPr>
        <p:spPr>
          <a:xfrm rot="5400000">
            <a:off x="6256625" y="3118125"/>
            <a:ext cx="369300" cy="427200"/>
          </a:xfrm>
          <a:prstGeom prst="bentConnector4">
            <a:avLst>
              <a:gd fmla="val 33225" name="adj1"/>
              <a:gd fmla="val 155750" name="adj2"/>
            </a:avLst>
          </a:prstGeom>
          <a:noFill/>
          <a:ln cap="flat" cmpd="sng" w="19050">
            <a:solidFill>
              <a:schemeClr val="dk1"/>
            </a:solidFill>
            <a:prstDash val="solid"/>
            <a:round/>
            <a:headEnd len="med" w="med" type="none"/>
            <a:tailEnd len="med" w="med" type="none"/>
          </a:ln>
        </p:spPr>
      </p:cxnSp>
      <p:sp>
        <p:nvSpPr>
          <p:cNvPr id="938" name="Google Shape;938;p34"/>
          <p:cNvSpPr/>
          <p:nvPr/>
        </p:nvSpPr>
        <p:spPr>
          <a:xfrm>
            <a:off x="3354425" y="2586175"/>
            <a:ext cx="139800" cy="139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4"/>
          <p:cNvSpPr/>
          <p:nvPr/>
        </p:nvSpPr>
        <p:spPr>
          <a:xfrm>
            <a:off x="5698250" y="2586175"/>
            <a:ext cx="139800" cy="139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4"/>
          <p:cNvSpPr/>
          <p:nvPr/>
        </p:nvSpPr>
        <p:spPr>
          <a:xfrm>
            <a:off x="1077600" y="2586175"/>
            <a:ext cx="139800" cy="139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1" name="Google Shape;941;p34"/>
          <p:cNvGrpSpPr/>
          <p:nvPr/>
        </p:nvGrpSpPr>
        <p:grpSpPr>
          <a:xfrm>
            <a:off x="1836715" y="1388125"/>
            <a:ext cx="1371610" cy="1175438"/>
            <a:chOff x="1836715" y="1388125"/>
            <a:chExt cx="1371610" cy="1175438"/>
          </a:xfrm>
        </p:grpSpPr>
        <p:sp>
          <p:nvSpPr>
            <p:cNvPr id="942" name="Google Shape;942;p34"/>
            <p:cNvSpPr txBox="1"/>
            <p:nvPr/>
          </p:nvSpPr>
          <p:spPr>
            <a:xfrm>
              <a:off x="1836725" y="1578063"/>
              <a:ext cx="1371600" cy="985500"/>
            </a:xfrm>
            <a:prstGeom prst="rect">
              <a:avLst/>
            </a:prstGeom>
            <a:noFill/>
            <a:ln>
              <a:noFill/>
            </a:ln>
          </p:spPr>
          <p:txBody>
            <a:bodyPr anchorCtr="0" anchor="t" bIns="91425" lIns="91425" spcFirstLastPara="1" rIns="91425" wrap="square" tIns="91425">
              <a:noAutofit/>
            </a:bodyPr>
            <a:lstStyle/>
            <a:p>
              <a:pPr indent="-213359" lvl="0" marL="274320" marR="0" rtl="0" algn="l">
                <a:lnSpc>
                  <a:spcPct val="115000"/>
                </a:lnSpc>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List item 1</a:t>
              </a:r>
              <a:endParaRPr sz="1200">
                <a:solidFill>
                  <a:schemeClr val="dk1"/>
                </a:solidFill>
                <a:latin typeface="Montserrat"/>
                <a:ea typeface="Montserrat"/>
                <a:cs typeface="Montserrat"/>
                <a:sym typeface="Montserrat"/>
              </a:endParaRPr>
            </a:p>
            <a:p>
              <a:pPr indent="-213359" lvl="0" marL="274320" marR="0" rtl="0" algn="l">
                <a:lnSpc>
                  <a:spcPct val="115000"/>
                </a:lnSpc>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List</a:t>
              </a:r>
              <a:r>
                <a:rPr lang="en" sz="1200">
                  <a:solidFill>
                    <a:schemeClr val="dk1"/>
                  </a:solidFill>
                  <a:latin typeface="Montserrat"/>
                  <a:ea typeface="Montserrat"/>
                  <a:cs typeface="Montserrat"/>
                  <a:sym typeface="Montserrat"/>
                </a:rPr>
                <a:t> item 2</a:t>
              </a:r>
              <a:endParaRPr sz="1200">
                <a:solidFill>
                  <a:schemeClr val="dk1"/>
                </a:solidFill>
                <a:latin typeface="Montserrat"/>
                <a:ea typeface="Montserrat"/>
                <a:cs typeface="Montserrat"/>
                <a:sym typeface="Montserrat"/>
              </a:endParaRPr>
            </a:p>
            <a:p>
              <a:pPr indent="-213359" lvl="0" marL="274320" marR="0" rtl="0" algn="l">
                <a:lnSpc>
                  <a:spcPct val="115000"/>
                </a:lnSpc>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List item 3</a:t>
              </a:r>
              <a:endParaRPr sz="1200">
                <a:solidFill>
                  <a:schemeClr val="dk1"/>
                </a:solidFill>
                <a:latin typeface="Montserrat"/>
                <a:ea typeface="Montserrat"/>
                <a:cs typeface="Montserrat"/>
                <a:sym typeface="Montserrat"/>
              </a:endParaRPr>
            </a:p>
            <a:p>
              <a:pPr indent="-213359" lvl="0" marL="274320" marR="0" rtl="0" algn="l">
                <a:lnSpc>
                  <a:spcPct val="115000"/>
                </a:lnSpc>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List item 4</a:t>
              </a:r>
              <a:endParaRPr sz="1200">
                <a:solidFill>
                  <a:schemeClr val="dk1"/>
                </a:solidFill>
                <a:latin typeface="Montserrat"/>
                <a:ea typeface="Montserrat"/>
                <a:cs typeface="Montserrat"/>
                <a:sym typeface="Montserrat"/>
              </a:endParaRPr>
            </a:p>
          </p:txBody>
        </p:sp>
        <p:sp>
          <p:nvSpPr>
            <p:cNvPr id="943" name="Google Shape;943;p34"/>
            <p:cNvSpPr txBox="1"/>
            <p:nvPr/>
          </p:nvSpPr>
          <p:spPr>
            <a:xfrm>
              <a:off x="1836715" y="1388125"/>
              <a:ext cx="1371600" cy="24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1800">
                  <a:solidFill>
                    <a:schemeClr val="dk1"/>
                  </a:solidFill>
                  <a:latin typeface="Oswald"/>
                  <a:ea typeface="Oswald"/>
                  <a:cs typeface="Oswald"/>
                  <a:sym typeface="Oswald"/>
                </a:rPr>
                <a:t>Milestone 1</a:t>
              </a:r>
              <a:endParaRPr b="1" sz="1800">
                <a:solidFill>
                  <a:schemeClr val="dk1"/>
                </a:solidFill>
                <a:latin typeface="Oswald"/>
                <a:ea typeface="Oswald"/>
                <a:cs typeface="Oswald"/>
                <a:sym typeface="Oswald"/>
              </a:endParaRPr>
            </a:p>
          </p:txBody>
        </p:sp>
      </p:grpSp>
      <p:grpSp>
        <p:nvGrpSpPr>
          <p:cNvPr id="944" name="Google Shape;944;p34"/>
          <p:cNvGrpSpPr/>
          <p:nvPr/>
        </p:nvGrpSpPr>
        <p:grpSpPr>
          <a:xfrm>
            <a:off x="4032175" y="1388125"/>
            <a:ext cx="1371602" cy="1175438"/>
            <a:chOff x="4032175" y="1388125"/>
            <a:chExt cx="1371602" cy="1175438"/>
          </a:xfrm>
        </p:grpSpPr>
        <p:sp>
          <p:nvSpPr>
            <p:cNvPr id="945" name="Google Shape;945;p34"/>
            <p:cNvSpPr txBox="1"/>
            <p:nvPr/>
          </p:nvSpPr>
          <p:spPr>
            <a:xfrm>
              <a:off x="4032177" y="1578063"/>
              <a:ext cx="1371600" cy="985500"/>
            </a:xfrm>
            <a:prstGeom prst="rect">
              <a:avLst/>
            </a:prstGeom>
            <a:noFill/>
            <a:ln>
              <a:noFill/>
            </a:ln>
          </p:spPr>
          <p:txBody>
            <a:bodyPr anchorCtr="0" anchor="t" bIns="91425" lIns="91425" spcFirstLastPara="1" rIns="91425" wrap="square" tIns="91425">
              <a:noAutofit/>
            </a:bodyPr>
            <a:lstStyle/>
            <a:p>
              <a:pPr indent="-213359" lvl="0" marL="274320" marR="0" rtl="0" algn="l">
                <a:lnSpc>
                  <a:spcPct val="115000"/>
                </a:lnSpc>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List item 1</a:t>
              </a:r>
              <a:endParaRPr sz="1200">
                <a:solidFill>
                  <a:schemeClr val="dk1"/>
                </a:solidFill>
                <a:latin typeface="Montserrat"/>
                <a:ea typeface="Montserrat"/>
                <a:cs typeface="Montserrat"/>
                <a:sym typeface="Montserrat"/>
              </a:endParaRPr>
            </a:p>
            <a:p>
              <a:pPr indent="-213359" lvl="0" marL="274320" marR="0" rtl="0" algn="l">
                <a:lnSpc>
                  <a:spcPct val="115000"/>
                </a:lnSpc>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List item 2</a:t>
              </a:r>
              <a:endParaRPr sz="1200">
                <a:solidFill>
                  <a:schemeClr val="dk1"/>
                </a:solidFill>
                <a:latin typeface="Montserrat"/>
                <a:ea typeface="Montserrat"/>
                <a:cs typeface="Montserrat"/>
                <a:sym typeface="Montserrat"/>
              </a:endParaRPr>
            </a:p>
            <a:p>
              <a:pPr indent="-213359" lvl="0" marL="274320" marR="0" rtl="0" algn="l">
                <a:lnSpc>
                  <a:spcPct val="115000"/>
                </a:lnSpc>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List item 3</a:t>
              </a:r>
              <a:endParaRPr sz="1200">
                <a:solidFill>
                  <a:schemeClr val="dk1"/>
                </a:solidFill>
                <a:latin typeface="Montserrat"/>
                <a:ea typeface="Montserrat"/>
                <a:cs typeface="Montserrat"/>
                <a:sym typeface="Montserrat"/>
              </a:endParaRPr>
            </a:p>
            <a:p>
              <a:pPr indent="-213359" lvl="0" marL="274320" marR="0" rtl="0" algn="l">
                <a:lnSpc>
                  <a:spcPct val="115000"/>
                </a:lnSpc>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List item 4</a:t>
              </a:r>
              <a:endParaRPr sz="1200">
                <a:solidFill>
                  <a:schemeClr val="dk1"/>
                </a:solidFill>
                <a:latin typeface="Montserrat"/>
                <a:ea typeface="Montserrat"/>
                <a:cs typeface="Montserrat"/>
                <a:sym typeface="Montserrat"/>
              </a:endParaRPr>
            </a:p>
          </p:txBody>
        </p:sp>
        <p:sp>
          <p:nvSpPr>
            <p:cNvPr id="946" name="Google Shape;946;p34"/>
            <p:cNvSpPr txBox="1"/>
            <p:nvPr/>
          </p:nvSpPr>
          <p:spPr>
            <a:xfrm>
              <a:off x="4032175" y="1388125"/>
              <a:ext cx="1371600" cy="24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1800">
                  <a:solidFill>
                    <a:schemeClr val="dk1"/>
                  </a:solidFill>
                  <a:latin typeface="Oswald"/>
                  <a:ea typeface="Oswald"/>
                  <a:cs typeface="Oswald"/>
                  <a:sym typeface="Oswald"/>
                </a:rPr>
                <a:t>Milestone 3</a:t>
              </a:r>
              <a:endParaRPr b="1" sz="1800">
                <a:solidFill>
                  <a:schemeClr val="dk1"/>
                </a:solidFill>
                <a:latin typeface="Oswald"/>
                <a:ea typeface="Oswald"/>
                <a:cs typeface="Oswald"/>
                <a:sym typeface="Oswald"/>
              </a:endParaRPr>
            </a:p>
          </p:txBody>
        </p:sp>
      </p:grpSp>
      <p:grpSp>
        <p:nvGrpSpPr>
          <p:cNvPr id="947" name="Google Shape;947;p34"/>
          <p:cNvGrpSpPr/>
          <p:nvPr/>
        </p:nvGrpSpPr>
        <p:grpSpPr>
          <a:xfrm>
            <a:off x="6227630" y="1388125"/>
            <a:ext cx="1371605" cy="1175438"/>
            <a:chOff x="6227630" y="1388125"/>
            <a:chExt cx="1371605" cy="1175438"/>
          </a:xfrm>
        </p:grpSpPr>
        <p:sp>
          <p:nvSpPr>
            <p:cNvPr id="948" name="Google Shape;948;p34"/>
            <p:cNvSpPr txBox="1"/>
            <p:nvPr/>
          </p:nvSpPr>
          <p:spPr>
            <a:xfrm>
              <a:off x="6227630" y="1578063"/>
              <a:ext cx="1371600" cy="985500"/>
            </a:xfrm>
            <a:prstGeom prst="rect">
              <a:avLst/>
            </a:prstGeom>
            <a:noFill/>
            <a:ln>
              <a:noFill/>
            </a:ln>
          </p:spPr>
          <p:txBody>
            <a:bodyPr anchorCtr="0" anchor="t" bIns="91425" lIns="91425" spcFirstLastPara="1" rIns="91425" wrap="square" tIns="91425">
              <a:noAutofit/>
            </a:bodyPr>
            <a:lstStyle/>
            <a:p>
              <a:pPr indent="-213359" lvl="0" marL="274320" marR="0" rtl="0" algn="l">
                <a:lnSpc>
                  <a:spcPct val="115000"/>
                </a:lnSpc>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List item 1</a:t>
              </a:r>
              <a:endParaRPr sz="1200">
                <a:solidFill>
                  <a:schemeClr val="dk1"/>
                </a:solidFill>
                <a:latin typeface="Montserrat"/>
                <a:ea typeface="Montserrat"/>
                <a:cs typeface="Montserrat"/>
                <a:sym typeface="Montserrat"/>
              </a:endParaRPr>
            </a:p>
            <a:p>
              <a:pPr indent="-213359" lvl="0" marL="274320" marR="0" rtl="0" algn="l">
                <a:lnSpc>
                  <a:spcPct val="115000"/>
                </a:lnSpc>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List item 2</a:t>
              </a:r>
              <a:endParaRPr sz="1200">
                <a:solidFill>
                  <a:schemeClr val="dk1"/>
                </a:solidFill>
                <a:latin typeface="Montserrat"/>
                <a:ea typeface="Montserrat"/>
                <a:cs typeface="Montserrat"/>
                <a:sym typeface="Montserrat"/>
              </a:endParaRPr>
            </a:p>
            <a:p>
              <a:pPr indent="-213359" lvl="0" marL="274320" marR="0" rtl="0" algn="l">
                <a:lnSpc>
                  <a:spcPct val="115000"/>
                </a:lnSpc>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List item 3</a:t>
              </a:r>
              <a:endParaRPr sz="1200">
                <a:solidFill>
                  <a:schemeClr val="dk1"/>
                </a:solidFill>
                <a:latin typeface="Montserrat"/>
                <a:ea typeface="Montserrat"/>
                <a:cs typeface="Montserrat"/>
                <a:sym typeface="Montserrat"/>
              </a:endParaRPr>
            </a:p>
            <a:p>
              <a:pPr indent="-213359" lvl="0" marL="274320" marR="0" rtl="0" algn="l">
                <a:lnSpc>
                  <a:spcPct val="115000"/>
                </a:lnSpc>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List item 4</a:t>
              </a:r>
              <a:endParaRPr sz="1200">
                <a:solidFill>
                  <a:schemeClr val="dk1"/>
                </a:solidFill>
                <a:latin typeface="Montserrat"/>
                <a:ea typeface="Montserrat"/>
                <a:cs typeface="Montserrat"/>
                <a:sym typeface="Montserrat"/>
              </a:endParaRPr>
            </a:p>
          </p:txBody>
        </p:sp>
        <p:sp>
          <p:nvSpPr>
            <p:cNvPr id="949" name="Google Shape;949;p34"/>
            <p:cNvSpPr txBox="1"/>
            <p:nvPr/>
          </p:nvSpPr>
          <p:spPr>
            <a:xfrm>
              <a:off x="6227635" y="1388125"/>
              <a:ext cx="1371600" cy="24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1800">
                  <a:solidFill>
                    <a:schemeClr val="dk1"/>
                  </a:solidFill>
                  <a:latin typeface="Oswald"/>
                  <a:ea typeface="Oswald"/>
                  <a:cs typeface="Oswald"/>
                  <a:sym typeface="Oswald"/>
                </a:rPr>
                <a:t>Milestone 5</a:t>
              </a:r>
              <a:endParaRPr b="1" sz="1800">
                <a:solidFill>
                  <a:schemeClr val="dk1"/>
                </a:solidFill>
                <a:latin typeface="Oswald"/>
                <a:ea typeface="Oswald"/>
                <a:cs typeface="Oswald"/>
                <a:sym typeface="Oswald"/>
              </a:endParaRPr>
            </a:p>
          </p:txBody>
        </p:sp>
      </p:grpSp>
      <p:cxnSp>
        <p:nvCxnSpPr>
          <p:cNvPr id="950" name="Google Shape;950;p34"/>
          <p:cNvCxnSpPr>
            <a:stCxn id="940" idx="0"/>
            <a:endCxn id="943" idx="1"/>
          </p:cNvCxnSpPr>
          <p:nvPr/>
        </p:nvCxnSpPr>
        <p:spPr>
          <a:xfrm rot="-5400000">
            <a:off x="954900" y="1704475"/>
            <a:ext cx="1074300" cy="689100"/>
          </a:xfrm>
          <a:prstGeom prst="bentConnector2">
            <a:avLst/>
          </a:prstGeom>
          <a:noFill/>
          <a:ln cap="flat" cmpd="sng" w="19050">
            <a:solidFill>
              <a:schemeClr val="dk1"/>
            </a:solidFill>
            <a:prstDash val="solid"/>
            <a:round/>
            <a:headEnd len="med" w="med" type="none"/>
            <a:tailEnd len="med" w="med" type="none"/>
          </a:ln>
        </p:spPr>
      </p:cxnSp>
      <p:cxnSp>
        <p:nvCxnSpPr>
          <p:cNvPr id="951" name="Google Shape;951;p34"/>
          <p:cNvCxnSpPr>
            <a:stCxn id="938" idx="0"/>
            <a:endCxn id="946" idx="1"/>
          </p:cNvCxnSpPr>
          <p:nvPr/>
        </p:nvCxnSpPr>
        <p:spPr>
          <a:xfrm rot="-5400000">
            <a:off x="3191075" y="1745125"/>
            <a:ext cx="1074300" cy="607800"/>
          </a:xfrm>
          <a:prstGeom prst="bentConnector2">
            <a:avLst/>
          </a:prstGeom>
          <a:noFill/>
          <a:ln cap="flat" cmpd="sng" w="19050">
            <a:solidFill>
              <a:schemeClr val="dk1"/>
            </a:solidFill>
            <a:prstDash val="solid"/>
            <a:round/>
            <a:headEnd len="med" w="med" type="none"/>
            <a:tailEnd len="med" w="med" type="none"/>
          </a:ln>
        </p:spPr>
      </p:cxnSp>
      <p:cxnSp>
        <p:nvCxnSpPr>
          <p:cNvPr id="952" name="Google Shape;952;p34"/>
          <p:cNvCxnSpPr>
            <a:stCxn id="939" idx="0"/>
            <a:endCxn id="949" idx="1"/>
          </p:cNvCxnSpPr>
          <p:nvPr/>
        </p:nvCxnSpPr>
        <p:spPr>
          <a:xfrm rot="-5400000">
            <a:off x="5460800" y="1819225"/>
            <a:ext cx="1074300" cy="459600"/>
          </a:xfrm>
          <a:prstGeom prst="bentConnector2">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6" name="Shape 956"/>
        <p:cNvGrpSpPr/>
        <p:nvPr/>
      </p:nvGrpSpPr>
      <p:grpSpPr>
        <a:xfrm>
          <a:off x="0" y="0"/>
          <a:ext cx="0" cy="0"/>
          <a:chOff x="0" y="0"/>
          <a:chExt cx="0" cy="0"/>
        </a:xfrm>
      </p:grpSpPr>
      <p:sp>
        <p:nvSpPr>
          <p:cNvPr id="957" name="Google Shape;957;p35"/>
          <p:cNvSpPr txBox="1"/>
          <p:nvPr>
            <p:ph type="title"/>
          </p:nvPr>
        </p:nvSpPr>
        <p:spPr>
          <a:xfrm>
            <a:off x="720000" y="570550"/>
            <a:ext cx="77034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International politics thesis infographics</a:t>
            </a:r>
            <a:endParaRPr/>
          </a:p>
        </p:txBody>
      </p:sp>
      <p:grpSp>
        <p:nvGrpSpPr>
          <p:cNvPr id="958" name="Google Shape;958;p35"/>
          <p:cNvGrpSpPr/>
          <p:nvPr/>
        </p:nvGrpSpPr>
        <p:grpSpPr>
          <a:xfrm>
            <a:off x="2640059" y="1470889"/>
            <a:ext cx="3818390" cy="2058119"/>
            <a:chOff x="-9337587" y="1629339"/>
            <a:chExt cx="15158357" cy="8170382"/>
          </a:xfrm>
        </p:grpSpPr>
        <p:sp>
          <p:nvSpPr>
            <p:cNvPr id="959" name="Google Shape;959;p35"/>
            <p:cNvSpPr/>
            <p:nvPr/>
          </p:nvSpPr>
          <p:spPr>
            <a:xfrm>
              <a:off x="-323174" y="5624882"/>
              <a:ext cx="3177860" cy="709319"/>
            </a:xfrm>
            <a:custGeom>
              <a:rect b="b" l="l" r="r" t="t"/>
              <a:pathLst>
                <a:path extrusionOk="0" h="13204" w="59156">
                  <a:moveTo>
                    <a:pt x="1" y="0"/>
                  </a:moveTo>
                  <a:lnTo>
                    <a:pt x="1" y="0"/>
                  </a:lnTo>
                  <a:close/>
                  <a:moveTo>
                    <a:pt x="59155" y="13203"/>
                  </a:move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5"/>
            <p:cNvSpPr/>
            <p:nvPr/>
          </p:nvSpPr>
          <p:spPr>
            <a:xfrm>
              <a:off x="-3587302" y="1901969"/>
              <a:ext cx="8850155" cy="6681103"/>
            </a:xfrm>
            <a:custGeom>
              <a:rect b="b" l="l" r="r" t="t"/>
              <a:pathLst>
                <a:path extrusionOk="0" h="124369" w="164746">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5"/>
            <p:cNvSpPr/>
            <p:nvPr/>
          </p:nvSpPr>
          <p:spPr>
            <a:xfrm>
              <a:off x="2868540" y="7159936"/>
              <a:ext cx="2383180" cy="1748855"/>
            </a:xfrm>
            <a:custGeom>
              <a:rect b="b" l="l" r="r" t="t"/>
              <a:pathLst>
                <a:path extrusionOk="0" h="32555" w="44363">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5"/>
            <p:cNvSpPr/>
            <p:nvPr/>
          </p:nvSpPr>
          <p:spPr>
            <a:xfrm>
              <a:off x="4003909" y="6548923"/>
              <a:ext cx="1228308" cy="669996"/>
            </a:xfrm>
            <a:custGeom>
              <a:rect b="b" l="l" r="r" t="t"/>
              <a:pathLst>
                <a:path extrusionOk="0" h="12472" w="22865">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5"/>
            <p:cNvSpPr/>
            <p:nvPr/>
          </p:nvSpPr>
          <p:spPr>
            <a:xfrm>
              <a:off x="2836039" y="6098801"/>
              <a:ext cx="606284" cy="684285"/>
            </a:xfrm>
            <a:custGeom>
              <a:rect b="b" l="l" r="r" t="t"/>
              <a:pathLst>
                <a:path extrusionOk="0" h="12738" w="11286">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5"/>
            <p:cNvSpPr/>
            <p:nvPr/>
          </p:nvSpPr>
          <p:spPr>
            <a:xfrm>
              <a:off x="2074774" y="6176158"/>
              <a:ext cx="1164220" cy="925488"/>
            </a:xfrm>
            <a:custGeom>
              <a:rect b="b" l="l" r="r" t="t"/>
              <a:pathLst>
                <a:path extrusionOk="0" h="17228" w="21672">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5"/>
            <p:cNvSpPr/>
            <p:nvPr/>
          </p:nvSpPr>
          <p:spPr>
            <a:xfrm>
              <a:off x="-408589" y="7176159"/>
              <a:ext cx="488369" cy="849689"/>
            </a:xfrm>
            <a:custGeom>
              <a:rect b="b" l="l" r="r" t="t"/>
              <a:pathLst>
                <a:path extrusionOk="0" h="15817" w="9091">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5"/>
            <p:cNvSpPr/>
            <p:nvPr/>
          </p:nvSpPr>
          <p:spPr>
            <a:xfrm>
              <a:off x="3995583" y="3659101"/>
              <a:ext cx="574697" cy="898789"/>
            </a:xfrm>
            <a:custGeom>
              <a:rect b="b" l="l" r="r" t="t"/>
              <a:pathLst>
                <a:path extrusionOk="0" h="16731" w="10698">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5"/>
            <p:cNvSpPr/>
            <p:nvPr/>
          </p:nvSpPr>
          <p:spPr>
            <a:xfrm>
              <a:off x="3711512" y="5294288"/>
              <a:ext cx="500402" cy="828201"/>
            </a:xfrm>
            <a:custGeom>
              <a:rect b="b" l="l" r="r" t="t"/>
              <a:pathLst>
                <a:path extrusionOk="0" h="15417" w="9315">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5"/>
            <p:cNvSpPr/>
            <p:nvPr/>
          </p:nvSpPr>
          <p:spPr>
            <a:xfrm>
              <a:off x="3354060" y="6419672"/>
              <a:ext cx="398334" cy="488691"/>
            </a:xfrm>
            <a:custGeom>
              <a:rect b="b" l="l" r="r" t="t"/>
              <a:pathLst>
                <a:path extrusionOk="0" h="9097" w="7415">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5"/>
            <p:cNvSpPr/>
            <p:nvPr/>
          </p:nvSpPr>
          <p:spPr>
            <a:xfrm>
              <a:off x="-556211" y="1908630"/>
              <a:ext cx="558957" cy="350254"/>
            </a:xfrm>
            <a:custGeom>
              <a:rect b="b" l="l" r="r" t="t"/>
              <a:pathLst>
                <a:path extrusionOk="0" h="6520" w="10405">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5"/>
            <p:cNvSpPr/>
            <p:nvPr/>
          </p:nvSpPr>
          <p:spPr>
            <a:xfrm>
              <a:off x="-2090773" y="1775404"/>
              <a:ext cx="529196" cy="190760"/>
            </a:xfrm>
            <a:custGeom>
              <a:rect b="b" l="l" r="r" t="t"/>
              <a:pathLst>
                <a:path extrusionOk="0" h="3551" w="9851">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5"/>
            <p:cNvSpPr/>
            <p:nvPr/>
          </p:nvSpPr>
          <p:spPr>
            <a:xfrm>
              <a:off x="-3046074" y="3055125"/>
              <a:ext cx="248885" cy="248885"/>
            </a:xfrm>
            <a:custGeom>
              <a:rect b="b" l="l" r="r" t="t"/>
              <a:pathLst>
                <a:path extrusionOk="0" h="4633" w="4633">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5"/>
            <p:cNvSpPr/>
            <p:nvPr/>
          </p:nvSpPr>
          <p:spPr>
            <a:xfrm>
              <a:off x="3231793" y="7020908"/>
              <a:ext cx="462744" cy="177007"/>
            </a:xfrm>
            <a:custGeom>
              <a:rect b="b" l="l" r="r" t="t"/>
              <a:pathLst>
                <a:path extrusionOk="0" h="3295" w="8614">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5"/>
            <p:cNvSpPr/>
            <p:nvPr/>
          </p:nvSpPr>
          <p:spPr>
            <a:xfrm>
              <a:off x="2466768" y="1961544"/>
              <a:ext cx="563362" cy="117808"/>
            </a:xfrm>
            <a:custGeom>
              <a:rect b="b" l="l" r="r" t="t"/>
              <a:pathLst>
                <a:path extrusionOk="0" h="2193" w="10487">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5"/>
            <p:cNvSpPr/>
            <p:nvPr/>
          </p:nvSpPr>
          <p:spPr>
            <a:xfrm>
              <a:off x="4123705" y="9026120"/>
              <a:ext cx="270158" cy="209239"/>
            </a:xfrm>
            <a:custGeom>
              <a:rect b="b" l="l" r="r" t="t"/>
              <a:pathLst>
                <a:path extrusionOk="0" h="3895" w="5029">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5"/>
            <p:cNvSpPr/>
            <p:nvPr/>
          </p:nvSpPr>
          <p:spPr>
            <a:xfrm>
              <a:off x="1624548" y="5834659"/>
              <a:ext cx="176416" cy="275154"/>
            </a:xfrm>
            <a:custGeom>
              <a:rect b="b" l="l" r="r" t="t"/>
              <a:pathLst>
                <a:path extrusionOk="0" h="5122" w="3284">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5"/>
            <p:cNvSpPr/>
            <p:nvPr/>
          </p:nvSpPr>
          <p:spPr>
            <a:xfrm>
              <a:off x="623746" y="1733126"/>
              <a:ext cx="345420" cy="142143"/>
            </a:xfrm>
            <a:custGeom>
              <a:rect b="b" l="l" r="r" t="t"/>
              <a:pathLst>
                <a:path extrusionOk="0" h="2646" w="643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5"/>
            <p:cNvSpPr/>
            <p:nvPr/>
          </p:nvSpPr>
          <p:spPr>
            <a:xfrm>
              <a:off x="-1751908" y="1735114"/>
              <a:ext cx="253505" cy="119742"/>
            </a:xfrm>
            <a:custGeom>
              <a:rect b="b" l="l" r="r" t="t"/>
              <a:pathLst>
                <a:path extrusionOk="0" h="2229" w="4719">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5"/>
            <p:cNvSpPr/>
            <p:nvPr/>
          </p:nvSpPr>
          <p:spPr>
            <a:xfrm>
              <a:off x="3579683" y="7031276"/>
              <a:ext cx="274832" cy="164706"/>
            </a:xfrm>
            <a:custGeom>
              <a:rect b="b" l="l" r="r" t="t"/>
              <a:pathLst>
                <a:path extrusionOk="0" h="3066" w="5116">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5"/>
            <p:cNvSpPr/>
            <p:nvPr/>
          </p:nvSpPr>
          <p:spPr>
            <a:xfrm>
              <a:off x="3669879" y="4884941"/>
              <a:ext cx="145635" cy="201665"/>
            </a:xfrm>
            <a:custGeom>
              <a:rect b="b" l="l" r="r" t="t"/>
              <a:pathLst>
                <a:path extrusionOk="0" h="3754" w="2711">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5"/>
            <p:cNvSpPr/>
            <p:nvPr/>
          </p:nvSpPr>
          <p:spPr>
            <a:xfrm>
              <a:off x="3653924" y="5738124"/>
              <a:ext cx="162503" cy="209025"/>
            </a:xfrm>
            <a:custGeom>
              <a:rect b="b" l="l" r="r" t="t"/>
              <a:pathLst>
                <a:path extrusionOk="0" h="3891" w="3025">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5"/>
            <p:cNvSpPr/>
            <p:nvPr/>
          </p:nvSpPr>
          <p:spPr>
            <a:xfrm>
              <a:off x="-932196" y="1727593"/>
              <a:ext cx="239591" cy="101692"/>
            </a:xfrm>
            <a:custGeom>
              <a:rect b="b" l="l" r="r" t="t"/>
              <a:pathLst>
                <a:path extrusionOk="0" h="1893" w="446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5"/>
            <p:cNvSpPr/>
            <p:nvPr/>
          </p:nvSpPr>
          <p:spPr>
            <a:xfrm>
              <a:off x="5661598" y="7762246"/>
              <a:ext cx="159172" cy="172011"/>
            </a:xfrm>
            <a:custGeom>
              <a:rect b="b" l="l" r="r" t="t"/>
              <a:pathLst>
                <a:path extrusionOk="0" h="3202" w="2963">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35"/>
            <p:cNvSpPr/>
            <p:nvPr/>
          </p:nvSpPr>
          <p:spPr>
            <a:xfrm>
              <a:off x="4218467" y="6290314"/>
              <a:ext cx="141982" cy="171474"/>
            </a:xfrm>
            <a:custGeom>
              <a:rect b="b" l="l" r="r" t="t"/>
              <a:pathLst>
                <a:path extrusionOk="0" h="3192" w="2643">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5"/>
            <p:cNvSpPr/>
            <p:nvPr/>
          </p:nvSpPr>
          <p:spPr>
            <a:xfrm>
              <a:off x="-646245" y="1710886"/>
              <a:ext cx="187429" cy="107762"/>
            </a:xfrm>
            <a:custGeom>
              <a:rect b="b" l="l" r="r" t="t"/>
              <a:pathLst>
                <a:path extrusionOk="0" h="2006" w="3489">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5"/>
            <p:cNvSpPr/>
            <p:nvPr/>
          </p:nvSpPr>
          <p:spPr>
            <a:xfrm>
              <a:off x="4333696" y="2176962"/>
              <a:ext cx="174214" cy="89820"/>
            </a:xfrm>
            <a:custGeom>
              <a:rect b="b" l="l" r="r" t="t"/>
              <a:pathLst>
                <a:path extrusionOk="0" h="1672" w="3243">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5"/>
            <p:cNvSpPr/>
            <p:nvPr/>
          </p:nvSpPr>
          <p:spPr>
            <a:xfrm>
              <a:off x="991674" y="1812793"/>
              <a:ext cx="175235" cy="100940"/>
            </a:xfrm>
            <a:custGeom>
              <a:rect b="b" l="l" r="r" t="t"/>
              <a:pathLst>
                <a:path extrusionOk="0" h="1879" w="3262">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5"/>
            <p:cNvSpPr/>
            <p:nvPr/>
          </p:nvSpPr>
          <p:spPr>
            <a:xfrm>
              <a:off x="3872349" y="6685963"/>
              <a:ext cx="167177" cy="86435"/>
            </a:xfrm>
            <a:custGeom>
              <a:rect b="b" l="l" r="r" t="t"/>
              <a:pathLst>
                <a:path extrusionOk="0" h="1609" w="3112">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5"/>
            <p:cNvSpPr/>
            <p:nvPr/>
          </p:nvSpPr>
          <p:spPr>
            <a:xfrm>
              <a:off x="-416915" y="1731300"/>
              <a:ext cx="133279" cy="85469"/>
            </a:xfrm>
            <a:custGeom>
              <a:rect b="b" l="l" r="r" t="t"/>
              <a:pathLst>
                <a:path extrusionOk="0" h="1591" w="2481">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5"/>
            <p:cNvSpPr/>
            <p:nvPr/>
          </p:nvSpPr>
          <p:spPr>
            <a:xfrm>
              <a:off x="-5325194" y="1748060"/>
              <a:ext cx="1117806" cy="204243"/>
            </a:xfrm>
            <a:custGeom>
              <a:rect b="b" l="l" r="r" t="t"/>
              <a:pathLst>
                <a:path extrusionOk="0" h="3802" w="20808">
                  <a:moveTo>
                    <a:pt x="20756" y="0"/>
                  </a:moveTo>
                  <a:lnTo>
                    <a:pt x="20738" y="17"/>
                  </a:lnTo>
                  <a:lnTo>
                    <a:pt x="20773" y="17"/>
                  </a:lnTo>
                  <a:lnTo>
                    <a:pt x="20808" y="0"/>
                  </a:lnTo>
                  <a:close/>
                  <a:moveTo>
                    <a:pt x="1" y="3785"/>
                  </a:moveTo>
                  <a:lnTo>
                    <a:pt x="1" y="3802"/>
                  </a:lnTo>
                  <a:lnTo>
                    <a:pt x="18" y="3802"/>
                  </a:lnTo>
                  <a:lnTo>
                    <a:pt x="18" y="378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5"/>
            <p:cNvSpPr/>
            <p:nvPr/>
          </p:nvSpPr>
          <p:spPr>
            <a:xfrm>
              <a:off x="-9337587" y="1629339"/>
              <a:ext cx="6946103" cy="8170382"/>
            </a:xfrm>
            <a:custGeom>
              <a:rect b="b" l="l" r="r" t="t"/>
              <a:pathLst>
                <a:path extrusionOk="0" h="152092" w="129302">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5"/>
            <p:cNvSpPr/>
            <p:nvPr/>
          </p:nvSpPr>
          <p:spPr>
            <a:xfrm>
              <a:off x="-6441064" y="1848248"/>
              <a:ext cx="608110" cy="196991"/>
            </a:xfrm>
            <a:custGeom>
              <a:rect b="b" l="l" r="r" t="t"/>
              <a:pathLst>
                <a:path extrusionOk="0" h="3667" w="1132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5"/>
            <p:cNvSpPr/>
            <p:nvPr/>
          </p:nvSpPr>
          <p:spPr>
            <a:xfrm>
              <a:off x="-3082281" y="2424666"/>
              <a:ext cx="458661" cy="205372"/>
            </a:xfrm>
            <a:custGeom>
              <a:rect b="b" l="l" r="r" t="t"/>
              <a:pathLst>
                <a:path extrusionOk="0" h="3823" w="8538">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5"/>
            <p:cNvSpPr/>
            <p:nvPr/>
          </p:nvSpPr>
          <p:spPr>
            <a:xfrm>
              <a:off x="-6716808" y="4980939"/>
              <a:ext cx="566370" cy="243029"/>
            </a:xfrm>
            <a:custGeom>
              <a:rect b="b" l="l" r="r" t="t"/>
              <a:pathLst>
                <a:path extrusionOk="0" h="4524" w="10543">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5"/>
            <p:cNvSpPr/>
            <p:nvPr/>
          </p:nvSpPr>
          <p:spPr>
            <a:xfrm>
              <a:off x="-5797714" y="1782119"/>
              <a:ext cx="348159" cy="240719"/>
            </a:xfrm>
            <a:custGeom>
              <a:rect b="b" l="l" r="r" t="t"/>
              <a:pathLst>
                <a:path extrusionOk="0" h="4481" w="6481">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5"/>
            <p:cNvSpPr/>
            <p:nvPr/>
          </p:nvSpPr>
          <p:spPr>
            <a:xfrm>
              <a:off x="-6209907" y="5183894"/>
              <a:ext cx="354659" cy="158904"/>
            </a:xfrm>
            <a:custGeom>
              <a:rect b="b" l="l" r="r" t="t"/>
              <a:pathLst>
                <a:path extrusionOk="0" h="2958" w="6602">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5"/>
            <p:cNvSpPr/>
            <p:nvPr/>
          </p:nvSpPr>
          <p:spPr>
            <a:xfrm>
              <a:off x="-5708593" y="2479568"/>
              <a:ext cx="278538" cy="138651"/>
            </a:xfrm>
            <a:custGeom>
              <a:rect b="b" l="l" r="r" t="t"/>
              <a:pathLst>
                <a:path extrusionOk="0" h="2581" w="5185">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5"/>
            <p:cNvSpPr/>
            <p:nvPr/>
          </p:nvSpPr>
          <p:spPr>
            <a:xfrm>
              <a:off x="-5997338" y="1804037"/>
              <a:ext cx="202524" cy="96320"/>
            </a:xfrm>
            <a:custGeom>
              <a:rect b="b" l="l" r="r" t="t"/>
              <a:pathLst>
                <a:path extrusionOk="0" h="1793" w="377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5"/>
            <p:cNvSpPr/>
            <p:nvPr/>
          </p:nvSpPr>
          <p:spPr>
            <a:xfrm>
              <a:off x="-5820008" y="5260875"/>
              <a:ext cx="127263" cy="95246"/>
            </a:xfrm>
            <a:custGeom>
              <a:rect b="b" l="l" r="r" t="t"/>
              <a:pathLst>
                <a:path extrusionOk="0" h="1773" w="2369">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5"/>
            <p:cNvSpPr/>
            <p:nvPr/>
          </p:nvSpPr>
          <p:spPr>
            <a:xfrm>
              <a:off x="-4972416" y="9538825"/>
              <a:ext cx="134676" cy="84287"/>
            </a:xfrm>
            <a:custGeom>
              <a:rect b="b" l="l" r="r" t="t"/>
              <a:pathLst>
                <a:path extrusionOk="0" h="1569" w="2507">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5"/>
            <p:cNvSpPr/>
            <p:nvPr/>
          </p:nvSpPr>
          <p:spPr>
            <a:xfrm>
              <a:off x="-6391856" y="5273929"/>
              <a:ext cx="120709" cy="82245"/>
            </a:xfrm>
            <a:custGeom>
              <a:rect b="b" l="l" r="r" t="t"/>
              <a:pathLst>
                <a:path extrusionOk="0" h="1531" w="2247">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5"/>
            <p:cNvSpPr/>
            <p:nvPr/>
          </p:nvSpPr>
          <p:spPr>
            <a:xfrm>
              <a:off x="5300278" y="6861681"/>
              <a:ext cx="101799" cy="115068"/>
            </a:xfrm>
            <a:custGeom>
              <a:rect b="b" l="l" r="r" t="t"/>
              <a:pathLst>
                <a:path extrusionOk="0" h="2142" w="1895">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5"/>
            <p:cNvSpPr/>
            <p:nvPr/>
          </p:nvSpPr>
          <p:spPr>
            <a:xfrm>
              <a:off x="-617452" y="2276452"/>
              <a:ext cx="117969" cy="81440"/>
            </a:xfrm>
            <a:custGeom>
              <a:rect b="b" l="l" r="r" t="t"/>
              <a:pathLst>
                <a:path extrusionOk="0" h="1516" w="2196">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5"/>
            <p:cNvSpPr/>
            <p:nvPr/>
          </p:nvSpPr>
          <p:spPr>
            <a:xfrm>
              <a:off x="3748632" y="6712608"/>
              <a:ext cx="107709" cy="80204"/>
            </a:xfrm>
            <a:custGeom>
              <a:rect b="b" l="l" r="r" t="t"/>
              <a:pathLst>
                <a:path extrusionOk="0" h="1493" w="2005">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5"/>
            <p:cNvSpPr/>
            <p:nvPr/>
          </p:nvSpPr>
          <p:spPr>
            <a:xfrm>
              <a:off x="4515430" y="3652440"/>
              <a:ext cx="99006" cy="90679"/>
            </a:xfrm>
            <a:custGeom>
              <a:rect b="b" l="l" r="r" t="t"/>
              <a:pathLst>
                <a:path extrusionOk="0" h="1688" w="1843">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35"/>
            <p:cNvSpPr/>
            <p:nvPr/>
          </p:nvSpPr>
          <p:spPr>
            <a:xfrm>
              <a:off x="-2208689" y="3791360"/>
              <a:ext cx="115176" cy="271125"/>
            </a:xfrm>
            <a:custGeom>
              <a:rect b="b" l="l" r="r" t="t"/>
              <a:pathLst>
                <a:path extrusionOk="0" h="5047" w="2144">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5"/>
            <p:cNvSpPr/>
            <p:nvPr/>
          </p:nvSpPr>
          <p:spPr>
            <a:xfrm>
              <a:off x="-1437217" y="4234175"/>
              <a:ext cx="201504" cy="97556"/>
            </a:xfrm>
            <a:custGeom>
              <a:rect b="b" l="l" r="r" t="t"/>
              <a:pathLst>
                <a:path extrusionOk="0" h="1816" w="3751">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5"/>
            <p:cNvSpPr/>
            <p:nvPr/>
          </p:nvSpPr>
          <p:spPr>
            <a:xfrm>
              <a:off x="-973937" y="4260820"/>
              <a:ext cx="108676" cy="80795"/>
            </a:xfrm>
            <a:custGeom>
              <a:rect b="b" l="l" r="r" t="t"/>
              <a:pathLst>
                <a:path extrusionOk="0" h="1504" w="2023">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5"/>
            <p:cNvSpPr/>
            <p:nvPr/>
          </p:nvSpPr>
          <p:spPr>
            <a:xfrm>
              <a:off x="-2499206" y="3969550"/>
              <a:ext cx="96535" cy="82030"/>
            </a:xfrm>
            <a:custGeom>
              <a:rect b="b" l="l" r="r" t="t"/>
              <a:pathLst>
                <a:path extrusionOk="0" h="1527" w="1797">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9" name="Google Shape;1009;p35"/>
          <p:cNvGrpSpPr/>
          <p:nvPr/>
        </p:nvGrpSpPr>
        <p:grpSpPr>
          <a:xfrm>
            <a:off x="3526487" y="3529000"/>
            <a:ext cx="2091025" cy="981000"/>
            <a:chOff x="715550" y="1389100"/>
            <a:chExt cx="2091025" cy="981000"/>
          </a:xfrm>
        </p:grpSpPr>
        <p:sp>
          <p:nvSpPr>
            <p:cNvPr id="1010" name="Google Shape;1010;p35"/>
            <p:cNvSpPr txBox="1"/>
            <p:nvPr/>
          </p:nvSpPr>
          <p:spPr>
            <a:xfrm>
              <a:off x="715575" y="1783900"/>
              <a:ext cx="2091000" cy="5862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a:solidFill>
                    <a:schemeClr val="dk1"/>
                  </a:solidFill>
                  <a:latin typeface="Montserrat"/>
                  <a:ea typeface="Montserrat"/>
                  <a:cs typeface="Montserrat"/>
                  <a:sym typeface="Montserrat"/>
                </a:rPr>
                <a:t>Mercury is quite a small planet</a:t>
              </a:r>
              <a:endParaRPr>
                <a:solidFill>
                  <a:schemeClr val="dk1"/>
                </a:solidFill>
                <a:latin typeface="Montserrat"/>
                <a:ea typeface="Montserrat"/>
                <a:cs typeface="Montserrat"/>
                <a:sym typeface="Montserrat"/>
              </a:endParaRPr>
            </a:p>
          </p:txBody>
        </p:sp>
        <p:sp>
          <p:nvSpPr>
            <p:cNvPr id="1011" name="Google Shape;1011;p35"/>
            <p:cNvSpPr/>
            <p:nvPr/>
          </p:nvSpPr>
          <p:spPr>
            <a:xfrm>
              <a:off x="715550" y="1389100"/>
              <a:ext cx="2091000" cy="471000"/>
            </a:xfrm>
            <a:prstGeom prst="roundRect">
              <a:avLst>
                <a:gd fmla="val 0" name="adj"/>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2000">
                  <a:solidFill>
                    <a:schemeClr val="dk1"/>
                  </a:solidFill>
                  <a:latin typeface="Oswald"/>
                  <a:ea typeface="Oswald"/>
                  <a:cs typeface="Oswald"/>
                  <a:sym typeface="Oswald"/>
                </a:rPr>
                <a:t>Mercury</a:t>
              </a:r>
              <a:endParaRPr b="1" sz="2000">
                <a:solidFill>
                  <a:schemeClr val="dk1"/>
                </a:solidFill>
                <a:latin typeface="Oswald"/>
                <a:ea typeface="Oswald"/>
                <a:cs typeface="Oswald"/>
                <a:sym typeface="Oswald"/>
              </a:endParaRPr>
            </a:p>
          </p:txBody>
        </p:sp>
      </p:grpSp>
      <p:grpSp>
        <p:nvGrpSpPr>
          <p:cNvPr id="1012" name="Google Shape;1012;p35"/>
          <p:cNvGrpSpPr/>
          <p:nvPr/>
        </p:nvGrpSpPr>
        <p:grpSpPr>
          <a:xfrm>
            <a:off x="715575" y="2678338"/>
            <a:ext cx="2091003" cy="981000"/>
            <a:chOff x="715575" y="3296500"/>
            <a:chExt cx="2091003" cy="981000"/>
          </a:xfrm>
        </p:grpSpPr>
        <p:sp>
          <p:nvSpPr>
            <p:cNvPr id="1013" name="Google Shape;1013;p35"/>
            <p:cNvSpPr txBox="1"/>
            <p:nvPr/>
          </p:nvSpPr>
          <p:spPr>
            <a:xfrm>
              <a:off x="715575" y="3691300"/>
              <a:ext cx="2091000" cy="5862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a:solidFill>
                    <a:schemeClr val="dk1"/>
                  </a:solidFill>
                  <a:latin typeface="Montserrat"/>
                  <a:ea typeface="Montserrat"/>
                  <a:cs typeface="Montserrat"/>
                  <a:sym typeface="Montserrat"/>
                </a:rPr>
                <a:t>Jupiter is the biggest planet of them all</a:t>
              </a:r>
              <a:endParaRPr>
                <a:solidFill>
                  <a:schemeClr val="dk1"/>
                </a:solidFill>
                <a:latin typeface="Montserrat"/>
                <a:ea typeface="Montserrat"/>
                <a:cs typeface="Montserrat"/>
                <a:sym typeface="Montserrat"/>
              </a:endParaRPr>
            </a:p>
          </p:txBody>
        </p:sp>
        <p:sp>
          <p:nvSpPr>
            <p:cNvPr id="1014" name="Google Shape;1014;p35"/>
            <p:cNvSpPr/>
            <p:nvPr/>
          </p:nvSpPr>
          <p:spPr>
            <a:xfrm>
              <a:off x="715578" y="3296500"/>
              <a:ext cx="2091000" cy="471000"/>
            </a:xfrm>
            <a:prstGeom prst="roundRect">
              <a:avLst>
                <a:gd fmla="val 0" name="adj"/>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2000">
                  <a:solidFill>
                    <a:schemeClr val="dk1"/>
                  </a:solidFill>
                  <a:latin typeface="Oswald"/>
                  <a:ea typeface="Oswald"/>
                  <a:cs typeface="Oswald"/>
                  <a:sym typeface="Oswald"/>
                </a:rPr>
                <a:t>Jupiter</a:t>
              </a:r>
              <a:endParaRPr b="1" sz="2000">
                <a:solidFill>
                  <a:schemeClr val="dk1"/>
                </a:solidFill>
                <a:latin typeface="Oswald"/>
                <a:ea typeface="Oswald"/>
                <a:cs typeface="Oswald"/>
                <a:sym typeface="Oswald"/>
              </a:endParaRPr>
            </a:p>
          </p:txBody>
        </p:sp>
      </p:grpSp>
      <p:grpSp>
        <p:nvGrpSpPr>
          <p:cNvPr id="1015" name="Google Shape;1015;p35"/>
          <p:cNvGrpSpPr/>
          <p:nvPr/>
        </p:nvGrpSpPr>
        <p:grpSpPr>
          <a:xfrm>
            <a:off x="6337553" y="2678338"/>
            <a:ext cx="2091009" cy="981000"/>
            <a:chOff x="6337553" y="3296500"/>
            <a:chExt cx="2091009" cy="981000"/>
          </a:xfrm>
        </p:grpSpPr>
        <p:sp>
          <p:nvSpPr>
            <p:cNvPr id="1016" name="Google Shape;1016;p35"/>
            <p:cNvSpPr txBox="1"/>
            <p:nvPr/>
          </p:nvSpPr>
          <p:spPr>
            <a:xfrm>
              <a:off x="6337553" y="3691300"/>
              <a:ext cx="2091000" cy="5862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a:solidFill>
                    <a:schemeClr val="dk1"/>
                  </a:solidFill>
                  <a:latin typeface="Montserrat"/>
                  <a:ea typeface="Montserrat"/>
                  <a:cs typeface="Montserrat"/>
                  <a:sym typeface="Montserrat"/>
                </a:rPr>
                <a:t>Saturn is a gas giant and has several rings</a:t>
              </a:r>
              <a:endParaRPr>
                <a:solidFill>
                  <a:schemeClr val="dk1"/>
                </a:solidFill>
                <a:latin typeface="Montserrat"/>
                <a:ea typeface="Montserrat"/>
                <a:cs typeface="Montserrat"/>
                <a:sym typeface="Montserrat"/>
              </a:endParaRPr>
            </a:p>
          </p:txBody>
        </p:sp>
        <p:sp>
          <p:nvSpPr>
            <p:cNvPr id="1017" name="Google Shape;1017;p35"/>
            <p:cNvSpPr/>
            <p:nvPr/>
          </p:nvSpPr>
          <p:spPr>
            <a:xfrm>
              <a:off x="6337562" y="3296500"/>
              <a:ext cx="2091000" cy="471000"/>
            </a:xfrm>
            <a:prstGeom prst="roundRect">
              <a:avLst>
                <a:gd fmla="val 0" name="adj"/>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2000">
                  <a:solidFill>
                    <a:schemeClr val="dk1"/>
                  </a:solidFill>
                  <a:latin typeface="Oswald"/>
                  <a:ea typeface="Oswald"/>
                  <a:cs typeface="Oswald"/>
                  <a:sym typeface="Oswald"/>
                </a:rPr>
                <a:t>Saturn</a:t>
              </a:r>
              <a:endParaRPr b="1" sz="2000">
                <a:solidFill>
                  <a:schemeClr val="dk1"/>
                </a:solidFill>
                <a:latin typeface="Oswald"/>
                <a:ea typeface="Oswald"/>
                <a:cs typeface="Oswald"/>
                <a:sym typeface="Oswald"/>
              </a:endParaRPr>
            </a:p>
          </p:txBody>
        </p:sp>
      </p:grpSp>
      <p:grpSp>
        <p:nvGrpSpPr>
          <p:cNvPr id="1018" name="Google Shape;1018;p35"/>
          <p:cNvGrpSpPr/>
          <p:nvPr/>
        </p:nvGrpSpPr>
        <p:grpSpPr>
          <a:xfrm>
            <a:off x="4314663" y="1720150"/>
            <a:ext cx="349500" cy="349500"/>
            <a:chOff x="-1060125" y="2244800"/>
            <a:chExt cx="349500" cy="349500"/>
          </a:xfrm>
        </p:grpSpPr>
        <p:sp>
          <p:nvSpPr>
            <p:cNvPr id="1019" name="Google Shape;1019;p35"/>
            <p:cNvSpPr/>
            <p:nvPr/>
          </p:nvSpPr>
          <p:spPr>
            <a:xfrm>
              <a:off x="-1060125" y="2244800"/>
              <a:ext cx="349500" cy="349500"/>
            </a:xfrm>
            <a:prstGeom prst="ellipse">
              <a:avLst/>
            </a:prstGeom>
            <a:solidFill>
              <a:srgbClr val="E06666">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5"/>
            <p:cNvSpPr/>
            <p:nvPr/>
          </p:nvSpPr>
          <p:spPr>
            <a:xfrm>
              <a:off x="-947475" y="2357450"/>
              <a:ext cx="124200" cy="124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1" name="Google Shape;1021;p35"/>
          <p:cNvGrpSpPr/>
          <p:nvPr/>
        </p:nvGrpSpPr>
        <p:grpSpPr>
          <a:xfrm>
            <a:off x="3598375" y="2735500"/>
            <a:ext cx="349500" cy="349500"/>
            <a:chOff x="-1060125" y="2244800"/>
            <a:chExt cx="349500" cy="349500"/>
          </a:xfrm>
        </p:grpSpPr>
        <p:sp>
          <p:nvSpPr>
            <p:cNvPr id="1022" name="Google Shape;1022;p35"/>
            <p:cNvSpPr/>
            <p:nvPr/>
          </p:nvSpPr>
          <p:spPr>
            <a:xfrm>
              <a:off x="-1060125" y="2244800"/>
              <a:ext cx="349500" cy="349500"/>
            </a:xfrm>
            <a:prstGeom prst="ellipse">
              <a:avLst/>
            </a:prstGeom>
            <a:solidFill>
              <a:srgbClr val="E06666">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5"/>
            <p:cNvSpPr/>
            <p:nvPr/>
          </p:nvSpPr>
          <p:spPr>
            <a:xfrm>
              <a:off x="-947475" y="2357450"/>
              <a:ext cx="124200" cy="124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4" name="Google Shape;1024;p35"/>
          <p:cNvGrpSpPr/>
          <p:nvPr/>
        </p:nvGrpSpPr>
        <p:grpSpPr>
          <a:xfrm>
            <a:off x="5617525" y="1804875"/>
            <a:ext cx="349500" cy="349500"/>
            <a:chOff x="-1060125" y="2244800"/>
            <a:chExt cx="349500" cy="349500"/>
          </a:xfrm>
        </p:grpSpPr>
        <p:sp>
          <p:nvSpPr>
            <p:cNvPr id="1025" name="Google Shape;1025;p35"/>
            <p:cNvSpPr/>
            <p:nvPr/>
          </p:nvSpPr>
          <p:spPr>
            <a:xfrm>
              <a:off x="-1060125" y="2244800"/>
              <a:ext cx="349500" cy="349500"/>
            </a:xfrm>
            <a:prstGeom prst="ellipse">
              <a:avLst/>
            </a:prstGeom>
            <a:solidFill>
              <a:srgbClr val="E06666">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35"/>
            <p:cNvSpPr/>
            <p:nvPr/>
          </p:nvSpPr>
          <p:spPr>
            <a:xfrm>
              <a:off x="-947475" y="2357450"/>
              <a:ext cx="124200" cy="124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27" name="Google Shape;1027;p35"/>
          <p:cNvCxnSpPr>
            <a:stCxn id="1014" idx="0"/>
            <a:endCxn id="1019" idx="2"/>
          </p:cNvCxnSpPr>
          <p:nvPr/>
        </p:nvCxnSpPr>
        <p:spPr>
          <a:xfrm rot="-5400000">
            <a:off x="2646228" y="1009887"/>
            <a:ext cx="783300" cy="2553600"/>
          </a:xfrm>
          <a:prstGeom prst="bentConnector2">
            <a:avLst/>
          </a:prstGeom>
          <a:noFill/>
          <a:ln cap="flat" cmpd="sng" w="19050">
            <a:solidFill>
              <a:schemeClr val="dk1"/>
            </a:solidFill>
            <a:prstDash val="solid"/>
            <a:round/>
            <a:headEnd len="med" w="med" type="none"/>
            <a:tailEnd len="med" w="med" type="none"/>
          </a:ln>
        </p:spPr>
      </p:cxnSp>
      <p:cxnSp>
        <p:nvCxnSpPr>
          <p:cNvPr id="1028" name="Google Shape;1028;p35"/>
          <p:cNvCxnSpPr>
            <a:stCxn id="1011" idx="0"/>
            <a:endCxn id="1022" idx="4"/>
          </p:cNvCxnSpPr>
          <p:nvPr/>
        </p:nvCxnSpPr>
        <p:spPr>
          <a:xfrm flipH="1" rot="5400000">
            <a:off x="3950537" y="2907550"/>
            <a:ext cx="444000" cy="798900"/>
          </a:xfrm>
          <a:prstGeom prst="bentConnector3">
            <a:avLst>
              <a:gd fmla="val 50002" name="adj1"/>
            </a:avLst>
          </a:prstGeom>
          <a:noFill/>
          <a:ln cap="flat" cmpd="sng" w="19050">
            <a:solidFill>
              <a:schemeClr val="dk1"/>
            </a:solidFill>
            <a:prstDash val="solid"/>
            <a:round/>
            <a:headEnd len="med" w="med" type="none"/>
            <a:tailEnd len="med" w="med" type="none"/>
          </a:ln>
        </p:spPr>
      </p:cxnSp>
      <p:cxnSp>
        <p:nvCxnSpPr>
          <p:cNvPr id="1029" name="Google Shape;1029;p35"/>
          <p:cNvCxnSpPr>
            <a:stCxn id="1017" idx="0"/>
            <a:endCxn id="1025" idx="6"/>
          </p:cNvCxnSpPr>
          <p:nvPr/>
        </p:nvCxnSpPr>
        <p:spPr>
          <a:xfrm flipH="1" rot="5400000">
            <a:off x="6325712" y="1620988"/>
            <a:ext cx="698700" cy="1416000"/>
          </a:xfrm>
          <a:prstGeom prst="bentConnector2">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3" name="Shape 1033"/>
        <p:cNvGrpSpPr/>
        <p:nvPr/>
      </p:nvGrpSpPr>
      <p:grpSpPr>
        <a:xfrm>
          <a:off x="0" y="0"/>
          <a:ext cx="0" cy="0"/>
          <a:chOff x="0" y="0"/>
          <a:chExt cx="0" cy="0"/>
        </a:xfrm>
      </p:grpSpPr>
      <p:sp>
        <p:nvSpPr>
          <p:cNvPr id="1034" name="Google Shape;1034;p36"/>
          <p:cNvSpPr txBox="1"/>
          <p:nvPr>
            <p:ph type="title"/>
          </p:nvPr>
        </p:nvSpPr>
        <p:spPr>
          <a:xfrm>
            <a:off x="720000" y="570550"/>
            <a:ext cx="77034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International politics thesis infographics</a:t>
            </a:r>
            <a:endParaRPr/>
          </a:p>
        </p:txBody>
      </p:sp>
      <p:grpSp>
        <p:nvGrpSpPr>
          <p:cNvPr id="1035" name="Google Shape;1035;p36"/>
          <p:cNvGrpSpPr/>
          <p:nvPr/>
        </p:nvGrpSpPr>
        <p:grpSpPr>
          <a:xfrm>
            <a:off x="5241050" y="1505925"/>
            <a:ext cx="3182400" cy="2812675"/>
            <a:chOff x="5241050" y="1505925"/>
            <a:chExt cx="3182400" cy="2812675"/>
          </a:xfrm>
        </p:grpSpPr>
        <p:sp>
          <p:nvSpPr>
            <p:cNvPr id="1036" name="Google Shape;1036;p36"/>
            <p:cNvSpPr/>
            <p:nvPr/>
          </p:nvSpPr>
          <p:spPr>
            <a:xfrm>
              <a:off x="5241050" y="2388700"/>
              <a:ext cx="3182400" cy="1929900"/>
            </a:xfrm>
            <a:prstGeom prst="wedgeRectCallout">
              <a:avLst>
                <a:gd fmla="val -61571" name="adj1"/>
                <a:gd fmla="val -32918"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7" name="Google Shape;1037;p36"/>
            <p:cNvGrpSpPr/>
            <p:nvPr/>
          </p:nvGrpSpPr>
          <p:grpSpPr>
            <a:xfrm>
              <a:off x="5741900" y="2672375"/>
              <a:ext cx="2180700" cy="1362525"/>
              <a:chOff x="5970225" y="2768088"/>
              <a:chExt cx="2180700" cy="1362525"/>
            </a:xfrm>
          </p:grpSpPr>
          <p:sp>
            <p:nvSpPr>
              <p:cNvPr id="1038" name="Google Shape;1038;p36"/>
              <p:cNvSpPr txBox="1"/>
              <p:nvPr/>
            </p:nvSpPr>
            <p:spPr>
              <a:xfrm>
                <a:off x="5970225" y="2768088"/>
                <a:ext cx="2180700" cy="90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a:solidFill>
                      <a:schemeClr val="dk1"/>
                    </a:solidFill>
                    <a:latin typeface="Montserrat"/>
                    <a:ea typeface="Montserrat"/>
                    <a:cs typeface="Montserrat"/>
                    <a:sym typeface="Montserrat"/>
                  </a:rPr>
                  <a:t>“Jupiter is a gas giant named after the god of the skies”</a:t>
                </a:r>
                <a:endParaRPr>
                  <a:solidFill>
                    <a:schemeClr val="dk1"/>
                  </a:solidFill>
                  <a:latin typeface="Montserrat"/>
                  <a:ea typeface="Montserrat"/>
                  <a:cs typeface="Montserrat"/>
                  <a:sym typeface="Montserrat"/>
                </a:endParaRPr>
              </a:p>
            </p:txBody>
          </p:sp>
          <p:sp>
            <p:nvSpPr>
              <p:cNvPr id="1039" name="Google Shape;1039;p36"/>
              <p:cNvSpPr txBox="1"/>
              <p:nvPr/>
            </p:nvSpPr>
            <p:spPr>
              <a:xfrm>
                <a:off x="5970225" y="3688113"/>
                <a:ext cx="2180700" cy="4425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a:solidFill>
                      <a:schemeClr val="dk1"/>
                    </a:solidFill>
                    <a:latin typeface="Montserrat"/>
                    <a:ea typeface="Montserrat"/>
                    <a:cs typeface="Montserrat"/>
                    <a:sym typeface="Montserrat"/>
                  </a:rPr>
                  <a:t>—Lauren Mills</a:t>
                </a:r>
                <a:endParaRPr>
                  <a:solidFill>
                    <a:schemeClr val="dk1"/>
                  </a:solidFill>
                  <a:latin typeface="Montserrat"/>
                  <a:ea typeface="Montserrat"/>
                  <a:cs typeface="Montserrat"/>
                  <a:sym typeface="Montserrat"/>
                </a:endParaRPr>
              </a:p>
            </p:txBody>
          </p:sp>
        </p:grpSp>
        <p:sp>
          <p:nvSpPr>
            <p:cNvPr id="1040" name="Google Shape;1040;p36"/>
            <p:cNvSpPr/>
            <p:nvPr/>
          </p:nvSpPr>
          <p:spPr>
            <a:xfrm>
              <a:off x="5469325" y="1505925"/>
              <a:ext cx="2725800" cy="442500"/>
            </a:xfrm>
            <a:prstGeom prst="roundRect">
              <a:avLst>
                <a:gd fmla="val 0" name="adj"/>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2000">
                  <a:solidFill>
                    <a:schemeClr val="dk1"/>
                  </a:solidFill>
                  <a:latin typeface="Oswald"/>
                  <a:ea typeface="Oswald"/>
                  <a:cs typeface="Oswald"/>
                  <a:sym typeface="Oswald"/>
                </a:rPr>
                <a:t>Testimonial</a:t>
              </a:r>
              <a:endParaRPr b="1" sz="2000">
                <a:solidFill>
                  <a:schemeClr val="dk1"/>
                </a:solidFill>
                <a:latin typeface="Oswald"/>
                <a:ea typeface="Oswald"/>
                <a:cs typeface="Oswald"/>
                <a:sym typeface="Oswald"/>
              </a:endParaRPr>
            </a:p>
          </p:txBody>
        </p:sp>
      </p:grpSp>
      <p:sp>
        <p:nvSpPr>
          <p:cNvPr id="1041" name="Google Shape;1041;p36"/>
          <p:cNvSpPr/>
          <p:nvPr/>
        </p:nvSpPr>
        <p:spPr>
          <a:xfrm>
            <a:off x="1081975" y="1505923"/>
            <a:ext cx="971700" cy="971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36"/>
          <p:cNvSpPr/>
          <p:nvPr/>
        </p:nvSpPr>
        <p:spPr>
          <a:xfrm>
            <a:off x="1081986" y="1505923"/>
            <a:ext cx="971700" cy="971700"/>
          </a:xfrm>
          <a:prstGeom prst="pie">
            <a:avLst>
              <a:gd fmla="val 16261269" name="adj1"/>
              <a:gd fmla="val 10710325"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36"/>
          <p:cNvSpPr/>
          <p:nvPr/>
        </p:nvSpPr>
        <p:spPr>
          <a:xfrm>
            <a:off x="2856825" y="3346889"/>
            <a:ext cx="971700" cy="971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36"/>
          <p:cNvSpPr/>
          <p:nvPr/>
        </p:nvSpPr>
        <p:spPr>
          <a:xfrm>
            <a:off x="2856836" y="3346889"/>
            <a:ext cx="971700" cy="971700"/>
          </a:xfrm>
          <a:prstGeom prst="pie">
            <a:avLst>
              <a:gd fmla="val 16261269" name="adj1"/>
              <a:gd fmla="val 7779649"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5" name="Google Shape;1045;p36"/>
          <p:cNvGrpSpPr/>
          <p:nvPr/>
        </p:nvGrpSpPr>
        <p:grpSpPr>
          <a:xfrm>
            <a:off x="2119150" y="1505925"/>
            <a:ext cx="1848000" cy="971714"/>
            <a:chOff x="2271550" y="1505925"/>
            <a:chExt cx="1848000" cy="971714"/>
          </a:xfrm>
        </p:grpSpPr>
        <p:sp>
          <p:nvSpPr>
            <p:cNvPr id="1046" name="Google Shape;1046;p36"/>
            <p:cNvSpPr/>
            <p:nvPr/>
          </p:nvSpPr>
          <p:spPr>
            <a:xfrm>
              <a:off x="2271550" y="1505925"/>
              <a:ext cx="1229400" cy="442500"/>
            </a:xfrm>
            <a:prstGeom prst="roundRect">
              <a:avLst>
                <a:gd fmla="val 0" name="adj"/>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2000">
                  <a:solidFill>
                    <a:schemeClr val="dk1"/>
                  </a:solidFill>
                  <a:latin typeface="Oswald"/>
                  <a:ea typeface="Oswald"/>
                  <a:cs typeface="Oswald"/>
                  <a:sym typeface="Oswald"/>
                </a:rPr>
                <a:t>75%</a:t>
              </a:r>
              <a:endParaRPr b="1" sz="2000">
                <a:solidFill>
                  <a:schemeClr val="dk1"/>
                </a:solidFill>
                <a:latin typeface="Oswald"/>
                <a:ea typeface="Oswald"/>
                <a:cs typeface="Oswald"/>
                <a:sym typeface="Oswald"/>
              </a:endParaRPr>
            </a:p>
          </p:txBody>
        </p:sp>
        <p:sp>
          <p:nvSpPr>
            <p:cNvPr id="1047" name="Google Shape;1047;p36"/>
            <p:cNvSpPr txBox="1"/>
            <p:nvPr/>
          </p:nvSpPr>
          <p:spPr>
            <a:xfrm>
              <a:off x="2271550" y="1872239"/>
              <a:ext cx="1848000" cy="605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solidFill>
                    <a:schemeClr val="dk1"/>
                  </a:solidFill>
                  <a:latin typeface="Montserrat"/>
                  <a:ea typeface="Montserrat"/>
                  <a:cs typeface="Montserrat"/>
                  <a:sym typeface="Montserrat"/>
                </a:rPr>
                <a:t>Mercury is quite a small planet</a:t>
              </a:r>
              <a:endParaRPr>
                <a:solidFill>
                  <a:schemeClr val="dk1"/>
                </a:solidFill>
                <a:latin typeface="Montserrat"/>
                <a:ea typeface="Montserrat"/>
                <a:cs typeface="Montserrat"/>
                <a:sym typeface="Montserrat"/>
              </a:endParaRPr>
            </a:p>
          </p:txBody>
        </p:sp>
      </p:grpSp>
      <p:grpSp>
        <p:nvGrpSpPr>
          <p:cNvPr id="1048" name="Google Shape;1048;p36"/>
          <p:cNvGrpSpPr/>
          <p:nvPr/>
        </p:nvGrpSpPr>
        <p:grpSpPr>
          <a:xfrm>
            <a:off x="720000" y="3346900"/>
            <a:ext cx="1848000" cy="971697"/>
            <a:chOff x="720000" y="3346900"/>
            <a:chExt cx="1848000" cy="971697"/>
          </a:xfrm>
        </p:grpSpPr>
        <p:sp>
          <p:nvSpPr>
            <p:cNvPr id="1049" name="Google Shape;1049;p36"/>
            <p:cNvSpPr/>
            <p:nvPr/>
          </p:nvSpPr>
          <p:spPr>
            <a:xfrm>
              <a:off x="1338600" y="3346900"/>
              <a:ext cx="1229400" cy="442500"/>
            </a:xfrm>
            <a:prstGeom prst="roundRect">
              <a:avLst>
                <a:gd fmla="val 0" name="adj"/>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r>
                <a:rPr b="1" lang="en" sz="2000">
                  <a:solidFill>
                    <a:schemeClr val="dk1"/>
                  </a:solidFill>
                  <a:latin typeface="Oswald"/>
                  <a:ea typeface="Oswald"/>
                  <a:cs typeface="Oswald"/>
                  <a:sym typeface="Oswald"/>
                </a:rPr>
                <a:t>60%</a:t>
              </a:r>
              <a:endParaRPr b="1" sz="2000">
                <a:solidFill>
                  <a:schemeClr val="dk1"/>
                </a:solidFill>
                <a:latin typeface="Oswald"/>
                <a:ea typeface="Oswald"/>
                <a:cs typeface="Oswald"/>
                <a:sym typeface="Oswald"/>
              </a:endParaRPr>
            </a:p>
          </p:txBody>
        </p:sp>
        <p:sp>
          <p:nvSpPr>
            <p:cNvPr id="1050" name="Google Shape;1050;p36"/>
            <p:cNvSpPr txBox="1"/>
            <p:nvPr/>
          </p:nvSpPr>
          <p:spPr>
            <a:xfrm>
              <a:off x="720000" y="3713197"/>
              <a:ext cx="1848000" cy="605400"/>
            </a:xfrm>
            <a:prstGeom prst="rect">
              <a:avLst/>
            </a:prstGeom>
            <a:noFill/>
            <a:ln>
              <a:noFill/>
            </a:ln>
          </p:spPr>
          <p:txBody>
            <a:bodyPr anchorCtr="0" anchor="t" bIns="91425" lIns="91425" spcFirstLastPara="1" rIns="91425" wrap="square" tIns="91425">
              <a:noAutofit/>
            </a:bodyPr>
            <a:lstStyle/>
            <a:p>
              <a:pPr indent="0" lvl="0" marL="0" marR="0" rtl="0" algn="r">
                <a:lnSpc>
                  <a:spcPct val="115000"/>
                </a:lnSpc>
                <a:spcBef>
                  <a:spcPts val="0"/>
                </a:spcBef>
                <a:spcAft>
                  <a:spcPts val="0"/>
                </a:spcAft>
                <a:buNone/>
              </a:pPr>
              <a:r>
                <a:rPr lang="en">
                  <a:solidFill>
                    <a:schemeClr val="dk1"/>
                  </a:solidFill>
                  <a:latin typeface="Montserrat"/>
                  <a:ea typeface="Montserrat"/>
                  <a:cs typeface="Montserrat"/>
                  <a:sym typeface="Montserrat"/>
                </a:rPr>
                <a:t>Despite being red, Mars is cold</a:t>
              </a:r>
              <a:endParaRPr>
                <a:solidFill>
                  <a:schemeClr val="dk1"/>
                </a:solidFill>
                <a:latin typeface="Montserrat"/>
                <a:ea typeface="Montserrat"/>
                <a:cs typeface="Montserrat"/>
                <a:sym typeface="Montserrat"/>
              </a:endParaRPr>
            </a:p>
          </p:txBody>
        </p:sp>
      </p:grpSp>
      <p:cxnSp>
        <p:nvCxnSpPr>
          <p:cNvPr id="1051" name="Google Shape;1051;p36"/>
          <p:cNvCxnSpPr>
            <a:stCxn id="1036" idx="0"/>
            <a:endCxn id="1040" idx="2"/>
          </p:cNvCxnSpPr>
          <p:nvPr/>
        </p:nvCxnSpPr>
        <p:spPr>
          <a:xfrm rot="-5400000">
            <a:off x="6612350" y="2168200"/>
            <a:ext cx="440400" cy="600"/>
          </a:xfrm>
          <a:prstGeom prst="bentConnector3">
            <a:avLst>
              <a:gd fmla="val 49983" name="adj1"/>
            </a:avLst>
          </a:prstGeom>
          <a:noFill/>
          <a:ln cap="flat" cmpd="sng" w="19050">
            <a:solidFill>
              <a:schemeClr val="dk1"/>
            </a:solidFill>
            <a:prstDash val="solid"/>
            <a:round/>
            <a:headEnd len="med" w="med" type="none"/>
            <a:tailEnd len="med" w="med" type="none"/>
          </a:ln>
        </p:spPr>
      </p:cxnSp>
      <p:grpSp>
        <p:nvGrpSpPr>
          <p:cNvPr id="1052" name="Google Shape;1052;p36"/>
          <p:cNvGrpSpPr/>
          <p:nvPr/>
        </p:nvGrpSpPr>
        <p:grpSpPr>
          <a:xfrm>
            <a:off x="4392202" y="2538867"/>
            <a:ext cx="358999" cy="358999"/>
            <a:chOff x="-55988800" y="3982600"/>
            <a:chExt cx="319025" cy="319025"/>
          </a:xfrm>
        </p:grpSpPr>
        <p:sp>
          <p:nvSpPr>
            <p:cNvPr id="1053" name="Google Shape;1053;p36"/>
            <p:cNvSpPr/>
            <p:nvPr/>
          </p:nvSpPr>
          <p:spPr>
            <a:xfrm>
              <a:off x="-55791875" y="3982600"/>
              <a:ext cx="102400" cy="102425"/>
            </a:xfrm>
            <a:custGeom>
              <a:rect b="b" l="l" r="r" t="t"/>
              <a:pathLst>
                <a:path extrusionOk="0" h="4097" w="4096">
                  <a:moveTo>
                    <a:pt x="1859" y="1"/>
                  </a:moveTo>
                  <a:cubicBezTo>
                    <a:pt x="1071" y="1"/>
                    <a:pt x="410" y="379"/>
                    <a:pt x="0" y="977"/>
                  </a:cubicBezTo>
                  <a:cubicBezTo>
                    <a:pt x="1512" y="1450"/>
                    <a:pt x="2647" y="2647"/>
                    <a:pt x="3119" y="4096"/>
                  </a:cubicBezTo>
                  <a:cubicBezTo>
                    <a:pt x="3718" y="3687"/>
                    <a:pt x="4096" y="3025"/>
                    <a:pt x="4096" y="2237"/>
                  </a:cubicBezTo>
                  <a:cubicBezTo>
                    <a:pt x="4096" y="1009"/>
                    <a:pt x="3119" y="1"/>
                    <a:pt x="185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36"/>
            <p:cNvSpPr/>
            <p:nvPr/>
          </p:nvSpPr>
          <p:spPr>
            <a:xfrm>
              <a:off x="-55969100" y="3982600"/>
              <a:ext cx="102400" cy="102425"/>
            </a:xfrm>
            <a:custGeom>
              <a:rect b="b" l="l" r="r" t="t"/>
              <a:pathLst>
                <a:path extrusionOk="0" h="4097" w="4096">
                  <a:moveTo>
                    <a:pt x="2269" y="1"/>
                  </a:moveTo>
                  <a:cubicBezTo>
                    <a:pt x="1040" y="1"/>
                    <a:pt x="1" y="977"/>
                    <a:pt x="1" y="2237"/>
                  </a:cubicBezTo>
                  <a:cubicBezTo>
                    <a:pt x="1" y="2994"/>
                    <a:pt x="410" y="3687"/>
                    <a:pt x="1009" y="4096"/>
                  </a:cubicBezTo>
                  <a:cubicBezTo>
                    <a:pt x="1481" y="2647"/>
                    <a:pt x="2647" y="1450"/>
                    <a:pt x="4096" y="977"/>
                  </a:cubicBezTo>
                  <a:cubicBezTo>
                    <a:pt x="3718" y="379"/>
                    <a:pt x="3057" y="1"/>
                    <a:pt x="226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36"/>
            <p:cNvSpPr/>
            <p:nvPr/>
          </p:nvSpPr>
          <p:spPr>
            <a:xfrm>
              <a:off x="-55819450" y="4021200"/>
              <a:ext cx="92950" cy="92175"/>
            </a:xfrm>
            <a:custGeom>
              <a:rect b="b" l="l" r="r" t="t"/>
              <a:pathLst>
                <a:path extrusionOk="0" h="3687" w="3718">
                  <a:moveTo>
                    <a:pt x="32" y="0"/>
                  </a:moveTo>
                  <a:lnTo>
                    <a:pt x="32" y="1103"/>
                  </a:lnTo>
                  <a:cubicBezTo>
                    <a:pt x="1" y="2521"/>
                    <a:pt x="1198" y="3686"/>
                    <a:pt x="2615" y="3686"/>
                  </a:cubicBezTo>
                  <a:lnTo>
                    <a:pt x="3718" y="3686"/>
                  </a:lnTo>
                  <a:cubicBezTo>
                    <a:pt x="3529" y="1733"/>
                    <a:pt x="1985" y="158"/>
                    <a:pt x="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36"/>
            <p:cNvSpPr/>
            <p:nvPr/>
          </p:nvSpPr>
          <p:spPr>
            <a:xfrm>
              <a:off x="-55930500" y="4021200"/>
              <a:ext cx="92950" cy="92175"/>
            </a:xfrm>
            <a:custGeom>
              <a:rect b="b" l="l" r="r" t="t"/>
              <a:pathLst>
                <a:path extrusionOk="0" h="3687" w="3718">
                  <a:moveTo>
                    <a:pt x="3718" y="0"/>
                  </a:moveTo>
                  <a:cubicBezTo>
                    <a:pt x="1733" y="158"/>
                    <a:pt x="158" y="1733"/>
                    <a:pt x="0" y="3686"/>
                  </a:cubicBezTo>
                  <a:lnTo>
                    <a:pt x="1103" y="3686"/>
                  </a:lnTo>
                  <a:cubicBezTo>
                    <a:pt x="2552" y="3686"/>
                    <a:pt x="3718" y="2521"/>
                    <a:pt x="3718" y="1103"/>
                  </a:cubicBezTo>
                  <a:lnTo>
                    <a:pt x="371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36"/>
            <p:cNvSpPr/>
            <p:nvPr/>
          </p:nvSpPr>
          <p:spPr>
            <a:xfrm>
              <a:off x="-55988800" y="4086575"/>
              <a:ext cx="319025" cy="215050"/>
            </a:xfrm>
            <a:custGeom>
              <a:rect b="b" l="l" r="r" t="t"/>
              <a:pathLst>
                <a:path extrusionOk="0" h="8602" w="12761">
                  <a:moveTo>
                    <a:pt x="4884" y="2584"/>
                  </a:moveTo>
                  <a:cubicBezTo>
                    <a:pt x="5105" y="2584"/>
                    <a:pt x="5262" y="2741"/>
                    <a:pt x="5262" y="2930"/>
                  </a:cubicBezTo>
                  <a:cubicBezTo>
                    <a:pt x="5262" y="3119"/>
                    <a:pt x="5105" y="3277"/>
                    <a:pt x="4884" y="3277"/>
                  </a:cubicBezTo>
                  <a:cubicBezTo>
                    <a:pt x="4695" y="3277"/>
                    <a:pt x="4538" y="3151"/>
                    <a:pt x="4538" y="2930"/>
                  </a:cubicBezTo>
                  <a:cubicBezTo>
                    <a:pt x="4538" y="2741"/>
                    <a:pt x="4695" y="2584"/>
                    <a:pt x="4884" y="2584"/>
                  </a:cubicBezTo>
                  <a:close/>
                  <a:moveTo>
                    <a:pt x="7877" y="2615"/>
                  </a:moveTo>
                  <a:cubicBezTo>
                    <a:pt x="8098" y="2615"/>
                    <a:pt x="8255" y="2773"/>
                    <a:pt x="8255" y="2962"/>
                  </a:cubicBezTo>
                  <a:cubicBezTo>
                    <a:pt x="8287" y="3151"/>
                    <a:pt x="8129" y="3308"/>
                    <a:pt x="7877" y="3308"/>
                  </a:cubicBezTo>
                  <a:cubicBezTo>
                    <a:pt x="7688" y="3308"/>
                    <a:pt x="7531" y="3151"/>
                    <a:pt x="7531" y="2962"/>
                  </a:cubicBezTo>
                  <a:cubicBezTo>
                    <a:pt x="7531" y="2773"/>
                    <a:pt x="7688" y="2615"/>
                    <a:pt x="7877" y="2615"/>
                  </a:cubicBezTo>
                  <a:close/>
                  <a:moveTo>
                    <a:pt x="1104" y="4222"/>
                  </a:moveTo>
                  <a:cubicBezTo>
                    <a:pt x="1387" y="4568"/>
                    <a:pt x="1828" y="4820"/>
                    <a:pt x="2332" y="4820"/>
                  </a:cubicBezTo>
                  <a:cubicBezTo>
                    <a:pt x="2301" y="5199"/>
                    <a:pt x="1954" y="5577"/>
                    <a:pt x="1545" y="5577"/>
                  </a:cubicBezTo>
                  <a:cubicBezTo>
                    <a:pt x="1167" y="5577"/>
                    <a:pt x="789" y="5199"/>
                    <a:pt x="789" y="4820"/>
                  </a:cubicBezTo>
                  <a:cubicBezTo>
                    <a:pt x="789" y="4568"/>
                    <a:pt x="915" y="4348"/>
                    <a:pt x="1104" y="4222"/>
                  </a:cubicBezTo>
                  <a:close/>
                  <a:moveTo>
                    <a:pt x="11721" y="4222"/>
                  </a:moveTo>
                  <a:cubicBezTo>
                    <a:pt x="11910" y="4348"/>
                    <a:pt x="12036" y="4568"/>
                    <a:pt x="12036" y="4820"/>
                  </a:cubicBezTo>
                  <a:cubicBezTo>
                    <a:pt x="12036" y="5199"/>
                    <a:pt x="11721" y="5577"/>
                    <a:pt x="11280" y="5577"/>
                  </a:cubicBezTo>
                  <a:cubicBezTo>
                    <a:pt x="10870" y="5577"/>
                    <a:pt x="10492" y="5199"/>
                    <a:pt x="10492" y="4820"/>
                  </a:cubicBezTo>
                  <a:cubicBezTo>
                    <a:pt x="10965" y="4820"/>
                    <a:pt x="11437" y="4568"/>
                    <a:pt x="11721" y="4222"/>
                  </a:cubicBezTo>
                  <a:close/>
                  <a:moveTo>
                    <a:pt x="7460" y="5143"/>
                  </a:moveTo>
                  <a:cubicBezTo>
                    <a:pt x="7554" y="5143"/>
                    <a:pt x="7641" y="5183"/>
                    <a:pt x="7688" y="5262"/>
                  </a:cubicBezTo>
                  <a:cubicBezTo>
                    <a:pt x="7877" y="5356"/>
                    <a:pt x="7877" y="5608"/>
                    <a:pt x="7720" y="5766"/>
                  </a:cubicBezTo>
                  <a:cubicBezTo>
                    <a:pt x="7373" y="6112"/>
                    <a:pt x="6901" y="6301"/>
                    <a:pt x="6396" y="6301"/>
                  </a:cubicBezTo>
                  <a:cubicBezTo>
                    <a:pt x="5892" y="6301"/>
                    <a:pt x="5420" y="6112"/>
                    <a:pt x="5105" y="5766"/>
                  </a:cubicBezTo>
                  <a:cubicBezTo>
                    <a:pt x="4947" y="5608"/>
                    <a:pt x="4947" y="5356"/>
                    <a:pt x="5105" y="5262"/>
                  </a:cubicBezTo>
                  <a:cubicBezTo>
                    <a:pt x="5184" y="5183"/>
                    <a:pt x="5278" y="5143"/>
                    <a:pt x="5369" y="5143"/>
                  </a:cubicBezTo>
                  <a:cubicBezTo>
                    <a:pt x="5459" y="5143"/>
                    <a:pt x="5546" y="5183"/>
                    <a:pt x="5609" y="5262"/>
                  </a:cubicBezTo>
                  <a:cubicBezTo>
                    <a:pt x="5829" y="5466"/>
                    <a:pt x="6113" y="5569"/>
                    <a:pt x="6396" y="5569"/>
                  </a:cubicBezTo>
                  <a:cubicBezTo>
                    <a:pt x="6680" y="5569"/>
                    <a:pt x="6964" y="5466"/>
                    <a:pt x="7184" y="5262"/>
                  </a:cubicBezTo>
                  <a:cubicBezTo>
                    <a:pt x="7263" y="5183"/>
                    <a:pt x="7365" y="5143"/>
                    <a:pt x="7460" y="5143"/>
                  </a:cubicBezTo>
                  <a:close/>
                  <a:moveTo>
                    <a:pt x="6396" y="0"/>
                  </a:moveTo>
                  <a:cubicBezTo>
                    <a:pt x="5829" y="1071"/>
                    <a:pt x="4695" y="1828"/>
                    <a:pt x="3403" y="1828"/>
                  </a:cubicBezTo>
                  <a:lnTo>
                    <a:pt x="2301" y="1828"/>
                  </a:lnTo>
                  <a:cubicBezTo>
                    <a:pt x="1482" y="1828"/>
                    <a:pt x="757" y="2489"/>
                    <a:pt x="757" y="3308"/>
                  </a:cubicBezTo>
                  <a:lnTo>
                    <a:pt x="757" y="3529"/>
                  </a:lnTo>
                  <a:cubicBezTo>
                    <a:pt x="284" y="3781"/>
                    <a:pt x="1" y="4253"/>
                    <a:pt x="1" y="4820"/>
                  </a:cubicBezTo>
                  <a:cubicBezTo>
                    <a:pt x="1" y="5640"/>
                    <a:pt x="694" y="6301"/>
                    <a:pt x="1513" y="6301"/>
                  </a:cubicBezTo>
                  <a:cubicBezTo>
                    <a:pt x="1891" y="6301"/>
                    <a:pt x="2301" y="6144"/>
                    <a:pt x="2521" y="5923"/>
                  </a:cubicBezTo>
                  <a:cubicBezTo>
                    <a:pt x="3120" y="7467"/>
                    <a:pt x="4632" y="8601"/>
                    <a:pt x="6365" y="8601"/>
                  </a:cubicBezTo>
                  <a:cubicBezTo>
                    <a:pt x="8098" y="8601"/>
                    <a:pt x="9578" y="7467"/>
                    <a:pt x="10177" y="5923"/>
                  </a:cubicBezTo>
                  <a:cubicBezTo>
                    <a:pt x="10461" y="6144"/>
                    <a:pt x="10807" y="6301"/>
                    <a:pt x="11185" y="6301"/>
                  </a:cubicBezTo>
                  <a:cubicBezTo>
                    <a:pt x="12036" y="6301"/>
                    <a:pt x="12697" y="5640"/>
                    <a:pt x="12697" y="4820"/>
                  </a:cubicBezTo>
                  <a:cubicBezTo>
                    <a:pt x="12760" y="4253"/>
                    <a:pt x="12445" y="3749"/>
                    <a:pt x="12036" y="3529"/>
                  </a:cubicBezTo>
                  <a:lnTo>
                    <a:pt x="12036" y="3308"/>
                  </a:lnTo>
                  <a:cubicBezTo>
                    <a:pt x="12036" y="2489"/>
                    <a:pt x="11311" y="1828"/>
                    <a:pt x="10492" y="1828"/>
                  </a:cubicBezTo>
                  <a:lnTo>
                    <a:pt x="9389" y="1828"/>
                  </a:lnTo>
                  <a:cubicBezTo>
                    <a:pt x="8098" y="1828"/>
                    <a:pt x="6932" y="1071"/>
                    <a:pt x="63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58" name="Google Shape;1058;p36"/>
          <p:cNvCxnSpPr/>
          <p:nvPr/>
        </p:nvCxnSpPr>
        <p:spPr>
          <a:xfrm>
            <a:off x="4063400" y="1567875"/>
            <a:ext cx="0" cy="294390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2" name="Shape 1062"/>
        <p:cNvGrpSpPr/>
        <p:nvPr/>
      </p:nvGrpSpPr>
      <p:grpSpPr>
        <a:xfrm>
          <a:off x="0" y="0"/>
          <a:ext cx="0" cy="0"/>
          <a:chOff x="0" y="0"/>
          <a:chExt cx="0" cy="0"/>
        </a:xfrm>
      </p:grpSpPr>
      <p:sp>
        <p:nvSpPr>
          <p:cNvPr id="1063" name="Google Shape;1063;p37"/>
          <p:cNvSpPr txBox="1"/>
          <p:nvPr>
            <p:ph type="title"/>
          </p:nvPr>
        </p:nvSpPr>
        <p:spPr>
          <a:xfrm>
            <a:off x="720000" y="570550"/>
            <a:ext cx="77034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International politics thesis infographics</a:t>
            </a:r>
            <a:endParaRPr/>
          </a:p>
        </p:txBody>
      </p:sp>
      <p:graphicFrame>
        <p:nvGraphicFramePr>
          <p:cNvPr id="1064" name="Google Shape;1064;p37"/>
          <p:cNvGraphicFramePr/>
          <p:nvPr/>
        </p:nvGraphicFramePr>
        <p:xfrm>
          <a:off x="720050" y="1447800"/>
          <a:ext cx="3000000" cy="3000000"/>
        </p:xfrm>
        <a:graphic>
          <a:graphicData uri="http://schemas.openxmlformats.org/drawingml/2006/table">
            <a:tbl>
              <a:tblPr>
                <a:noFill/>
                <a:tableStyleId>{8CDE8DC0-030B-468B-8560-E2137AA772F7}</a:tableStyleId>
              </a:tblPr>
              <a:tblGrid>
                <a:gridCol w="2189050"/>
                <a:gridCol w="5514350"/>
              </a:tblGrid>
              <a:tr h="232175">
                <a:tc gridSpan="2">
                  <a:txBody>
                    <a:bodyPr/>
                    <a:lstStyle/>
                    <a:p>
                      <a:pPr indent="0" lvl="0" marL="0" rtl="0" algn="ctr">
                        <a:spcBef>
                          <a:spcPts val="0"/>
                        </a:spcBef>
                        <a:spcAft>
                          <a:spcPts val="0"/>
                        </a:spcAft>
                        <a:buNone/>
                      </a:pPr>
                      <a:r>
                        <a:rPr b="1" lang="en" sz="2000">
                          <a:solidFill>
                            <a:schemeClr val="dk2"/>
                          </a:solidFill>
                          <a:latin typeface="Oswald"/>
                          <a:ea typeface="Oswald"/>
                          <a:cs typeface="Oswald"/>
                          <a:sym typeface="Oswald"/>
                        </a:rPr>
                        <a:t>Brief history of international politics 1</a:t>
                      </a:r>
                      <a:endParaRPr b="1" sz="2000">
                        <a:solidFill>
                          <a:schemeClr val="dk2"/>
                        </a:solidFill>
                        <a:latin typeface="Oswald"/>
                        <a:ea typeface="Oswald"/>
                        <a:cs typeface="Oswald"/>
                        <a:sym typeface="Oswald"/>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hMerge="1"/>
              </a:tr>
              <a:tr h="232175">
                <a:tc>
                  <a:txBody>
                    <a:bodyPr/>
                    <a:lstStyle/>
                    <a:p>
                      <a:pPr indent="0" lvl="0" marL="0" marR="0" rtl="0" algn="ctr">
                        <a:lnSpc>
                          <a:spcPct val="100000"/>
                        </a:lnSpc>
                        <a:spcBef>
                          <a:spcPts val="0"/>
                        </a:spcBef>
                        <a:spcAft>
                          <a:spcPts val="0"/>
                        </a:spcAft>
                        <a:buNone/>
                      </a:pPr>
                      <a:r>
                        <a:rPr b="1" lang="en" sz="2000">
                          <a:solidFill>
                            <a:schemeClr val="dk2"/>
                          </a:solidFill>
                          <a:latin typeface="Oswald"/>
                          <a:ea typeface="Oswald"/>
                          <a:cs typeface="Oswald"/>
                          <a:sym typeface="Oswald"/>
                        </a:rPr>
                        <a:t>Ancient Times</a:t>
                      </a:r>
                      <a:endParaRPr b="1" sz="2000">
                        <a:solidFill>
                          <a:schemeClr val="dk2"/>
                        </a:solidFill>
                        <a:latin typeface="Oswald"/>
                        <a:ea typeface="Oswald"/>
                        <a:cs typeface="Oswald"/>
                        <a:sym typeface="Oswald"/>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marR="0" rtl="0" algn="ctr">
                        <a:lnSpc>
                          <a:spcPct val="115000"/>
                        </a:lnSpc>
                        <a:spcBef>
                          <a:spcPts val="0"/>
                        </a:spcBef>
                        <a:spcAft>
                          <a:spcPts val="0"/>
                        </a:spcAft>
                        <a:buNone/>
                      </a:pPr>
                      <a:r>
                        <a:rPr lang="en">
                          <a:solidFill>
                            <a:schemeClr val="dk1"/>
                          </a:solidFill>
                          <a:latin typeface="Montserrat"/>
                          <a:ea typeface="Montserrat"/>
                          <a:cs typeface="Montserrat"/>
                          <a:sym typeface="Montserrat"/>
                        </a:rPr>
                        <a:t>Formation of early empires</a:t>
                      </a:r>
                      <a:endParaRPr>
                        <a:solidFill>
                          <a:schemeClr val="dk1"/>
                        </a:solidFill>
                        <a:latin typeface="Montserrat"/>
                        <a:ea typeface="Montserrat"/>
                        <a:cs typeface="Montserrat"/>
                        <a:sym typeface="Montserrat"/>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dk2"/>
                    </a:solidFill>
                  </a:tcPr>
                </a:tc>
              </a:tr>
              <a:tr h="232175">
                <a:tc>
                  <a:txBody>
                    <a:bodyPr/>
                    <a:lstStyle/>
                    <a:p>
                      <a:pPr indent="0" lvl="0" marL="0" marR="0" rtl="0" algn="ctr">
                        <a:lnSpc>
                          <a:spcPct val="100000"/>
                        </a:lnSpc>
                        <a:spcBef>
                          <a:spcPts val="0"/>
                        </a:spcBef>
                        <a:spcAft>
                          <a:spcPts val="0"/>
                        </a:spcAft>
                        <a:buNone/>
                      </a:pPr>
                      <a:r>
                        <a:rPr b="1" lang="en" sz="2000">
                          <a:solidFill>
                            <a:schemeClr val="dk2"/>
                          </a:solidFill>
                          <a:latin typeface="Oswald"/>
                          <a:ea typeface="Oswald"/>
                          <a:cs typeface="Oswald"/>
                          <a:sym typeface="Oswald"/>
                        </a:rPr>
                        <a:t>Middle Ages</a:t>
                      </a:r>
                      <a:endParaRPr b="1" sz="2000">
                        <a:solidFill>
                          <a:schemeClr val="dk2"/>
                        </a:solidFill>
                        <a:latin typeface="Oswald"/>
                        <a:ea typeface="Oswald"/>
                        <a:cs typeface="Oswald"/>
                        <a:sym typeface="Oswald"/>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marR="0" rtl="0" algn="ctr">
                        <a:lnSpc>
                          <a:spcPct val="115000"/>
                        </a:lnSpc>
                        <a:spcBef>
                          <a:spcPts val="0"/>
                        </a:spcBef>
                        <a:spcAft>
                          <a:spcPts val="0"/>
                        </a:spcAft>
                        <a:buNone/>
                      </a:pPr>
                      <a:r>
                        <a:rPr lang="en">
                          <a:solidFill>
                            <a:schemeClr val="dk1"/>
                          </a:solidFill>
                          <a:latin typeface="Montserrat"/>
                          <a:ea typeface="Montserrat"/>
                          <a:cs typeface="Montserrat"/>
                          <a:sym typeface="Montserrat"/>
                        </a:rPr>
                        <a:t>F</a:t>
                      </a:r>
                      <a:r>
                        <a:rPr lang="en">
                          <a:solidFill>
                            <a:schemeClr val="dk1"/>
                          </a:solidFill>
                          <a:latin typeface="Montserrat"/>
                          <a:ea typeface="Montserrat"/>
                          <a:cs typeface="Montserrat"/>
                          <a:sym typeface="Montserrat"/>
                        </a:rPr>
                        <a:t>ormation of nation-states in Europe</a:t>
                      </a:r>
                      <a:endParaRPr>
                        <a:solidFill>
                          <a:schemeClr val="dk1"/>
                        </a:solidFill>
                        <a:latin typeface="Montserrat"/>
                        <a:ea typeface="Montserrat"/>
                        <a:cs typeface="Montserrat"/>
                        <a:sym typeface="Montserrat"/>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dk2"/>
                    </a:solidFill>
                  </a:tcPr>
                </a:tc>
              </a:tr>
              <a:tr h="232175">
                <a:tc>
                  <a:txBody>
                    <a:bodyPr/>
                    <a:lstStyle/>
                    <a:p>
                      <a:pPr indent="0" lvl="0" marL="0" marR="0" rtl="0" algn="ctr">
                        <a:lnSpc>
                          <a:spcPct val="100000"/>
                        </a:lnSpc>
                        <a:spcBef>
                          <a:spcPts val="0"/>
                        </a:spcBef>
                        <a:spcAft>
                          <a:spcPts val="0"/>
                        </a:spcAft>
                        <a:buNone/>
                      </a:pPr>
                      <a:r>
                        <a:rPr b="1" lang="en" sz="2000">
                          <a:solidFill>
                            <a:schemeClr val="dk2"/>
                          </a:solidFill>
                          <a:latin typeface="Oswald"/>
                          <a:ea typeface="Oswald"/>
                          <a:cs typeface="Oswald"/>
                          <a:sym typeface="Oswald"/>
                        </a:rPr>
                        <a:t>Renaissance</a:t>
                      </a:r>
                      <a:endParaRPr b="1" sz="2000">
                        <a:solidFill>
                          <a:schemeClr val="dk2"/>
                        </a:solidFill>
                        <a:latin typeface="Oswald"/>
                        <a:ea typeface="Oswald"/>
                        <a:cs typeface="Oswald"/>
                        <a:sym typeface="Oswald"/>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marR="0" rtl="0" algn="ctr">
                        <a:lnSpc>
                          <a:spcPct val="115000"/>
                        </a:lnSpc>
                        <a:spcBef>
                          <a:spcPts val="0"/>
                        </a:spcBef>
                        <a:spcAft>
                          <a:spcPts val="0"/>
                        </a:spcAft>
                        <a:buNone/>
                      </a:pPr>
                      <a:r>
                        <a:rPr lang="en">
                          <a:solidFill>
                            <a:schemeClr val="dk1"/>
                          </a:solidFill>
                          <a:latin typeface="Montserrat"/>
                          <a:ea typeface="Montserrat"/>
                          <a:cs typeface="Montserrat"/>
                          <a:sym typeface="Montserrat"/>
                        </a:rPr>
                        <a:t>T</a:t>
                      </a:r>
                      <a:r>
                        <a:rPr lang="en">
                          <a:solidFill>
                            <a:schemeClr val="dk1"/>
                          </a:solidFill>
                          <a:latin typeface="Montserrat"/>
                          <a:ea typeface="Montserrat"/>
                          <a:cs typeface="Montserrat"/>
                          <a:sym typeface="Montserrat"/>
                        </a:rPr>
                        <a:t>he Age of Enlightenment</a:t>
                      </a:r>
                      <a:endParaRPr>
                        <a:solidFill>
                          <a:schemeClr val="dk1"/>
                        </a:solidFill>
                        <a:latin typeface="Montserrat"/>
                        <a:ea typeface="Montserrat"/>
                        <a:cs typeface="Montserrat"/>
                        <a:sym typeface="Montserrat"/>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dk2"/>
                    </a:solidFill>
                  </a:tcPr>
                </a:tc>
              </a:tr>
              <a:tr h="232175">
                <a:tc>
                  <a:txBody>
                    <a:bodyPr/>
                    <a:lstStyle/>
                    <a:p>
                      <a:pPr indent="0" lvl="0" marL="0" marR="0" rtl="0" algn="ctr">
                        <a:lnSpc>
                          <a:spcPct val="100000"/>
                        </a:lnSpc>
                        <a:spcBef>
                          <a:spcPts val="0"/>
                        </a:spcBef>
                        <a:spcAft>
                          <a:spcPts val="0"/>
                        </a:spcAft>
                        <a:buNone/>
                      </a:pPr>
                      <a:r>
                        <a:rPr b="1" lang="en" sz="2000">
                          <a:solidFill>
                            <a:schemeClr val="dk2"/>
                          </a:solidFill>
                          <a:latin typeface="Oswald"/>
                          <a:ea typeface="Oswald"/>
                          <a:cs typeface="Oswald"/>
                          <a:sym typeface="Oswald"/>
                        </a:rPr>
                        <a:t>Colonialism</a:t>
                      </a:r>
                      <a:endParaRPr b="1" sz="2000">
                        <a:solidFill>
                          <a:schemeClr val="dk2"/>
                        </a:solidFill>
                        <a:latin typeface="Oswald"/>
                        <a:ea typeface="Oswald"/>
                        <a:cs typeface="Oswald"/>
                        <a:sym typeface="Oswald"/>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marR="0" rtl="0" algn="ctr">
                        <a:lnSpc>
                          <a:spcPct val="115000"/>
                        </a:lnSpc>
                        <a:spcBef>
                          <a:spcPts val="0"/>
                        </a:spcBef>
                        <a:spcAft>
                          <a:spcPts val="0"/>
                        </a:spcAft>
                        <a:buNone/>
                      </a:pPr>
                      <a:r>
                        <a:rPr lang="en">
                          <a:solidFill>
                            <a:schemeClr val="dk1"/>
                          </a:solidFill>
                          <a:latin typeface="Montserrat"/>
                          <a:ea typeface="Montserrat"/>
                          <a:cs typeface="Montserrat"/>
                          <a:sym typeface="Montserrat"/>
                        </a:rPr>
                        <a:t>European colonization and global empires</a:t>
                      </a:r>
                      <a:endParaRPr>
                        <a:solidFill>
                          <a:schemeClr val="dk1"/>
                        </a:solidFill>
                        <a:latin typeface="Montserrat"/>
                        <a:ea typeface="Montserrat"/>
                        <a:cs typeface="Montserrat"/>
                        <a:sym typeface="Montserrat"/>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dk2"/>
                    </a:solidFill>
                  </a:tcPr>
                </a:tc>
              </a:tr>
              <a:tr h="232175">
                <a:tc>
                  <a:txBody>
                    <a:bodyPr/>
                    <a:lstStyle/>
                    <a:p>
                      <a:pPr indent="0" lvl="0" marL="0" marR="0" rtl="0" algn="ctr">
                        <a:lnSpc>
                          <a:spcPct val="100000"/>
                        </a:lnSpc>
                        <a:spcBef>
                          <a:spcPts val="0"/>
                        </a:spcBef>
                        <a:spcAft>
                          <a:spcPts val="0"/>
                        </a:spcAft>
                        <a:buNone/>
                      </a:pPr>
                      <a:r>
                        <a:rPr b="1" lang="en" sz="2000">
                          <a:solidFill>
                            <a:schemeClr val="dk2"/>
                          </a:solidFill>
                          <a:latin typeface="Oswald"/>
                          <a:ea typeface="Oswald"/>
                          <a:cs typeface="Oswald"/>
                          <a:sym typeface="Oswald"/>
                        </a:rPr>
                        <a:t>World War I</a:t>
                      </a:r>
                      <a:endParaRPr b="1" sz="2000">
                        <a:solidFill>
                          <a:schemeClr val="dk2"/>
                        </a:solidFill>
                        <a:latin typeface="Oswald"/>
                        <a:ea typeface="Oswald"/>
                        <a:cs typeface="Oswald"/>
                        <a:sym typeface="Oswald"/>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marR="0" rtl="0" algn="ctr">
                        <a:lnSpc>
                          <a:spcPct val="115000"/>
                        </a:lnSpc>
                        <a:spcBef>
                          <a:spcPts val="0"/>
                        </a:spcBef>
                        <a:spcAft>
                          <a:spcPts val="0"/>
                        </a:spcAft>
                        <a:buNone/>
                      </a:pPr>
                      <a:r>
                        <a:rPr lang="en">
                          <a:solidFill>
                            <a:schemeClr val="dk1"/>
                          </a:solidFill>
                          <a:latin typeface="Montserrat"/>
                          <a:ea typeface="Montserrat"/>
                          <a:cs typeface="Montserrat"/>
                          <a:sym typeface="Montserrat"/>
                        </a:rPr>
                        <a:t>F</a:t>
                      </a:r>
                      <a:r>
                        <a:rPr lang="en">
                          <a:solidFill>
                            <a:schemeClr val="dk1"/>
                          </a:solidFill>
                          <a:latin typeface="Montserrat"/>
                          <a:ea typeface="Montserrat"/>
                          <a:cs typeface="Montserrat"/>
                          <a:sym typeface="Montserrat"/>
                        </a:rPr>
                        <a:t>ormation of alliances, and the outbreak of war</a:t>
                      </a:r>
                      <a:endParaRPr>
                        <a:solidFill>
                          <a:schemeClr val="dk1"/>
                        </a:solidFill>
                        <a:latin typeface="Montserrat"/>
                        <a:ea typeface="Montserrat"/>
                        <a:cs typeface="Montserrat"/>
                        <a:sym typeface="Montserrat"/>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dk2"/>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8" name="Shape 1068"/>
        <p:cNvGrpSpPr/>
        <p:nvPr/>
      </p:nvGrpSpPr>
      <p:grpSpPr>
        <a:xfrm>
          <a:off x="0" y="0"/>
          <a:ext cx="0" cy="0"/>
          <a:chOff x="0" y="0"/>
          <a:chExt cx="0" cy="0"/>
        </a:xfrm>
      </p:grpSpPr>
      <p:sp>
        <p:nvSpPr>
          <p:cNvPr id="1069" name="Google Shape;1069;p38"/>
          <p:cNvSpPr txBox="1"/>
          <p:nvPr>
            <p:ph type="title"/>
          </p:nvPr>
        </p:nvSpPr>
        <p:spPr>
          <a:xfrm>
            <a:off x="720000" y="570550"/>
            <a:ext cx="77034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International politics thesis infographics</a:t>
            </a:r>
            <a:endParaRPr/>
          </a:p>
        </p:txBody>
      </p:sp>
      <p:graphicFrame>
        <p:nvGraphicFramePr>
          <p:cNvPr id="1070" name="Google Shape;1070;p38"/>
          <p:cNvGraphicFramePr/>
          <p:nvPr/>
        </p:nvGraphicFramePr>
        <p:xfrm>
          <a:off x="720050" y="1447800"/>
          <a:ext cx="3000000" cy="3000000"/>
        </p:xfrm>
        <a:graphic>
          <a:graphicData uri="http://schemas.openxmlformats.org/drawingml/2006/table">
            <a:tbl>
              <a:tblPr>
                <a:noFill/>
                <a:tableStyleId>{8CDE8DC0-030B-468B-8560-E2137AA772F7}</a:tableStyleId>
              </a:tblPr>
              <a:tblGrid>
                <a:gridCol w="2189050"/>
                <a:gridCol w="5514350"/>
              </a:tblGrid>
              <a:tr h="232175">
                <a:tc gridSpan="2">
                  <a:txBody>
                    <a:bodyPr/>
                    <a:lstStyle/>
                    <a:p>
                      <a:pPr indent="0" lvl="0" marL="0" rtl="0" algn="ctr">
                        <a:spcBef>
                          <a:spcPts val="0"/>
                        </a:spcBef>
                        <a:spcAft>
                          <a:spcPts val="0"/>
                        </a:spcAft>
                        <a:buNone/>
                      </a:pPr>
                      <a:r>
                        <a:rPr b="1" lang="en" sz="2000">
                          <a:solidFill>
                            <a:schemeClr val="dk2"/>
                          </a:solidFill>
                          <a:latin typeface="Oswald"/>
                          <a:ea typeface="Oswald"/>
                          <a:cs typeface="Oswald"/>
                          <a:sym typeface="Oswald"/>
                        </a:rPr>
                        <a:t>Brief history of international politics 2</a:t>
                      </a:r>
                      <a:endParaRPr b="1" sz="2000">
                        <a:solidFill>
                          <a:schemeClr val="dk2"/>
                        </a:solidFill>
                        <a:latin typeface="Oswald"/>
                        <a:ea typeface="Oswald"/>
                        <a:cs typeface="Oswald"/>
                        <a:sym typeface="Oswald"/>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hMerge="1"/>
              </a:tr>
              <a:tr h="232175">
                <a:tc>
                  <a:txBody>
                    <a:bodyPr/>
                    <a:lstStyle/>
                    <a:p>
                      <a:pPr indent="0" lvl="0" marL="0" marR="0" rtl="0" algn="ctr">
                        <a:lnSpc>
                          <a:spcPct val="100000"/>
                        </a:lnSpc>
                        <a:spcBef>
                          <a:spcPts val="0"/>
                        </a:spcBef>
                        <a:spcAft>
                          <a:spcPts val="0"/>
                        </a:spcAft>
                        <a:buNone/>
                      </a:pPr>
                      <a:r>
                        <a:rPr b="1" lang="en" sz="2000">
                          <a:solidFill>
                            <a:schemeClr val="dk2"/>
                          </a:solidFill>
                          <a:latin typeface="Oswald"/>
                          <a:ea typeface="Oswald"/>
                          <a:cs typeface="Oswald"/>
                          <a:sym typeface="Oswald"/>
                        </a:rPr>
                        <a:t>Interwar Period</a:t>
                      </a:r>
                      <a:endParaRPr b="1" sz="2000">
                        <a:solidFill>
                          <a:schemeClr val="dk2"/>
                        </a:solidFill>
                        <a:latin typeface="Oswald"/>
                        <a:ea typeface="Oswald"/>
                        <a:cs typeface="Oswald"/>
                        <a:sym typeface="Oswald"/>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marR="0" rtl="0" algn="ctr">
                        <a:lnSpc>
                          <a:spcPct val="115000"/>
                        </a:lnSpc>
                        <a:spcBef>
                          <a:spcPts val="0"/>
                        </a:spcBef>
                        <a:spcAft>
                          <a:spcPts val="0"/>
                        </a:spcAft>
                        <a:buNone/>
                      </a:pPr>
                      <a:r>
                        <a:rPr lang="en">
                          <a:solidFill>
                            <a:schemeClr val="dk1"/>
                          </a:solidFill>
                          <a:latin typeface="Montserrat"/>
                          <a:ea typeface="Montserrat"/>
                          <a:cs typeface="Montserrat"/>
                          <a:sym typeface="Montserrat"/>
                        </a:rPr>
                        <a:t>The rise of totalitarian regimes</a:t>
                      </a:r>
                      <a:endParaRPr>
                        <a:solidFill>
                          <a:schemeClr val="dk1"/>
                        </a:solidFill>
                        <a:latin typeface="Montserrat"/>
                        <a:ea typeface="Montserrat"/>
                        <a:cs typeface="Montserrat"/>
                        <a:sym typeface="Montserrat"/>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dk2"/>
                    </a:solidFill>
                  </a:tcPr>
                </a:tc>
              </a:tr>
              <a:tr h="232175">
                <a:tc>
                  <a:txBody>
                    <a:bodyPr/>
                    <a:lstStyle/>
                    <a:p>
                      <a:pPr indent="0" lvl="0" marL="0" marR="0" rtl="0" algn="ctr">
                        <a:lnSpc>
                          <a:spcPct val="100000"/>
                        </a:lnSpc>
                        <a:spcBef>
                          <a:spcPts val="0"/>
                        </a:spcBef>
                        <a:spcAft>
                          <a:spcPts val="0"/>
                        </a:spcAft>
                        <a:buNone/>
                      </a:pPr>
                      <a:r>
                        <a:rPr b="1" lang="en" sz="2000">
                          <a:solidFill>
                            <a:schemeClr val="dk2"/>
                          </a:solidFill>
                          <a:latin typeface="Oswald"/>
                          <a:ea typeface="Oswald"/>
                          <a:cs typeface="Oswald"/>
                          <a:sym typeface="Oswald"/>
                        </a:rPr>
                        <a:t>World War II</a:t>
                      </a:r>
                      <a:endParaRPr b="1" sz="2000">
                        <a:solidFill>
                          <a:schemeClr val="dk2"/>
                        </a:solidFill>
                        <a:latin typeface="Oswald"/>
                        <a:ea typeface="Oswald"/>
                        <a:cs typeface="Oswald"/>
                        <a:sym typeface="Oswald"/>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marR="0" rtl="0" algn="ctr">
                        <a:lnSpc>
                          <a:spcPct val="115000"/>
                        </a:lnSpc>
                        <a:spcBef>
                          <a:spcPts val="0"/>
                        </a:spcBef>
                        <a:spcAft>
                          <a:spcPts val="0"/>
                        </a:spcAft>
                        <a:buNone/>
                      </a:pPr>
                      <a:r>
                        <a:rPr lang="en">
                          <a:solidFill>
                            <a:schemeClr val="dk1"/>
                          </a:solidFill>
                          <a:latin typeface="Montserrat"/>
                          <a:ea typeface="Montserrat"/>
                          <a:cs typeface="Montserrat"/>
                          <a:sym typeface="Montserrat"/>
                        </a:rPr>
                        <a:t>The formation of the United Nations</a:t>
                      </a:r>
                      <a:endParaRPr>
                        <a:solidFill>
                          <a:schemeClr val="dk1"/>
                        </a:solidFill>
                        <a:latin typeface="Montserrat"/>
                        <a:ea typeface="Montserrat"/>
                        <a:cs typeface="Montserrat"/>
                        <a:sym typeface="Montserrat"/>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dk2"/>
                    </a:solidFill>
                  </a:tcPr>
                </a:tc>
              </a:tr>
              <a:tr h="232175">
                <a:tc>
                  <a:txBody>
                    <a:bodyPr/>
                    <a:lstStyle/>
                    <a:p>
                      <a:pPr indent="0" lvl="0" marL="0" marR="0" rtl="0" algn="ctr">
                        <a:lnSpc>
                          <a:spcPct val="100000"/>
                        </a:lnSpc>
                        <a:spcBef>
                          <a:spcPts val="0"/>
                        </a:spcBef>
                        <a:spcAft>
                          <a:spcPts val="0"/>
                        </a:spcAft>
                        <a:buNone/>
                      </a:pPr>
                      <a:r>
                        <a:rPr b="1" lang="en" sz="2000">
                          <a:solidFill>
                            <a:schemeClr val="dk2"/>
                          </a:solidFill>
                          <a:latin typeface="Oswald"/>
                          <a:ea typeface="Oswald"/>
                          <a:cs typeface="Oswald"/>
                          <a:sym typeface="Oswald"/>
                        </a:rPr>
                        <a:t>Cold War</a:t>
                      </a:r>
                      <a:endParaRPr b="1" sz="2000">
                        <a:solidFill>
                          <a:schemeClr val="dk2"/>
                        </a:solidFill>
                        <a:latin typeface="Oswald"/>
                        <a:ea typeface="Oswald"/>
                        <a:cs typeface="Oswald"/>
                        <a:sym typeface="Oswald"/>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marR="0" rtl="0" algn="ctr">
                        <a:lnSpc>
                          <a:spcPct val="115000"/>
                        </a:lnSpc>
                        <a:spcBef>
                          <a:spcPts val="0"/>
                        </a:spcBef>
                        <a:spcAft>
                          <a:spcPts val="0"/>
                        </a:spcAft>
                        <a:buNone/>
                      </a:pPr>
                      <a:r>
                        <a:rPr lang="en">
                          <a:solidFill>
                            <a:schemeClr val="dk1"/>
                          </a:solidFill>
                          <a:latin typeface="Montserrat"/>
                          <a:ea typeface="Montserrat"/>
                          <a:cs typeface="Montserrat"/>
                          <a:sym typeface="Montserrat"/>
                        </a:rPr>
                        <a:t>The division of Europe</a:t>
                      </a:r>
                      <a:endParaRPr>
                        <a:solidFill>
                          <a:schemeClr val="dk1"/>
                        </a:solidFill>
                        <a:latin typeface="Montserrat"/>
                        <a:ea typeface="Montserrat"/>
                        <a:cs typeface="Montserrat"/>
                        <a:sym typeface="Montserrat"/>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dk2"/>
                    </a:solidFill>
                  </a:tcPr>
                </a:tc>
              </a:tr>
              <a:tr h="232175">
                <a:tc>
                  <a:txBody>
                    <a:bodyPr/>
                    <a:lstStyle/>
                    <a:p>
                      <a:pPr indent="0" lvl="0" marL="0" marR="0" rtl="0" algn="ctr">
                        <a:lnSpc>
                          <a:spcPct val="100000"/>
                        </a:lnSpc>
                        <a:spcBef>
                          <a:spcPts val="0"/>
                        </a:spcBef>
                        <a:spcAft>
                          <a:spcPts val="0"/>
                        </a:spcAft>
                        <a:buNone/>
                      </a:pPr>
                      <a:r>
                        <a:rPr b="1" lang="en" sz="2000">
                          <a:solidFill>
                            <a:schemeClr val="dk2"/>
                          </a:solidFill>
                          <a:latin typeface="Oswald"/>
                          <a:ea typeface="Oswald"/>
                          <a:cs typeface="Oswald"/>
                          <a:sym typeface="Oswald"/>
                        </a:rPr>
                        <a:t>Post-Cold War</a:t>
                      </a:r>
                      <a:endParaRPr b="1" sz="2000">
                        <a:solidFill>
                          <a:schemeClr val="dk2"/>
                        </a:solidFill>
                        <a:latin typeface="Oswald"/>
                        <a:ea typeface="Oswald"/>
                        <a:cs typeface="Oswald"/>
                        <a:sym typeface="Oswald"/>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D9D9E3"/>
                      </a:solidFill>
                      <a:prstDash val="solid"/>
                      <a:round/>
                      <a:headEnd len="sm" w="sm" type="none"/>
                      <a:tailEnd len="sm" w="sm" type="none"/>
                    </a:lnB>
                    <a:solidFill>
                      <a:schemeClr val="lt2"/>
                    </a:solidFill>
                  </a:tcPr>
                </a:tc>
                <a:tc>
                  <a:txBody>
                    <a:bodyPr/>
                    <a:lstStyle/>
                    <a:p>
                      <a:pPr indent="0" lvl="0" marL="0" marR="0" rtl="0" algn="ctr">
                        <a:lnSpc>
                          <a:spcPct val="115000"/>
                        </a:lnSpc>
                        <a:spcBef>
                          <a:spcPts val="0"/>
                        </a:spcBef>
                        <a:spcAft>
                          <a:spcPts val="0"/>
                        </a:spcAft>
                        <a:buNone/>
                      </a:pPr>
                      <a:r>
                        <a:rPr lang="en">
                          <a:solidFill>
                            <a:schemeClr val="dk1"/>
                          </a:solidFill>
                          <a:latin typeface="Montserrat"/>
                          <a:ea typeface="Montserrat"/>
                          <a:cs typeface="Montserrat"/>
                          <a:sym typeface="Montserrat"/>
                        </a:rPr>
                        <a:t>Globalization and the rise of terrorism</a:t>
                      </a:r>
                      <a:endParaRPr>
                        <a:solidFill>
                          <a:schemeClr val="dk1"/>
                        </a:solidFill>
                        <a:latin typeface="Montserrat"/>
                        <a:ea typeface="Montserrat"/>
                        <a:cs typeface="Montserrat"/>
                        <a:sym typeface="Montserrat"/>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rgbClr val="D9D9E3"/>
                      </a:solidFill>
                      <a:prstDash val="solid"/>
                      <a:round/>
                      <a:headEnd len="sm" w="sm" type="none"/>
                      <a:tailEnd len="sm" w="sm" type="none"/>
                    </a:lnB>
                    <a:solidFill>
                      <a:schemeClr val="dk2"/>
                    </a:solid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4" name="Shape 1074"/>
        <p:cNvGrpSpPr/>
        <p:nvPr/>
      </p:nvGrpSpPr>
      <p:grpSpPr>
        <a:xfrm>
          <a:off x="0" y="0"/>
          <a:ext cx="0" cy="0"/>
          <a:chOff x="0" y="0"/>
          <a:chExt cx="0" cy="0"/>
        </a:xfrm>
      </p:grpSpPr>
      <p:sp>
        <p:nvSpPr>
          <p:cNvPr id="1075" name="Google Shape;1075;p39"/>
          <p:cNvSpPr txBox="1"/>
          <p:nvPr>
            <p:ph type="title"/>
          </p:nvPr>
        </p:nvSpPr>
        <p:spPr>
          <a:xfrm>
            <a:off x="720000" y="570550"/>
            <a:ext cx="77034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International politics thesis infographics</a:t>
            </a:r>
            <a:endParaRPr/>
          </a:p>
        </p:txBody>
      </p:sp>
      <p:sp>
        <p:nvSpPr>
          <p:cNvPr id="1076" name="Google Shape;1076;p39"/>
          <p:cNvSpPr/>
          <p:nvPr/>
        </p:nvSpPr>
        <p:spPr>
          <a:xfrm>
            <a:off x="3101750" y="2524675"/>
            <a:ext cx="875700" cy="8604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solidFill>
                <a:srgbClr val="112B55"/>
              </a:solidFill>
              <a:latin typeface="Chewy"/>
              <a:ea typeface="Chewy"/>
              <a:cs typeface="Chewy"/>
              <a:sym typeface="Chewy"/>
            </a:endParaRPr>
          </a:p>
        </p:txBody>
      </p:sp>
      <p:sp>
        <p:nvSpPr>
          <p:cNvPr id="1077" name="Google Shape;1077;p39"/>
          <p:cNvSpPr/>
          <p:nvPr/>
        </p:nvSpPr>
        <p:spPr>
          <a:xfrm>
            <a:off x="4490325" y="1399725"/>
            <a:ext cx="875700" cy="8604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solidFill>
                <a:srgbClr val="112B55"/>
              </a:solidFill>
              <a:latin typeface="Chewy"/>
              <a:ea typeface="Chewy"/>
              <a:cs typeface="Chewy"/>
              <a:sym typeface="Chewy"/>
            </a:endParaRPr>
          </a:p>
        </p:txBody>
      </p:sp>
      <p:sp>
        <p:nvSpPr>
          <p:cNvPr id="1078" name="Google Shape;1078;p39"/>
          <p:cNvSpPr/>
          <p:nvPr/>
        </p:nvSpPr>
        <p:spPr>
          <a:xfrm>
            <a:off x="4490325" y="3649600"/>
            <a:ext cx="875700" cy="8604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solidFill>
                <a:srgbClr val="112B55"/>
              </a:solidFill>
              <a:latin typeface="Chewy"/>
              <a:ea typeface="Chewy"/>
              <a:cs typeface="Chewy"/>
              <a:sym typeface="Chewy"/>
            </a:endParaRPr>
          </a:p>
        </p:txBody>
      </p:sp>
      <p:grpSp>
        <p:nvGrpSpPr>
          <p:cNvPr id="1079" name="Google Shape;1079;p39"/>
          <p:cNvGrpSpPr/>
          <p:nvPr/>
        </p:nvGrpSpPr>
        <p:grpSpPr>
          <a:xfrm>
            <a:off x="5442291" y="3667047"/>
            <a:ext cx="2981709" cy="882727"/>
            <a:chOff x="5442291" y="3667047"/>
            <a:chExt cx="2981709" cy="882727"/>
          </a:xfrm>
        </p:grpSpPr>
        <p:sp>
          <p:nvSpPr>
            <p:cNvPr id="1080" name="Google Shape;1080;p39"/>
            <p:cNvSpPr txBox="1"/>
            <p:nvPr/>
          </p:nvSpPr>
          <p:spPr>
            <a:xfrm>
              <a:off x="5442291" y="3667047"/>
              <a:ext cx="2981700" cy="472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2000">
                  <a:solidFill>
                    <a:schemeClr val="dk1"/>
                  </a:solidFill>
                  <a:latin typeface="Oswald"/>
                  <a:ea typeface="Oswald"/>
                  <a:cs typeface="Oswald"/>
                  <a:sym typeface="Oswald"/>
                </a:rPr>
                <a:t>Finance</a:t>
              </a:r>
              <a:endParaRPr b="1" sz="2000">
                <a:solidFill>
                  <a:schemeClr val="dk1"/>
                </a:solidFill>
                <a:latin typeface="Oswald"/>
                <a:ea typeface="Oswald"/>
                <a:cs typeface="Oswald"/>
                <a:sym typeface="Oswald"/>
              </a:endParaRPr>
            </a:p>
          </p:txBody>
        </p:sp>
        <p:sp>
          <p:nvSpPr>
            <p:cNvPr id="1081" name="Google Shape;1081;p39"/>
            <p:cNvSpPr txBox="1"/>
            <p:nvPr/>
          </p:nvSpPr>
          <p:spPr>
            <a:xfrm>
              <a:off x="5442300" y="3979175"/>
              <a:ext cx="2981700" cy="57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solidFill>
                    <a:schemeClr val="dk1"/>
                  </a:solidFill>
                  <a:latin typeface="Montserrat"/>
                  <a:ea typeface="Montserrat"/>
                  <a:cs typeface="Montserrat"/>
                  <a:sym typeface="Montserrat"/>
                </a:rPr>
                <a:t>Despite being red, Mars is actually a cold place</a:t>
              </a:r>
              <a:endParaRPr>
                <a:solidFill>
                  <a:schemeClr val="dk1"/>
                </a:solidFill>
                <a:latin typeface="Montserrat"/>
                <a:ea typeface="Montserrat"/>
                <a:cs typeface="Montserrat"/>
                <a:sym typeface="Montserrat"/>
              </a:endParaRPr>
            </a:p>
          </p:txBody>
        </p:sp>
      </p:grpSp>
      <p:grpSp>
        <p:nvGrpSpPr>
          <p:cNvPr id="1082" name="Google Shape;1082;p39"/>
          <p:cNvGrpSpPr/>
          <p:nvPr/>
        </p:nvGrpSpPr>
        <p:grpSpPr>
          <a:xfrm>
            <a:off x="4053649" y="2513117"/>
            <a:ext cx="2981701" cy="882733"/>
            <a:chOff x="4053649" y="2513117"/>
            <a:chExt cx="2981701" cy="882733"/>
          </a:xfrm>
        </p:grpSpPr>
        <p:sp>
          <p:nvSpPr>
            <p:cNvPr id="1083" name="Google Shape;1083;p39"/>
            <p:cNvSpPr txBox="1"/>
            <p:nvPr/>
          </p:nvSpPr>
          <p:spPr>
            <a:xfrm>
              <a:off x="4053649" y="2513117"/>
              <a:ext cx="2981700" cy="472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2000">
                  <a:solidFill>
                    <a:schemeClr val="dk1"/>
                  </a:solidFill>
                  <a:latin typeface="Oswald"/>
                  <a:ea typeface="Oswald"/>
                  <a:cs typeface="Oswald"/>
                  <a:sym typeface="Oswald"/>
                </a:rPr>
                <a:t>Economic inequality</a:t>
              </a:r>
              <a:endParaRPr b="1" sz="2000">
                <a:solidFill>
                  <a:schemeClr val="dk1"/>
                </a:solidFill>
                <a:latin typeface="Oswald"/>
                <a:ea typeface="Oswald"/>
                <a:cs typeface="Oswald"/>
                <a:sym typeface="Oswald"/>
              </a:endParaRPr>
            </a:p>
          </p:txBody>
        </p:sp>
        <p:sp>
          <p:nvSpPr>
            <p:cNvPr id="1084" name="Google Shape;1084;p39"/>
            <p:cNvSpPr txBox="1"/>
            <p:nvPr/>
          </p:nvSpPr>
          <p:spPr>
            <a:xfrm>
              <a:off x="4053650" y="2825251"/>
              <a:ext cx="2981700" cy="57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solidFill>
                    <a:schemeClr val="dk1"/>
                  </a:solidFill>
                  <a:latin typeface="Montserrat"/>
                  <a:ea typeface="Montserrat"/>
                  <a:cs typeface="Montserrat"/>
                  <a:sym typeface="Montserrat"/>
                </a:rPr>
                <a:t>Mercury is the closest planet to the Sun and the smallest one</a:t>
              </a:r>
              <a:endParaRPr>
                <a:solidFill>
                  <a:schemeClr val="dk1"/>
                </a:solidFill>
                <a:latin typeface="Montserrat"/>
                <a:ea typeface="Montserrat"/>
                <a:cs typeface="Montserrat"/>
                <a:sym typeface="Montserrat"/>
              </a:endParaRPr>
            </a:p>
          </p:txBody>
        </p:sp>
      </p:grpSp>
      <p:grpSp>
        <p:nvGrpSpPr>
          <p:cNvPr id="1085" name="Google Shape;1085;p39"/>
          <p:cNvGrpSpPr/>
          <p:nvPr/>
        </p:nvGrpSpPr>
        <p:grpSpPr>
          <a:xfrm>
            <a:off x="5442236" y="1359187"/>
            <a:ext cx="2981714" cy="882739"/>
            <a:chOff x="5442236" y="1359187"/>
            <a:chExt cx="2981714" cy="882739"/>
          </a:xfrm>
        </p:grpSpPr>
        <p:sp>
          <p:nvSpPr>
            <p:cNvPr id="1086" name="Google Shape;1086;p39"/>
            <p:cNvSpPr txBox="1"/>
            <p:nvPr/>
          </p:nvSpPr>
          <p:spPr>
            <a:xfrm>
              <a:off x="5442236" y="1359187"/>
              <a:ext cx="2981700" cy="472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2000">
                  <a:solidFill>
                    <a:schemeClr val="dk1"/>
                  </a:solidFill>
                  <a:latin typeface="Oswald"/>
                  <a:ea typeface="Oswald"/>
                  <a:cs typeface="Oswald"/>
                  <a:sym typeface="Oswald"/>
                </a:rPr>
                <a:t>International trade</a:t>
              </a:r>
              <a:endParaRPr b="1" sz="2000">
                <a:solidFill>
                  <a:schemeClr val="dk1"/>
                </a:solidFill>
                <a:latin typeface="Oswald"/>
                <a:ea typeface="Oswald"/>
                <a:cs typeface="Oswald"/>
                <a:sym typeface="Oswald"/>
              </a:endParaRPr>
            </a:p>
          </p:txBody>
        </p:sp>
        <p:sp>
          <p:nvSpPr>
            <p:cNvPr id="1087" name="Google Shape;1087;p39"/>
            <p:cNvSpPr txBox="1"/>
            <p:nvPr/>
          </p:nvSpPr>
          <p:spPr>
            <a:xfrm>
              <a:off x="5442250" y="1671327"/>
              <a:ext cx="2981700" cy="57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solidFill>
                    <a:schemeClr val="dk1"/>
                  </a:solidFill>
                  <a:latin typeface="Montserrat"/>
                  <a:ea typeface="Montserrat"/>
                  <a:cs typeface="Montserrat"/>
                  <a:sym typeface="Montserrat"/>
                </a:rPr>
                <a:t>Venus has a beautiful name, but also high temperatures</a:t>
              </a:r>
              <a:endParaRPr>
                <a:solidFill>
                  <a:schemeClr val="dk1"/>
                </a:solidFill>
                <a:latin typeface="Montserrat"/>
                <a:ea typeface="Montserrat"/>
                <a:cs typeface="Montserrat"/>
                <a:sym typeface="Montserrat"/>
              </a:endParaRPr>
            </a:p>
          </p:txBody>
        </p:sp>
      </p:grpSp>
      <p:sp>
        <p:nvSpPr>
          <p:cNvPr id="1088" name="Google Shape;1088;p39"/>
          <p:cNvSpPr/>
          <p:nvPr/>
        </p:nvSpPr>
        <p:spPr>
          <a:xfrm>
            <a:off x="719450" y="2639425"/>
            <a:ext cx="1570200" cy="630900"/>
          </a:xfrm>
          <a:prstGeom prst="roundRect">
            <a:avLst>
              <a:gd fmla="val 0" name="adj"/>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2000">
                <a:solidFill>
                  <a:schemeClr val="dk1"/>
                </a:solidFill>
                <a:latin typeface="Oswald"/>
                <a:ea typeface="Oswald"/>
                <a:cs typeface="Oswald"/>
                <a:sym typeface="Oswald"/>
              </a:rPr>
              <a:t>Economy</a:t>
            </a:r>
            <a:endParaRPr b="1" sz="2000">
              <a:solidFill>
                <a:schemeClr val="dk1"/>
              </a:solidFill>
              <a:latin typeface="Oswald"/>
              <a:ea typeface="Oswald"/>
              <a:cs typeface="Oswald"/>
              <a:sym typeface="Oswald"/>
            </a:endParaRPr>
          </a:p>
        </p:txBody>
      </p:sp>
      <p:cxnSp>
        <p:nvCxnSpPr>
          <p:cNvPr id="1089" name="Google Shape;1089;p39"/>
          <p:cNvCxnSpPr>
            <a:stCxn id="1088" idx="0"/>
            <a:endCxn id="1077" idx="1"/>
          </p:cNvCxnSpPr>
          <p:nvPr/>
        </p:nvCxnSpPr>
        <p:spPr>
          <a:xfrm rot="-5400000">
            <a:off x="2592800" y="741775"/>
            <a:ext cx="809400" cy="2985900"/>
          </a:xfrm>
          <a:prstGeom prst="bentConnector2">
            <a:avLst/>
          </a:prstGeom>
          <a:noFill/>
          <a:ln cap="flat" cmpd="sng" w="19050">
            <a:solidFill>
              <a:schemeClr val="dk1"/>
            </a:solidFill>
            <a:prstDash val="solid"/>
            <a:round/>
            <a:headEnd len="med" w="med" type="none"/>
            <a:tailEnd len="med" w="med" type="none"/>
          </a:ln>
        </p:spPr>
      </p:cxnSp>
      <p:cxnSp>
        <p:nvCxnSpPr>
          <p:cNvPr id="1090" name="Google Shape;1090;p39"/>
          <p:cNvCxnSpPr>
            <a:stCxn id="1088" idx="2"/>
            <a:endCxn id="1078" idx="1"/>
          </p:cNvCxnSpPr>
          <p:nvPr/>
        </p:nvCxnSpPr>
        <p:spPr>
          <a:xfrm flipH="1" rot="-5400000">
            <a:off x="2592800" y="2182075"/>
            <a:ext cx="809400" cy="2985900"/>
          </a:xfrm>
          <a:prstGeom prst="bentConnector2">
            <a:avLst/>
          </a:prstGeom>
          <a:noFill/>
          <a:ln cap="flat" cmpd="sng" w="19050">
            <a:solidFill>
              <a:schemeClr val="dk1"/>
            </a:solidFill>
            <a:prstDash val="solid"/>
            <a:round/>
            <a:headEnd len="med" w="med" type="none"/>
            <a:tailEnd len="med" w="med" type="none"/>
          </a:ln>
        </p:spPr>
      </p:cxnSp>
      <p:cxnSp>
        <p:nvCxnSpPr>
          <p:cNvPr id="1091" name="Google Shape;1091;p39"/>
          <p:cNvCxnSpPr>
            <a:stCxn id="1088" idx="3"/>
            <a:endCxn id="1076" idx="1"/>
          </p:cNvCxnSpPr>
          <p:nvPr/>
        </p:nvCxnSpPr>
        <p:spPr>
          <a:xfrm>
            <a:off x="2289650" y="2954875"/>
            <a:ext cx="812100" cy="600"/>
          </a:xfrm>
          <a:prstGeom prst="bentConnector3">
            <a:avLst>
              <a:gd fmla="val 50000" name="adj1"/>
            </a:avLst>
          </a:prstGeom>
          <a:noFill/>
          <a:ln cap="flat" cmpd="sng" w="19050">
            <a:solidFill>
              <a:schemeClr val="dk1"/>
            </a:solidFill>
            <a:prstDash val="solid"/>
            <a:round/>
            <a:headEnd len="med" w="med" type="none"/>
            <a:tailEnd len="med" w="med" type="none"/>
          </a:ln>
        </p:spPr>
      </p:cxnSp>
      <p:grpSp>
        <p:nvGrpSpPr>
          <p:cNvPr id="1092" name="Google Shape;1092;p39"/>
          <p:cNvGrpSpPr/>
          <p:nvPr/>
        </p:nvGrpSpPr>
        <p:grpSpPr>
          <a:xfrm>
            <a:off x="4783600" y="1616354"/>
            <a:ext cx="365467" cy="368389"/>
            <a:chOff x="-62516625" y="3743175"/>
            <a:chExt cx="315875" cy="318400"/>
          </a:xfrm>
        </p:grpSpPr>
        <p:sp>
          <p:nvSpPr>
            <p:cNvPr id="1093" name="Google Shape;1093;p39"/>
            <p:cNvSpPr/>
            <p:nvPr/>
          </p:nvSpPr>
          <p:spPr>
            <a:xfrm>
              <a:off x="-62334675" y="3884950"/>
              <a:ext cx="62250" cy="145725"/>
            </a:xfrm>
            <a:custGeom>
              <a:rect b="b" l="l" r="r" t="t"/>
              <a:pathLst>
                <a:path extrusionOk="0" h="5829" w="2490">
                  <a:moveTo>
                    <a:pt x="1229" y="0"/>
                  </a:moveTo>
                  <a:cubicBezTo>
                    <a:pt x="977" y="0"/>
                    <a:pt x="820" y="189"/>
                    <a:pt x="820" y="410"/>
                  </a:cubicBezTo>
                  <a:lnTo>
                    <a:pt x="820" y="662"/>
                  </a:lnTo>
                  <a:cubicBezTo>
                    <a:pt x="347" y="819"/>
                    <a:pt x="0" y="1292"/>
                    <a:pt x="0" y="1859"/>
                  </a:cubicBezTo>
                  <a:cubicBezTo>
                    <a:pt x="0" y="2520"/>
                    <a:pt x="536" y="2930"/>
                    <a:pt x="977" y="3245"/>
                  </a:cubicBezTo>
                  <a:cubicBezTo>
                    <a:pt x="1292" y="3466"/>
                    <a:pt x="1639" y="3718"/>
                    <a:pt x="1639" y="3938"/>
                  </a:cubicBezTo>
                  <a:cubicBezTo>
                    <a:pt x="1639" y="4190"/>
                    <a:pt x="1450" y="4348"/>
                    <a:pt x="1229" y="4348"/>
                  </a:cubicBezTo>
                  <a:cubicBezTo>
                    <a:pt x="977" y="4348"/>
                    <a:pt x="820" y="4127"/>
                    <a:pt x="820" y="3938"/>
                  </a:cubicBezTo>
                  <a:cubicBezTo>
                    <a:pt x="820" y="3718"/>
                    <a:pt x="631" y="3497"/>
                    <a:pt x="442" y="3497"/>
                  </a:cubicBezTo>
                  <a:cubicBezTo>
                    <a:pt x="221" y="3497"/>
                    <a:pt x="0" y="3718"/>
                    <a:pt x="0" y="3938"/>
                  </a:cubicBezTo>
                  <a:cubicBezTo>
                    <a:pt x="0" y="4505"/>
                    <a:pt x="347" y="4915"/>
                    <a:pt x="820" y="5135"/>
                  </a:cubicBezTo>
                  <a:lnTo>
                    <a:pt x="820" y="5387"/>
                  </a:lnTo>
                  <a:cubicBezTo>
                    <a:pt x="820" y="5639"/>
                    <a:pt x="1009" y="5828"/>
                    <a:pt x="1229" y="5828"/>
                  </a:cubicBezTo>
                  <a:cubicBezTo>
                    <a:pt x="1450" y="5828"/>
                    <a:pt x="1639" y="5639"/>
                    <a:pt x="1639" y="5387"/>
                  </a:cubicBezTo>
                  <a:lnTo>
                    <a:pt x="1639" y="5135"/>
                  </a:lnTo>
                  <a:cubicBezTo>
                    <a:pt x="2111" y="4978"/>
                    <a:pt x="2489" y="4505"/>
                    <a:pt x="2489" y="3938"/>
                  </a:cubicBezTo>
                  <a:cubicBezTo>
                    <a:pt x="2489" y="3277"/>
                    <a:pt x="1922" y="2867"/>
                    <a:pt x="1481" y="2552"/>
                  </a:cubicBezTo>
                  <a:cubicBezTo>
                    <a:pt x="1166" y="2331"/>
                    <a:pt x="820" y="2079"/>
                    <a:pt x="820" y="1859"/>
                  </a:cubicBezTo>
                  <a:cubicBezTo>
                    <a:pt x="820" y="1607"/>
                    <a:pt x="1009" y="1418"/>
                    <a:pt x="1229" y="1418"/>
                  </a:cubicBezTo>
                  <a:cubicBezTo>
                    <a:pt x="1450" y="1418"/>
                    <a:pt x="1639" y="1607"/>
                    <a:pt x="1639" y="1859"/>
                  </a:cubicBezTo>
                  <a:cubicBezTo>
                    <a:pt x="1639" y="2079"/>
                    <a:pt x="1859" y="2237"/>
                    <a:pt x="2048" y="2237"/>
                  </a:cubicBezTo>
                  <a:cubicBezTo>
                    <a:pt x="2237" y="2237"/>
                    <a:pt x="2489" y="2048"/>
                    <a:pt x="2489" y="1859"/>
                  </a:cubicBezTo>
                  <a:cubicBezTo>
                    <a:pt x="2489" y="1292"/>
                    <a:pt x="2143" y="882"/>
                    <a:pt x="1639" y="662"/>
                  </a:cubicBezTo>
                  <a:lnTo>
                    <a:pt x="1639" y="410"/>
                  </a:lnTo>
                  <a:cubicBezTo>
                    <a:pt x="1639" y="158"/>
                    <a:pt x="1450" y="0"/>
                    <a:pt x="122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39"/>
            <p:cNvSpPr/>
            <p:nvPr/>
          </p:nvSpPr>
          <p:spPr>
            <a:xfrm>
              <a:off x="-62516625" y="3743175"/>
              <a:ext cx="315875" cy="318400"/>
            </a:xfrm>
            <a:custGeom>
              <a:rect b="b" l="l" r="r" t="t"/>
              <a:pathLst>
                <a:path extrusionOk="0" h="12736" w="12635">
                  <a:moveTo>
                    <a:pt x="4632" y="3308"/>
                  </a:moveTo>
                  <a:cubicBezTo>
                    <a:pt x="5388" y="3308"/>
                    <a:pt x="6018" y="3938"/>
                    <a:pt x="6018" y="4694"/>
                  </a:cubicBezTo>
                  <a:cubicBezTo>
                    <a:pt x="6018" y="5450"/>
                    <a:pt x="5420" y="6049"/>
                    <a:pt x="4632" y="6049"/>
                  </a:cubicBezTo>
                  <a:cubicBezTo>
                    <a:pt x="3876" y="6049"/>
                    <a:pt x="3246" y="5419"/>
                    <a:pt x="3246" y="4694"/>
                  </a:cubicBezTo>
                  <a:cubicBezTo>
                    <a:pt x="3246" y="3938"/>
                    <a:pt x="3876" y="3308"/>
                    <a:pt x="4632" y="3308"/>
                  </a:cubicBezTo>
                  <a:close/>
                  <a:moveTo>
                    <a:pt x="8507" y="5230"/>
                  </a:moveTo>
                  <a:cubicBezTo>
                    <a:pt x="10303" y="5230"/>
                    <a:pt x="11815" y="6742"/>
                    <a:pt x="11815" y="8538"/>
                  </a:cubicBezTo>
                  <a:cubicBezTo>
                    <a:pt x="11815" y="10365"/>
                    <a:pt x="10334" y="11846"/>
                    <a:pt x="8507" y="11846"/>
                  </a:cubicBezTo>
                  <a:cubicBezTo>
                    <a:pt x="6680" y="11846"/>
                    <a:pt x="5199" y="10365"/>
                    <a:pt x="5199" y="8538"/>
                  </a:cubicBezTo>
                  <a:cubicBezTo>
                    <a:pt x="5199" y="6742"/>
                    <a:pt x="6680" y="5230"/>
                    <a:pt x="8507" y="5230"/>
                  </a:cubicBezTo>
                  <a:close/>
                  <a:moveTo>
                    <a:pt x="4664" y="0"/>
                  </a:moveTo>
                  <a:cubicBezTo>
                    <a:pt x="2080" y="0"/>
                    <a:pt x="1" y="2079"/>
                    <a:pt x="1" y="4694"/>
                  </a:cubicBezTo>
                  <a:cubicBezTo>
                    <a:pt x="1" y="5703"/>
                    <a:pt x="316" y="6711"/>
                    <a:pt x="914" y="7498"/>
                  </a:cubicBezTo>
                  <a:lnTo>
                    <a:pt x="4317" y="12571"/>
                  </a:lnTo>
                  <a:cubicBezTo>
                    <a:pt x="4396" y="12681"/>
                    <a:pt x="4530" y="12736"/>
                    <a:pt x="4660" y="12736"/>
                  </a:cubicBezTo>
                  <a:cubicBezTo>
                    <a:pt x="4790" y="12736"/>
                    <a:pt x="4916" y="12681"/>
                    <a:pt x="4979" y="12571"/>
                  </a:cubicBezTo>
                  <a:lnTo>
                    <a:pt x="5672" y="11531"/>
                  </a:lnTo>
                  <a:cubicBezTo>
                    <a:pt x="6396" y="12256"/>
                    <a:pt x="7404" y="12665"/>
                    <a:pt x="8507" y="12665"/>
                  </a:cubicBezTo>
                  <a:cubicBezTo>
                    <a:pt x="10776" y="12665"/>
                    <a:pt x="12634" y="10838"/>
                    <a:pt x="12634" y="8538"/>
                  </a:cubicBezTo>
                  <a:cubicBezTo>
                    <a:pt x="12634" y="6553"/>
                    <a:pt x="11217" y="4852"/>
                    <a:pt x="9326" y="4474"/>
                  </a:cubicBezTo>
                  <a:lnTo>
                    <a:pt x="9326" y="4222"/>
                  </a:lnTo>
                  <a:cubicBezTo>
                    <a:pt x="9074" y="1796"/>
                    <a:pt x="7089" y="0"/>
                    <a:pt x="466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5" name="Google Shape;1095;p39"/>
          <p:cNvGrpSpPr/>
          <p:nvPr/>
        </p:nvGrpSpPr>
        <p:grpSpPr>
          <a:xfrm>
            <a:off x="3401803" y="2791739"/>
            <a:ext cx="351786" cy="326274"/>
            <a:chOff x="-62511900" y="4129100"/>
            <a:chExt cx="304050" cy="282000"/>
          </a:xfrm>
        </p:grpSpPr>
        <p:sp>
          <p:nvSpPr>
            <p:cNvPr id="1096" name="Google Shape;1096;p39"/>
            <p:cNvSpPr/>
            <p:nvPr/>
          </p:nvSpPr>
          <p:spPr>
            <a:xfrm>
              <a:off x="-62414225" y="4203925"/>
              <a:ext cx="206375" cy="207175"/>
            </a:xfrm>
            <a:custGeom>
              <a:rect b="b" l="l" r="r" t="t"/>
              <a:pathLst>
                <a:path extrusionOk="0" h="8287" w="8255">
                  <a:moveTo>
                    <a:pt x="4128" y="1229"/>
                  </a:moveTo>
                  <a:cubicBezTo>
                    <a:pt x="4348" y="1229"/>
                    <a:pt x="4506" y="1418"/>
                    <a:pt x="4506" y="1670"/>
                  </a:cubicBezTo>
                  <a:lnTo>
                    <a:pt x="4506" y="1922"/>
                  </a:lnTo>
                  <a:cubicBezTo>
                    <a:pt x="4978" y="2080"/>
                    <a:pt x="5356" y="2552"/>
                    <a:pt x="5356" y="3119"/>
                  </a:cubicBezTo>
                  <a:cubicBezTo>
                    <a:pt x="5356" y="3340"/>
                    <a:pt x="5136" y="3498"/>
                    <a:pt x="4947" y="3498"/>
                  </a:cubicBezTo>
                  <a:cubicBezTo>
                    <a:pt x="4726" y="3498"/>
                    <a:pt x="4506" y="3308"/>
                    <a:pt x="4506" y="3119"/>
                  </a:cubicBezTo>
                  <a:cubicBezTo>
                    <a:pt x="4506" y="2867"/>
                    <a:pt x="4317" y="2710"/>
                    <a:pt x="4128" y="2710"/>
                  </a:cubicBezTo>
                  <a:cubicBezTo>
                    <a:pt x="3939" y="2710"/>
                    <a:pt x="3687" y="2930"/>
                    <a:pt x="3687" y="3119"/>
                  </a:cubicBezTo>
                  <a:cubicBezTo>
                    <a:pt x="3718" y="3340"/>
                    <a:pt x="4033" y="3592"/>
                    <a:pt x="4411" y="3813"/>
                  </a:cubicBezTo>
                  <a:cubicBezTo>
                    <a:pt x="4821" y="4128"/>
                    <a:pt x="5388" y="4537"/>
                    <a:pt x="5388" y="5199"/>
                  </a:cubicBezTo>
                  <a:cubicBezTo>
                    <a:pt x="5388" y="5766"/>
                    <a:pt x="5041" y="6175"/>
                    <a:pt x="4569" y="6396"/>
                  </a:cubicBezTo>
                  <a:lnTo>
                    <a:pt x="4569" y="6648"/>
                  </a:lnTo>
                  <a:cubicBezTo>
                    <a:pt x="4569" y="6900"/>
                    <a:pt x="4348" y="7089"/>
                    <a:pt x="4159" y="7089"/>
                  </a:cubicBezTo>
                  <a:cubicBezTo>
                    <a:pt x="3970" y="7089"/>
                    <a:pt x="3718" y="6900"/>
                    <a:pt x="3718" y="6648"/>
                  </a:cubicBezTo>
                  <a:lnTo>
                    <a:pt x="3718" y="6396"/>
                  </a:lnTo>
                  <a:cubicBezTo>
                    <a:pt x="3245" y="6238"/>
                    <a:pt x="2899" y="5766"/>
                    <a:pt x="2899" y="5199"/>
                  </a:cubicBezTo>
                  <a:cubicBezTo>
                    <a:pt x="2899" y="4978"/>
                    <a:pt x="3088" y="4821"/>
                    <a:pt x="3308" y="4821"/>
                  </a:cubicBezTo>
                  <a:cubicBezTo>
                    <a:pt x="3498" y="4821"/>
                    <a:pt x="3687" y="5010"/>
                    <a:pt x="3687" y="5199"/>
                  </a:cubicBezTo>
                  <a:cubicBezTo>
                    <a:pt x="3687" y="5451"/>
                    <a:pt x="3876" y="5608"/>
                    <a:pt x="4128" y="5608"/>
                  </a:cubicBezTo>
                  <a:cubicBezTo>
                    <a:pt x="4348" y="5608"/>
                    <a:pt x="4506" y="5388"/>
                    <a:pt x="4506" y="5199"/>
                  </a:cubicBezTo>
                  <a:cubicBezTo>
                    <a:pt x="4506" y="4978"/>
                    <a:pt x="4191" y="4726"/>
                    <a:pt x="3844" y="4506"/>
                  </a:cubicBezTo>
                  <a:cubicBezTo>
                    <a:pt x="3403" y="4191"/>
                    <a:pt x="2867" y="3781"/>
                    <a:pt x="2867" y="3119"/>
                  </a:cubicBezTo>
                  <a:cubicBezTo>
                    <a:pt x="2867" y="2552"/>
                    <a:pt x="3214" y="2143"/>
                    <a:pt x="3687" y="1922"/>
                  </a:cubicBezTo>
                  <a:lnTo>
                    <a:pt x="3687" y="1670"/>
                  </a:lnTo>
                  <a:cubicBezTo>
                    <a:pt x="3687" y="1418"/>
                    <a:pt x="3876" y="1229"/>
                    <a:pt x="4128" y="1229"/>
                  </a:cubicBezTo>
                  <a:close/>
                  <a:moveTo>
                    <a:pt x="4128" y="0"/>
                  </a:moveTo>
                  <a:cubicBezTo>
                    <a:pt x="1828" y="0"/>
                    <a:pt x="0" y="1859"/>
                    <a:pt x="0" y="4128"/>
                  </a:cubicBezTo>
                  <a:cubicBezTo>
                    <a:pt x="0" y="6427"/>
                    <a:pt x="1828" y="8286"/>
                    <a:pt x="4128" y="8286"/>
                  </a:cubicBezTo>
                  <a:cubicBezTo>
                    <a:pt x="6396" y="8286"/>
                    <a:pt x="8255" y="6427"/>
                    <a:pt x="8255" y="4128"/>
                  </a:cubicBezTo>
                  <a:cubicBezTo>
                    <a:pt x="8255" y="1859"/>
                    <a:pt x="6396" y="0"/>
                    <a:pt x="412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39"/>
            <p:cNvSpPr/>
            <p:nvPr/>
          </p:nvSpPr>
          <p:spPr>
            <a:xfrm>
              <a:off x="-62511100" y="4129100"/>
              <a:ext cx="159900" cy="74850"/>
            </a:xfrm>
            <a:custGeom>
              <a:rect b="b" l="l" r="r" t="t"/>
              <a:pathLst>
                <a:path extrusionOk="0" h="2994" w="6396">
                  <a:moveTo>
                    <a:pt x="3214" y="1"/>
                  </a:moveTo>
                  <a:cubicBezTo>
                    <a:pt x="1450" y="1"/>
                    <a:pt x="0" y="662"/>
                    <a:pt x="0" y="1513"/>
                  </a:cubicBezTo>
                  <a:cubicBezTo>
                    <a:pt x="0" y="2332"/>
                    <a:pt x="1450" y="2993"/>
                    <a:pt x="3214" y="2993"/>
                  </a:cubicBezTo>
                  <a:cubicBezTo>
                    <a:pt x="4947" y="2993"/>
                    <a:pt x="6396" y="2332"/>
                    <a:pt x="6396" y="1513"/>
                  </a:cubicBezTo>
                  <a:cubicBezTo>
                    <a:pt x="6396" y="662"/>
                    <a:pt x="4947" y="1"/>
                    <a:pt x="32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39"/>
            <p:cNvSpPr/>
            <p:nvPr/>
          </p:nvSpPr>
          <p:spPr>
            <a:xfrm>
              <a:off x="-62511100" y="4207075"/>
              <a:ext cx="110275" cy="59875"/>
            </a:xfrm>
            <a:custGeom>
              <a:rect b="b" l="l" r="r" t="t"/>
              <a:pathLst>
                <a:path extrusionOk="0" h="2395" w="4411">
                  <a:moveTo>
                    <a:pt x="0" y="0"/>
                  </a:moveTo>
                  <a:lnTo>
                    <a:pt x="0" y="1135"/>
                  </a:lnTo>
                  <a:cubicBezTo>
                    <a:pt x="0" y="1450"/>
                    <a:pt x="347" y="1765"/>
                    <a:pt x="882" y="2017"/>
                  </a:cubicBezTo>
                  <a:cubicBezTo>
                    <a:pt x="1355" y="2237"/>
                    <a:pt x="2332" y="2395"/>
                    <a:pt x="3151" y="2395"/>
                  </a:cubicBezTo>
                  <a:lnTo>
                    <a:pt x="3308" y="2395"/>
                  </a:lnTo>
                  <a:cubicBezTo>
                    <a:pt x="3560" y="1733"/>
                    <a:pt x="3907" y="1135"/>
                    <a:pt x="4411" y="631"/>
                  </a:cubicBezTo>
                  <a:lnTo>
                    <a:pt x="4411" y="631"/>
                  </a:lnTo>
                  <a:cubicBezTo>
                    <a:pt x="4033" y="694"/>
                    <a:pt x="3623" y="757"/>
                    <a:pt x="3182" y="757"/>
                  </a:cubicBezTo>
                  <a:cubicBezTo>
                    <a:pt x="2363" y="757"/>
                    <a:pt x="1261" y="599"/>
                    <a:pt x="567" y="316"/>
                  </a:cubicBezTo>
                  <a:cubicBezTo>
                    <a:pt x="347" y="221"/>
                    <a:pt x="158" y="127"/>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39"/>
            <p:cNvSpPr/>
            <p:nvPr/>
          </p:nvSpPr>
          <p:spPr>
            <a:xfrm>
              <a:off x="-62511100" y="4329950"/>
              <a:ext cx="106350" cy="59875"/>
            </a:xfrm>
            <a:custGeom>
              <a:rect b="b" l="l" r="r" t="t"/>
              <a:pathLst>
                <a:path extrusionOk="0" h="2395" w="4254">
                  <a:moveTo>
                    <a:pt x="0" y="0"/>
                  </a:moveTo>
                  <a:lnTo>
                    <a:pt x="0" y="1197"/>
                  </a:lnTo>
                  <a:cubicBezTo>
                    <a:pt x="0" y="1701"/>
                    <a:pt x="1355" y="2395"/>
                    <a:pt x="3182" y="2395"/>
                  </a:cubicBezTo>
                  <a:cubicBezTo>
                    <a:pt x="3560" y="2395"/>
                    <a:pt x="3907" y="2363"/>
                    <a:pt x="4254" y="2332"/>
                  </a:cubicBezTo>
                  <a:cubicBezTo>
                    <a:pt x="3875" y="1859"/>
                    <a:pt x="3560" y="1355"/>
                    <a:pt x="3340" y="756"/>
                  </a:cubicBezTo>
                  <a:lnTo>
                    <a:pt x="3182" y="756"/>
                  </a:lnTo>
                  <a:cubicBezTo>
                    <a:pt x="2363" y="756"/>
                    <a:pt x="1261" y="599"/>
                    <a:pt x="567" y="315"/>
                  </a:cubicBezTo>
                  <a:cubicBezTo>
                    <a:pt x="347" y="252"/>
                    <a:pt x="158" y="12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39"/>
            <p:cNvSpPr/>
            <p:nvPr/>
          </p:nvSpPr>
          <p:spPr>
            <a:xfrm>
              <a:off x="-62511900" y="4268500"/>
              <a:ext cx="78000" cy="60675"/>
            </a:xfrm>
            <a:custGeom>
              <a:rect b="b" l="l" r="r" t="t"/>
              <a:pathLst>
                <a:path extrusionOk="0" h="2427" w="3120">
                  <a:moveTo>
                    <a:pt x="1" y="1"/>
                  </a:moveTo>
                  <a:lnTo>
                    <a:pt x="1" y="1167"/>
                  </a:lnTo>
                  <a:lnTo>
                    <a:pt x="32" y="1167"/>
                  </a:lnTo>
                  <a:cubicBezTo>
                    <a:pt x="32" y="1482"/>
                    <a:pt x="379" y="1797"/>
                    <a:pt x="914" y="2017"/>
                  </a:cubicBezTo>
                  <a:cubicBezTo>
                    <a:pt x="1387" y="2238"/>
                    <a:pt x="2332" y="2395"/>
                    <a:pt x="3120" y="2427"/>
                  </a:cubicBezTo>
                  <a:cubicBezTo>
                    <a:pt x="3057" y="2143"/>
                    <a:pt x="3025" y="1860"/>
                    <a:pt x="3025" y="1608"/>
                  </a:cubicBezTo>
                  <a:cubicBezTo>
                    <a:pt x="3025" y="1324"/>
                    <a:pt x="3088" y="1041"/>
                    <a:pt x="3120" y="757"/>
                  </a:cubicBezTo>
                  <a:cubicBezTo>
                    <a:pt x="2332" y="757"/>
                    <a:pt x="1230" y="599"/>
                    <a:pt x="536" y="316"/>
                  </a:cubicBezTo>
                  <a:cubicBezTo>
                    <a:pt x="347" y="253"/>
                    <a:pt x="158" y="127"/>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1" name="Google Shape;1101;p39"/>
          <p:cNvSpPr/>
          <p:nvPr/>
        </p:nvSpPr>
        <p:spPr>
          <a:xfrm>
            <a:off x="4781379" y="3895931"/>
            <a:ext cx="370009" cy="367724"/>
          </a:xfrm>
          <a:custGeom>
            <a:rect b="b" l="l" r="r" t="t"/>
            <a:pathLst>
              <a:path extrusionOk="0" h="12713" w="12792">
                <a:moveTo>
                  <a:pt x="8633" y="1229"/>
                </a:moveTo>
                <a:cubicBezTo>
                  <a:pt x="8854" y="1229"/>
                  <a:pt x="9011" y="1418"/>
                  <a:pt x="9011" y="1607"/>
                </a:cubicBezTo>
                <a:lnTo>
                  <a:pt x="9011" y="1890"/>
                </a:lnTo>
                <a:cubicBezTo>
                  <a:pt x="9484" y="2048"/>
                  <a:pt x="9831" y="2520"/>
                  <a:pt x="9831" y="3088"/>
                </a:cubicBezTo>
                <a:cubicBezTo>
                  <a:pt x="9831" y="3308"/>
                  <a:pt x="9641" y="3497"/>
                  <a:pt x="9452" y="3497"/>
                </a:cubicBezTo>
                <a:cubicBezTo>
                  <a:pt x="9200" y="3497"/>
                  <a:pt x="9011" y="3308"/>
                  <a:pt x="9011" y="3088"/>
                </a:cubicBezTo>
                <a:cubicBezTo>
                  <a:pt x="9011" y="2835"/>
                  <a:pt x="8822" y="2678"/>
                  <a:pt x="8633" y="2678"/>
                </a:cubicBezTo>
                <a:cubicBezTo>
                  <a:pt x="8413" y="2678"/>
                  <a:pt x="8192" y="2867"/>
                  <a:pt x="8192" y="3088"/>
                </a:cubicBezTo>
                <a:cubicBezTo>
                  <a:pt x="8224" y="3308"/>
                  <a:pt x="8570" y="3529"/>
                  <a:pt x="8885" y="3781"/>
                </a:cubicBezTo>
                <a:cubicBezTo>
                  <a:pt x="9326" y="4096"/>
                  <a:pt x="9894" y="4505"/>
                  <a:pt x="9894" y="5167"/>
                </a:cubicBezTo>
                <a:cubicBezTo>
                  <a:pt x="9894" y="5702"/>
                  <a:pt x="9515" y="6143"/>
                  <a:pt x="9043" y="6333"/>
                </a:cubicBezTo>
                <a:lnTo>
                  <a:pt x="9043" y="6616"/>
                </a:lnTo>
                <a:cubicBezTo>
                  <a:pt x="9043" y="6868"/>
                  <a:pt x="8854" y="7026"/>
                  <a:pt x="8665" y="7026"/>
                </a:cubicBezTo>
                <a:cubicBezTo>
                  <a:pt x="8476" y="7026"/>
                  <a:pt x="8224" y="6805"/>
                  <a:pt x="8224" y="6616"/>
                </a:cubicBezTo>
                <a:lnTo>
                  <a:pt x="8224" y="6333"/>
                </a:lnTo>
                <a:cubicBezTo>
                  <a:pt x="7751" y="6175"/>
                  <a:pt x="7405" y="5702"/>
                  <a:pt x="7405" y="5167"/>
                </a:cubicBezTo>
                <a:cubicBezTo>
                  <a:pt x="7405" y="4915"/>
                  <a:pt x="7594" y="4757"/>
                  <a:pt x="7783" y="4757"/>
                </a:cubicBezTo>
                <a:cubicBezTo>
                  <a:pt x="8003" y="4757"/>
                  <a:pt x="8192" y="4978"/>
                  <a:pt x="8192" y="5167"/>
                </a:cubicBezTo>
                <a:cubicBezTo>
                  <a:pt x="8192" y="5387"/>
                  <a:pt x="8381" y="5608"/>
                  <a:pt x="8633" y="5608"/>
                </a:cubicBezTo>
                <a:cubicBezTo>
                  <a:pt x="8854" y="5608"/>
                  <a:pt x="9011" y="5387"/>
                  <a:pt x="9011" y="5167"/>
                </a:cubicBezTo>
                <a:cubicBezTo>
                  <a:pt x="9011" y="4915"/>
                  <a:pt x="8696" y="4694"/>
                  <a:pt x="8350" y="4442"/>
                </a:cubicBezTo>
                <a:cubicBezTo>
                  <a:pt x="7909" y="4127"/>
                  <a:pt x="7373" y="3749"/>
                  <a:pt x="7373" y="3088"/>
                </a:cubicBezTo>
                <a:cubicBezTo>
                  <a:pt x="7373" y="2520"/>
                  <a:pt x="7720" y="2079"/>
                  <a:pt x="8192" y="1890"/>
                </a:cubicBezTo>
                <a:lnTo>
                  <a:pt x="8192" y="1607"/>
                </a:lnTo>
                <a:cubicBezTo>
                  <a:pt x="8192" y="1386"/>
                  <a:pt x="8381" y="1229"/>
                  <a:pt x="8633" y="1229"/>
                </a:cubicBezTo>
                <a:close/>
                <a:moveTo>
                  <a:pt x="6050" y="6616"/>
                </a:moveTo>
                <a:lnTo>
                  <a:pt x="5073" y="10239"/>
                </a:lnTo>
                <a:lnTo>
                  <a:pt x="4853" y="9388"/>
                </a:lnTo>
                <a:cubicBezTo>
                  <a:pt x="4793" y="9168"/>
                  <a:pt x="4617" y="9049"/>
                  <a:pt x="4433" y="9049"/>
                </a:cubicBezTo>
                <a:cubicBezTo>
                  <a:pt x="4328" y="9049"/>
                  <a:pt x="4220" y="9088"/>
                  <a:pt x="4128" y="9168"/>
                </a:cubicBezTo>
                <a:lnTo>
                  <a:pt x="1450" y="11846"/>
                </a:lnTo>
                <a:lnTo>
                  <a:pt x="852" y="11279"/>
                </a:lnTo>
                <a:lnTo>
                  <a:pt x="3530" y="8601"/>
                </a:lnTo>
                <a:cubicBezTo>
                  <a:pt x="3782" y="8349"/>
                  <a:pt x="3656" y="7939"/>
                  <a:pt x="3341" y="7876"/>
                </a:cubicBezTo>
                <a:lnTo>
                  <a:pt x="2490" y="7624"/>
                </a:lnTo>
                <a:lnTo>
                  <a:pt x="6050" y="6616"/>
                </a:lnTo>
                <a:close/>
                <a:moveTo>
                  <a:pt x="8665" y="0"/>
                </a:moveTo>
                <a:cubicBezTo>
                  <a:pt x="6365" y="0"/>
                  <a:pt x="4538" y="1859"/>
                  <a:pt x="4538" y="4127"/>
                </a:cubicBezTo>
                <a:cubicBezTo>
                  <a:pt x="4538" y="4852"/>
                  <a:pt x="4695" y="5513"/>
                  <a:pt x="5042" y="6112"/>
                </a:cubicBezTo>
                <a:lnTo>
                  <a:pt x="820" y="7341"/>
                </a:lnTo>
                <a:cubicBezTo>
                  <a:pt x="442" y="7435"/>
                  <a:pt x="442" y="8034"/>
                  <a:pt x="820" y="8128"/>
                </a:cubicBezTo>
                <a:lnTo>
                  <a:pt x="2490" y="8538"/>
                </a:lnTo>
                <a:lnTo>
                  <a:pt x="316" y="10712"/>
                </a:lnTo>
                <a:cubicBezTo>
                  <a:pt x="1" y="11027"/>
                  <a:pt x="1" y="11594"/>
                  <a:pt x="316" y="11909"/>
                </a:cubicBezTo>
                <a:lnTo>
                  <a:pt x="915" y="12476"/>
                </a:lnTo>
                <a:cubicBezTo>
                  <a:pt x="1072" y="12633"/>
                  <a:pt x="1285" y="12712"/>
                  <a:pt x="1497" y="12712"/>
                </a:cubicBezTo>
                <a:cubicBezTo>
                  <a:pt x="1710" y="12712"/>
                  <a:pt x="1923" y="12633"/>
                  <a:pt x="2080" y="12476"/>
                </a:cubicBezTo>
                <a:lnTo>
                  <a:pt x="4254" y="10334"/>
                </a:lnTo>
                <a:lnTo>
                  <a:pt x="4695" y="11972"/>
                </a:lnTo>
                <a:cubicBezTo>
                  <a:pt x="4759" y="12180"/>
                  <a:pt x="4930" y="12291"/>
                  <a:pt x="5098" y="12291"/>
                </a:cubicBezTo>
                <a:cubicBezTo>
                  <a:pt x="5261" y="12291"/>
                  <a:pt x="5421" y="12188"/>
                  <a:pt x="5483" y="11972"/>
                </a:cubicBezTo>
                <a:lnTo>
                  <a:pt x="6712" y="7750"/>
                </a:lnTo>
                <a:cubicBezTo>
                  <a:pt x="7279" y="8065"/>
                  <a:pt x="7972" y="8286"/>
                  <a:pt x="8665" y="8286"/>
                </a:cubicBezTo>
                <a:cubicBezTo>
                  <a:pt x="10965" y="8286"/>
                  <a:pt x="12792" y="6427"/>
                  <a:pt x="12792" y="4127"/>
                </a:cubicBezTo>
                <a:cubicBezTo>
                  <a:pt x="12760" y="1859"/>
                  <a:pt x="10902" y="0"/>
                  <a:pt x="86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5" name="Shape 1105"/>
        <p:cNvGrpSpPr/>
        <p:nvPr/>
      </p:nvGrpSpPr>
      <p:grpSpPr>
        <a:xfrm>
          <a:off x="0" y="0"/>
          <a:ext cx="0" cy="0"/>
          <a:chOff x="0" y="0"/>
          <a:chExt cx="0" cy="0"/>
        </a:xfrm>
      </p:grpSpPr>
      <p:sp>
        <p:nvSpPr>
          <p:cNvPr id="1106" name="Google Shape;1106;p40"/>
          <p:cNvSpPr txBox="1"/>
          <p:nvPr>
            <p:ph type="title"/>
          </p:nvPr>
        </p:nvSpPr>
        <p:spPr>
          <a:xfrm>
            <a:off x="720000" y="570550"/>
            <a:ext cx="77034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International politics thesis infographics</a:t>
            </a:r>
            <a:endParaRPr/>
          </a:p>
        </p:txBody>
      </p:sp>
      <p:grpSp>
        <p:nvGrpSpPr>
          <p:cNvPr id="1107" name="Google Shape;1107;p40"/>
          <p:cNvGrpSpPr/>
          <p:nvPr/>
        </p:nvGrpSpPr>
        <p:grpSpPr>
          <a:xfrm>
            <a:off x="3749600" y="1408575"/>
            <a:ext cx="1644900" cy="2202300"/>
            <a:chOff x="3749600" y="1332375"/>
            <a:chExt cx="1644900" cy="2202300"/>
          </a:xfrm>
        </p:grpSpPr>
        <p:sp>
          <p:nvSpPr>
            <p:cNvPr id="1108" name="Google Shape;1108;p40"/>
            <p:cNvSpPr/>
            <p:nvPr/>
          </p:nvSpPr>
          <p:spPr>
            <a:xfrm>
              <a:off x="3749600" y="1332375"/>
              <a:ext cx="1644900" cy="1292100"/>
            </a:xfrm>
            <a:prstGeom prst="roundRect">
              <a:avLst>
                <a:gd fmla="val 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40"/>
            <p:cNvSpPr/>
            <p:nvPr/>
          </p:nvSpPr>
          <p:spPr>
            <a:xfrm>
              <a:off x="4131450" y="2653575"/>
              <a:ext cx="881100" cy="881100"/>
            </a:xfrm>
            <a:prstGeom prst="ellipse">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2000">
                  <a:solidFill>
                    <a:schemeClr val="dk1"/>
                  </a:solidFill>
                  <a:latin typeface="Oswald"/>
                  <a:ea typeface="Oswald"/>
                  <a:cs typeface="Oswald"/>
                  <a:sym typeface="Oswald"/>
                </a:rPr>
                <a:t>0</a:t>
              </a:r>
              <a:r>
                <a:rPr b="1" lang="en" sz="2000">
                  <a:solidFill>
                    <a:schemeClr val="dk1"/>
                  </a:solidFill>
                  <a:latin typeface="Oswald"/>
                  <a:ea typeface="Oswald"/>
                  <a:cs typeface="Oswald"/>
                  <a:sym typeface="Oswald"/>
                </a:rPr>
                <a:t>2</a:t>
              </a:r>
              <a:endParaRPr b="1" sz="2000">
                <a:solidFill>
                  <a:schemeClr val="dk1"/>
                </a:solidFill>
                <a:latin typeface="Oswald"/>
                <a:ea typeface="Oswald"/>
                <a:cs typeface="Oswald"/>
                <a:sym typeface="Oswald"/>
              </a:endParaRPr>
            </a:p>
          </p:txBody>
        </p:sp>
        <p:sp>
          <p:nvSpPr>
            <p:cNvPr id="1110" name="Google Shape;1110;p40"/>
            <p:cNvSpPr txBox="1"/>
            <p:nvPr/>
          </p:nvSpPr>
          <p:spPr>
            <a:xfrm>
              <a:off x="3862800" y="1436628"/>
              <a:ext cx="1418400" cy="33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2000">
                  <a:solidFill>
                    <a:schemeClr val="dk1"/>
                  </a:solidFill>
                  <a:latin typeface="Oswald"/>
                  <a:ea typeface="Oswald"/>
                  <a:cs typeface="Oswald"/>
                  <a:sym typeface="Oswald"/>
                </a:rPr>
                <a:t>Mars</a:t>
              </a:r>
              <a:endParaRPr b="1" sz="2000">
                <a:solidFill>
                  <a:schemeClr val="dk1"/>
                </a:solidFill>
                <a:latin typeface="Oswald"/>
                <a:ea typeface="Oswald"/>
                <a:cs typeface="Oswald"/>
                <a:sym typeface="Oswald"/>
              </a:endParaRPr>
            </a:p>
          </p:txBody>
        </p:sp>
        <p:sp>
          <p:nvSpPr>
            <p:cNvPr id="1111" name="Google Shape;1111;p40"/>
            <p:cNvSpPr txBox="1"/>
            <p:nvPr/>
          </p:nvSpPr>
          <p:spPr>
            <a:xfrm>
              <a:off x="3862850" y="1702028"/>
              <a:ext cx="1418400" cy="8046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a:solidFill>
                    <a:schemeClr val="dk1"/>
                  </a:solidFill>
                  <a:latin typeface="Montserrat"/>
                  <a:ea typeface="Montserrat"/>
                  <a:cs typeface="Montserrat"/>
                  <a:sym typeface="Montserrat"/>
                </a:rPr>
                <a:t>Despite being red, Mars is cold</a:t>
              </a:r>
              <a:endParaRPr>
                <a:solidFill>
                  <a:schemeClr val="dk1"/>
                </a:solidFill>
                <a:latin typeface="Montserrat"/>
                <a:ea typeface="Montserrat"/>
                <a:cs typeface="Montserrat"/>
                <a:sym typeface="Montserrat"/>
              </a:endParaRPr>
            </a:p>
          </p:txBody>
        </p:sp>
      </p:grpSp>
      <p:cxnSp>
        <p:nvCxnSpPr>
          <p:cNvPr id="1112" name="Google Shape;1112;p40"/>
          <p:cNvCxnSpPr>
            <a:stCxn id="1113" idx="6"/>
            <a:endCxn id="1109" idx="2"/>
          </p:cNvCxnSpPr>
          <p:nvPr/>
        </p:nvCxnSpPr>
        <p:spPr>
          <a:xfrm flipH="1" rot="10800000">
            <a:off x="1983575" y="3170425"/>
            <a:ext cx="2148000" cy="399300"/>
          </a:xfrm>
          <a:prstGeom prst="bentConnector3">
            <a:avLst>
              <a:gd fmla="val 49997" name="adj1"/>
            </a:avLst>
          </a:prstGeom>
          <a:noFill/>
          <a:ln cap="flat" cmpd="sng" w="19050">
            <a:solidFill>
              <a:schemeClr val="dk1"/>
            </a:solidFill>
            <a:prstDash val="solid"/>
            <a:round/>
            <a:headEnd len="med" w="med" type="none"/>
            <a:tailEnd len="med" w="med" type="none"/>
          </a:ln>
        </p:spPr>
      </p:cxnSp>
      <p:grpSp>
        <p:nvGrpSpPr>
          <p:cNvPr id="1114" name="Google Shape;1114;p40"/>
          <p:cNvGrpSpPr/>
          <p:nvPr/>
        </p:nvGrpSpPr>
        <p:grpSpPr>
          <a:xfrm>
            <a:off x="6778550" y="1807975"/>
            <a:ext cx="1644900" cy="2202300"/>
            <a:chOff x="6778550" y="1731775"/>
            <a:chExt cx="1644900" cy="2202300"/>
          </a:xfrm>
        </p:grpSpPr>
        <p:sp>
          <p:nvSpPr>
            <p:cNvPr id="1115" name="Google Shape;1115;p40"/>
            <p:cNvSpPr/>
            <p:nvPr/>
          </p:nvSpPr>
          <p:spPr>
            <a:xfrm>
              <a:off x="6778550" y="1731775"/>
              <a:ext cx="1644900" cy="1292100"/>
            </a:xfrm>
            <a:prstGeom prst="roundRect">
              <a:avLst>
                <a:gd fmla="val 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40"/>
            <p:cNvSpPr/>
            <p:nvPr/>
          </p:nvSpPr>
          <p:spPr>
            <a:xfrm>
              <a:off x="7160425" y="3052975"/>
              <a:ext cx="881100" cy="881100"/>
            </a:xfrm>
            <a:prstGeom prst="ellipse">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2000">
                  <a:solidFill>
                    <a:schemeClr val="dk1"/>
                  </a:solidFill>
                  <a:latin typeface="Oswald"/>
                  <a:ea typeface="Oswald"/>
                  <a:cs typeface="Oswald"/>
                  <a:sym typeface="Oswald"/>
                </a:rPr>
                <a:t>0</a:t>
              </a:r>
              <a:r>
                <a:rPr b="1" lang="en" sz="2000">
                  <a:solidFill>
                    <a:schemeClr val="dk1"/>
                  </a:solidFill>
                  <a:latin typeface="Oswald"/>
                  <a:ea typeface="Oswald"/>
                  <a:cs typeface="Oswald"/>
                  <a:sym typeface="Oswald"/>
                </a:rPr>
                <a:t>3</a:t>
              </a:r>
              <a:endParaRPr b="1" sz="2000">
                <a:solidFill>
                  <a:schemeClr val="dk1"/>
                </a:solidFill>
                <a:latin typeface="Oswald"/>
                <a:ea typeface="Oswald"/>
                <a:cs typeface="Oswald"/>
                <a:sym typeface="Oswald"/>
              </a:endParaRPr>
            </a:p>
          </p:txBody>
        </p:sp>
        <p:sp>
          <p:nvSpPr>
            <p:cNvPr id="1117" name="Google Shape;1117;p40"/>
            <p:cNvSpPr txBox="1"/>
            <p:nvPr/>
          </p:nvSpPr>
          <p:spPr>
            <a:xfrm>
              <a:off x="6891775" y="1836028"/>
              <a:ext cx="1418400" cy="33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2000">
                  <a:solidFill>
                    <a:schemeClr val="dk1"/>
                  </a:solidFill>
                  <a:latin typeface="Oswald"/>
                  <a:ea typeface="Oswald"/>
                  <a:cs typeface="Oswald"/>
                  <a:sym typeface="Oswald"/>
                </a:rPr>
                <a:t>Saturn</a:t>
              </a:r>
              <a:endParaRPr b="1" sz="2000">
                <a:solidFill>
                  <a:schemeClr val="dk1"/>
                </a:solidFill>
                <a:latin typeface="Oswald"/>
                <a:ea typeface="Oswald"/>
                <a:cs typeface="Oswald"/>
                <a:sym typeface="Oswald"/>
              </a:endParaRPr>
            </a:p>
          </p:txBody>
        </p:sp>
        <p:sp>
          <p:nvSpPr>
            <p:cNvPr id="1118" name="Google Shape;1118;p40"/>
            <p:cNvSpPr txBox="1"/>
            <p:nvPr/>
          </p:nvSpPr>
          <p:spPr>
            <a:xfrm>
              <a:off x="6891825" y="2101428"/>
              <a:ext cx="1418400" cy="8046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a:solidFill>
                    <a:schemeClr val="dk1"/>
                  </a:solidFill>
                  <a:latin typeface="Montserrat"/>
                  <a:ea typeface="Montserrat"/>
                  <a:cs typeface="Montserrat"/>
                  <a:sym typeface="Montserrat"/>
                </a:rPr>
                <a:t>Saturn is a gas giant and has rings</a:t>
              </a:r>
              <a:endParaRPr>
                <a:solidFill>
                  <a:schemeClr val="dk1"/>
                </a:solidFill>
                <a:latin typeface="Montserrat"/>
                <a:ea typeface="Montserrat"/>
                <a:cs typeface="Montserrat"/>
                <a:sym typeface="Montserrat"/>
              </a:endParaRPr>
            </a:p>
          </p:txBody>
        </p:sp>
      </p:grpSp>
      <p:cxnSp>
        <p:nvCxnSpPr>
          <p:cNvPr id="1119" name="Google Shape;1119;p40"/>
          <p:cNvCxnSpPr>
            <a:stCxn id="1109" idx="6"/>
            <a:endCxn id="1116" idx="2"/>
          </p:cNvCxnSpPr>
          <p:nvPr/>
        </p:nvCxnSpPr>
        <p:spPr>
          <a:xfrm>
            <a:off x="5012550" y="3170325"/>
            <a:ext cx="2148000" cy="399300"/>
          </a:xfrm>
          <a:prstGeom prst="bentConnector3">
            <a:avLst>
              <a:gd fmla="val 49997" name="adj1"/>
            </a:avLst>
          </a:prstGeom>
          <a:noFill/>
          <a:ln cap="flat" cmpd="sng" w="19050">
            <a:solidFill>
              <a:schemeClr val="dk1"/>
            </a:solidFill>
            <a:prstDash val="solid"/>
            <a:round/>
            <a:headEnd len="med" w="med" type="none"/>
            <a:tailEnd len="med" w="med" type="none"/>
          </a:ln>
        </p:spPr>
      </p:cxnSp>
      <p:grpSp>
        <p:nvGrpSpPr>
          <p:cNvPr id="1120" name="Google Shape;1120;p40"/>
          <p:cNvGrpSpPr/>
          <p:nvPr/>
        </p:nvGrpSpPr>
        <p:grpSpPr>
          <a:xfrm>
            <a:off x="720650" y="1807975"/>
            <a:ext cx="1644900" cy="2202300"/>
            <a:chOff x="720650" y="1731775"/>
            <a:chExt cx="1644900" cy="2202300"/>
          </a:xfrm>
        </p:grpSpPr>
        <p:sp>
          <p:nvSpPr>
            <p:cNvPr id="1121" name="Google Shape;1121;p40"/>
            <p:cNvSpPr/>
            <p:nvPr/>
          </p:nvSpPr>
          <p:spPr>
            <a:xfrm>
              <a:off x="720650" y="1731775"/>
              <a:ext cx="1644900" cy="1292100"/>
            </a:xfrm>
            <a:prstGeom prst="roundRect">
              <a:avLst>
                <a:gd fmla="val 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40"/>
            <p:cNvSpPr/>
            <p:nvPr/>
          </p:nvSpPr>
          <p:spPr>
            <a:xfrm>
              <a:off x="1102475" y="3052975"/>
              <a:ext cx="881100" cy="881100"/>
            </a:xfrm>
            <a:prstGeom prst="ellipse">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2000">
                  <a:solidFill>
                    <a:schemeClr val="dk1"/>
                  </a:solidFill>
                  <a:latin typeface="Oswald"/>
                  <a:ea typeface="Oswald"/>
                  <a:cs typeface="Oswald"/>
                  <a:sym typeface="Oswald"/>
                </a:rPr>
                <a:t>0</a:t>
              </a:r>
              <a:r>
                <a:rPr b="1" lang="en" sz="2000">
                  <a:solidFill>
                    <a:schemeClr val="dk1"/>
                  </a:solidFill>
                  <a:latin typeface="Oswald"/>
                  <a:ea typeface="Oswald"/>
                  <a:cs typeface="Oswald"/>
                  <a:sym typeface="Oswald"/>
                </a:rPr>
                <a:t>1</a:t>
              </a:r>
              <a:endParaRPr b="1" sz="2000">
                <a:solidFill>
                  <a:schemeClr val="dk1"/>
                </a:solidFill>
                <a:latin typeface="Oswald"/>
                <a:ea typeface="Oswald"/>
                <a:cs typeface="Oswald"/>
                <a:sym typeface="Oswald"/>
              </a:endParaRPr>
            </a:p>
          </p:txBody>
        </p:sp>
        <p:sp>
          <p:nvSpPr>
            <p:cNvPr id="1122" name="Google Shape;1122;p40"/>
            <p:cNvSpPr txBox="1"/>
            <p:nvPr/>
          </p:nvSpPr>
          <p:spPr>
            <a:xfrm>
              <a:off x="833875" y="2101428"/>
              <a:ext cx="1418400" cy="8046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a:solidFill>
                    <a:schemeClr val="dk1"/>
                  </a:solidFill>
                  <a:latin typeface="Montserrat"/>
                  <a:ea typeface="Montserrat"/>
                  <a:cs typeface="Montserrat"/>
                  <a:sym typeface="Montserrat"/>
                </a:rPr>
                <a:t>Earth is the third planet from the Sun </a:t>
              </a:r>
              <a:endParaRPr>
                <a:solidFill>
                  <a:schemeClr val="dk1"/>
                </a:solidFill>
                <a:latin typeface="Montserrat"/>
                <a:ea typeface="Montserrat"/>
                <a:cs typeface="Montserrat"/>
                <a:sym typeface="Montserrat"/>
              </a:endParaRPr>
            </a:p>
          </p:txBody>
        </p:sp>
        <p:sp>
          <p:nvSpPr>
            <p:cNvPr id="1123" name="Google Shape;1123;p40"/>
            <p:cNvSpPr txBox="1"/>
            <p:nvPr/>
          </p:nvSpPr>
          <p:spPr>
            <a:xfrm>
              <a:off x="833925" y="1836028"/>
              <a:ext cx="1418400" cy="33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2000">
                  <a:solidFill>
                    <a:schemeClr val="dk1"/>
                  </a:solidFill>
                  <a:latin typeface="Oswald"/>
                  <a:ea typeface="Oswald"/>
                  <a:cs typeface="Oswald"/>
                  <a:sym typeface="Oswald"/>
                </a:rPr>
                <a:t>Earth</a:t>
              </a:r>
              <a:endParaRPr sz="2000">
                <a:solidFill>
                  <a:srgbClr val="112B55"/>
                </a:solidFill>
                <a:latin typeface="Chewy"/>
                <a:ea typeface="Chewy"/>
                <a:cs typeface="Chewy"/>
                <a:sym typeface="Chewy"/>
              </a:endParaRPr>
            </a:p>
          </p:txBody>
        </p:sp>
      </p:grpSp>
      <p:grpSp>
        <p:nvGrpSpPr>
          <p:cNvPr id="1124" name="Google Shape;1124;p40"/>
          <p:cNvGrpSpPr/>
          <p:nvPr/>
        </p:nvGrpSpPr>
        <p:grpSpPr>
          <a:xfrm>
            <a:off x="7425128" y="4030901"/>
            <a:ext cx="351786" cy="326274"/>
            <a:chOff x="-62511900" y="4129100"/>
            <a:chExt cx="304050" cy="282000"/>
          </a:xfrm>
        </p:grpSpPr>
        <p:sp>
          <p:nvSpPr>
            <p:cNvPr id="1125" name="Google Shape;1125;p40"/>
            <p:cNvSpPr/>
            <p:nvPr/>
          </p:nvSpPr>
          <p:spPr>
            <a:xfrm>
              <a:off x="-62414225" y="4203925"/>
              <a:ext cx="206375" cy="207175"/>
            </a:xfrm>
            <a:custGeom>
              <a:rect b="b" l="l" r="r" t="t"/>
              <a:pathLst>
                <a:path extrusionOk="0" h="8287" w="8255">
                  <a:moveTo>
                    <a:pt x="4128" y="1229"/>
                  </a:moveTo>
                  <a:cubicBezTo>
                    <a:pt x="4348" y="1229"/>
                    <a:pt x="4506" y="1418"/>
                    <a:pt x="4506" y="1670"/>
                  </a:cubicBezTo>
                  <a:lnTo>
                    <a:pt x="4506" y="1922"/>
                  </a:lnTo>
                  <a:cubicBezTo>
                    <a:pt x="4978" y="2080"/>
                    <a:pt x="5356" y="2552"/>
                    <a:pt x="5356" y="3119"/>
                  </a:cubicBezTo>
                  <a:cubicBezTo>
                    <a:pt x="5356" y="3340"/>
                    <a:pt x="5136" y="3498"/>
                    <a:pt x="4947" y="3498"/>
                  </a:cubicBezTo>
                  <a:cubicBezTo>
                    <a:pt x="4726" y="3498"/>
                    <a:pt x="4506" y="3308"/>
                    <a:pt x="4506" y="3119"/>
                  </a:cubicBezTo>
                  <a:cubicBezTo>
                    <a:pt x="4506" y="2867"/>
                    <a:pt x="4317" y="2710"/>
                    <a:pt x="4128" y="2710"/>
                  </a:cubicBezTo>
                  <a:cubicBezTo>
                    <a:pt x="3939" y="2710"/>
                    <a:pt x="3687" y="2930"/>
                    <a:pt x="3687" y="3119"/>
                  </a:cubicBezTo>
                  <a:cubicBezTo>
                    <a:pt x="3718" y="3340"/>
                    <a:pt x="4033" y="3592"/>
                    <a:pt x="4411" y="3813"/>
                  </a:cubicBezTo>
                  <a:cubicBezTo>
                    <a:pt x="4821" y="4128"/>
                    <a:pt x="5388" y="4537"/>
                    <a:pt x="5388" y="5199"/>
                  </a:cubicBezTo>
                  <a:cubicBezTo>
                    <a:pt x="5388" y="5766"/>
                    <a:pt x="5041" y="6175"/>
                    <a:pt x="4569" y="6396"/>
                  </a:cubicBezTo>
                  <a:lnTo>
                    <a:pt x="4569" y="6648"/>
                  </a:lnTo>
                  <a:cubicBezTo>
                    <a:pt x="4569" y="6900"/>
                    <a:pt x="4348" y="7089"/>
                    <a:pt x="4159" y="7089"/>
                  </a:cubicBezTo>
                  <a:cubicBezTo>
                    <a:pt x="3970" y="7089"/>
                    <a:pt x="3718" y="6900"/>
                    <a:pt x="3718" y="6648"/>
                  </a:cubicBezTo>
                  <a:lnTo>
                    <a:pt x="3718" y="6396"/>
                  </a:lnTo>
                  <a:cubicBezTo>
                    <a:pt x="3245" y="6238"/>
                    <a:pt x="2899" y="5766"/>
                    <a:pt x="2899" y="5199"/>
                  </a:cubicBezTo>
                  <a:cubicBezTo>
                    <a:pt x="2899" y="4978"/>
                    <a:pt x="3088" y="4821"/>
                    <a:pt x="3308" y="4821"/>
                  </a:cubicBezTo>
                  <a:cubicBezTo>
                    <a:pt x="3498" y="4821"/>
                    <a:pt x="3687" y="5010"/>
                    <a:pt x="3687" y="5199"/>
                  </a:cubicBezTo>
                  <a:cubicBezTo>
                    <a:pt x="3687" y="5451"/>
                    <a:pt x="3876" y="5608"/>
                    <a:pt x="4128" y="5608"/>
                  </a:cubicBezTo>
                  <a:cubicBezTo>
                    <a:pt x="4348" y="5608"/>
                    <a:pt x="4506" y="5388"/>
                    <a:pt x="4506" y="5199"/>
                  </a:cubicBezTo>
                  <a:cubicBezTo>
                    <a:pt x="4506" y="4978"/>
                    <a:pt x="4191" y="4726"/>
                    <a:pt x="3844" y="4506"/>
                  </a:cubicBezTo>
                  <a:cubicBezTo>
                    <a:pt x="3403" y="4191"/>
                    <a:pt x="2867" y="3781"/>
                    <a:pt x="2867" y="3119"/>
                  </a:cubicBezTo>
                  <a:cubicBezTo>
                    <a:pt x="2867" y="2552"/>
                    <a:pt x="3214" y="2143"/>
                    <a:pt x="3687" y="1922"/>
                  </a:cubicBezTo>
                  <a:lnTo>
                    <a:pt x="3687" y="1670"/>
                  </a:lnTo>
                  <a:cubicBezTo>
                    <a:pt x="3687" y="1418"/>
                    <a:pt x="3876" y="1229"/>
                    <a:pt x="4128" y="1229"/>
                  </a:cubicBezTo>
                  <a:close/>
                  <a:moveTo>
                    <a:pt x="4128" y="0"/>
                  </a:moveTo>
                  <a:cubicBezTo>
                    <a:pt x="1828" y="0"/>
                    <a:pt x="0" y="1859"/>
                    <a:pt x="0" y="4128"/>
                  </a:cubicBezTo>
                  <a:cubicBezTo>
                    <a:pt x="0" y="6427"/>
                    <a:pt x="1828" y="8286"/>
                    <a:pt x="4128" y="8286"/>
                  </a:cubicBezTo>
                  <a:cubicBezTo>
                    <a:pt x="6396" y="8286"/>
                    <a:pt x="8255" y="6427"/>
                    <a:pt x="8255" y="4128"/>
                  </a:cubicBezTo>
                  <a:cubicBezTo>
                    <a:pt x="8255" y="1859"/>
                    <a:pt x="6396" y="0"/>
                    <a:pt x="412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40"/>
            <p:cNvSpPr/>
            <p:nvPr/>
          </p:nvSpPr>
          <p:spPr>
            <a:xfrm>
              <a:off x="-62511100" y="4129100"/>
              <a:ext cx="159900" cy="74850"/>
            </a:xfrm>
            <a:custGeom>
              <a:rect b="b" l="l" r="r" t="t"/>
              <a:pathLst>
                <a:path extrusionOk="0" h="2994" w="6396">
                  <a:moveTo>
                    <a:pt x="3214" y="1"/>
                  </a:moveTo>
                  <a:cubicBezTo>
                    <a:pt x="1450" y="1"/>
                    <a:pt x="0" y="662"/>
                    <a:pt x="0" y="1513"/>
                  </a:cubicBezTo>
                  <a:cubicBezTo>
                    <a:pt x="0" y="2332"/>
                    <a:pt x="1450" y="2993"/>
                    <a:pt x="3214" y="2993"/>
                  </a:cubicBezTo>
                  <a:cubicBezTo>
                    <a:pt x="4947" y="2993"/>
                    <a:pt x="6396" y="2332"/>
                    <a:pt x="6396" y="1513"/>
                  </a:cubicBezTo>
                  <a:cubicBezTo>
                    <a:pt x="6396" y="662"/>
                    <a:pt x="4947" y="1"/>
                    <a:pt x="32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40"/>
            <p:cNvSpPr/>
            <p:nvPr/>
          </p:nvSpPr>
          <p:spPr>
            <a:xfrm>
              <a:off x="-62511100" y="4207075"/>
              <a:ext cx="110275" cy="59875"/>
            </a:xfrm>
            <a:custGeom>
              <a:rect b="b" l="l" r="r" t="t"/>
              <a:pathLst>
                <a:path extrusionOk="0" h="2395" w="4411">
                  <a:moveTo>
                    <a:pt x="0" y="0"/>
                  </a:moveTo>
                  <a:lnTo>
                    <a:pt x="0" y="1135"/>
                  </a:lnTo>
                  <a:cubicBezTo>
                    <a:pt x="0" y="1450"/>
                    <a:pt x="347" y="1765"/>
                    <a:pt x="882" y="2017"/>
                  </a:cubicBezTo>
                  <a:cubicBezTo>
                    <a:pt x="1355" y="2237"/>
                    <a:pt x="2332" y="2395"/>
                    <a:pt x="3151" y="2395"/>
                  </a:cubicBezTo>
                  <a:lnTo>
                    <a:pt x="3308" y="2395"/>
                  </a:lnTo>
                  <a:cubicBezTo>
                    <a:pt x="3560" y="1733"/>
                    <a:pt x="3907" y="1135"/>
                    <a:pt x="4411" y="631"/>
                  </a:cubicBezTo>
                  <a:lnTo>
                    <a:pt x="4411" y="631"/>
                  </a:lnTo>
                  <a:cubicBezTo>
                    <a:pt x="4033" y="694"/>
                    <a:pt x="3623" y="757"/>
                    <a:pt x="3182" y="757"/>
                  </a:cubicBezTo>
                  <a:cubicBezTo>
                    <a:pt x="2363" y="757"/>
                    <a:pt x="1261" y="599"/>
                    <a:pt x="567" y="316"/>
                  </a:cubicBezTo>
                  <a:cubicBezTo>
                    <a:pt x="347" y="221"/>
                    <a:pt x="158" y="127"/>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40"/>
            <p:cNvSpPr/>
            <p:nvPr/>
          </p:nvSpPr>
          <p:spPr>
            <a:xfrm>
              <a:off x="-62511100" y="4329950"/>
              <a:ext cx="106350" cy="59875"/>
            </a:xfrm>
            <a:custGeom>
              <a:rect b="b" l="l" r="r" t="t"/>
              <a:pathLst>
                <a:path extrusionOk="0" h="2395" w="4254">
                  <a:moveTo>
                    <a:pt x="0" y="0"/>
                  </a:moveTo>
                  <a:lnTo>
                    <a:pt x="0" y="1197"/>
                  </a:lnTo>
                  <a:cubicBezTo>
                    <a:pt x="0" y="1701"/>
                    <a:pt x="1355" y="2395"/>
                    <a:pt x="3182" y="2395"/>
                  </a:cubicBezTo>
                  <a:cubicBezTo>
                    <a:pt x="3560" y="2395"/>
                    <a:pt x="3907" y="2363"/>
                    <a:pt x="4254" y="2332"/>
                  </a:cubicBezTo>
                  <a:cubicBezTo>
                    <a:pt x="3875" y="1859"/>
                    <a:pt x="3560" y="1355"/>
                    <a:pt x="3340" y="756"/>
                  </a:cubicBezTo>
                  <a:lnTo>
                    <a:pt x="3182" y="756"/>
                  </a:lnTo>
                  <a:cubicBezTo>
                    <a:pt x="2363" y="756"/>
                    <a:pt x="1261" y="599"/>
                    <a:pt x="567" y="315"/>
                  </a:cubicBezTo>
                  <a:cubicBezTo>
                    <a:pt x="347" y="252"/>
                    <a:pt x="158" y="12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40"/>
            <p:cNvSpPr/>
            <p:nvPr/>
          </p:nvSpPr>
          <p:spPr>
            <a:xfrm>
              <a:off x="-62511900" y="4268500"/>
              <a:ext cx="78000" cy="60675"/>
            </a:xfrm>
            <a:custGeom>
              <a:rect b="b" l="l" r="r" t="t"/>
              <a:pathLst>
                <a:path extrusionOk="0" h="2427" w="3120">
                  <a:moveTo>
                    <a:pt x="1" y="1"/>
                  </a:moveTo>
                  <a:lnTo>
                    <a:pt x="1" y="1167"/>
                  </a:lnTo>
                  <a:lnTo>
                    <a:pt x="32" y="1167"/>
                  </a:lnTo>
                  <a:cubicBezTo>
                    <a:pt x="32" y="1482"/>
                    <a:pt x="379" y="1797"/>
                    <a:pt x="914" y="2017"/>
                  </a:cubicBezTo>
                  <a:cubicBezTo>
                    <a:pt x="1387" y="2238"/>
                    <a:pt x="2332" y="2395"/>
                    <a:pt x="3120" y="2427"/>
                  </a:cubicBezTo>
                  <a:cubicBezTo>
                    <a:pt x="3057" y="2143"/>
                    <a:pt x="3025" y="1860"/>
                    <a:pt x="3025" y="1608"/>
                  </a:cubicBezTo>
                  <a:cubicBezTo>
                    <a:pt x="3025" y="1324"/>
                    <a:pt x="3088" y="1041"/>
                    <a:pt x="3120" y="757"/>
                  </a:cubicBezTo>
                  <a:cubicBezTo>
                    <a:pt x="2332" y="757"/>
                    <a:pt x="1230" y="599"/>
                    <a:pt x="536" y="316"/>
                  </a:cubicBezTo>
                  <a:cubicBezTo>
                    <a:pt x="347" y="253"/>
                    <a:pt x="158" y="127"/>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0" name="Google Shape;1130;p40"/>
          <p:cNvGrpSpPr/>
          <p:nvPr/>
        </p:nvGrpSpPr>
        <p:grpSpPr>
          <a:xfrm>
            <a:off x="4387912" y="3639966"/>
            <a:ext cx="368186" cy="366364"/>
            <a:chOff x="-63679950" y="3360375"/>
            <a:chExt cx="318225" cy="316650"/>
          </a:xfrm>
        </p:grpSpPr>
        <p:sp>
          <p:nvSpPr>
            <p:cNvPr id="1131" name="Google Shape;1131;p40"/>
            <p:cNvSpPr/>
            <p:nvPr/>
          </p:nvSpPr>
          <p:spPr>
            <a:xfrm>
              <a:off x="-63497200" y="3423400"/>
              <a:ext cx="40975" cy="40975"/>
            </a:xfrm>
            <a:custGeom>
              <a:rect b="b" l="l" r="r" t="t"/>
              <a:pathLst>
                <a:path extrusionOk="0" h="1639" w="1639">
                  <a:moveTo>
                    <a:pt x="819" y="0"/>
                  </a:moveTo>
                  <a:cubicBezTo>
                    <a:pt x="378" y="0"/>
                    <a:pt x="0" y="378"/>
                    <a:pt x="0" y="819"/>
                  </a:cubicBezTo>
                  <a:cubicBezTo>
                    <a:pt x="0" y="1260"/>
                    <a:pt x="378" y="1638"/>
                    <a:pt x="819" y="1638"/>
                  </a:cubicBezTo>
                  <a:cubicBezTo>
                    <a:pt x="1260" y="1638"/>
                    <a:pt x="1638" y="1260"/>
                    <a:pt x="1638" y="819"/>
                  </a:cubicBezTo>
                  <a:cubicBezTo>
                    <a:pt x="1638" y="378"/>
                    <a:pt x="1260" y="0"/>
                    <a:pt x="81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40"/>
            <p:cNvSpPr/>
            <p:nvPr/>
          </p:nvSpPr>
          <p:spPr>
            <a:xfrm>
              <a:off x="-63516900" y="3485625"/>
              <a:ext cx="79575" cy="29950"/>
            </a:xfrm>
            <a:custGeom>
              <a:rect b="b" l="l" r="r" t="t"/>
              <a:pathLst>
                <a:path extrusionOk="0" h="1198" w="3183">
                  <a:moveTo>
                    <a:pt x="1607" y="0"/>
                  </a:moveTo>
                  <a:cubicBezTo>
                    <a:pt x="820" y="0"/>
                    <a:pt x="190" y="504"/>
                    <a:pt x="1" y="1197"/>
                  </a:cubicBezTo>
                  <a:lnTo>
                    <a:pt x="3183" y="1197"/>
                  </a:lnTo>
                  <a:cubicBezTo>
                    <a:pt x="3025" y="504"/>
                    <a:pt x="2395" y="0"/>
                    <a:pt x="16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40"/>
            <p:cNvSpPr/>
            <p:nvPr/>
          </p:nvSpPr>
          <p:spPr>
            <a:xfrm>
              <a:off x="-63618500" y="3360375"/>
              <a:ext cx="256775" cy="256600"/>
            </a:xfrm>
            <a:custGeom>
              <a:rect b="b" l="l" r="r" t="t"/>
              <a:pathLst>
                <a:path extrusionOk="0" h="10264" w="10271">
                  <a:moveTo>
                    <a:pt x="5703" y="1639"/>
                  </a:moveTo>
                  <a:cubicBezTo>
                    <a:pt x="6616" y="1639"/>
                    <a:pt x="7373" y="2395"/>
                    <a:pt x="7373" y="3309"/>
                  </a:cubicBezTo>
                  <a:cubicBezTo>
                    <a:pt x="7373" y="3750"/>
                    <a:pt x="7215" y="4128"/>
                    <a:pt x="6900" y="4443"/>
                  </a:cubicBezTo>
                  <a:cubicBezTo>
                    <a:pt x="7625" y="4884"/>
                    <a:pt x="8192" y="5672"/>
                    <a:pt x="8192" y="6617"/>
                  </a:cubicBezTo>
                  <a:cubicBezTo>
                    <a:pt x="8160" y="6900"/>
                    <a:pt x="8003" y="7058"/>
                    <a:pt x="7751" y="7058"/>
                  </a:cubicBezTo>
                  <a:lnTo>
                    <a:pt x="3623" y="7058"/>
                  </a:lnTo>
                  <a:cubicBezTo>
                    <a:pt x="3371" y="7058"/>
                    <a:pt x="3214" y="6837"/>
                    <a:pt x="3214" y="6617"/>
                  </a:cubicBezTo>
                  <a:cubicBezTo>
                    <a:pt x="3214" y="5672"/>
                    <a:pt x="3749" y="4884"/>
                    <a:pt x="4537" y="4443"/>
                  </a:cubicBezTo>
                  <a:cubicBezTo>
                    <a:pt x="4254" y="4128"/>
                    <a:pt x="4065" y="3718"/>
                    <a:pt x="4065" y="3309"/>
                  </a:cubicBezTo>
                  <a:cubicBezTo>
                    <a:pt x="4065" y="2395"/>
                    <a:pt x="4789" y="1639"/>
                    <a:pt x="5703" y="1639"/>
                  </a:cubicBezTo>
                  <a:close/>
                  <a:moveTo>
                    <a:pt x="5703" y="1"/>
                  </a:moveTo>
                  <a:cubicBezTo>
                    <a:pt x="3182" y="1"/>
                    <a:pt x="1135" y="2049"/>
                    <a:pt x="1135" y="4569"/>
                  </a:cubicBezTo>
                  <a:cubicBezTo>
                    <a:pt x="1135" y="5609"/>
                    <a:pt x="1481" y="6648"/>
                    <a:pt x="2206" y="7467"/>
                  </a:cubicBezTo>
                  <a:lnTo>
                    <a:pt x="1607" y="8066"/>
                  </a:lnTo>
                  <a:lnTo>
                    <a:pt x="756" y="7184"/>
                  </a:lnTo>
                  <a:cubicBezTo>
                    <a:pt x="678" y="7121"/>
                    <a:pt x="567" y="7089"/>
                    <a:pt x="457" y="7089"/>
                  </a:cubicBezTo>
                  <a:cubicBezTo>
                    <a:pt x="347" y="7089"/>
                    <a:pt x="237" y="7121"/>
                    <a:pt x="158" y="7184"/>
                  </a:cubicBezTo>
                  <a:cubicBezTo>
                    <a:pt x="0" y="7341"/>
                    <a:pt x="0" y="7625"/>
                    <a:pt x="158" y="7783"/>
                  </a:cubicBezTo>
                  <a:lnTo>
                    <a:pt x="1324" y="8980"/>
                  </a:lnTo>
                  <a:lnTo>
                    <a:pt x="2521" y="10145"/>
                  </a:lnTo>
                  <a:cubicBezTo>
                    <a:pt x="2600" y="10224"/>
                    <a:pt x="2710" y="10264"/>
                    <a:pt x="2820" y="10264"/>
                  </a:cubicBezTo>
                  <a:cubicBezTo>
                    <a:pt x="2930" y="10264"/>
                    <a:pt x="3041" y="10224"/>
                    <a:pt x="3119" y="10145"/>
                  </a:cubicBezTo>
                  <a:cubicBezTo>
                    <a:pt x="3277" y="9988"/>
                    <a:pt x="3277" y="9704"/>
                    <a:pt x="3119" y="9547"/>
                  </a:cubicBezTo>
                  <a:lnTo>
                    <a:pt x="2237" y="8696"/>
                  </a:lnTo>
                  <a:lnTo>
                    <a:pt x="2836" y="8098"/>
                  </a:lnTo>
                  <a:cubicBezTo>
                    <a:pt x="3655" y="8759"/>
                    <a:pt x="4695" y="9169"/>
                    <a:pt x="5734" y="9169"/>
                  </a:cubicBezTo>
                  <a:cubicBezTo>
                    <a:pt x="8255" y="9169"/>
                    <a:pt x="10271" y="7121"/>
                    <a:pt x="10271" y="4632"/>
                  </a:cubicBezTo>
                  <a:cubicBezTo>
                    <a:pt x="10239" y="2049"/>
                    <a:pt x="8223" y="1"/>
                    <a:pt x="57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40"/>
            <p:cNvSpPr/>
            <p:nvPr/>
          </p:nvSpPr>
          <p:spPr>
            <a:xfrm>
              <a:off x="-63679950" y="3576200"/>
              <a:ext cx="102425" cy="100825"/>
            </a:xfrm>
            <a:custGeom>
              <a:rect b="b" l="l" r="r" t="t"/>
              <a:pathLst>
                <a:path extrusionOk="0" h="4033" w="4097">
                  <a:moveTo>
                    <a:pt x="2332" y="0"/>
                  </a:moveTo>
                  <a:lnTo>
                    <a:pt x="159" y="2142"/>
                  </a:lnTo>
                  <a:cubicBezTo>
                    <a:pt x="1" y="2300"/>
                    <a:pt x="1" y="2584"/>
                    <a:pt x="159" y="2741"/>
                  </a:cubicBezTo>
                  <a:lnTo>
                    <a:pt x="1356" y="3938"/>
                  </a:lnTo>
                  <a:cubicBezTo>
                    <a:pt x="1434" y="4001"/>
                    <a:pt x="1545" y="4033"/>
                    <a:pt x="1655" y="4033"/>
                  </a:cubicBezTo>
                  <a:cubicBezTo>
                    <a:pt x="1765" y="4033"/>
                    <a:pt x="1876" y="4001"/>
                    <a:pt x="1954" y="3938"/>
                  </a:cubicBezTo>
                  <a:lnTo>
                    <a:pt x="4097" y="1764"/>
                  </a:lnTo>
                  <a:lnTo>
                    <a:pt x="233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5" name="Google Shape;1135;p40"/>
          <p:cNvGrpSpPr/>
          <p:nvPr/>
        </p:nvGrpSpPr>
        <p:grpSpPr>
          <a:xfrm>
            <a:off x="1357551" y="4010278"/>
            <a:ext cx="370934" cy="367521"/>
            <a:chOff x="-63679950" y="4093450"/>
            <a:chExt cx="320600" cy="317650"/>
          </a:xfrm>
        </p:grpSpPr>
        <p:sp>
          <p:nvSpPr>
            <p:cNvPr id="1136" name="Google Shape;1136;p40"/>
            <p:cNvSpPr/>
            <p:nvPr/>
          </p:nvSpPr>
          <p:spPr>
            <a:xfrm>
              <a:off x="-63595650" y="4093450"/>
              <a:ext cx="236300" cy="230425"/>
            </a:xfrm>
            <a:custGeom>
              <a:rect b="b" l="l" r="r" t="t"/>
              <a:pathLst>
                <a:path extrusionOk="0" h="9217" w="9452">
                  <a:moveTo>
                    <a:pt x="3387" y="836"/>
                  </a:moveTo>
                  <a:cubicBezTo>
                    <a:pt x="3497" y="836"/>
                    <a:pt x="3607" y="875"/>
                    <a:pt x="3686" y="954"/>
                  </a:cubicBezTo>
                  <a:cubicBezTo>
                    <a:pt x="3844" y="1111"/>
                    <a:pt x="3844" y="1395"/>
                    <a:pt x="3686" y="1553"/>
                  </a:cubicBezTo>
                  <a:lnTo>
                    <a:pt x="1638" y="3600"/>
                  </a:lnTo>
                  <a:cubicBezTo>
                    <a:pt x="1560" y="3679"/>
                    <a:pt x="1449" y="3718"/>
                    <a:pt x="1339" y="3718"/>
                  </a:cubicBezTo>
                  <a:cubicBezTo>
                    <a:pt x="1229" y="3718"/>
                    <a:pt x="1118" y="3679"/>
                    <a:pt x="1040" y="3600"/>
                  </a:cubicBezTo>
                  <a:cubicBezTo>
                    <a:pt x="882" y="3443"/>
                    <a:pt x="882" y="3159"/>
                    <a:pt x="1040" y="3002"/>
                  </a:cubicBezTo>
                  <a:lnTo>
                    <a:pt x="3088" y="954"/>
                  </a:lnTo>
                  <a:cubicBezTo>
                    <a:pt x="3166" y="875"/>
                    <a:pt x="3277" y="836"/>
                    <a:pt x="3387" y="836"/>
                  </a:cubicBezTo>
                  <a:close/>
                  <a:moveTo>
                    <a:pt x="8081" y="5530"/>
                  </a:moveTo>
                  <a:cubicBezTo>
                    <a:pt x="8191" y="5530"/>
                    <a:pt x="8302" y="5569"/>
                    <a:pt x="8380" y="5648"/>
                  </a:cubicBezTo>
                  <a:cubicBezTo>
                    <a:pt x="8538" y="5806"/>
                    <a:pt x="8538" y="6089"/>
                    <a:pt x="8380" y="6247"/>
                  </a:cubicBezTo>
                  <a:lnTo>
                    <a:pt x="6333" y="8295"/>
                  </a:lnTo>
                  <a:cubicBezTo>
                    <a:pt x="6254" y="8358"/>
                    <a:pt x="6143" y="8389"/>
                    <a:pt x="6033" y="8389"/>
                  </a:cubicBezTo>
                  <a:cubicBezTo>
                    <a:pt x="5923" y="8389"/>
                    <a:pt x="5813" y="8358"/>
                    <a:pt x="5734" y="8295"/>
                  </a:cubicBezTo>
                  <a:cubicBezTo>
                    <a:pt x="5576" y="8137"/>
                    <a:pt x="5576" y="7853"/>
                    <a:pt x="5734" y="7696"/>
                  </a:cubicBezTo>
                  <a:lnTo>
                    <a:pt x="7782" y="5648"/>
                  </a:lnTo>
                  <a:cubicBezTo>
                    <a:pt x="7861" y="5569"/>
                    <a:pt x="7971" y="5530"/>
                    <a:pt x="8081" y="5530"/>
                  </a:cubicBezTo>
                  <a:close/>
                  <a:moveTo>
                    <a:pt x="3414" y="1"/>
                  </a:moveTo>
                  <a:cubicBezTo>
                    <a:pt x="3095" y="1"/>
                    <a:pt x="2772" y="119"/>
                    <a:pt x="2520" y="355"/>
                  </a:cubicBezTo>
                  <a:lnTo>
                    <a:pt x="473" y="2403"/>
                  </a:lnTo>
                  <a:cubicBezTo>
                    <a:pt x="0" y="2876"/>
                    <a:pt x="0" y="3663"/>
                    <a:pt x="473" y="4199"/>
                  </a:cubicBezTo>
                  <a:cubicBezTo>
                    <a:pt x="700" y="4406"/>
                    <a:pt x="1008" y="4544"/>
                    <a:pt x="1345" y="4544"/>
                  </a:cubicBezTo>
                  <a:cubicBezTo>
                    <a:pt x="1522" y="4544"/>
                    <a:pt x="1706" y="4506"/>
                    <a:pt x="1890" y="4419"/>
                  </a:cubicBezTo>
                  <a:lnTo>
                    <a:pt x="4915" y="7444"/>
                  </a:lnTo>
                  <a:cubicBezTo>
                    <a:pt x="4663" y="7980"/>
                    <a:pt x="4789" y="8515"/>
                    <a:pt x="5135" y="8862"/>
                  </a:cubicBezTo>
                  <a:cubicBezTo>
                    <a:pt x="5372" y="9098"/>
                    <a:pt x="5687" y="9216"/>
                    <a:pt x="6010" y="9216"/>
                  </a:cubicBezTo>
                  <a:cubicBezTo>
                    <a:pt x="6333" y="9216"/>
                    <a:pt x="6663" y="9098"/>
                    <a:pt x="6931" y="8862"/>
                  </a:cubicBezTo>
                  <a:lnTo>
                    <a:pt x="8979" y="6814"/>
                  </a:lnTo>
                  <a:cubicBezTo>
                    <a:pt x="9452" y="6341"/>
                    <a:pt x="9452" y="5554"/>
                    <a:pt x="8979" y="5050"/>
                  </a:cubicBezTo>
                  <a:cubicBezTo>
                    <a:pt x="8757" y="4828"/>
                    <a:pt x="8445" y="4696"/>
                    <a:pt x="8117" y="4696"/>
                  </a:cubicBezTo>
                  <a:cubicBezTo>
                    <a:pt x="7933" y="4696"/>
                    <a:pt x="7743" y="4738"/>
                    <a:pt x="7561" y="4829"/>
                  </a:cubicBezTo>
                  <a:lnTo>
                    <a:pt x="4505" y="1773"/>
                  </a:lnTo>
                  <a:cubicBezTo>
                    <a:pt x="4757" y="1269"/>
                    <a:pt x="4631" y="733"/>
                    <a:pt x="4285" y="355"/>
                  </a:cubicBezTo>
                  <a:cubicBezTo>
                    <a:pt x="4048" y="119"/>
                    <a:pt x="3733" y="1"/>
                    <a:pt x="34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40"/>
            <p:cNvSpPr/>
            <p:nvPr/>
          </p:nvSpPr>
          <p:spPr>
            <a:xfrm>
              <a:off x="-63679950" y="4233850"/>
              <a:ext cx="177250" cy="177250"/>
            </a:xfrm>
            <a:custGeom>
              <a:rect b="b" l="l" r="r" t="t"/>
              <a:pathLst>
                <a:path extrusionOk="0" h="7090" w="7090">
                  <a:moveTo>
                    <a:pt x="5325" y="1"/>
                  </a:moveTo>
                  <a:lnTo>
                    <a:pt x="4160" y="1166"/>
                  </a:lnTo>
                  <a:cubicBezTo>
                    <a:pt x="4081" y="1088"/>
                    <a:pt x="3971" y="1048"/>
                    <a:pt x="3860" y="1048"/>
                  </a:cubicBezTo>
                  <a:cubicBezTo>
                    <a:pt x="3750" y="1048"/>
                    <a:pt x="3640" y="1088"/>
                    <a:pt x="3561" y="1166"/>
                  </a:cubicBezTo>
                  <a:lnTo>
                    <a:pt x="474" y="4254"/>
                  </a:lnTo>
                  <a:cubicBezTo>
                    <a:pt x="159" y="4569"/>
                    <a:pt x="1" y="4947"/>
                    <a:pt x="1" y="5419"/>
                  </a:cubicBezTo>
                  <a:cubicBezTo>
                    <a:pt x="1" y="5861"/>
                    <a:pt x="159" y="6302"/>
                    <a:pt x="474" y="6617"/>
                  </a:cubicBezTo>
                  <a:cubicBezTo>
                    <a:pt x="789" y="6932"/>
                    <a:pt x="1214" y="7089"/>
                    <a:pt x="1639" y="7089"/>
                  </a:cubicBezTo>
                  <a:cubicBezTo>
                    <a:pt x="2065" y="7089"/>
                    <a:pt x="2490" y="6932"/>
                    <a:pt x="2805" y="6617"/>
                  </a:cubicBezTo>
                  <a:lnTo>
                    <a:pt x="5892" y="3529"/>
                  </a:lnTo>
                  <a:cubicBezTo>
                    <a:pt x="6081" y="3372"/>
                    <a:pt x="6081" y="3088"/>
                    <a:pt x="5924" y="2931"/>
                  </a:cubicBezTo>
                  <a:lnTo>
                    <a:pt x="7090" y="1765"/>
                  </a:lnTo>
                  <a:lnTo>
                    <a:pt x="53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40"/>
            <p:cNvSpPr/>
            <p:nvPr/>
          </p:nvSpPr>
          <p:spPr>
            <a:xfrm>
              <a:off x="-63548400" y="4348850"/>
              <a:ext cx="185900" cy="62250"/>
            </a:xfrm>
            <a:custGeom>
              <a:rect b="b" l="l" r="r" t="t"/>
              <a:pathLst>
                <a:path extrusionOk="0" h="2490" w="7436">
                  <a:moveTo>
                    <a:pt x="2048" y="0"/>
                  </a:moveTo>
                  <a:cubicBezTo>
                    <a:pt x="1355" y="0"/>
                    <a:pt x="819" y="536"/>
                    <a:pt x="819" y="1229"/>
                  </a:cubicBezTo>
                  <a:lnTo>
                    <a:pt x="819" y="1639"/>
                  </a:lnTo>
                  <a:lnTo>
                    <a:pt x="410" y="1639"/>
                  </a:lnTo>
                  <a:cubicBezTo>
                    <a:pt x="189" y="1639"/>
                    <a:pt x="0" y="1859"/>
                    <a:pt x="0" y="2048"/>
                  </a:cubicBezTo>
                  <a:cubicBezTo>
                    <a:pt x="0" y="2269"/>
                    <a:pt x="189" y="2489"/>
                    <a:pt x="410" y="2489"/>
                  </a:cubicBezTo>
                  <a:lnTo>
                    <a:pt x="7026" y="2489"/>
                  </a:lnTo>
                  <a:cubicBezTo>
                    <a:pt x="7278" y="2489"/>
                    <a:pt x="7435" y="2269"/>
                    <a:pt x="7435" y="2048"/>
                  </a:cubicBezTo>
                  <a:cubicBezTo>
                    <a:pt x="7435" y="1859"/>
                    <a:pt x="7246" y="1639"/>
                    <a:pt x="6994" y="1639"/>
                  </a:cubicBezTo>
                  <a:lnTo>
                    <a:pt x="6616" y="1639"/>
                  </a:lnTo>
                  <a:lnTo>
                    <a:pt x="6616" y="1229"/>
                  </a:lnTo>
                  <a:cubicBezTo>
                    <a:pt x="6616" y="536"/>
                    <a:pt x="6049" y="0"/>
                    <a:pt x="53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2" name="Shape 1142"/>
        <p:cNvGrpSpPr/>
        <p:nvPr/>
      </p:nvGrpSpPr>
      <p:grpSpPr>
        <a:xfrm>
          <a:off x="0" y="0"/>
          <a:ext cx="0" cy="0"/>
          <a:chOff x="0" y="0"/>
          <a:chExt cx="0" cy="0"/>
        </a:xfrm>
      </p:grpSpPr>
      <p:sp>
        <p:nvSpPr>
          <p:cNvPr id="1143" name="Google Shape;1143;p41"/>
          <p:cNvSpPr txBox="1"/>
          <p:nvPr>
            <p:ph type="title"/>
          </p:nvPr>
        </p:nvSpPr>
        <p:spPr>
          <a:xfrm>
            <a:off x="720000" y="570550"/>
            <a:ext cx="77034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International politics thesis infographics</a:t>
            </a:r>
            <a:endParaRPr/>
          </a:p>
        </p:txBody>
      </p:sp>
      <p:grpSp>
        <p:nvGrpSpPr>
          <p:cNvPr id="1144" name="Google Shape;1144;p41"/>
          <p:cNvGrpSpPr/>
          <p:nvPr/>
        </p:nvGrpSpPr>
        <p:grpSpPr>
          <a:xfrm>
            <a:off x="720000" y="1461175"/>
            <a:ext cx="2426700" cy="3048900"/>
            <a:chOff x="720000" y="1461175"/>
            <a:chExt cx="2426700" cy="3048900"/>
          </a:xfrm>
        </p:grpSpPr>
        <p:sp>
          <p:nvSpPr>
            <p:cNvPr id="1145" name="Google Shape;1145;p41"/>
            <p:cNvSpPr/>
            <p:nvPr/>
          </p:nvSpPr>
          <p:spPr>
            <a:xfrm>
              <a:off x="720000" y="1461175"/>
              <a:ext cx="2426700" cy="3048900"/>
            </a:xfrm>
            <a:prstGeom prst="roundRect">
              <a:avLst>
                <a:gd fmla="val 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6" name="Google Shape;1146;p41"/>
            <p:cNvGrpSpPr/>
            <p:nvPr/>
          </p:nvGrpSpPr>
          <p:grpSpPr>
            <a:xfrm>
              <a:off x="1190400" y="1589425"/>
              <a:ext cx="1485925" cy="2690025"/>
              <a:chOff x="1190400" y="1589425"/>
              <a:chExt cx="1485925" cy="2690025"/>
            </a:xfrm>
          </p:grpSpPr>
          <p:sp>
            <p:nvSpPr>
              <p:cNvPr id="1147" name="Google Shape;1147;p41"/>
              <p:cNvSpPr txBox="1"/>
              <p:nvPr/>
            </p:nvSpPr>
            <p:spPr>
              <a:xfrm>
                <a:off x="1190425" y="2065385"/>
                <a:ext cx="1485900" cy="500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2000">
                    <a:solidFill>
                      <a:schemeClr val="dk1"/>
                    </a:solidFill>
                    <a:latin typeface="Oswald"/>
                    <a:ea typeface="Oswald"/>
                    <a:cs typeface="Oswald"/>
                    <a:sym typeface="Oswald"/>
                  </a:rPr>
                  <a:t>Agreement</a:t>
                </a:r>
                <a:endParaRPr b="1" sz="2000">
                  <a:solidFill>
                    <a:schemeClr val="dk1"/>
                  </a:solidFill>
                  <a:latin typeface="Oswald"/>
                  <a:ea typeface="Oswald"/>
                  <a:cs typeface="Oswald"/>
                  <a:sym typeface="Oswald"/>
                </a:endParaRPr>
              </a:p>
            </p:txBody>
          </p:sp>
          <p:sp>
            <p:nvSpPr>
              <p:cNvPr id="1148" name="Google Shape;1148;p41"/>
              <p:cNvSpPr txBox="1"/>
              <p:nvPr/>
            </p:nvSpPr>
            <p:spPr>
              <a:xfrm>
                <a:off x="1190400" y="2412984"/>
                <a:ext cx="1485900" cy="866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a:solidFill>
                      <a:schemeClr val="dk1"/>
                    </a:solidFill>
                    <a:latin typeface="Montserrat"/>
                    <a:ea typeface="Montserrat"/>
                    <a:cs typeface="Montserrat"/>
                    <a:sym typeface="Montserrat"/>
                  </a:rPr>
                  <a:t>Mercury is the closest planet to the Sun</a:t>
                </a:r>
                <a:endParaRPr>
                  <a:solidFill>
                    <a:schemeClr val="dk1"/>
                  </a:solidFill>
                  <a:latin typeface="Montserrat"/>
                  <a:ea typeface="Montserrat"/>
                  <a:cs typeface="Montserrat"/>
                  <a:sym typeface="Montserrat"/>
                </a:endParaRPr>
              </a:p>
            </p:txBody>
          </p:sp>
          <p:sp>
            <p:nvSpPr>
              <p:cNvPr id="1149" name="Google Shape;1149;p41"/>
              <p:cNvSpPr txBox="1"/>
              <p:nvPr/>
            </p:nvSpPr>
            <p:spPr>
              <a:xfrm>
                <a:off x="1555038" y="3947650"/>
                <a:ext cx="756600" cy="33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2000">
                    <a:solidFill>
                      <a:schemeClr val="dk1"/>
                    </a:solidFill>
                    <a:latin typeface="Oswald"/>
                    <a:ea typeface="Oswald"/>
                    <a:cs typeface="Oswald"/>
                    <a:sym typeface="Oswald"/>
                  </a:rPr>
                  <a:t>50%</a:t>
                </a:r>
                <a:endParaRPr b="1" sz="2000">
                  <a:solidFill>
                    <a:schemeClr val="dk1"/>
                  </a:solidFill>
                  <a:latin typeface="Oswald"/>
                  <a:ea typeface="Oswald"/>
                  <a:cs typeface="Oswald"/>
                  <a:sym typeface="Oswald"/>
                </a:endParaRPr>
              </a:p>
            </p:txBody>
          </p:sp>
          <p:sp>
            <p:nvSpPr>
              <p:cNvPr id="1150" name="Google Shape;1150;p41"/>
              <p:cNvSpPr/>
              <p:nvPr/>
            </p:nvSpPr>
            <p:spPr>
              <a:xfrm>
                <a:off x="1555050" y="1589425"/>
                <a:ext cx="756600" cy="500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2000">
                    <a:solidFill>
                      <a:schemeClr val="dk1"/>
                    </a:solidFill>
                    <a:latin typeface="Oswald"/>
                    <a:ea typeface="Oswald"/>
                    <a:cs typeface="Oswald"/>
                    <a:sym typeface="Oswald"/>
                  </a:rPr>
                  <a:t>01</a:t>
                </a:r>
                <a:endParaRPr b="1" sz="2000">
                  <a:solidFill>
                    <a:schemeClr val="dk1"/>
                  </a:solidFill>
                  <a:latin typeface="Oswald"/>
                  <a:ea typeface="Oswald"/>
                  <a:cs typeface="Oswald"/>
                  <a:sym typeface="Oswald"/>
                </a:endParaRPr>
              </a:p>
            </p:txBody>
          </p:sp>
        </p:grpSp>
      </p:grpSp>
      <p:grpSp>
        <p:nvGrpSpPr>
          <p:cNvPr id="1151" name="Google Shape;1151;p41"/>
          <p:cNvGrpSpPr/>
          <p:nvPr/>
        </p:nvGrpSpPr>
        <p:grpSpPr>
          <a:xfrm>
            <a:off x="3358650" y="1461175"/>
            <a:ext cx="2426700" cy="3048900"/>
            <a:chOff x="3358650" y="1461175"/>
            <a:chExt cx="2426700" cy="3048900"/>
          </a:xfrm>
        </p:grpSpPr>
        <p:sp>
          <p:nvSpPr>
            <p:cNvPr id="1152" name="Google Shape;1152;p41"/>
            <p:cNvSpPr/>
            <p:nvPr/>
          </p:nvSpPr>
          <p:spPr>
            <a:xfrm>
              <a:off x="3358650" y="1461175"/>
              <a:ext cx="2426700" cy="3048900"/>
            </a:xfrm>
            <a:prstGeom prst="roundRect">
              <a:avLst>
                <a:gd fmla="val 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53" name="Google Shape;1153;p41"/>
            <p:cNvGrpSpPr/>
            <p:nvPr/>
          </p:nvGrpSpPr>
          <p:grpSpPr>
            <a:xfrm>
              <a:off x="3829031" y="1589425"/>
              <a:ext cx="1485931" cy="2690025"/>
              <a:chOff x="3829031" y="1589425"/>
              <a:chExt cx="1485931" cy="2690025"/>
            </a:xfrm>
          </p:grpSpPr>
          <p:sp>
            <p:nvSpPr>
              <p:cNvPr id="1154" name="Google Shape;1154;p41"/>
              <p:cNvSpPr txBox="1"/>
              <p:nvPr/>
            </p:nvSpPr>
            <p:spPr>
              <a:xfrm>
                <a:off x="3829062" y="2065373"/>
                <a:ext cx="1485900" cy="500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2000">
                    <a:solidFill>
                      <a:schemeClr val="dk1"/>
                    </a:solidFill>
                    <a:latin typeface="Oswald"/>
                    <a:ea typeface="Oswald"/>
                    <a:cs typeface="Oswald"/>
                    <a:sym typeface="Oswald"/>
                  </a:rPr>
                  <a:t>Referendum</a:t>
                </a:r>
                <a:endParaRPr b="1" sz="2000">
                  <a:solidFill>
                    <a:schemeClr val="dk1"/>
                  </a:solidFill>
                  <a:latin typeface="Oswald"/>
                  <a:ea typeface="Oswald"/>
                  <a:cs typeface="Oswald"/>
                  <a:sym typeface="Oswald"/>
                </a:endParaRPr>
              </a:p>
            </p:txBody>
          </p:sp>
          <p:sp>
            <p:nvSpPr>
              <p:cNvPr id="1155" name="Google Shape;1155;p41"/>
              <p:cNvSpPr txBox="1"/>
              <p:nvPr/>
            </p:nvSpPr>
            <p:spPr>
              <a:xfrm>
                <a:off x="3829031" y="2412975"/>
                <a:ext cx="1485900" cy="866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a:solidFill>
                      <a:schemeClr val="dk1"/>
                    </a:solidFill>
                    <a:latin typeface="Montserrat"/>
                    <a:ea typeface="Montserrat"/>
                    <a:cs typeface="Montserrat"/>
                    <a:sym typeface="Montserrat"/>
                  </a:rPr>
                  <a:t>Pluto is now considered a dwarf planet</a:t>
                </a:r>
                <a:endParaRPr>
                  <a:solidFill>
                    <a:schemeClr val="dk1"/>
                  </a:solidFill>
                  <a:latin typeface="Montserrat"/>
                  <a:ea typeface="Montserrat"/>
                  <a:cs typeface="Montserrat"/>
                  <a:sym typeface="Montserrat"/>
                </a:endParaRPr>
              </a:p>
            </p:txBody>
          </p:sp>
          <p:sp>
            <p:nvSpPr>
              <p:cNvPr id="1156" name="Google Shape;1156;p41"/>
              <p:cNvSpPr txBox="1"/>
              <p:nvPr/>
            </p:nvSpPr>
            <p:spPr>
              <a:xfrm>
                <a:off x="4193673" y="3947650"/>
                <a:ext cx="756600" cy="33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2000">
                    <a:solidFill>
                      <a:schemeClr val="dk1"/>
                    </a:solidFill>
                    <a:latin typeface="Oswald"/>
                    <a:ea typeface="Oswald"/>
                    <a:cs typeface="Oswald"/>
                    <a:sym typeface="Oswald"/>
                  </a:rPr>
                  <a:t>25%</a:t>
                </a:r>
                <a:endParaRPr b="1" sz="2000">
                  <a:solidFill>
                    <a:schemeClr val="dk1"/>
                  </a:solidFill>
                  <a:latin typeface="Oswald"/>
                  <a:ea typeface="Oswald"/>
                  <a:cs typeface="Oswald"/>
                  <a:sym typeface="Oswald"/>
                </a:endParaRPr>
              </a:p>
            </p:txBody>
          </p:sp>
          <p:sp>
            <p:nvSpPr>
              <p:cNvPr id="1157" name="Google Shape;1157;p41"/>
              <p:cNvSpPr/>
              <p:nvPr/>
            </p:nvSpPr>
            <p:spPr>
              <a:xfrm>
                <a:off x="4193675" y="1589425"/>
                <a:ext cx="756600" cy="500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2000">
                    <a:solidFill>
                      <a:schemeClr val="dk1"/>
                    </a:solidFill>
                    <a:latin typeface="Oswald"/>
                    <a:ea typeface="Oswald"/>
                    <a:cs typeface="Oswald"/>
                    <a:sym typeface="Oswald"/>
                  </a:rPr>
                  <a:t>02</a:t>
                </a:r>
                <a:endParaRPr b="1" sz="2000">
                  <a:solidFill>
                    <a:schemeClr val="dk1"/>
                  </a:solidFill>
                  <a:latin typeface="Oswald"/>
                  <a:ea typeface="Oswald"/>
                  <a:cs typeface="Oswald"/>
                  <a:sym typeface="Oswald"/>
                </a:endParaRPr>
              </a:p>
            </p:txBody>
          </p:sp>
        </p:grpSp>
      </p:grpSp>
      <p:grpSp>
        <p:nvGrpSpPr>
          <p:cNvPr id="1158" name="Google Shape;1158;p41"/>
          <p:cNvGrpSpPr/>
          <p:nvPr/>
        </p:nvGrpSpPr>
        <p:grpSpPr>
          <a:xfrm>
            <a:off x="5997300" y="1461175"/>
            <a:ext cx="2426700" cy="3048900"/>
            <a:chOff x="5997300" y="1461175"/>
            <a:chExt cx="2426700" cy="3048900"/>
          </a:xfrm>
        </p:grpSpPr>
        <p:sp>
          <p:nvSpPr>
            <p:cNvPr id="1159" name="Google Shape;1159;p41"/>
            <p:cNvSpPr/>
            <p:nvPr/>
          </p:nvSpPr>
          <p:spPr>
            <a:xfrm>
              <a:off x="5997300" y="1461175"/>
              <a:ext cx="2426700" cy="3048900"/>
            </a:xfrm>
            <a:prstGeom prst="roundRect">
              <a:avLst>
                <a:gd fmla="val 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60" name="Google Shape;1160;p41"/>
            <p:cNvGrpSpPr/>
            <p:nvPr/>
          </p:nvGrpSpPr>
          <p:grpSpPr>
            <a:xfrm>
              <a:off x="6467700" y="1589425"/>
              <a:ext cx="1485900" cy="2690025"/>
              <a:chOff x="6467700" y="1589425"/>
              <a:chExt cx="1485900" cy="2690025"/>
            </a:xfrm>
          </p:grpSpPr>
          <p:sp>
            <p:nvSpPr>
              <p:cNvPr id="1161" name="Google Shape;1161;p41"/>
              <p:cNvSpPr txBox="1"/>
              <p:nvPr/>
            </p:nvSpPr>
            <p:spPr>
              <a:xfrm>
                <a:off x="6467700" y="2065373"/>
                <a:ext cx="1485900" cy="500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2000">
                    <a:solidFill>
                      <a:schemeClr val="dk1"/>
                    </a:solidFill>
                    <a:latin typeface="Oswald"/>
                    <a:ea typeface="Oswald"/>
                    <a:cs typeface="Oswald"/>
                    <a:sym typeface="Oswald"/>
                  </a:rPr>
                  <a:t>Threaty</a:t>
                </a:r>
                <a:endParaRPr b="1" sz="2000">
                  <a:solidFill>
                    <a:schemeClr val="dk1"/>
                  </a:solidFill>
                  <a:latin typeface="Oswald"/>
                  <a:ea typeface="Oswald"/>
                  <a:cs typeface="Oswald"/>
                  <a:sym typeface="Oswald"/>
                </a:endParaRPr>
              </a:p>
            </p:txBody>
          </p:sp>
          <p:sp>
            <p:nvSpPr>
              <p:cNvPr id="1162" name="Google Shape;1162;p41"/>
              <p:cNvSpPr txBox="1"/>
              <p:nvPr/>
            </p:nvSpPr>
            <p:spPr>
              <a:xfrm>
                <a:off x="6467700" y="2412975"/>
                <a:ext cx="1485900" cy="866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a:solidFill>
                      <a:schemeClr val="dk1"/>
                    </a:solidFill>
                    <a:latin typeface="Montserrat"/>
                    <a:ea typeface="Montserrat"/>
                    <a:cs typeface="Montserrat"/>
                    <a:sym typeface="Montserrat"/>
                  </a:rPr>
                  <a:t>Jupiter is the biggest planet of them all</a:t>
                </a:r>
                <a:endParaRPr>
                  <a:solidFill>
                    <a:schemeClr val="dk1"/>
                  </a:solidFill>
                  <a:latin typeface="Montserrat"/>
                  <a:ea typeface="Montserrat"/>
                  <a:cs typeface="Montserrat"/>
                  <a:sym typeface="Montserrat"/>
                </a:endParaRPr>
              </a:p>
            </p:txBody>
          </p:sp>
          <p:sp>
            <p:nvSpPr>
              <p:cNvPr id="1163" name="Google Shape;1163;p41"/>
              <p:cNvSpPr txBox="1"/>
              <p:nvPr/>
            </p:nvSpPr>
            <p:spPr>
              <a:xfrm>
                <a:off x="6832338" y="3947650"/>
                <a:ext cx="756600" cy="33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2000">
                    <a:solidFill>
                      <a:schemeClr val="dk1"/>
                    </a:solidFill>
                    <a:latin typeface="Oswald"/>
                    <a:ea typeface="Oswald"/>
                    <a:cs typeface="Oswald"/>
                    <a:sym typeface="Oswald"/>
                  </a:rPr>
                  <a:t>75%</a:t>
                </a:r>
                <a:endParaRPr b="1" sz="2000">
                  <a:solidFill>
                    <a:schemeClr val="dk1"/>
                  </a:solidFill>
                  <a:latin typeface="Oswald"/>
                  <a:ea typeface="Oswald"/>
                  <a:cs typeface="Oswald"/>
                  <a:sym typeface="Oswald"/>
                </a:endParaRPr>
              </a:p>
            </p:txBody>
          </p:sp>
          <p:sp>
            <p:nvSpPr>
              <p:cNvPr id="1164" name="Google Shape;1164;p41"/>
              <p:cNvSpPr/>
              <p:nvPr/>
            </p:nvSpPr>
            <p:spPr>
              <a:xfrm>
                <a:off x="6832300" y="1589425"/>
                <a:ext cx="756600" cy="500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2000">
                    <a:solidFill>
                      <a:schemeClr val="dk1"/>
                    </a:solidFill>
                    <a:latin typeface="Oswald"/>
                    <a:ea typeface="Oswald"/>
                    <a:cs typeface="Oswald"/>
                    <a:sym typeface="Oswald"/>
                  </a:rPr>
                  <a:t>03</a:t>
                </a:r>
                <a:endParaRPr b="1" sz="2000">
                  <a:solidFill>
                    <a:schemeClr val="dk1"/>
                  </a:solidFill>
                  <a:latin typeface="Oswald"/>
                  <a:ea typeface="Oswald"/>
                  <a:cs typeface="Oswald"/>
                  <a:sym typeface="Oswald"/>
                </a:endParaRPr>
              </a:p>
            </p:txBody>
          </p:sp>
        </p:grpSp>
      </p:grpSp>
      <p:sp>
        <p:nvSpPr>
          <p:cNvPr id="1165" name="Google Shape;1165;p41"/>
          <p:cNvSpPr/>
          <p:nvPr/>
        </p:nvSpPr>
        <p:spPr>
          <a:xfrm>
            <a:off x="3829063" y="3393984"/>
            <a:ext cx="1485900" cy="331800"/>
          </a:xfrm>
          <a:prstGeom prst="roundRect">
            <a:avLst>
              <a:gd fmla="val 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41"/>
          <p:cNvSpPr/>
          <p:nvPr/>
        </p:nvSpPr>
        <p:spPr>
          <a:xfrm>
            <a:off x="3829069" y="3393984"/>
            <a:ext cx="364500" cy="331800"/>
          </a:xfrm>
          <a:prstGeom prst="roundRect">
            <a:avLst>
              <a:gd fmla="val 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41"/>
          <p:cNvSpPr/>
          <p:nvPr/>
        </p:nvSpPr>
        <p:spPr>
          <a:xfrm>
            <a:off x="1190400" y="3393984"/>
            <a:ext cx="1485900" cy="331800"/>
          </a:xfrm>
          <a:prstGeom prst="roundRect">
            <a:avLst>
              <a:gd fmla="val 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41"/>
          <p:cNvSpPr/>
          <p:nvPr/>
        </p:nvSpPr>
        <p:spPr>
          <a:xfrm>
            <a:off x="1190400" y="3393984"/>
            <a:ext cx="756600" cy="331800"/>
          </a:xfrm>
          <a:prstGeom prst="roundRect">
            <a:avLst>
              <a:gd fmla="val 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41"/>
          <p:cNvSpPr/>
          <p:nvPr/>
        </p:nvSpPr>
        <p:spPr>
          <a:xfrm>
            <a:off x="6467738" y="3393984"/>
            <a:ext cx="1485900" cy="331800"/>
          </a:xfrm>
          <a:prstGeom prst="roundRect">
            <a:avLst>
              <a:gd fmla="val 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41"/>
          <p:cNvSpPr/>
          <p:nvPr/>
        </p:nvSpPr>
        <p:spPr>
          <a:xfrm>
            <a:off x="6467747" y="3393984"/>
            <a:ext cx="1121100" cy="331800"/>
          </a:xfrm>
          <a:prstGeom prst="roundRect">
            <a:avLst>
              <a:gd fmla="val 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4" name="Shape 1174"/>
        <p:cNvGrpSpPr/>
        <p:nvPr/>
      </p:nvGrpSpPr>
      <p:grpSpPr>
        <a:xfrm>
          <a:off x="0" y="0"/>
          <a:ext cx="0" cy="0"/>
          <a:chOff x="0" y="0"/>
          <a:chExt cx="0" cy="0"/>
        </a:xfrm>
      </p:grpSpPr>
      <p:grpSp>
        <p:nvGrpSpPr>
          <p:cNvPr id="1175" name="Google Shape;1175;p42"/>
          <p:cNvGrpSpPr/>
          <p:nvPr/>
        </p:nvGrpSpPr>
        <p:grpSpPr>
          <a:xfrm>
            <a:off x="6690605" y="1461175"/>
            <a:ext cx="1737000" cy="3048900"/>
            <a:chOff x="6690605" y="1461175"/>
            <a:chExt cx="1737000" cy="3048900"/>
          </a:xfrm>
        </p:grpSpPr>
        <p:sp>
          <p:nvSpPr>
            <p:cNvPr id="1176" name="Google Shape;1176;p42"/>
            <p:cNvSpPr/>
            <p:nvPr/>
          </p:nvSpPr>
          <p:spPr>
            <a:xfrm>
              <a:off x="6690605" y="1461175"/>
              <a:ext cx="1737000" cy="3048900"/>
            </a:xfrm>
            <a:prstGeom prst="roundRect">
              <a:avLst>
                <a:gd fmla="val 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42"/>
            <p:cNvSpPr txBox="1"/>
            <p:nvPr/>
          </p:nvSpPr>
          <p:spPr>
            <a:xfrm>
              <a:off x="6744455" y="3191414"/>
              <a:ext cx="1629300" cy="448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2000">
                  <a:solidFill>
                    <a:schemeClr val="dk2"/>
                  </a:solidFill>
                  <a:latin typeface="Oswald"/>
                  <a:ea typeface="Oswald"/>
                  <a:cs typeface="Oswald"/>
                  <a:sym typeface="Oswald"/>
                </a:rPr>
                <a:t>Pluto</a:t>
              </a:r>
              <a:endParaRPr b="1" sz="2000">
                <a:solidFill>
                  <a:schemeClr val="dk2"/>
                </a:solidFill>
                <a:latin typeface="Oswald"/>
                <a:ea typeface="Oswald"/>
                <a:cs typeface="Oswald"/>
                <a:sym typeface="Oswald"/>
              </a:endParaRPr>
            </a:p>
          </p:txBody>
        </p:sp>
        <p:sp>
          <p:nvSpPr>
            <p:cNvPr id="1178" name="Google Shape;1178;p42"/>
            <p:cNvSpPr txBox="1"/>
            <p:nvPr/>
          </p:nvSpPr>
          <p:spPr>
            <a:xfrm>
              <a:off x="6744453" y="3543863"/>
              <a:ext cx="1629300" cy="966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a:solidFill>
                    <a:schemeClr val="dk2"/>
                  </a:solidFill>
                  <a:latin typeface="Montserrat"/>
                  <a:ea typeface="Montserrat"/>
                  <a:cs typeface="Montserrat"/>
                  <a:sym typeface="Montserrat"/>
                </a:rPr>
                <a:t>Pluto is considered a dwarf planet</a:t>
              </a:r>
              <a:endParaRPr>
                <a:solidFill>
                  <a:schemeClr val="dk2"/>
                </a:solidFill>
                <a:latin typeface="Montserrat"/>
                <a:ea typeface="Montserrat"/>
                <a:cs typeface="Montserrat"/>
                <a:sym typeface="Montserrat"/>
              </a:endParaRPr>
            </a:p>
          </p:txBody>
        </p:sp>
      </p:grpSp>
      <p:grpSp>
        <p:nvGrpSpPr>
          <p:cNvPr id="1179" name="Google Shape;1179;p42"/>
          <p:cNvGrpSpPr/>
          <p:nvPr/>
        </p:nvGrpSpPr>
        <p:grpSpPr>
          <a:xfrm>
            <a:off x="4697074" y="1461175"/>
            <a:ext cx="1737000" cy="3048900"/>
            <a:chOff x="4697074" y="1461175"/>
            <a:chExt cx="1737000" cy="3048900"/>
          </a:xfrm>
        </p:grpSpPr>
        <p:sp>
          <p:nvSpPr>
            <p:cNvPr id="1180" name="Google Shape;1180;p42"/>
            <p:cNvSpPr/>
            <p:nvPr/>
          </p:nvSpPr>
          <p:spPr>
            <a:xfrm>
              <a:off x="4697074" y="1461175"/>
              <a:ext cx="1737000" cy="3048900"/>
            </a:xfrm>
            <a:prstGeom prst="roundRect">
              <a:avLst>
                <a:gd fmla="val 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42"/>
            <p:cNvSpPr txBox="1"/>
            <p:nvPr/>
          </p:nvSpPr>
          <p:spPr>
            <a:xfrm>
              <a:off x="4750924" y="1567889"/>
              <a:ext cx="1629300" cy="448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2000">
                  <a:solidFill>
                    <a:schemeClr val="dk1"/>
                  </a:solidFill>
                  <a:latin typeface="Oswald"/>
                  <a:ea typeface="Oswald"/>
                  <a:cs typeface="Oswald"/>
                  <a:sym typeface="Oswald"/>
                </a:rPr>
                <a:t>Venus</a:t>
              </a:r>
              <a:endParaRPr b="1" sz="2000">
                <a:solidFill>
                  <a:schemeClr val="dk1"/>
                </a:solidFill>
                <a:latin typeface="Oswald"/>
                <a:ea typeface="Oswald"/>
                <a:cs typeface="Oswald"/>
                <a:sym typeface="Oswald"/>
              </a:endParaRPr>
            </a:p>
          </p:txBody>
        </p:sp>
        <p:sp>
          <p:nvSpPr>
            <p:cNvPr id="1182" name="Google Shape;1182;p42"/>
            <p:cNvSpPr txBox="1"/>
            <p:nvPr/>
          </p:nvSpPr>
          <p:spPr>
            <a:xfrm>
              <a:off x="4750928" y="1920387"/>
              <a:ext cx="1629300" cy="966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a:solidFill>
                    <a:schemeClr val="dk1"/>
                  </a:solidFill>
                  <a:latin typeface="Montserrat"/>
                  <a:ea typeface="Montserrat"/>
                  <a:cs typeface="Montserrat"/>
                  <a:sym typeface="Montserrat"/>
                </a:rPr>
                <a:t>Venus is the second planet from the Sun</a:t>
              </a:r>
              <a:endParaRPr>
                <a:solidFill>
                  <a:schemeClr val="dk1"/>
                </a:solidFill>
                <a:latin typeface="Montserrat"/>
                <a:ea typeface="Montserrat"/>
                <a:cs typeface="Montserrat"/>
                <a:sym typeface="Montserrat"/>
              </a:endParaRPr>
            </a:p>
          </p:txBody>
        </p:sp>
      </p:grpSp>
      <p:grpSp>
        <p:nvGrpSpPr>
          <p:cNvPr id="1183" name="Google Shape;1183;p42"/>
          <p:cNvGrpSpPr/>
          <p:nvPr/>
        </p:nvGrpSpPr>
        <p:grpSpPr>
          <a:xfrm>
            <a:off x="2703543" y="1461175"/>
            <a:ext cx="1737000" cy="3048900"/>
            <a:chOff x="2703543" y="1461175"/>
            <a:chExt cx="1737000" cy="3048900"/>
          </a:xfrm>
        </p:grpSpPr>
        <p:sp>
          <p:nvSpPr>
            <p:cNvPr id="1184" name="Google Shape;1184;p42"/>
            <p:cNvSpPr/>
            <p:nvPr/>
          </p:nvSpPr>
          <p:spPr>
            <a:xfrm>
              <a:off x="2703543" y="1461175"/>
              <a:ext cx="1737000" cy="3048900"/>
            </a:xfrm>
            <a:prstGeom prst="roundRect">
              <a:avLst>
                <a:gd fmla="val 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42"/>
            <p:cNvSpPr txBox="1"/>
            <p:nvPr/>
          </p:nvSpPr>
          <p:spPr>
            <a:xfrm>
              <a:off x="2757393" y="3191414"/>
              <a:ext cx="1629300" cy="448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2000">
                  <a:solidFill>
                    <a:schemeClr val="dk2"/>
                  </a:solidFill>
                  <a:latin typeface="Oswald"/>
                  <a:ea typeface="Oswald"/>
                  <a:cs typeface="Oswald"/>
                  <a:sym typeface="Oswald"/>
                </a:rPr>
                <a:t>Mercury</a:t>
              </a:r>
              <a:endParaRPr b="1" sz="2000">
                <a:solidFill>
                  <a:schemeClr val="dk2"/>
                </a:solidFill>
                <a:latin typeface="Oswald"/>
                <a:ea typeface="Oswald"/>
                <a:cs typeface="Oswald"/>
                <a:sym typeface="Oswald"/>
              </a:endParaRPr>
            </a:p>
          </p:txBody>
        </p:sp>
        <p:sp>
          <p:nvSpPr>
            <p:cNvPr id="1186" name="Google Shape;1186;p42"/>
            <p:cNvSpPr txBox="1"/>
            <p:nvPr/>
          </p:nvSpPr>
          <p:spPr>
            <a:xfrm>
              <a:off x="2757400" y="3543863"/>
              <a:ext cx="1629300" cy="966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a:solidFill>
                    <a:schemeClr val="dk2"/>
                  </a:solidFill>
                  <a:latin typeface="Montserrat"/>
                  <a:ea typeface="Montserrat"/>
                  <a:cs typeface="Montserrat"/>
                  <a:sym typeface="Montserrat"/>
                </a:rPr>
                <a:t>Mercury is the closest planet to the Sun</a:t>
              </a:r>
              <a:endParaRPr>
                <a:solidFill>
                  <a:schemeClr val="dk2"/>
                </a:solidFill>
                <a:latin typeface="Montserrat"/>
                <a:ea typeface="Montserrat"/>
                <a:cs typeface="Montserrat"/>
                <a:sym typeface="Montserrat"/>
              </a:endParaRPr>
            </a:p>
          </p:txBody>
        </p:sp>
      </p:grpSp>
      <p:grpSp>
        <p:nvGrpSpPr>
          <p:cNvPr id="1187" name="Google Shape;1187;p42"/>
          <p:cNvGrpSpPr/>
          <p:nvPr/>
        </p:nvGrpSpPr>
        <p:grpSpPr>
          <a:xfrm>
            <a:off x="710013" y="1461175"/>
            <a:ext cx="1737000" cy="3048900"/>
            <a:chOff x="710013" y="1461175"/>
            <a:chExt cx="1737000" cy="3048900"/>
          </a:xfrm>
        </p:grpSpPr>
        <p:sp>
          <p:nvSpPr>
            <p:cNvPr id="1188" name="Google Shape;1188;p42"/>
            <p:cNvSpPr/>
            <p:nvPr/>
          </p:nvSpPr>
          <p:spPr>
            <a:xfrm>
              <a:off x="710013" y="1461175"/>
              <a:ext cx="1737000" cy="3048900"/>
            </a:xfrm>
            <a:prstGeom prst="roundRect">
              <a:avLst>
                <a:gd fmla="val 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42"/>
            <p:cNvSpPr txBox="1"/>
            <p:nvPr/>
          </p:nvSpPr>
          <p:spPr>
            <a:xfrm>
              <a:off x="763863" y="1567889"/>
              <a:ext cx="1629300" cy="448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2000">
                  <a:solidFill>
                    <a:schemeClr val="dk1"/>
                  </a:solidFill>
                  <a:latin typeface="Oswald"/>
                  <a:ea typeface="Oswald"/>
                  <a:cs typeface="Oswald"/>
                  <a:sym typeface="Oswald"/>
                </a:rPr>
                <a:t>Jupiter</a:t>
              </a:r>
              <a:endParaRPr b="1" sz="2000">
                <a:solidFill>
                  <a:schemeClr val="dk1"/>
                </a:solidFill>
                <a:latin typeface="Oswald"/>
                <a:ea typeface="Oswald"/>
                <a:cs typeface="Oswald"/>
                <a:sym typeface="Oswald"/>
              </a:endParaRPr>
            </a:p>
          </p:txBody>
        </p:sp>
        <p:sp>
          <p:nvSpPr>
            <p:cNvPr id="1190" name="Google Shape;1190;p42"/>
            <p:cNvSpPr txBox="1"/>
            <p:nvPr/>
          </p:nvSpPr>
          <p:spPr>
            <a:xfrm>
              <a:off x="763875" y="1920387"/>
              <a:ext cx="1629300" cy="966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a:solidFill>
                    <a:schemeClr val="dk1"/>
                  </a:solidFill>
                  <a:latin typeface="Montserrat"/>
                  <a:ea typeface="Montserrat"/>
                  <a:cs typeface="Montserrat"/>
                  <a:sym typeface="Montserrat"/>
                </a:rPr>
                <a:t>Jupiter is the biggest planet of them all</a:t>
              </a:r>
              <a:endParaRPr>
                <a:solidFill>
                  <a:schemeClr val="dk1"/>
                </a:solidFill>
                <a:latin typeface="Montserrat"/>
                <a:ea typeface="Montserrat"/>
                <a:cs typeface="Montserrat"/>
                <a:sym typeface="Montserrat"/>
              </a:endParaRPr>
            </a:p>
          </p:txBody>
        </p:sp>
      </p:grpSp>
      <p:sp>
        <p:nvSpPr>
          <p:cNvPr id="1191" name="Google Shape;1191;p42"/>
          <p:cNvSpPr txBox="1"/>
          <p:nvPr>
            <p:ph type="title"/>
          </p:nvPr>
        </p:nvSpPr>
        <p:spPr>
          <a:xfrm>
            <a:off x="720000" y="570550"/>
            <a:ext cx="77034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International politics thesis infographics</a:t>
            </a:r>
            <a:endParaRPr/>
          </a:p>
        </p:txBody>
      </p:sp>
      <p:sp>
        <p:nvSpPr>
          <p:cNvPr id="1192" name="Google Shape;1192;p42"/>
          <p:cNvSpPr/>
          <p:nvPr/>
        </p:nvSpPr>
        <p:spPr>
          <a:xfrm>
            <a:off x="3193743" y="1860850"/>
            <a:ext cx="756600" cy="756600"/>
          </a:xfrm>
          <a:prstGeom prst="roundRect">
            <a:avLst>
              <a:gd fmla="val 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42"/>
          <p:cNvSpPr/>
          <p:nvPr/>
        </p:nvSpPr>
        <p:spPr>
          <a:xfrm>
            <a:off x="5187274" y="3532725"/>
            <a:ext cx="756600" cy="756600"/>
          </a:xfrm>
          <a:prstGeom prst="roundRect">
            <a:avLst>
              <a:gd fmla="val 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94" name="Google Shape;1194;p42"/>
          <p:cNvCxnSpPr>
            <a:stCxn id="1182" idx="2"/>
            <a:endCxn id="1193" idx="0"/>
          </p:cNvCxnSpPr>
          <p:nvPr/>
        </p:nvCxnSpPr>
        <p:spPr>
          <a:xfrm>
            <a:off x="5565578" y="2886387"/>
            <a:ext cx="0" cy="646200"/>
          </a:xfrm>
          <a:prstGeom prst="straightConnector1">
            <a:avLst/>
          </a:prstGeom>
          <a:noFill/>
          <a:ln cap="flat" cmpd="sng" w="19050">
            <a:solidFill>
              <a:schemeClr val="dk1"/>
            </a:solidFill>
            <a:prstDash val="solid"/>
            <a:round/>
            <a:headEnd len="med" w="med" type="none"/>
            <a:tailEnd len="med" w="med" type="none"/>
          </a:ln>
        </p:spPr>
      </p:cxnSp>
      <p:cxnSp>
        <p:nvCxnSpPr>
          <p:cNvPr id="1195" name="Google Shape;1195;p42"/>
          <p:cNvCxnSpPr>
            <a:stCxn id="1192" idx="2"/>
            <a:endCxn id="1185" idx="0"/>
          </p:cNvCxnSpPr>
          <p:nvPr/>
        </p:nvCxnSpPr>
        <p:spPr>
          <a:xfrm>
            <a:off x="3572043" y="2617450"/>
            <a:ext cx="0" cy="573900"/>
          </a:xfrm>
          <a:prstGeom prst="straightConnector1">
            <a:avLst/>
          </a:prstGeom>
          <a:noFill/>
          <a:ln cap="flat" cmpd="sng" w="19050">
            <a:solidFill>
              <a:schemeClr val="dk1"/>
            </a:solidFill>
            <a:prstDash val="solid"/>
            <a:round/>
            <a:headEnd len="med" w="med" type="none"/>
            <a:tailEnd len="med" w="med" type="none"/>
          </a:ln>
        </p:spPr>
      </p:cxnSp>
      <p:sp>
        <p:nvSpPr>
          <p:cNvPr id="1196" name="Google Shape;1196;p42"/>
          <p:cNvSpPr/>
          <p:nvPr/>
        </p:nvSpPr>
        <p:spPr>
          <a:xfrm>
            <a:off x="1200213" y="3532725"/>
            <a:ext cx="756600" cy="756600"/>
          </a:xfrm>
          <a:prstGeom prst="roundRect">
            <a:avLst>
              <a:gd fmla="val 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42"/>
          <p:cNvSpPr/>
          <p:nvPr/>
        </p:nvSpPr>
        <p:spPr>
          <a:xfrm>
            <a:off x="7180805" y="1860850"/>
            <a:ext cx="756600" cy="756600"/>
          </a:xfrm>
          <a:prstGeom prst="roundRect">
            <a:avLst>
              <a:gd fmla="val 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98" name="Google Shape;1198;p42"/>
          <p:cNvCxnSpPr>
            <a:stCxn id="1190" idx="2"/>
            <a:endCxn id="1196" idx="0"/>
          </p:cNvCxnSpPr>
          <p:nvPr/>
        </p:nvCxnSpPr>
        <p:spPr>
          <a:xfrm>
            <a:off x="1578525" y="2886387"/>
            <a:ext cx="0" cy="646200"/>
          </a:xfrm>
          <a:prstGeom prst="straightConnector1">
            <a:avLst/>
          </a:prstGeom>
          <a:noFill/>
          <a:ln cap="flat" cmpd="sng" w="19050">
            <a:solidFill>
              <a:schemeClr val="dk1"/>
            </a:solidFill>
            <a:prstDash val="solid"/>
            <a:round/>
            <a:headEnd len="med" w="med" type="none"/>
            <a:tailEnd len="med" w="med" type="none"/>
          </a:ln>
        </p:spPr>
      </p:cxnSp>
      <p:cxnSp>
        <p:nvCxnSpPr>
          <p:cNvPr id="1199" name="Google Shape;1199;p42"/>
          <p:cNvCxnSpPr>
            <a:stCxn id="1197" idx="2"/>
            <a:endCxn id="1177" idx="0"/>
          </p:cNvCxnSpPr>
          <p:nvPr/>
        </p:nvCxnSpPr>
        <p:spPr>
          <a:xfrm>
            <a:off x="7559105" y="2617450"/>
            <a:ext cx="0" cy="573900"/>
          </a:xfrm>
          <a:prstGeom prst="straightConnector1">
            <a:avLst/>
          </a:prstGeom>
          <a:noFill/>
          <a:ln cap="flat" cmpd="sng" w="19050">
            <a:solidFill>
              <a:schemeClr val="dk1"/>
            </a:solidFill>
            <a:prstDash val="solid"/>
            <a:round/>
            <a:headEnd len="med" w="med" type="none"/>
            <a:tailEnd len="med" w="med" type="none"/>
          </a:ln>
        </p:spPr>
      </p:cxnSp>
      <p:grpSp>
        <p:nvGrpSpPr>
          <p:cNvPr id="1200" name="Google Shape;1200;p42"/>
          <p:cNvGrpSpPr/>
          <p:nvPr/>
        </p:nvGrpSpPr>
        <p:grpSpPr>
          <a:xfrm>
            <a:off x="7384043" y="2065502"/>
            <a:ext cx="352857" cy="347301"/>
            <a:chOff x="2404875" y="3592725"/>
            <a:chExt cx="298525" cy="293825"/>
          </a:xfrm>
        </p:grpSpPr>
        <p:sp>
          <p:nvSpPr>
            <p:cNvPr id="1201" name="Google Shape;1201;p42"/>
            <p:cNvSpPr/>
            <p:nvPr/>
          </p:nvSpPr>
          <p:spPr>
            <a:xfrm>
              <a:off x="2404875" y="3747900"/>
              <a:ext cx="52775" cy="138650"/>
            </a:xfrm>
            <a:custGeom>
              <a:rect b="b" l="l" r="r" t="t"/>
              <a:pathLst>
                <a:path extrusionOk="0" h="5546" w="2111">
                  <a:moveTo>
                    <a:pt x="378" y="0"/>
                  </a:moveTo>
                  <a:cubicBezTo>
                    <a:pt x="158" y="0"/>
                    <a:pt x="0" y="158"/>
                    <a:pt x="0" y="347"/>
                  </a:cubicBezTo>
                  <a:lnTo>
                    <a:pt x="0" y="5198"/>
                  </a:lnTo>
                  <a:cubicBezTo>
                    <a:pt x="0" y="5419"/>
                    <a:pt x="158" y="5545"/>
                    <a:pt x="378" y="5545"/>
                  </a:cubicBezTo>
                  <a:lnTo>
                    <a:pt x="1071" y="5545"/>
                  </a:lnTo>
                  <a:cubicBezTo>
                    <a:pt x="1670" y="5545"/>
                    <a:pt x="2111" y="5072"/>
                    <a:pt x="2111" y="4537"/>
                  </a:cubicBezTo>
                  <a:lnTo>
                    <a:pt x="2111" y="1040"/>
                  </a:lnTo>
                  <a:cubicBezTo>
                    <a:pt x="2111" y="441"/>
                    <a:pt x="1638" y="0"/>
                    <a:pt x="107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42"/>
            <p:cNvSpPr/>
            <p:nvPr/>
          </p:nvSpPr>
          <p:spPr>
            <a:xfrm>
              <a:off x="2458425" y="3592725"/>
              <a:ext cx="190625" cy="160700"/>
            </a:xfrm>
            <a:custGeom>
              <a:rect b="b" l="l" r="r" t="t"/>
              <a:pathLst>
                <a:path extrusionOk="0" h="6428" w="7625">
                  <a:moveTo>
                    <a:pt x="3781" y="631"/>
                  </a:moveTo>
                  <a:cubicBezTo>
                    <a:pt x="3970" y="631"/>
                    <a:pt x="4128" y="788"/>
                    <a:pt x="4128" y="977"/>
                  </a:cubicBezTo>
                  <a:lnTo>
                    <a:pt x="4128" y="1418"/>
                  </a:lnTo>
                  <a:cubicBezTo>
                    <a:pt x="4380" y="1481"/>
                    <a:pt x="4569" y="1639"/>
                    <a:pt x="4758" y="1860"/>
                  </a:cubicBezTo>
                  <a:cubicBezTo>
                    <a:pt x="4884" y="2017"/>
                    <a:pt x="4884" y="2206"/>
                    <a:pt x="4726" y="2332"/>
                  </a:cubicBezTo>
                  <a:cubicBezTo>
                    <a:pt x="4657" y="2373"/>
                    <a:pt x="4583" y="2397"/>
                    <a:pt x="4510" y="2397"/>
                  </a:cubicBezTo>
                  <a:cubicBezTo>
                    <a:pt x="4416" y="2397"/>
                    <a:pt x="4325" y="2358"/>
                    <a:pt x="4254" y="2269"/>
                  </a:cubicBezTo>
                  <a:cubicBezTo>
                    <a:pt x="4114" y="2106"/>
                    <a:pt x="3957" y="2012"/>
                    <a:pt x="3821" y="2012"/>
                  </a:cubicBezTo>
                  <a:cubicBezTo>
                    <a:pt x="3773" y="2012"/>
                    <a:pt x="3728" y="2024"/>
                    <a:pt x="3687" y="2049"/>
                  </a:cubicBezTo>
                  <a:cubicBezTo>
                    <a:pt x="3592" y="2080"/>
                    <a:pt x="3466" y="2238"/>
                    <a:pt x="3466" y="2364"/>
                  </a:cubicBezTo>
                  <a:cubicBezTo>
                    <a:pt x="3466" y="2553"/>
                    <a:pt x="3624" y="2710"/>
                    <a:pt x="3813" y="2710"/>
                  </a:cubicBezTo>
                  <a:cubicBezTo>
                    <a:pt x="4411" y="2710"/>
                    <a:pt x="4852" y="3183"/>
                    <a:pt x="4852" y="3750"/>
                  </a:cubicBezTo>
                  <a:cubicBezTo>
                    <a:pt x="4852" y="4159"/>
                    <a:pt x="4600" y="4537"/>
                    <a:pt x="4222" y="4663"/>
                  </a:cubicBezTo>
                  <a:lnTo>
                    <a:pt x="4159" y="4663"/>
                  </a:lnTo>
                  <a:lnTo>
                    <a:pt x="4159" y="5073"/>
                  </a:lnTo>
                  <a:cubicBezTo>
                    <a:pt x="4159" y="5262"/>
                    <a:pt x="4002" y="5420"/>
                    <a:pt x="3813" y="5420"/>
                  </a:cubicBezTo>
                  <a:cubicBezTo>
                    <a:pt x="3624" y="5420"/>
                    <a:pt x="3466" y="5262"/>
                    <a:pt x="3466" y="5073"/>
                  </a:cubicBezTo>
                  <a:lnTo>
                    <a:pt x="3466" y="4663"/>
                  </a:lnTo>
                  <a:cubicBezTo>
                    <a:pt x="3277" y="4600"/>
                    <a:pt x="3119" y="4537"/>
                    <a:pt x="2962" y="4348"/>
                  </a:cubicBezTo>
                  <a:cubicBezTo>
                    <a:pt x="2836" y="4254"/>
                    <a:pt x="2804" y="4002"/>
                    <a:pt x="2962" y="3876"/>
                  </a:cubicBezTo>
                  <a:cubicBezTo>
                    <a:pt x="3013" y="3825"/>
                    <a:pt x="3108" y="3793"/>
                    <a:pt x="3206" y="3793"/>
                  </a:cubicBezTo>
                  <a:cubicBezTo>
                    <a:pt x="3290" y="3793"/>
                    <a:pt x="3376" y="3817"/>
                    <a:pt x="3435" y="3876"/>
                  </a:cubicBezTo>
                  <a:cubicBezTo>
                    <a:pt x="3549" y="3990"/>
                    <a:pt x="3679" y="4071"/>
                    <a:pt x="3803" y="4071"/>
                  </a:cubicBezTo>
                  <a:cubicBezTo>
                    <a:pt x="3850" y="4071"/>
                    <a:pt x="3895" y="4059"/>
                    <a:pt x="3939" y="4033"/>
                  </a:cubicBezTo>
                  <a:cubicBezTo>
                    <a:pt x="4065" y="4002"/>
                    <a:pt x="4128" y="3844"/>
                    <a:pt x="4128" y="3718"/>
                  </a:cubicBezTo>
                  <a:cubicBezTo>
                    <a:pt x="4128" y="3529"/>
                    <a:pt x="3970" y="3372"/>
                    <a:pt x="3781" y="3372"/>
                  </a:cubicBezTo>
                  <a:cubicBezTo>
                    <a:pt x="3182" y="3372"/>
                    <a:pt x="2741" y="2899"/>
                    <a:pt x="2741" y="2364"/>
                  </a:cubicBezTo>
                  <a:cubicBezTo>
                    <a:pt x="2741" y="1954"/>
                    <a:pt x="3025" y="1576"/>
                    <a:pt x="3435" y="1418"/>
                  </a:cubicBezTo>
                  <a:lnTo>
                    <a:pt x="3435" y="977"/>
                  </a:lnTo>
                  <a:cubicBezTo>
                    <a:pt x="3435" y="788"/>
                    <a:pt x="3592" y="631"/>
                    <a:pt x="3781" y="631"/>
                  </a:cubicBezTo>
                  <a:close/>
                  <a:moveTo>
                    <a:pt x="3813" y="1"/>
                  </a:moveTo>
                  <a:cubicBezTo>
                    <a:pt x="1733" y="1"/>
                    <a:pt x="0" y="1734"/>
                    <a:pt x="0" y="3813"/>
                  </a:cubicBezTo>
                  <a:cubicBezTo>
                    <a:pt x="0" y="4537"/>
                    <a:pt x="190" y="5231"/>
                    <a:pt x="536" y="5829"/>
                  </a:cubicBezTo>
                  <a:cubicBezTo>
                    <a:pt x="1009" y="5546"/>
                    <a:pt x="1544" y="5420"/>
                    <a:pt x="2080" y="5420"/>
                  </a:cubicBezTo>
                  <a:cubicBezTo>
                    <a:pt x="2146" y="5414"/>
                    <a:pt x="2213" y="5411"/>
                    <a:pt x="2279" y="5411"/>
                  </a:cubicBezTo>
                  <a:cubicBezTo>
                    <a:pt x="2936" y="5411"/>
                    <a:pt x="3587" y="5692"/>
                    <a:pt x="4159" y="6207"/>
                  </a:cubicBezTo>
                  <a:lnTo>
                    <a:pt x="5892" y="6207"/>
                  </a:lnTo>
                  <a:cubicBezTo>
                    <a:pt x="6144" y="6207"/>
                    <a:pt x="6364" y="6302"/>
                    <a:pt x="6585" y="6428"/>
                  </a:cubicBezTo>
                  <a:cubicBezTo>
                    <a:pt x="7215" y="5735"/>
                    <a:pt x="7625" y="4789"/>
                    <a:pt x="7625" y="3813"/>
                  </a:cubicBezTo>
                  <a:cubicBezTo>
                    <a:pt x="7625" y="1734"/>
                    <a:pt x="5892" y="1"/>
                    <a:pt x="38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42"/>
            <p:cNvSpPr/>
            <p:nvPr/>
          </p:nvSpPr>
          <p:spPr>
            <a:xfrm>
              <a:off x="2474975" y="3742775"/>
              <a:ext cx="228425" cy="125650"/>
            </a:xfrm>
            <a:custGeom>
              <a:rect b="b" l="l" r="r" t="t"/>
              <a:pathLst>
                <a:path extrusionOk="0" h="5026" w="9137">
                  <a:moveTo>
                    <a:pt x="1422" y="0"/>
                  </a:moveTo>
                  <a:cubicBezTo>
                    <a:pt x="918" y="0"/>
                    <a:pt x="416" y="160"/>
                    <a:pt x="0" y="457"/>
                  </a:cubicBezTo>
                  <a:lnTo>
                    <a:pt x="0" y="5025"/>
                  </a:lnTo>
                  <a:lnTo>
                    <a:pt x="5230" y="5025"/>
                  </a:lnTo>
                  <a:cubicBezTo>
                    <a:pt x="5923" y="5025"/>
                    <a:pt x="6490" y="4679"/>
                    <a:pt x="6900" y="4143"/>
                  </a:cubicBezTo>
                  <a:lnTo>
                    <a:pt x="8916" y="1245"/>
                  </a:lnTo>
                  <a:cubicBezTo>
                    <a:pt x="9137" y="930"/>
                    <a:pt x="9074" y="489"/>
                    <a:pt x="8727" y="268"/>
                  </a:cubicBezTo>
                  <a:cubicBezTo>
                    <a:pt x="8633" y="221"/>
                    <a:pt x="8517" y="196"/>
                    <a:pt x="8398" y="196"/>
                  </a:cubicBezTo>
                  <a:cubicBezTo>
                    <a:pt x="8196" y="196"/>
                    <a:pt x="7983" y="268"/>
                    <a:pt x="7845" y="426"/>
                  </a:cubicBezTo>
                  <a:lnTo>
                    <a:pt x="5955" y="2726"/>
                  </a:lnTo>
                  <a:cubicBezTo>
                    <a:pt x="5829" y="2883"/>
                    <a:pt x="5545" y="2978"/>
                    <a:pt x="5419" y="2978"/>
                  </a:cubicBezTo>
                  <a:lnTo>
                    <a:pt x="3119" y="2978"/>
                  </a:lnTo>
                  <a:cubicBezTo>
                    <a:pt x="2899" y="2978"/>
                    <a:pt x="2741" y="2820"/>
                    <a:pt x="2741" y="2631"/>
                  </a:cubicBezTo>
                  <a:cubicBezTo>
                    <a:pt x="2741" y="2411"/>
                    <a:pt x="2899" y="2253"/>
                    <a:pt x="3119" y="2253"/>
                  </a:cubicBezTo>
                  <a:lnTo>
                    <a:pt x="5198" y="2253"/>
                  </a:lnTo>
                  <a:cubicBezTo>
                    <a:pt x="5576" y="2253"/>
                    <a:pt x="5923" y="1938"/>
                    <a:pt x="5923" y="1560"/>
                  </a:cubicBezTo>
                  <a:cubicBezTo>
                    <a:pt x="5923" y="1150"/>
                    <a:pt x="5576" y="835"/>
                    <a:pt x="5198" y="835"/>
                  </a:cubicBezTo>
                  <a:lnTo>
                    <a:pt x="3340" y="835"/>
                  </a:lnTo>
                  <a:cubicBezTo>
                    <a:pt x="3182" y="835"/>
                    <a:pt x="3088" y="741"/>
                    <a:pt x="2962" y="615"/>
                  </a:cubicBezTo>
                  <a:cubicBezTo>
                    <a:pt x="2773" y="426"/>
                    <a:pt x="2520" y="300"/>
                    <a:pt x="2300" y="174"/>
                  </a:cubicBezTo>
                  <a:cubicBezTo>
                    <a:pt x="2019" y="56"/>
                    <a:pt x="1720" y="0"/>
                    <a:pt x="142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4" name="Google Shape;1204;p42"/>
          <p:cNvGrpSpPr/>
          <p:nvPr/>
        </p:nvGrpSpPr>
        <p:grpSpPr>
          <a:xfrm>
            <a:off x="1403957" y="3737394"/>
            <a:ext cx="349133" cy="347272"/>
            <a:chOff x="3497300" y="3591950"/>
            <a:chExt cx="295375" cy="293800"/>
          </a:xfrm>
        </p:grpSpPr>
        <p:sp>
          <p:nvSpPr>
            <p:cNvPr id="1205" name="Google Shape;1205;p42"/>
            <p:cNvSpPr/>
            <p:nvPr/>
          </p:nvSpPr>
          <p:spPr>
            <a:xfrm>
              <a:off x="3628825" y="3724275"/>
              <a:ext cx="18150" cy="16550"/>
            </a:xfrm>
            <a:custGeom>
              <a:rect b="b" l="l" r="r" t="t"/>
              <a:pathLst>
                <a:path extrusionOk="0" h="662" w="726">
                  <a:moveTo>
                    <a:pt x="375" y="0"/>
                  </a:moveTo>
                  <a:cubicBezTo>
                    <a:pt x="292" y="0"/>
                    <a:pt x="206" y="32"/>
                    <a:pt x="127" y="95"/>
                  </a:cubicBezTo>
                  <a:cubicBezTo>
                    <a:pt x="1" y="221"/>
                    <a:pt x="1" y="441"/>
                    <a:pt x="127" y="567"/>
                  </a:cubicBezTo>
                  <a:cubicBezTo>
                    <a:pt x="190" y="630"/>
                    <a:pt x="277" y="662"/>
                    <a:pt x="363" y="662"/>
                  </a:cubicBezTo>
                  <a:cubicBezTo>
                    <a:pt x="450" y="662"/>
                    <a:pt x="536" y="630"/>
                    <a:pt x="599" y="567"/>
                  </a:cubicBezTo>
                  <a:cubicBezTo>
                    <a:pt x="725" y="441"/>
                    <a:pt x="725" y="221"/>
                    <a:pt x="599" y="95"/>
                  </a:cubicBezTo>
                  <a:cubicBezTo>
                    <a:pt x="536" y="32"/>
                    <a:pt x="458" y="0"/>
                    <a:pt x="3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42"/>
            <p:cNvSpPr/>
            <p:nvPr/>
          </p:nvSpPr>
          <p:spPr>
            <a:xfrm>
              <a:off x="3590250" y="3689400"/>
              <a:ext cx="94525" cy="86675"/>
            </a:xfrm>
            <a:custGeom>
              <a:rect b="b" l="l" r="r" t="t"/>
              <a:pathLst>
                <a:path extrusionOk="0" h="3467" w="3781">
                  <a:moveTo>
                    <a:pt x="1922" y="710"/>
                  </a:moveTo>
                  <a:cubicBezTo>
                    <a:pt x="2190" y="710"/>
                    <a:pt x="2458" y="812"/>
                    <a:pt x="2647" y="1017"/>
                  </a:cubicBezTo>
                  <a:cubicBezTo>
                    <a:pt x="3088" y="1395"/>
                    <a:pt x="3088" y="2088"/>
                    <a:pt x="2647" y="2466"/>
                  </a:cubicBezTo>
                  <a:cubicBezTo>
                    <a:pt x="2458" y="2671"/>
                    <a:pt x="2190" y="2773"/>
                    <a:pt x="1922" y="2773"/>
                  </a:cubicBezTo>
                  <a:cubicBezTo>
                    <a:pt x="1654" y="2773"/>
                    <a:pt x="1386" y="2671"/>
                    <a:pt x="1197" y="2466"/>
                  </a:cubicBezTo>
                  <a:cubicBezTo>
                    <a:pt x="788" y="2088"/>
                    <a:pt x="788" y="1395"/>
                    <a:pt x="1197" y="1017"/>
                  </a:cubicBezTo>
                  <a:cubicBezTo>
                    <a:pt x="1386" y="812"/>
                    <a:pt x="1654" y="710"/>
                    <a:pt x="1922" y="710"/>
                  </a:cubicBezTo>
                  <a:close/>
                  <a:moveTo>
                    <a:pt x="1930" y="1"/>
                  </a:moveTo>
                  <a:cubicBezTo>
                    <a:pt x="1489" y="1"/>
                    <a:pt x="1040" y="182"/>
                    <a:pt x="693" y="544"/>
                  </a:cubicBezTo>
                  <a:cubicBezTo>
                    <a:pt x="0" y="1206"/>
                    <a:pt x="0" y="2309"/>
                    <a:pt x="693" y="2970"/>
                  </a:cubicBezTo>
                  <a:cubicBezTo>
                    <a:pt x="1024" y="3301"/>
                    <a:pt x="1473" y="3466"/>
                    <a:pt x="1918" y="3466"/>
                  </a:cubicBezTo>
                  <a:cubicBezTo>
                    <a:pt x="2363" y="3466"/>
                    <a:pt x="2804" y="3301"/>
                    <a:pt x="3119" y="2970"/>
                  </a:cubicBezTo>
                  <a:cubicBezTo>
                    <a:pt x="3781" y="2309"/>
                    <a:pt x="3781" y="1206"/>
                    <a:pt x="3119" y="544"/>
                  </a:cubicBezTo>
                  <a:cubicBezTo>
                    <a:pt x="2804" y="182"/>
                    <a:pt x="2371" y="1"/>
                    <a:pt x="19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42"/>
            <p:cNvSpPr/>
            <p:nvPr/>
          </p:nvSpPr>
          <p:spPr>
            <a:xfrm>
              <a:off x="3674525" y="3601400"/>
              <a:ext cx="118150" cy="118950"/>
            </a:xfrm>
            <a:custGeom>
              <a:rect b="b" l="l" r="r" t="t"/>
              <a:pathLst>
                <a:path extrusionOk="0" h="4758" w="4726">
                  <a:moveTo>
                    <a:pt x="3533" y="0"/>
                  </a:moveTo>
                  <a:cubicBezTo>
                    <a:pt x="3442" y="0"/>
                    <a:pt x="3355" y="32"/>
                    <a:pt x="3308" y="95"/>
                  </a:cubicBezTo>
                  <a:lnTo>
                    <a:pt x="0" y="3308"/>
                  </a:lnTo>
                  <a:cubicBezTo>
                    <a:pt x="410" y="3623"/>
                    <a:pt x="788" y="4127"/>
                    <a:pt x="1953" y="4758"/>
                  </a:cubicBezTo>
                  <a:lnTo>
                    <a:pt x="4600" y="2678"/>
                  </a:lnTo>
                  <a:cubicBezTo>
                    <a:pt x="4663" y="2615"/>
                    <a:pt x="4726" y="2521"/>
                    <a:pt x="4726" y="2395"/>
                  </a:cubicBezTo>
                  <a:cubicBezTo>
                    <a:pt x="4726" y="1544"/>
                    <a:pt x="4348" y="693"/>
                    <a:pt x="3781" y="95"/>
                  </a:cubicBezTo>
                  <a:cubicBezTo>
                    <a:pt x="3718" y="32"/>
                    <a:pt x="3623" y="0"/>
                    <a:pt x="35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42"/>
            <p:cNvSpPr/>
            <p:nvPr/>
          </p:nvSpPr>
          <p:spPr>
            <a:xfrm>
              <a:off x="3631200" y="3774675"/>
              <a:ext cx="103200" cy="102400"/>
            </a:xfrm>
            <a:custGeom>
              <a:rect b="b" l="l" r="r" t="t"/>
              <a:pathLst>
                <a:path extrusionOk="0" h="4096" w="4128">
                  <a:moveTo>
                    <a:pt x="2048" y="0"/>
                  </a:moveTo>
                  <a:cubicBezTo>
                    <a:pt x="1985" y="32"/>
                    <a:pt x="1985" y="63"/>
                    <a:pt x="1954" y="126"/>
                  </a:cubicBezTo>
                  <a:cubicBezTo>
                    <a:pt x="1506" y="546"/>
                    <a:pt x="859" y="767"/>
                    <a:pt x="235" y="767"/>
                  </a:cubicBezTo>
                  <a:cubicBezTo>
                    <a:pt x="156" y="767"/>
                    <a:pt x="78" y="764"/>
                    <a:pt x="0" y="756"/>
                  </a:cubicBezTo>
                  <a:lnTo>
                    <a:pt x="0" y="756"/>
                  </a:lnTo>
                  <a:cubicBezTo>
                    <a:pt x="567" y="1670"/>
                    <a:pt x="1355" y="3749"/>
                    <a:pt x="1418" y="3875"/>
                  </a:cubicBezTo>
                  <a:cubicBezTo>
                    <a:pt x="1450" y="4001"/>
                    <a:pt x="1607" y="4096"/>
                    <a:pt x="1733" y="4096"/>
                  </a:cubicBezTo>
                  <a:cubicBezTo>
                    <a:pt x="1891" y="4096"/>
                    <a:pt x="1985" y="4033"/>
                    <a:pt x="2048" y="3875"/>
                  </a:cubicBezTo>
                  <a:lnTo>
                    <a:pt x="2426" y="2647"/>
                  </a:lnTo>
                  <a:lnTo>
                    <a:pt x="3182" y="2647"/>
                  </a:lnTo>
                  <a:cubicBezTo>
                    <a:pt x="4128" y="2647"/>
                    <a:pt x="2710" y="630"/>
                    <a:pt x="20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42"/>
            <p:cNvSpPr/>
            <p:nvPr/>
          </p:nvSpPr>
          <p:spPr>
            <a:xfrm>
              <a:off x="3691850" y="3726625"/>
              <a:ext cx="89800" cy="89050"/>
            </a:xfrm>
            <a:custGeom>
              <a:rect b="b" l="l" r="r" t="t"/>
              <a:pathLst>
                <a:path extrusionOk="0" h="3562" w="3592">
                  <a:moveTo>
                    <a:pt x="252" y="1"/>
                  </a:moveTo>
                  <a:cubicBezTo>
                    <a:pt x="284" y="410"/>
                    <a:pt x="189" y="883"/>
                    <a:pt x="0" y="1292"/>
                  </a:cubicBezTo>
                  <a:cubicBezTo>
                    <a:pt x="630" y="1922"/>
                    <a:pt x="1134" y="2615"/>
                    <a:pt x="1544" y="3466"/>
                  </a:cubicBezTo>
                  <a:cubicBezTo>
                    <a:pt x="1565" y="3530"/>
                    <a:pt x="1634" y="3562"/>
                    <a:pt x="1715" y="3562"/>
                  </a:cubicBezTo>
                  <a:cubicBezTo>
                    <a:pt x="1874" y="3562"/>
                    <a:pt x="2080" y="3443"/>
                    <a:pt x="2080" y="3214"/>
                  </a:cubicBezTo>
                  <a:lnTo>
                    <a:pt x="2080" y="2458"/>
                  </a:lnTo>
                  <a:lnTo>
                    <a:pt x="3308" y="2080"/>
                  </a:lnTo>
                  <a:cubicBezTo>
                    <a:pt x="3497" y="1985"/>
                    <a:pt x="3592" y="1891"/>
                    <a:pt x="3592" y="1733"/>
                  </a:cubicBezTo>
                  <a:cubicBezTo>
                    <a:pt x="3592" y="1576"/>
                    <a:pt x="3497" y="1450"/>
                    <a:pt x="3340" y="1418"/>
                  </a:cubicBezTo>
                  <a:cubicBezTo>
                    <a:pt x="3182" y="1355"/>
                    <a:pt x="1134" y="568"/>
                    <a:pt x="25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42"/>
            <p:cNvSpPr/>
            <p:nvPr/>
          </p:nvSpPr>
          <p:spPr>
            <a:xfrm>
              <a:off x="3505175" y="3767575"/>
              <a:ext cx="120525" cy="118175"/>
            </a:xfrm>
            <a:custGeom>
              <a:rect b="b" l="l" r="r" t="t"/>
              <a:pathLst>
                <a:path extrusionOk="0" h="4727" w="4821">
                  <a:moveTo>
                    <a:pt x="3372" y="1"/>
                  </a:moveTo>
                  <a:lnTo>
                    <a:pt x="95" y="3277"/>
                  </a:lnTo>
                  <a:cubicBezTo>
                    <a:pt x="1" y="3435"/>
                    <a:pt x="1" y="3687"/>
                    <a:pt x="158" y="3781"/>
                  </a:cubicBezTo>
                  <a:cubicBezTo>
                    <a:pt x="788" y="4411"/>
                    <a:pt x="1607" y="4727"/>
                    <a:pt x="2458" y="4727"/>
                  </a:cubicBezTo>
                  <a:cubicBezTo>
                    <a:pt x="2584" y="4727"/>
                    <a:pt x="2679" y="4695"/>
                    <a:pt x="2742" y="4632"/>
                  </a:cubicBezTo>
                  <a:lnTo>
                    <a:pt x="4821" y="1986"/>
                  </a:lnTo>
                  <a:cubicBezTo>
                    <a:pt x="4254" y="851"/>
                    <a:pt x="3718" y="442"/>
                    <a:pt x="33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42"/>
            <p:cNvSpPr/>
            <p:nvPr/>
          </p:nvSpPr>
          <p:spPr>
            <a:xfrm>
              <a:off x="3631200" y="3591950"/>
              <a:ext cx="104000" cy="84300"/>
            </a:xfrm>
            <a:custGeom>
              <a:rect b="b" l="l" r="r" t="t"/>
              <a:pathLst>
                <a:path extrusionOk="0" h="3372" w="4160">
                  <a:moveTo>
                    <a:pt x="2836" y="0"/>
                  </a:moveTo>
                  <a:cubicBezTo>
                    <a:pt x="2678" y="0"/>
                    <a:pt x="2584" y="32"/>
                    <a:pt x="2521" y="95"/>
                  </a:cubicBezTo>
                  <a:lnTo>
                    <a:pt x="0" y="3245"/>
                  </a:lnTo>
                  <a:cubicBezTo>
                    <a:pt x="90" y="3238"/>
                    <a:pt x="181" y="3234"/>
                    <a:pt x="272" y="3234"/>
                  </a:cubicBezTo>
                  <a:cubicBezTo>
                    <a:pt x="568" y="3234"/>
                    <a:pt x="870" y="3275"/>
                    <a:pt x="1135" y="3371"/>
                  </a:cubicBezTo>
                  <a:cubicBezTo>
                    <a:pt x="1324" y="3119"/>
                    <a:pt x="3939" y="567"/>
                    <a:pt x="4159" y="347"/>
                  </a:cubicBezTo>
                  <a:cubicBezTo>
                    <a:pt x="3718" y="158"/>
                    <a:pt x="3308" y="0"/>
                    <a:pt x="28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42"/>
            <p:cNvSpPr/>
            <p:nvPr/>
          </p:nvSpPr>
          <p:spPr>
            <a:xfrm>
              <a:off x="3497300" y="3721900"/>
              <a:ext cx="84300" cy="107150"/>
            </a:xfrm>
            <a:custGeom>
              <a:rect b="b" l="l" r="r" t="t"/>
              <a:pathLst>
                <a:path extrusionOk="0" h="4286" w="3372">
                  <a:moveTo>
                    <a:pt x="3246" y="1"/>
                  </a:moveTo>
                  <a:lnTo>
                    <a:pt x="95" y="2552"/>
                  </a:lnTo>
                  <a:cubicBezTo>
                    <a:pt x="32" y="2615"/>
                    <a:pt x="1" y="2710"/>
                    <a:pt x="1" y="2836"/>
                  </a:cubicBezTo>
                  <a:cubicBezTo>
                    <a:pt x="1" y="3340"/>
                    <a:pt x="95" y="3844"/>
                    <a:pt x="347" y="4285"/>
                  </a:cubicBezTo>
                  <a:lnTo>
                    <a:pt x="3372" y="1261"/>
                  </a:lnTo>
                  <a:cubicBezTo>
                    <a:pt x="3214" y="851"/>
                    <a:pt x="3183" y="410"/>
                    <a:pt x="32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3" name="Google Shape;1213;p42"/>
          <p:cNvGrpSpPr/>
          <p:nvPr/>
        </p:nvGrpSpPr>
        <p:grpSpPr>
          <a:xfrm>
            <a:off x="5390065" y="3748287"/>
            <a:ext cx="351024" cy="325464"/>
            <a:chOff x="6543825" y="3202075"/>
            <a:chExt cx="296975" cy="275350"/>
          </a:xfrm>
        </p:grpSpPr>
        <p:sp>
          <p:nvSpPr>
            <p:cNvPr id="1214" name="Google Shape;1214;p42"/>
            <p:cNvSpPr/>
            <p:nvPr/>
          </p:nvSpPr>
          <p:spPr>
            <a:xfrm>
              <a:off x="6683250" y="3202075"/>
              <a:ext cx="17350" cy="43350"/>
            </a:xfrm>
            <a:custGeom>
              <a:rect b="b" l="l" r="r" t="t"/>
              <a:pathLst>
                <a:path extrusionOk="0" h="1734" w="694">
                  <a:moveTo>
                    <a:pt x="347" y="0"/>
                  </a:moveTo>
                  <a:cubicBezTo>
                    <a:pt x="158" y="0"/>
                    <a:pt x="0" y="158"/>
                    <a:pt x="0" y="347"/>
                  </a:cubicBezTo>
                  <a:lnTo>
                    <a:pt x="0" y="1355"/>
                  </a:lnTo>
                  <a:cubicBezTo>
                    <a:pt x="0" y="1576"/>
                    <a:pt x="158" y="1733"/>
                    <a:pt x="347" y="1733"/>
                  </a:cubicBezTo>
                  <a:cubicBezTo>
                    <a:pt x="536" y="1733"/>
                    <a:pt x="693" y="1576"/>
                    <a:pt x="693" y="1355"/>
                  </a:cubicBezTo>
                  <a:lnTo>
                    <a:pt x="693" y="347"/>
                  </a:lnTo>
                  <a:cubicBezTo>
                    <a:pt x="693" y="158"/>
                    <a:pt x="536" y="0"/>
                    <a:pt x="3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42"/>
            <p:cNvSpPr/>
            <p:nvPr/>
          </p:nvSpPr>
          <p:spPr>
            <a:xfrm>
              <a:off x="6613925" y="3236125"/>
              <a:ext cx="35475" cy="34700"/>
            </a:xfrm>
            <a:custGeom>
              <a:rect b="b" l="l" r="r" t="t"/>
              <a:pathLst>
                <a:path extrusionOk="0" h="1388" w="1419">
                  <a:moveTo>
                    <a:pt x="363" y="1"/>
                  </a:moveTo>
                  <a:cubicBezTo>
                    <a:pt x="276" y="1"/>
                    <a:pt x="190" y="40"/>
                    <a:pt x="127" y="119"/>
                  </a:cubicBezTo>
                  <a:cubicBezTo>
                    <a:pt x="1" y="245"/>
                    <a:pt x="1" y="466"/>
                    <a:pt x="127" y="592"/>
                  </a:cubicBezTo>
                  <a:lnTo>
                    <a:pt x="820" y="1316"/>
                  </a:lnTo>
                  <a:cubicBezTo>
                    <a:pt x="883" y="1364"/>
                    <a:pt x="969" y="1387"/>
                    <a:pt x="1056" y="1387"/>
                  </a:cubicBezTo>
                  <a:cubicBezTo>
                    <a:pt x="1143" y="1387"/>
                    <a:pt x="1229" y="1364"/>
                    <a:pt x="1292" y="1316"/>
                  </a:cubicBezTo>
                  <a:cubicBezTo>
                    <a:pt x="1418" y="1190"/>
                    <a:pt x="1418" y="938"/>
                    <a:pt x="1292" y="844"/>
                  </a:cubicBezTo>
                  <a:lnTo>
                    <a:pt x="599" y="119"/>
                  </a:lnTo>
                  <a:cubicBezTo>
                    <a:pt x="536" y="40"/>
                    <a:pt x="450" y="1"/>
                    <a:pt x="3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42"/>
            <p:cNvSpPr/>
            <p:nvPr/>
          </p:nvSpPr>
          <p:spPr>
            <a:xfrm>
              <a:off x="6734425" y="3236425"/>
              <a:ext cx="35475" cy="34400"/>
            </a:xfrm>
            <a:custGeom>
              <a:rect b="b" l="l" r="r" t="t"/>
              <a:pathLst>
                <a:path extrusionOk="0" h="1376" w="1419">
                  <a:moveTo>
                    <a:pt x="1054" y="0"/>
                  </a:moveTo>
                  <a:cubicBezTo>
                    <a:pt x="976" y="0"/>
                    <a:pt x="894" y="33"/>
                    <a:pt x="820" y="107"/>
                  </a:cubicBezTo>
                  <a:lnTo>
                    <a:pt x="95" y="832"/>
                  </a:lnTo>
                  <a:cubicBezTo>
                    <a:pt x="1" y="926"/>
                    <a:pt x="1" y="1178"/>
                    <a:pt x="95" y="1304"/>
                  </a:cubicBezTo>
                  <a:cubicBezTo>
                    <a:pt x="158" y="1352"/>
                    <a:pt x="253" y="1375"/>
                    <a:pt x="344" y="1375"/>
                  </a:cubicBezTo>
                  <a:cubicBezTo>
                    <a:pt x="434" y="1375"/>
                    <a:pt x="521" y="1352"/>
                    <a:pt x="568" y="1304"/>
                  </a:cubicBezTo>
                  <a:lnTo>
                    <a:pt x="1293" y="580"/>
                  </a:lnTo>
                  <a:cubicBezTo>
                    <a:pt x="1419" y="454"/>
                    <a:pt x="1419" y="233"/>
                    <a:pt x="1293" y="107"/>
                  </a:cubicBezTo>
                  <a:cubicBezTo>
                    <a:pt x="1226" y="41"/>
                    <a:pt x="1142" y="0"/>
                    <a:pt x="105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42"/>
            <p:cNvSpPr/>
            <p:nvPr/>
          </p:nvSpPr>
          <p:spPr>
            <a:xfrm>
              <a:off x="6805325" y="3322575"/>
              <a:ext cx="35475" cy="121325"/>
            </a:xfrm>
            <a:custGeom>
              <a:rect b="b" l="l" r="r" t="t"/>
              <a:pathLst>
                <a:path extrusionOk="0" h="4853" w="1419">
                  <a:moveTo>
                    <a:pt x="0" y="1"/>
                  </a:moveTo>
                  <a:lnTo>
                    <a:pt x="0" y="4852"/>
                  </a:lnTo>
                  <a:lnTo>
                    <a:pt x="1040" y="4852"/>
                  </a:lnTo>
                  <a:cubicBezTo>
                    <a:pt x="1261" y="4852"/>
                    <a:pt x="1418" y="4695"/>
                    <a:pt x="1418" y="4506"/>
                  </a:cubicBezTo>
                  <a:lnTo>
                    <a:pt x="1418" y="316"/>
                  </a:lnTo>
                  <a:cubicBezTo>
                    <a:pt x="1355" y="158"/>
                    <a:pt x="1198" y="1"/>
                    <a:pt x="10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42"/>
            <p:cNvSpPr/>
            <p:nvPr/>
          </p:nvSpPr>
          <p:spPr>
            <a:xfrm>
              <a:off x="6543825" y="3323275"/>
              <a:ext cx="35475" cy="121400"/>
            </a:xfrm>
            <a:custGeom>
              <a:rect b="b" l="l" r="r" t="t"/>
              <a:pathLst>
                <a:path extrusionOk="0" h="4856" w="1419">
                  <a:moveTo>
                    <a:pt x="323" y="0"/>
                  </a:moveTo>
                  <a:cubicBezTo>
                    <a:pt x="132" y="0"/>
                    <a:pt x="1" y="149"/>
                    <a:pt x="1" y="351"/>
                  </a:cubicBezTo>
                  <a:lnTo>
                    <a:pt x="1" y="4509"/>
                  </a:lnTo>
                  <a:cubicBezTo>
                    <a:pt x="1" y="4698"/>
                    <a:pt x="158" y="4856"/>
                    <a:pt x="379" y="4856"/>
                  </a:cubicBezTo>
                  <a:lnTo>
                    <a:pt x="1418" y="4856"/>
                  </a:lnTo>
                  <a:lnTo>
                    <a:pt x="1418" y="4"/>
                  </a:lnTo>
                  <a:lnTo>
                    <a:pt x="379" y="4"/>
                  </a:lnTo>
                  <a:cubicBezTo>
                    <a:pt x="360" y="1"/>
                    <a:pt x="341" y="0"/>
                    <a:pt x="3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42"/>
            <p:cNvSpPr/>
            <p:nvPr/>
          </p:nvSpPr>
          <p:spPr>
            <a:xfrm>
              <a:off x="6643075" y="3332025"/>
              <a:ext cx="143375" cy="104000"/>
            </a:xfrm>
            <a:custGeom>
              <a:rect b="b" l="l" r="r" t="t"/>
              <a:pathLst>
                <a:path extrusionOk="0" h="4160" w="5735">
                  <a:moveTo>
                    <a:pt x="1639" y="1"/>
                  </a:moveTo>
                  <a:cubicBezTo>
                    <a:pt x="1450" y="1"/>
                    <a:pt x="1198" y="158"/>
                    <a:pt x="1072" y="379"/>
                  </a:cubicBezTo>
                  <a:lnTo>
                    <a:pt x="0" y="2490"/>
                  </a:lnTo>
                  <a:cubicBezTo>
                    <a:pt x="158" y="2584"/>
                    <a:pt x="378" y="2616"/>
                    <a:pt x="567" y="2616"/>
                  </a:cubicBezTo>
                  <a:cubicBezTo>
                    <a:pt x="1072" y="2616"/>
                    <a:pt x="1544" y="2364"/>
                    <a:pt x="1796" y="1891"/>
                  </a:cubicBezTo>
                  <a:lnTo>
                    <a:pt x="2017" y="1418"/>
                  </a:lnTo>
                  <a:lnTo>
                    <a:pt x="2710" y="1418"/>
                  </a:lnTo>
                  <a:cubicBezTo>
                    <a:pt x="2899" y="1418"/>
                    <a:pt x="3056" y="1481"/>
                    <a:pt x="3182" y="1607"/>
                  </a:cubicBezTo>
                  <a:lnTo>
                    <a:pt x="5734" y="4159"/>
                  </a:lnTo>
                  <a:lnTo>
                    <a:pt x="573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42"/>
            <p:cNvSpPr/>
            <p:nvPr/>
          </p:nvSpPr>
          <p:spPr>
            <a:xfrm>
              <a:off x="6595025" y="3288700"/>
              <a:ext cx="175675" cy="188725"/>
            </a:xfrm>
            <a:custGeom>
              <a:rect b="b" l="l" r="r" t="t"/>
              <a:pathLst>
                <a:path extrusionOk="0" h="7549" w="7027">
                  <a:moveTo>
                    <a:pt x="2206" y="1"/>
                  </a:moveTo>
                  <a:cubicBezTo>
                    <a:pt x="1828" y="1"/>
                    <a:pt x="1481" y="221"/>
                    <a:pt x="1261" y="568"/>
                  </a:cubicBezTo>
                  <a:lnTo>
                    <a:pt x="946" y="1198"/>
                  </a:lnTo>
                  <a:cubicBezTo>
                    <a:pt x="914" y="1324"/>
                    <a:pt x="757" y="1419"/>
                    <a:pt x="631" y="1419"/>
                  </a:cubicBezTo>
                  <a:lnTo>
                    <a:pt x="1" y="1419"/>
                  </a:lnTo>
                  <a:lnTo>
                    <a:pt x="1" y="6239"/>
                  </a:lnTo>
                  <a:lnTo>
                    <a:pt x="1576" y="6239"/>
                  </a:lnTo>
                  <a:lnTo>
                    <a:pt x="2584" y="7247"/>
                  </a:lnTo>
                  <a:cubicBezTo>
                    <a:pt x="2768" y="7431"/>
                    <a:pt x="3054" y="7548"/>
                    <a:pt x="3330" y="7548"/>
                  </a:cubicBezTo>
                  <a:cubicBezTo>
                    <a:pt x="3431" y="7548"/>
                    <a:pt x="3531" y="7533"/>
                    <a:pt x="3624" y="7499"/>
                  </a:cubicBezTo>
                  <a:lnTo>
                    <a:pt x="6585" y="6554"/>
                  </a:lnTo>
                  <a:cubicBezTo>
                    <a:pt x="6743" y="6522"/>
                    <a:pt x="6900" y="6396"/>
                    <a:pt x="7026" y="6302"/>
                  </a:cubicBezTo>
                  <a:lnTo>
                    <a:pt x="4537" y="3813"/>
                  </a:lnTo>
                  <a:lnTo>
                    <a:pt x="4380" y="3813"/>
                  </a:lnTo>
                  <a:lnTo>
                    <a:pt x="4348" y="3844"/>
                  </a:lnTo>
                  <a:cubicBezTo>
                    <a:pt x="4033" y="4506"/>
                    <a:pt x="3340" y="4947"/>
                    <a:pt x="2647" y="5042"/>
                  </a:cubicBezTo>
                  <a:cubicBezTo>
                    <a:pt x="2601" y="5044"/>
                    <a:pt x="2556" y="5046"/>
                    <a:pt x="2511" y="5046"/>
                  </a:cubicBezTo>
                  <a:cubicBezTo>
                    <a:pt x="2046" y="5046"/>
                    <a:pt x="1698" y="4899"/>
                    <a:pt x="1324" y="4727"/>
                  </a:cubicBezTo>
                  <a:cubicBezTo>
                    <a:pt x="1103" y="4632"/>
                    <a:pt x="1040" y="4412"/>
                    <a:pt x="1166" y="4254"/>
                  </a:cubicBezTo>
                  <a:lnTo>
                    <a:pt x="2363" y="1797"/>
                  </a:lnTo>
                  <a:cubicBezTo>
                    <a:pt x="2615" y="1324"/>
                    <a:pt x="3088" y="1041"/>
                    <a:pt x="3592" y="1041"/>
                  </a:cubicBezTo>
                  <a:lnTo>
                    <a:pt x="5104" y="1041"/>
                  </a:lnTo>
                  <a:cubicBezTo>
                    <a:pt x="5167" y="852"/>
                    <a:pt x="5262" y="631"/>
                    <a:pt x="5262" y="347"/>
                  </a:cubicBezTo>
                  <a:cubicBezTo>
                    <a:pt x="5262" y="158"/>
                    <a:pt x="5104" y="1"/>
                    <a:pt x="48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1" name="Google Shape;1221;p42"/>
          <p:cNvGrpSpPr/>
          <p:nvPr/>
        </p:nvGrpSpPr>
        <p:grpSpPr>
          <a:xfrm>
            <a:off x="3397014" y="2064111"/>
            <a:ext cx="350079" cy="350079"/>
            <a:chOff x="3860400" y="3955025"/>
            <a:chExt cx="296175" cy="296175"/>
          </a:xfrm>
        </p:grpSpPr>
        <p:sp>
          <p:nvSpPr>
            <p:cNvPr id="1222" name="Google Shape;1222;p42"/>
            <p:cNvSpPr/>
            <p:nvPr/>
          </p:nvSpPr>
          <p:spPr>
            <a:xfrm>
              <a:off x="3973825" y="3955025"/>
              <a:ext cx="68525" cy="68550"/>
            </a:xfrm>
            <a:custGeom>
              <a:rect b="b" l="l" r="r" t="t"/>
              <a:pathLst>
                <a:path extrusionOk="0" h="2742" w="2741">
                  <a:moveTo>
                    <a:pt x="1355" y="1"/>
                  </a:moveTo>
                  <a:cubicBezTo>
                    <a:pt x="630" y="1"/>
                    <a:pt x="0" y="631"/>
                    <a:pt x="0" y="1387"/>
                  </a:cubicBezTo>
                  <a:cubicBezTo>
                    <a:pt x="0" y="2112"/>
                    <a:pt x="630" y="2742"/>
                    <a:pt x="1355" y="2742"/>
                  </a:cubicBezTo>
                  <a:cubicBezTo>
                    <a:pt x="2111" y="2742"/>
                    <a:pt x="2741" y="2112"/>
                    <a:pt x="2741" y="1387"/>
                  </a:cubicBezTo>
                  <a:cubicBezTo>
                    <a:pt x="2741" y="631"/>
                    <a:pt x="2142" y="1"/>
                    <a:pt x="135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42"/>
            <p:cNvSpPr/>
            <p:nvPr/>
          </p:nvSpPr>
          <p:spPr>
            <a:xfrm>
              <a:off x="3947025" y="4021975"/>
              <a:ext cx="122125" cy="71700"/>
            </a:xfrm>
            <a:custGeom>
              <a:rect b="b" l="l" r="r" t="t"/>
              <a:pathLst>
                <a:path extrusionOk="0" h="2868" w="4885">
                  <a:moveTo>
                    <a:pt x="820" y="1"/>
                  </a:moveTo>
                  <a:cubicBezTo>
                    <a:pt x="316" y="442"/>
                    <a:pt x="1" y="1104"/>
                    <a:pt x="1" y="1797"/>
                  </a:cubicBezTo>
                  <a:lnTo>
                    <a:pt x="1" y="2521"/>
                  </a:lnTo>
                  <a:cubicBezTo>
                    <a:pt x="1" y="2710"/>
                    <a:pt x="158" y="2868"/>
                    <a:pt x="347" y="2868"/>
                  </a:cubicBezTo>
                  <a:lnTo>
                    <a:pt x="4506" y="2868"/>
                  </a:lnTo>
                  <a:cubicBezTo>
                    <a:pt x="4727" y="2868"/>
                    <a:pt x="4884" y="2710"/>
                    <a:pt x="4884" y="2521"/>
                  </a:cubicBezTo>
                  <a:lnTo>
                    <a:pt x="4884" y="1860"/>
                  </a:lnTo>
                  <a:cubicBezTo>
                    <a:pt x="4884" y="1135"/>
                    <a:pt x="4569" y="473"/>
                    <a:pt x="4034" y="32"/>
                  </a:cubicBezTo>
                  <a:cubicBezTo>
                    <a:pt x="3655" y="473"/>
                    <a:pt x="3120" y="788"/>
                    <a:pt x="2427" y="788"/>
                  </a:cubicBezTo>
                  <a:cubicBezTo>
                    <a:pt x="1797" y="788"/>
                    <a:pt x="1198" y="473"/>
                    <a:pt x="8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42"/>
            <p:cNvSpPr/>
            <p:nvPr/>
          </p:nvSpPr>
          <p:spPr>
            <a:xfrm>
              <a:off x="4086450" y="4145650"/>
              <a:ext cx="70125" cy="104775"/>
            </a:xfrm>
            <a:custGeom>
              <a:rect b="b" l="l" r="r" t="t"/>
              <a:pathLst>
                <a:path extrusionOk="0" h="4191" w="2805">
                  <a:moveTo>
                    <a:pt x="0" y="0"/>
                  </a:moveTo>
                  <a:lnTo>
                    <a:pt x="0" y="4190"/>
                  </a:lnTo>
                  <a:lnTo>
                    <a:pt x="2458" y="4190"/>
                  </a:lnTo>
                  <a:cubicBezTo>
                    <a:pt x="2647" y="4190"/>
                    <a:pt x="2804" y="4033"/>
                    <a:pt x="2804" y="3844"/>
                  </a:cubicBezTo>
                  <a:lnTo>
                    <a:pt x="2804" y="315"/>
                  </a:lnTo>
                  <a:cubicBezTo>
                    <a:pt x="2773" y="158"/>
                    <a:pt x="2647" y="0"/>
                    <a:pt x="24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42"/>
            <p:cNvSpPr/>
            <p:nvPr/>
          </p:nvSpPr>
          <p:spPr>
            <a:xfrm>
              <a:off x="3860400" y="4180300"/>
              <a:ext cx="70125" cy="70125"/>
            </a:xfrm>
            <a:custGeom>
              <a:rect b="b" l="l" r="r" t="t"/>
              <a:pathLst>
                <a:path extrusionOk="0" h="2805" w="2805">
                  <a:moveTo>
                    <a:pt x="347" y="0"/>
                  </a:moveTo>
                  <a:cubicBezTo>
                    <a:pt x="158" y="0"/>
                    <a:pt x="0" y="189"/>
                    <a:pt x="0" y="347"/>
                  </a:cubicBezTo>
                  <a:lnTo>
                    <a:pt x="0" y="2458"/>
                  </a:lnTo>
                  <a:cubicBezTo>
                    <a:pt x="0" y="2678"/>
                    <a:pt x="158" y="2804"/>
                    <a:pt x="347" y="2804"/>
                  </a:cubicBezTo>
                  <a:lnTo>
                    <a:pt x="2804" y="2804"/>
                  </a:lnTo>
                  <a:lnTo>
                    <a:pt x="280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42"/>
            <p:cNvSpPr/>
            <p:nvPr/>
          </p:nvSpPr>
          <p:spPr>
            <a:xfrm>
              <a:off x="3947025" y="4111775"/>
              <a:ext cx="122125" cy="139425"/>
            </a:xfrm>
            <a:custGeom>
              <a:rect b="b" l="l" r="r" t="t"/>
              <a:pathLst>
                <a:path extrusionOk="0" h="5577" w="4885">
                  <a:moveTo>
                    <a:pt x="2466" y="1377"/>
                  </a:moveTo>
                  <a:cubicBezTo>
                    <a:pt x="2522" y="1377"/>
                    <a:pt x="2582" y="1392"/>
                    <a:pt x="2647" y="1418"/>
                  </a:cubicBezTo>
                  <a:cubicBezTo>
                    <a:pt x="2742" y="1450"/>
                    <a:pt x="2836" y="1607"/>
                    <a:pt x="2836" y="1733"/>
                  </a:cubicBezTo>
                  <a:lnTo>
                    <a:pt x="2836" y="3497"/>
                  </a:lnTo>
                  <a:lnTo>
                    <a:pt x="3183" y="3497"/>
                  </a:lnTo>
                  <a:cubicBezTo>
                    <a:pt x="3372" y="3497"/>
                    <a:pt x="3529" y="3655"/>
                    <a:pt x="3529" y="3844"/>
                  </a:cubicBezTo>
                  <a:cubicBezTo>
                    <a:pt x="3529" y="4033"/>
                    <a:pt x="3340" y="4159"/>
                    <a:pt x="3151" y="4159"/>
                  </a:cubicBezTo>
                  <a:lnTo>
                    <a:pt x="1765" y="4159"/>
                  </a:lnTo>
                  <a:cubicBezTo>
                    <a:pt x="1576" y="4159"/>
                    <a:pt x="1419" y="4002"/>
                    <a:pt x="1419" y="3812"/>
                  </a:cubicBezTo>
                  <a:cubicBezTo>
                    <a:pt x="1419" y="3623"/>
                    <a:pt x="1576" y="3466"/>
                    <a:pt x="1765" y="3466"/>
                  </a:cubicBezTo>
                  <a:lnTo>
                    <a:pt x="2112" y="3466"/>
                  </a:lnTo>
                  <a:lnTo>
                    <a:pt x="2112" y="2552"/>
                  </a:lnTo>
                  <a:lnTo>
                    <a:pt x="1986" y="2678"/>
                  </a:lnTo>
                  <a:cubicBezTo>
                    <a:pt x="1938" y="2726"/>
                    <a:pt x="1852" y="2749"/>
                    <a:pt x="1765" y="2749"/>
                  </a:cubicBezTo>
                  <a:cubicBezTo>
                    <a:pt x="1679" y="2749"/>
                    <a:pt x="1592" y="2726"/>
                    <a:pt x="1545" y="2678"/>
                  </a:cubicBezTo>
                  <a:cubicBezTo>
                    <a:pt x="1419" y="2552"/>
                    <a:pt x="1419" y="2300"/>
                    <a:pt x="1545" y="2206"/>
                  </a:cubicBezTo>
                  <a:lnTo>
                    <a:pt x="2238" y="1481"/>
                  </a:lnTo>
                  <a:cubicBezTo>
                    <a:pt x="2312" y="1407"/>
                    <a:pt x="2385" y="1377"/>
                    <a:pt x="2466" y="1377"/>
                  </a:cubicBezTo>
                  <a:close/>
                  <a:moveTo>
                    <a:pt x="347" y="0"/>
                  </a:moveTo>
                  <a:cubicBezTo>
                    <a:pt x="158" y="0"/>
                    <a:pt x="1" y="158"/>
                    <a:pt x="1" y="347"/>
                  </a:cubicBezTo>
                  <a:lnTo>
                    <a:pt x="1" y="5577"/>
                  </a:lnTo>
                  <a:lnTo>
                    <a:pt x="4853" y="5577"/>
                  </a:lnTo>
                  <a:cubicBezTo>
                    <a:pt x="4884" y="3245"/>
                    <a:pt x="4884" y="2678"/>
                    <a:pt x="4884" y="347"/>
                  </a:cubicBezTo>
                  <a:cubicBezTo>
                    <a:pt x="4884" y="158"/>
                    <a:pt x="4727" y="0"/>
                    <a:pt x="453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0" name="Shape 1230"/>
        <p:cNvGrpSpPr/>
        <p:nvPr/>
      </p:nvGrpSpPr>
      <p:grpSpPr>
        <a:xfrm>
          <a:off x="0" y="0"/>
          <a:ext cx="0" cy="0"/>
          <a:chOff x="0" y="0"/>
          <a:chExt cx="0" cy="0"/>
        </a:xfrm>
      </p:grpSpPr>
      <p:sp>
        <p:nvSpPr>
          <p:cNvPr id="1231" name="Google Shape;1231;p43"/>
          <p:cNvSpPr txBox="1"/>
          <p:nvPr>
            <p:ph type="title"/>
          </p:nvPr>
        </p:nvSpPr>
        <p:spPr>
          <a:xfrm>
            <a:off x="720000" y="570550"/>
            <a:ext cx="77034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International politics thesis infographics</a:t>
            </a:r>
            <a:endParaRPr/>
          </a:p>
        </p:txBody>
      </p:sp>
      <p:graphicFrame>
        <p:nvGraphicFramePr>
          <p:cNvPr id="1232" name="Google Shape;1232;p43"/>
          <p:cNvGraphicFramePr/>
          <p:nvPr/>
        </p:nvGraphicFramePr>
        <p:xfrm>
          <a:off x="720000" y="1334475"/>
          <a:ext cx="3000000" cy="3000000"/>
        </p:xfrm>
        <a:graphic>
          <a:graphicData uri="http://schemas.openxmlformats.org/drawingml/2006/table">
            <a:tbl>
              <a:tblPr>
                <a:noFill/>
                <a:tableStyleId>{8CDE8DC0-030B-468B-8560-E2137AA772F7}</a:tableStyleId>
              </a:tblPr>
              <a:tblGrid>
                <a:gridCol w="1068775"/>
                <a:gridCol w="6634625"/>
              </a:tblGrid>
              <a:tr h="352775">
                <a:tc gridSpan="2">
                  <a:txBody>
                    <a:bodyPr/>
                    <a:lstStyle/>
                    <a:p>
                      <a:pPr indent="0" lvl="0" marL="0" rtl="0" algn="ctr">
                        <a:spcBef>
                          <a:spcPts val="0"/>
                        </a:spcBef>
                        <a:spcAft>
                          <a:spcPts val="0"/>
                        </a:spcAft>
                        <a:buNone/>
                      </a:pPr>
                      <a:r>
                        <a:rPr b="1" lang="en" sz="2000">
                          <a:solidFill>
                            <a:schemeClr val="dk2"/>
                          </a:solidFill>
                          <a:latin typeface="Oswald"/>
                          <a:ea typeface="Oswald"/>
                          <a:cs typeface="Oswald"/>
                          <a:sym typeface="Oswald"/>
                        </a:rPr>
                        <a:t>Major facts in international politics (2015-2020)</a:t>
                      </a:r>
                      <a:endParaRPr b="1" sz="2000">
                        <a:solidFill>
                          <a:schemeClr val="dk2"/>
                        </a:solidFill>
                        <a:latin typeface="Oswald"/>
                        <a:ea typeface="Oswald"/>
                        <a:cs typeface="Oswald"/>
                        <a:sym typeface="Oswald"/>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hMerge="1"/>
              </a:tr>
              <a:tr h="332100">
                <a:tc>
                  <a:txBody>
                    <a:bodyPr/>
                    <a:lstStyle/>
                    <a:p>
                      <a:pPr indent="0" lvl="0" marL="0" marR="0" rtl="0" algn="ctr">
                        <a:lnSpc>
                          <a:spcPct val="100000"/>
                        </a:lnSpc>
                        <a:spcBef>
                          <a:spcPts val="0"/>
                        </a:spcBef>
                        <a:spcAft>
                          <a:spcPts val="0"/>
                        </a:spcAft>
                        <a:buNone/>
                      </a:pPr>
                      <a:r>
                        <a:rPr b="1" lang="en" sz="1800">
                          <a:solidFill>
                            <a:schemeClr val="dk2"/>
                          </a:solidFill>
                          <a:latin typeface="Oswald"/>
                          <a:ea typeface="Oswald"/>
                          <a:cs typeface="Oswald"/>
                          <a:sym typeface="Oswald"/>
                        </a:rPr>
                        <a:t>2015</a:t>
                      </a:r>
                      <a:endParaRPr b="1" sz="1800">
                        <a:solidFill>
                          <a:schemeClr val="dk2"/>
                        </a:solidFill>
                        <a:latin typeface="Oswald"/>
                        <a:ea typeface="Oswald"/>
                        <a:cs typeface="Oswald"/>
                        <a:sym typeface="Oswald"/>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marR="0" rtl="0" algn="ctr">
                        <a:lnSpc>
                          <a:spcPct val="115000"/>
                        </a:lnSpc>
                        <a:spcBef>
                          <a:spcPts val="0"/>
                        </a:spcBef>
                        <a:spcAft>
                          <a:spcPts val="0"/>
                        </a:spcAft>
                        <a:buNone/>
                      </a:pPr>
                      <a:r>
                        <a:rPr lang="en">
                          <a:solidFill>
                            <a:schemeClr val="dk1"/>
                          </a:solidFill>
                          <a:latin typeface="Montserrat"/>
                          <a:ea typeface="Montserrat"/>
                          <a:cs typeface="Montserrat"/>
                          <a:sym typeface="Montserrat"/>
                        </a:rPr>
                        <a:t>Paris Agreement on climate change</a:t>
                      </a:r>
                      <a:endParaRPr>
                        <a:solidFill>
                          <a:schemeClr val="dk1"/>
                        </a:solidFill>
                        <a:latin typeface="Montserrat"/>
                        <a:ea typeface="Montserrat"/>
                        <a:cs typeface="Montserrat"/>
                        <a:sym typeface="Montserrat"/>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dk2"/>
                    </a:solidFill>
                  </a:tcPr>
                </a:tc>
              </a:tr>
              <a:tr h="332100">
                <a:tc>
                  <a:txBody>
                    <a:bodyPr/>
                    <a:lstStyle/>
                    <a:p>
                      <a:pPr indent="0" lvl="0" marL="0" marR="0" rtl="0" algn="ctr">
                        <a:lnSpc>
                          <a:spcPct val="100000"/>
                        </a:lnSpc>
                        <a:spcBef>
                          <a:spcPts val="0"/>
                        </a:spcBef>
                        <a:spcAft>
                          <a:spcPts val="0"/>
                        </a:spcAft>
                        <a:buNone/>
                      </a:pPr>
                      <a:r>
                        <a:rPr b="1" lang="en" sz="1800">
                          <a:solidFill>
                            <a:schemeClr val="dk2"/>
                          </a:solidFill>
                          <a:latin typeface="Oswald"/>
                          <a:ea typeface="Oswald"/>
                          <a:cs typeface="Oswald"/>
                          <a:sym typeface="Oswald"/>
                        </a:rPr>
                        <a:t>2016</a:t>
                      </a:r>
                      <a:endParaRPr b="1" sz="1800">
                        <a:solidFill>
                          <a:schemeClr val="dk2"/>
                        </a:solidFill>
                        <a:latin typeface="Oswald"/>
                        <a:ea typeface="Oswald"/>
                        <a:cs typeface="Oswald"/>
                        <a:sym typeface="Oswald"/>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marR="0" rtl="0" algn="ctr">
                        <a:lnSpc>
                          <a:spcPct val="115000"/>
                        </a:lnSpc>
                        <a:spcBef>
                          <a:spcPts val="0"/>
                        </a:spcBef>
                        <a:spcAft>
                          <a:spcPts val="0"/>
                        </a:spcAft>
                        <a:buNone/>
                      </a:pPr>
                      <a:r>
                        <a:rPr lang="en">
                          <a:solidFill>
                            <a:schemeClr val="dk1"/>
                          </a:solidFill>
                          <a:latin typeface="Montserrat"/>
                          <a:ea typeface="Montserrat"/>
                          <a:cs typeface="Montserrat"/>
                          <a:sym typeface="Montserrat"/>
                        </a:rPr>
                        <a:t>Brexit referendum held in the UK</a:t>
                      </a:r>
                      <a:endParaRPr>
                        <a:solidFill>
                          <a:schemeClr val="dk1"/>
                        </a:solidFill>
                        <a:latin typeface="Montserrat"/>
                        <a:ea typeface="Montserrat"/>
                        <a:cs typeface="Montserrat"/>
                        <a:sym typeface="Montserrat"/>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dk2"/>
                    </a:solidFill>
                  </a:tcPr>
                </a:tc>
              </a:tr>
              <a:tr h="332100">
                <a:tc>
                  <a:txBody>
                    <a:bodyPr/>
                    <a:lstStyle/>
                    <a:p>
                      <a:pPr indent="0" lvl="0" marL="0" marR="0" rtl="0" algn="ctr">
                        <a:lnSpc>
                          <a:spcPct val="100000"/>
                        </a:lnSpc>
                        <a:spcBef>
                          <a:spcPts val="0"/>
                        </a:spcBef>
                        <a:spcAft>
                          <a:spcPts val="0"/>
                        </a:spcAft>
                        <a:buNone/>
                      </a:pPr>
                      <a:r>
                        <a:rPr b="1" lang="en" sz="1800">
                          <a:solidFill>
                            <a:schemeClr val="dk2"/>
                          </a:solidFill>
                          <a:latin typeface="Oswald"/>
                          <a:ea typeface="Oswald"/>
                          <a:cs typeface="Oswald"/>
                          <a:sym typeface="Oswald"/>
                        </a:rPr>
                        <a:t>2017</a:t>
                      </a:r>
                      <a:endParaRPr b="1" sz="1800">
                        <a:solidFill>
                          <a:schemeClr val="dk2"/>
                        </a:solidFill>
                        <a:latin typeface="Oswald"/>
                        <a:ea typeface="Oswald"/>
                        <a:cs typeface="Oswald"/>
                        <a:sym typeface="Oswald"/>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marR="0" rtl="0" algn="ctr">
                        <a:lnSpc>
                          <a:spcPct val="115000"/>
                        </a:lnSpc>
                        <a:spcBef>
                          <a:spcPts val="0"/>
                        </a:spcBef>
                        <a:spcAft>
                          <a:spcPts val="0"/>
                        </a:spcAft>
                        <a:buNone/>
                      </a:pPr>
                      <a:r>
                        <a:rPr lang="en">
                          <a:solidFill>
                            <a:schemeClr val="dk1"/>
                          </a:solidFill>
                          <a:latin typeface="Montserrat"/>
                          <a:ea typeface="Montserrat"/>
                          <a:cs typeface="Montserrat"/>
                          <a:sym typeface="Montserrat"/>
                        </a:rPr>
                        <a:t>US withdraws from Paris Agreement</a:t>
                      </a:r>
                      <a:endParaRPr>
                        <a:solidFill>
                          <a:schemeClr val="dk1"/>
                        </a:solidFill>
                        <a:latin typeface="Montserrat"/>
                        <a:ea typeface="Montserrat"/>
                        <a:cs typeface="Montserrat"/>
                        <a:sym typeface="Montserrat"/>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dk2"/>
                    </a:solidFill>
                  </a:tcPr>
                </a:tc>
              </a:tr>
              <a:tr h="332100">
                <a:tc>
                  <a:txBody>
                    <a:bodyPr/>
                    <a:lstStyle/>
                    <a:p>
                      <a:pPr indent="0" lvl="0" marL="0" marR="0" rtl="0" algn="ctr">
                        <a:lnSpc>
                          <a:spcPct val="100000"/>
                        </a:lnSpc>
                        <a:spcBef>
                          <a:spcPts val="0"/>
                        </a:spcBef>
                        <a:spcAft>
                          <a:spcPts val="0"/>
                        </a:spcAft>
                        <a:buNone/>
                      </a:pPr>
                      <a:r>
                        <a:rPr b="1" lang="en" sz="1800">
                          <a:solidFill>
                            <a:schemeClr val="dk2"/>
                          </a:solidFill>
                          <a:latin typeface="Oswald"/>
                          <a:ea typeface="Oswald"/>
                          <a:cs typeface="Oswald"/>
                          <a:sym typeface="Oswald"/>
                        </a:rPr>
                        <a:t>2018</a:t>
                      </a:r>
                      <a:endParaRPr b="1" sz="1800">
                        <a:solidFill>
                          <a:schemeClr val="dk2"/>
                        </a:solidFill>
                        <a:latin typeface="Oswald"/>
                        <a:ea typeface="Oswald"/>
                        <a:cs typeface="Oswald"/>
                        <a:sym typeface="Oswald"/>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marR="0" rtl="0" algn="ctr">
                        <a:lnSpc>
                          <a:spcPct val="115000"/>
                        </a:lnSpc>
                        <a:spcBef>
                          <a:spcPts val="0"/>
                        </a:spcBef>
                        <a:spcAft>
                          <a:spcPts val="0"/>
                        </a:spcAft>
                        <a:buNone/>
                      </a:pPr>
                      <a:r>
                        <a:rPr lang="en">
                          <a:solidFill>
                            <a:schemeClr val="dk1"/>
                          </a:solidFill>
                          <a:latin typeface="Montserrat"/>
                          <a:ea typeface="Montserrat"/>
                          <a:cs typeface="Montserrat"/>
                          <a:sym typeface="Montserrat"/>
                        </a:rPr>
                        <a:t>T</a:t>
                      </a:r>
                      <a:r>
                        <a:rPr lang="en">
                          <a:solidFill>
                            <a:schemeClr val="dk1"/>
                          </a:solidFill>
                          <a:latin typeface="Montserrat"/>
                          <a:ea typeface="Montserrat"/>
                          <a:cs typeface="Montserrat"/>
                          <a:sym typeface="Montserrat"/>
                        </a:rPr>
                        <a:t>rade tensions escalate between US and China</a:t>
                      </a:r>
                      <a:endParaRPr>
                        <a:solidFill>
                          <a:schemeClr val="dk1"/>
                        </a:solidFill>
                        <a:latin typeface="Montserrat"/>
                        <a:ea typeface="Montserrat"/>
                        <a:cs typeface="Montserrat"/>
                        <a:sym typeface="Montserrat"/>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dk2"/>
                    </a:solidFill>
                  </a:tcPr>
                </a:tc>
              </a:tr>
              <a:tr h="332100">
                <a:tc>
                  <a:txBody>
                    <a:bodyPr/>
                    <a:lstStyle/>
                    <a:p>
                      <a:pPr indent="0" lvl="0" marL="0" marR="0" rtl="0" algn="ctr">
                        <a:lnSpc>
                          <a:spcPct val="100000"/>
                        </a:lnSpc>
                        <a:spcBef>
                          <a:spcPts val="0"/>
                        </a:spcBef>
                        <a:spcAft>
                          <a:spcPts val="0"/>
                        </a:spcAft>
                        <a:buNone/>
                      </a:pPr>
                      <a:r>
                        <a:rPr b="1" lang="en" sz="1800">
                          <a:solidFill>
                            <a:schemeClr val="dk2"/>
                          </a:solidFill>
                          <a:latin typeface="Oswald"/>
                          <a:ea typeface="Oswald"/>
                          <a:cs typeface="Oswald"/>
                          <a:sym typeface="Oswald"/>
                        </a:rPr>
                        <a:t>2019</a:t>
                      </a:r>
                      <a:endParaRPr b="1" sz="1800">
                        <a:solidFill>
                          <a:schemeClr val="dk2"/>
                        </a:solidFill>
                        <a:latin typeface="Oswald"/>
                        <a:ea typeface="Oswald"/>
                        <a:cs typeface="Oswald"/>
                        <a:sym typeface="Oswald"/>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marR="0" rtl="0" algn="ctr">
                        <a:lnSpc>
                          <a:spcPct val="115000"/>
                        </a:lnSpc>
                        <a:spcBef>
                          <a:spcPts val="0"/>
                        </a:spcBef>
                        <a:spcAft>
                          <a:spcPts val="0"/>
                        </a:spcAft>
                        <a:buNone/>
                      </a:pPr>
                      <a:r>
                        <a:rPr lang="en">
                          <a:solidFill>
                            <a:schemeClr val="dk1"/>
                          </a:solidFill>
                          <a:latin typeface="Montserrat"/>
                          <a:ea typeface="Montserrat"/>
                          <a:cs typeface="Montserrat"/>
                          <a:sym typeface="Montserrat"/>
                        </a:rPr>
                        <a:t>Venezuela political crisis continues, Hong Kong protests erupt</a:t>
                      </a:r>
                      <a:endParaRPr>
                        <a:solidFill>
                          <a:schemeClr val="dk1"/>
                        </a:solidFill>
                        <a:latin typeface="Montserrat"/>
                        <a:ea typeface="Montserrat"/>
                        <a:cs typeface="Montserrat"/>
                        <a:sym typeface="Montserrat"/>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dk2"/>
                    </a:solidFill>
                  </a:tcPr>
                </a:tc>
              </a:tr>
              <a:tr h="332100">
                <a:tc>
                  <a:txBody>
                    <a:bodyPr/>
                    <a:lstStyle/>
                    <a:p>
                      <a:pPr indent="0" lvl="0" marL="0" marR="0" rtl="0" algn="ctr">
                        <a:lnSpc>
                          <a:spcPct val="100000"/>
                        </a:lnSpc>
                        <a:spcBef>
                          <a:spcPts val="0"/>
                        </a:spcBef>
                        <a:spcAft>
                          <a:spcPts val="0"/>
                        </a:spcAft>
                        <a:buNone/>
                      </a:pPr>
                      <a:r>
                        <a:rPr b="1" lang="en" sz="1800">
                          <a:solidFill>
                            <a:schemeClr val="dk2"/>
                          </a:solidFill>
                          <a:latin typeface="Oswald"/>
                          <a:ea typeface="Oswald"/>
                          <a:cs typeface="Oswald"/>
                          <a:sym typeface="Oswald"/>
                        </a:rPr>
                        <a:t>2020</a:t>
                      </a:r>
                      <a:endParaRPr b="1" sz="1800">
                        <a:solidFill>
                          <a:schemeClr val="dk2"/>
                        </a:solidFill>
                        <a:latin typeface="Oswald"/>
                        <a:ea typeface="Oswald"/>
                        <a:cs typeface="Oswald"/>
                        <a:sym typeface="Oswald"/>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D9D9E3"/>
                      </a:solidFill>
                      <a:prstDash val="solid"/>
                      <a:round/>
                      <a:headEnd len="sm" w="sm" type="none"/>
                      <a:tailEnd len="sm" w="sm" type="none"/>
                    </a:lnB>
                    <a:solidFill>
                      <a:schemeClr val="lt2"/>
                    </a:solidFill>
                  </a:tcPr>
                </a:tc>
                <a:tc>
                  <a:txBody>
                    <a:bodyPr/>
                    <a:lstStyle/>
                    <a:p>
                      <a:pPr indent="0" lvl="0" marL="0" marR="0" rtl="0" algn="ctr">
                        <a:lnSpc>
                          <a:spcPct val="115000"/>
                        </a:lnSpc>
                        <a:spcBef>
                          <a:spcPts val="0"/>
                        </a:spcBef>
                        <a:spcAft>
                          <a:spcPts val="0"/>
                        </a:spcAft>
                        <a:buNone/>
                      </a:pPr>
                      <a:r>
                        <a:rPr lang="en">
                          <a:solidFill>
                            <a:schemeClr val="dk1"/>
                          </a:solidFill>
                          <a:latin typeface="Montserrat"/>
                          <a:ea typeface="Montserrat"/>
                          <a:cs typeface="Montserrat"/>
                          <a:sym typeface="Montserrat"/>
                        </a:rPr>
                        <a:t>COVID-19 pandemic declared by WHO</a:t>
                      </a:r>
                      <a:endParaRPr>
                        <a:solidFill>
                          <a:schemeClr val="dk1"/>
                        </a:solidFill>
                        <a:latin typeface="Montserrat"/>
                        <a:ea typeface="Montserrat"/>
                        <a:cs typeface="Montserrat"/>
                        <a:sym typeface="Montserrat"/>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rgbClr val="D9D9E3"/>
                      </a:solidFill>
                      <a:prstDash val="solid"/>
                      <a:round/>
                      <a:headEnd len="sm" w="sm" type="none"/>
                      <a:tailEnd len="sm" w="sm" type="none"/>
                    </a:lnB>
                    <a:solidFill>
                      <a:schemeClr val="dk2"/>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17"/>
          <p:cNvSpPr txBox="1"/>
          <p:nvPr>
            <p:ph type="title"/>
          </p:nvPr>
        </p:nvSpPr>
        <p:spPr>
          <a:xfrm>
            <a:off x="720000" y="570550"/>
            <a:ext cx="77034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International politics thesis infographics</a:t>
            </a:r>
            <a:endParaRPr/>
          </a:p>
        </p:txBody>
      </p:sp>
      <p:sp>
        <p:nvSpPr>
          <p:cNvPr id="377" name="Google Shape;377;p17"/>
          <p:cNvSpPr txBox="1"/>
          <p:nvPr/>
        </p:nvSpPr>
        <p:spPr>
          <a:xfrm>
            <a:off x="3416400" y="1455825"/>
            <a:ext cx="2286000" cy="570600"/>
          </a:xfrm>
          <a:prstGeom prst="rect">
            <a:avLst/>
          </a:prstGeom>
          <a:noFill/>
          <a:ln>
            <a:noFill/>
          </a:ln>
        </p:spPr>
        <p:txBody>
          <a:bodyPr anchorCtr="0" anchor="ctr" bIns="0" lIns="0" spcFirstLastPara="1" rIns="0" wrap="square" tIns="45700">
            <a:noAutofit/>
          </a:bodyPr>
          <a:lstStyle/>
          <a:p>
            <a:pPr indent="0" lvl="0" marL="0" rtl="0" algn="ctr">
              <a:spcBef>
                <a:spcPts val="0"/>
              </a:spcBef>
              <a:spcAft>
                <a:spcPts val="0"/>
              </a:spcAft>
              <a:buNone/>
            </a:pPr>
            <a:r>
              <a:rPr b="1" lang="en" sz="2000">
                <a:solidFill>
                  <a:schemeClr val="dk1"/>
                </a:solidFill>
                <a:latin typeface="Oswald"/>
                <a:ea typeface="Oswald"/>
                <a:cs typeface="Oswald"/>
                <a:sym typeface="Oswald"/>
              </a:rPr>
              <a:t>Purpose statement</a:t>
            </a:r>
            <a:endParaRPr b="1" sz="2000">
              <a:solidFill>
                <a:schemeClr val="dk1"/>
              </a:solidFill>
              <a:latin typeface="Oswald"/>
              <a:ea typeface="Oswald"/>
              <a:cs typeface="Oswald"/>
              <a:sym typeface="Oswald"/>
            </a:endParaRPr>
          </a:p>
        </p:txBody>
      </p:sp>
      <p:grpSp>
        <p:nvGrpSpPr>
          <p:cNvPr id="378" name="Google Shape;378;p17"/>
          <p:cNvGrpSpPr/>
          <p:nvPr/>
        </p:nvGrpSpPr>
        <p:grpSpPr>
          <a:xfrm>
            <a:off x="720000" y="2605176"/>
            <a:ext cx="2286000" cy="1856186"/>
            <a:chOff x="720000" y="2605176"/>
            <a:chExt cx="2286000" cy="1856186"/>
          </a:xfrm>
        </p:grpSpPr>
        <p:sp>
          <p:nvSpPr>
            <p:cNvPr id="379" name="Google Shape;379;p17"/>
            <p:cNvSpPr txBox="1"/>
            <p:nvPr/>
          </p:nvSpPr>
          <p:spPr>
            <a:xfrm>
              <a:off x="720000" y="3181263"/>
              <a:ext cx="2286000" cy="457200"/>
            </a:xfrm>
            <a:prstGeom prst="rect">
              <a:avLst/>
            </a:prstGeom>
            <a:noFill/>
            <a:ln>
              <a:noFill/>
            </a:ln>
          </p:spPr>
          <p:txBody>
            <a:bodyPr anchorCtr="0" anchor="ctr" bIns="0" lIns="0" spcFirstLastPara="1" rIns="0" wrap="square" tIns="45700">
              <a:noAutofit/>
            </a:bodyPr>
            <a:lstStyle/>
            <a:p>
              <a:pPr indent="0" lvl="0" marL="0" rtl="0" algn="ctr">
                <a:spcBef>
                  <a:spcPts val="0"/>
                </a:spcBef>
                <a:spcAft>
                  <a:spcPts val="0"/>
                </a:spcAft>
                <a:buNone/>
              </a:pPr>
              <a:r>
                <a:rPr b="1" lang="en" sz="2000">
                  <a:solidFill>
                    <a:schemeClr val="dk1"/>
                  </a:solidFill>
                  <a:latin typeface="Oswald"/>
                  <a:ea typeface="Oswald"/>
                  <a:cs typeface="Oswald"/>
                  <a:sym typeface="Oswald"/>
                </a:rPr>
                <a:t>Mercury</a:t>
              </a:r>
              <a:endParaRPr b="1" sz="2000">
                <a:solidFill>
                  <a:schemeClr val="dk1"/>
                </a:solidFill>
                <a:latin typeface="Oswald"/>
                <a:ea typeface="Oswald"/>
                <a:cs typeface="Oswald"/>
                <a:sym typeface="Oswald"/>
              </a:endParaRPr>
            </a:p>
          </p:txBody>
        </p:sp>
        <p:sp>
          <p:nvSpPr>
            <p:cNvPr id="380" name="Google Shape;380;p17"/>
            <p:cNvSpPr txBox="1"/>
            <p:nvPr/>
          </p:nvSpPr>
          <p:spPr>
            <a:xfrm>
              <a:off x="720000" y="3638463"/>
              <a:ext cx="2286000" cy="82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solidFill>
                    <a:schemeClr val="dk1"/>
                  </a:solidFill>
                  <a:latin typeface="Montserrat"/>
                  <a:ea typeface="Montserrat"/>
                  <a:cs typeface="Montserrat"/>
                  <a:sym typeface="Montserrat"/>
                </a:rPr>
                <a:t>Mercury is  the closest planet to the Sun and the smallest one</a:t>
              </a:r>
              <a:endParaRPr>
                <a:solidFill>
                  <a:schemeClr val="dk1"/>
                </a:solidFill>
                <a:latin typeface="Montserrat"/>
                <a:ea typeface="Montserrat"/>
                <a:cs typeface="Montserrat"/>
                <a:sym typeface="Montserrat"/>
              </a:endParaRPr>
            </a:p>
          </p:txBody>
        </p:sp>
        <p:sp>
          <p:nvSpPr>
            <p:cNvPr id="381" name="Google Shape;381;p17"/>
            <p:cNvSpPr txBox="1"/>
            <p:nvPr/>
          </p:nvSpPr>
          <p:spPr>
            <a:xfrm>
              <a:off x="720000" y="2605176"/>
              <a:ext cx="2286000" cy="603600"/>
            </a:xfrm>
            <a:prstGeom prst="rect">
              <a:avLst/>
            </a:prstGeom>
            <a:noFill/>
            <a:ln>
              <a:noFill/>
            </a:ln>
          </p:spPr>
          <p:txBody>
            <a:bodyPr anchorCtr="0" anchor="ctr" bIns="0" lIns="0" spcFirstLastPara="1" rIns="0" wrap="square" tIns="45700">
              <a:noAutofit/>
            </a:bodyPr>
            <a:lstStyle/>
            <a:p>
              <a:pPr indent="0" lvl="0" marL="0" rtl="0" algn="ctr">
                <a:spcBef>
                  <a:spcPts val="0"/>
                </a:spcBef>
                <a:spcAft>
                  <a:spcPts val="0"/>
                </a:spcAft>
                <a:buNone/>
              </a:pPr>
              <a:r>
                <a:rPr b="1" lang="en" sz="3500">
                  <a:solidFill>
                    <a:schemeClr val="dk1"/>
                  </a:solidFill>
                  <a:latin typeface="Oswald"/>
                  <a:ea typeface="Oswald"/>
                  <a:cs typeface="Oswald"/>
                  <a:sym typeface="Oswald"/>
                </a:rPr>
                <a:t>01</a:t>
              </a:r>
              <a:endParaRPr b="1" sz="3500">
                <a:solidFill>
                  <a:schemeClr val="dk1"/>
                </a:solidFill>
                <a:latin typeface="Oswald"/>
                <a:ea typeface="Oswald"/>
                <a:cs typeface="Oswald"/>
                <a:sym typeface="Oswald"/>
              </a:endParaRPr>
            </a:p>
          </p:txBody>
        </p:sp>
      </p:grpSp>
      <p:grpSp>
        <p:nvGrpSpPr>
          <p:cNvPr id="382" name="Google Shape;382;p17"/>
          <p:cNvGrpSpPr/>
          <p:nvPr/>
        </p:nvGrpSpPr>
        <p:grpSpPr>
          <a:xfrm>
            <a:off x="3416400" y="2605176"/>
            <a:ext cx="2286000" cy="1856186"/>
            <a:chOff x="3416400" y="2605176"/>
            <a:chExt cx="2286000" cy="1856186"/>
          </a:xfrm>
        </p:grpSpPr>
        <p:sp>
          <p:nvSpPr>
            <p:cNvPr id="383" name="Google Shape;383;p17"/>
            <p:cNvSpPr txBox="1"/>
            <p:nvPr/>
          </p:nvSpPr>
          <p:spPr>
            <a:xfrm>
              <a:off x="3416400" y="3181263"/>
              <a:ext cx="2286000" cy="457200"/>
            </a:xfrm>
            <a:prstGeom prst="rect">
              <a:avLst/>
            </a:prstGeom>
            <a:noFill/>
            <a:ln>
              <a:noFill/>
            </a:ln>
          </p:spPr>
          <p:txBody>
            <a:bodyPr anchorCtr="0" anchor="ctr" bIns="0" lIns="0" spcFirstLastPara="1" rIns="0" wrap="square" tIns="45700">
              <a:noAutofit/>
            </a:bodyPr>
            <a:lstStyle/>
            <a:p>
              <a:pPr indent="0" lvl="0" marL="0" rtl="0" algn="ctr">
                <a:spcBef>
                  <a:spcPts val="0"/>
                </a:spcBef>
                <a:spcAft>
                  <a:spcPts val="0"/>
                </a:spcAft>
                <a:buNone/>
              </a:pPr>
              <a:r>
                <a:rPr b="1" lang="en" sz="2000">
                  <a:solidFill>
                    <a:schemeClr val="dk1"/>
                  </a:solidFill>
                  <a:latin typeface="Oswald"/>
                  <a:ea typeface="Oswald"/>
                  <a:cs typeface="Oswald"/>
                  <a:sym typeface="Oswald"/>
                </a:rPr>
                <a:t>Venus</a:t>
              </a:r>
              <a:endParaRPr b="1" sz="2000">
                <a:solidFill>
                  <a:schemeClr val="dk1"/>
                </a:solidFill>
                <a:latin typeface="Oswald"/>
                <a:ea typeface="Oswald"/>
                <a:cs typeface="Oswald"/>
                <a:sym typeface="Oswald"/>
              </a:endParaRPr>
            </a:p>
          </p:txBody>
        </p:sp>
        <p:sp>
          <p:nvSpPr>
            <p:cNvPr id="384" name="Google Shape;384;p17"/>
            <p:cNvSpPr txBox="1"/>
            <p:nvPr/>
          </p:nvSpPr>
          <p:spPr>
            <a:xfrm>
              <a:off x="3416400" y="3638463"/>
              <a:ext cx="2286000" cy="82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solidFill>
                    <a:schemeClr val="dk1"/>
                  </a:solidFill>
                  <a:latin typeface="Montserrat"/>
                  <a:ea typeface="Montserrat"/>
                  <a:cs typeface="Montserrat"/>
                  <a:sym typeface="Montserrat"/>
                </a:rPr>
                <a:t>Venus has a beautiful name, but also very high temperatures</a:t>
              </a:r>
              <a:endParaRPr>
                <a:solidFill>
                  <a:schemeClr val="dk1"/>
                </a:solidFill>
                <a:latin typeface="Montserrat"/>
                <a:ea typeface="Montserrat"/>
                <a:cs typeface="Montserrat"/>
                <a:sym typeface="Montserrat"/>
              </a:endParaRPr>
            </a:p>
          </p:txBody>
        </p:sp>
        <p:sp>
          <p:nvSpPr>
            <p:cNvPr id="385" name="Google Shape;385;p17"/>
            <p:cNvSpPr txBox="1"/>
            <p:nvPr/>
          </p:nvSpPr>
          <p:spPr>
            <a:xfrm>
              <a:off x="3416400" y="2605176"/>
              <a:ext cx="2286000" cy="603600"/>
            </a:xfrm>
            <a:prstGeom prst="rect">
              <a:avLst/>
            </a:prstGeom>
            <a:noFill/>
            <a:ln>
              <a:noFill/>
            </a:ln>
          </p:spPr>
          <p:txBody>
            <a:bodyPr anchorCtr="0" anchor="ctr" bIns="0" lIns="0" spcFirstLastPara="1" rIns="0" wrap="square" tIns="45700">
              <a:noAutofit/>
            </a:bodyPr>
            <a:lstStyle/>
            <a:p>
              <a:pPr indent="0" lvl="0" marL="0" rtl="0" algn="ctr">
                <a:spcBef>
                  <a:spcPts val="0"/>
                </a:spcBef>
                <a:spcAft>
                  <a:spcPts val="0"/>
                </a:spcAft>
                <a:buNone/>
              </a:pPr>
              <a:r>
                <a:rPr b="1" lang="en" sz="3500">
                  <a:solidFill>
                    <a:schemeClr val="accent3"/>
                  </a:solidFill>
                  <a:latin typeface="Oswald"/>
                  <a:ea typeface="Oswald"/>
                  <a:cs typeface="Oswald"/>
                  <a:sym typeface="Oswald"/>
                </a:rPr>
                <a:t>02</a:t>
              </a:r>
              <a:endParaRPr b="1" sz="3500">
                <a:solidFill>
                  <a:schemeClr val="accent3"/>
                </a:solidFill>
                <a:latin typeface="Oswald"/>
                <a:ea typeface="Oswald"/>
                <a:cs typeface="Oswald"/>
                <a:sym typeface="Oswald"/>
              </a:endParaRPr>
            </a:p>
          </p:txBody>
        </p:sp>
      </p:grpSp>
      <p:grpSp>
        <p:nvGrpSpPr>
          <p:cNvPr id="386" name="Google Shape;386;p17"/>
          <p:cNvGrpSpPr/>
          <p:nvPr/>
        </p:nvGrpSpPr>
        <p:grpSpPr>
          <a:xfrm>
            <a:off x="6138000" y="2605176"/>
            <a:ext cx="2286000" cy="1856161"/>
            <a:chOff x="6138000" y="2605176"/>
            <a:chExt cx="2286000" cy="1856161"/>
          </a:xfrm>
        </p:grpSpPr>
        <p:sp>
          <p:nvSpPr>
            <p:cNvPr id="387" name="Google Shape;387;p17"/>
            <p:cNvSpPr txBox="1"/>
            <p:nvPr/>
          </p:nvSpPr>
          <p:spPr>
            <a:xfrm>
              <a:off x="6138000" y="3181238"/>
              <a:ext cx="2286000" cy="457200"/>
            </a:xfrm>
            <a:prstGeom prst="rect">
              <a:avLst/>
            </a:prstGeom>
            <a:noFill/>
            <a:ln>
              <a:noFill/>
            </a:ln>
          </p:spPr>
          <p:txBody>
            <a:bodyPr anchorCtr="0" anchor="ctr" bIns="0" lIns="0" spcFirstLastPara="1" rIns="0" wrap="square" tIns="45700">
              <a:noAutofit/>
            </a:bodyPr>
            <a:lstStyle/>
            <a:p>
              <a:pPr indent="0" lvl="0" marL="0" rtl="0" algn="ctr">
                <a:spcBef>
                  <a:spcPts val="0"/>
                </a:spcBef>
                <a:spcAft>
                  <a:spcPts val="0"/>
                </a:spcAft>
                <a:buNone/>
              </a:pPr>
              <a:r>
                <a:rPr b="1" lang="en" sz="2000">
                  <a:solidFill>
                    <a:schemeClr val="dk1"/>
                  </a:solidFill>
                  <a:latin typeface="Oswald"/>
                  <a:ea typeface="Oswald"/>
                  <a:cs typeface="Oswald"/>
                  <a:sym typeface="Oswald"/>
                </a:rPr>
                <a:t>Mars</a:t>
              </a:r>
              <a:endParaRPr b="1" sz="2000">
                <a:solidFill>
                  <a:schemeClr val="dk1"/>
                </a:solidFill>
                <a:latin typeface="Oswald"/>
                <a:ea typeface="Oswald"/>
                <a:cs typeface="Oswald"/>
                <a:sym typeface="Oswald"/>
              </a:endParaRPr>
            </a:p>
          </p:txBody>
        </p:sp>
        <p:sp>
          <p:nvSpPr>
            <p:cNvPr id="388" name="Google Shape;388;p17"/>
            <p:cNvSpPr txBox="1"/>
            <p:nvPr/>
          </p:nvSpPr>
          <p:spPr>
            <a:xfrm>
              <a:off x="6138000" y="3638438"/>
              <a:ext cx="2286000" cy="82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solidFill>
                    <a:schemeClr val="dk1"/>
                  </a:solidFill>
                  <a:latin typeface="Montserrat"/>
                  <a:ea typeface="Montserrat"/>
                  <a:cs typeface="Montserrat"/>
                  <a:sym typeface="Montserrat"/>
                </a:rPr>
                <a:t>Despite being red, Mars is a cold place. It’s full of iron oxide dust</a:t>
              </a:r>
              <a:endParaRPr>
                <a:solidFill>
                  <a:schemeClr val="dk1"/>
                </a:solidFill>
                <a:latin typeface="Montserrat"/>
                <a:ea typeface="Montserrat"/>
                <a:cs typeface="Montserrat"/>
                <a:sym typeface="Montserrat"/>
              </a:endParaRPr>
            </a:p>
          </p:txBody>
        </p:sp>
        <p:sp>
          <p:nvSpPr>
            <p:cNvPr id="389" name="Google Shape;389;p17"/>
            <p:cNvSpPr txBox="1"/>
            <p:nvPr/>
          </p:nvSpPr>
          <p:spPr>
            <a:xfrm>
              <a:off x="6138000" y="2605176"/>
              <a:ext cx="2286000" cy="603600"/>
            </a:xfrm>
            <a:prstGeom prst="rect">
              <a:avLst/>
            </a:prstGeom>
            <a:noFill/>
            <a:ln>
              <a:noFill/>
            </a:ln>
          </p:spPr>
          <p:txBody>
            <a:bodyPr anchorCtr="0" anchor="ctr" bIns="0" lIns="0" spcFirstLastPara="1" rIns="0" wrap="square" tIns="45700">
              <a:noAutofit/>
            </a:bodyPr>
            <a:lstStyle/>
            <a:p>
              <a:pPr indent="0" lvl="0" marL="0" rtl="0" algn="ctr">
                <a:spcBef>
                  <a:spcPts val="0"/>
                </a:spcBef>
                <a:spcAft>
                  <a:spcPts val="0"/>
                </a:spcAft>
                <a:buNone/>
              </a:pPr>
              <a:r>
                <a:rPr b="1" lang="en" sz="3500">
                  <a:solidFill>
                    <a:schemeClr val="dk1"/>
                  </a:solidFill>
                  <a:latin typeface="Oswald"/>
                  <a:ea typeface="Oswald"/>
                  <a:cs typeface="Oswald"/>
                  <a:sym typeface="Oswald"/>
                </a:rPr>
                <a:t>03</a:t>
              </a:r>
              <a:endParaRPr b="1" sz="3500">
                <a:solidFill>
                  <a:schemeClr val="dk1"/>
                </a:solidFill>
                <a:latin typeface="Oswald"/>
                <a:ea typeface="Oswald"/>
                <a:cs typeface="Oswald"/>
                <a:sym typeface="Oswald"/>
              </a:endParaRPr>
            </a:p>
          </p:txBody>
        </p:sp>
      </p:grpSp>
      <p:cxnSp>
        <p:nvCxnSpPr>
          <p:cNvPr id="390" name="Google Shape;390;p17"/>
          <p:cNvCxnSpPr>
            <a:stCxn id="377" idx="1"/>
            <a:endCxn id="381" idx="0"/>
          </p:cNvCxnSpPr>
          <p:nvPr/>
        </p:nvCxnSpPr>
        <p:spPr>
          <a:xfrm flipH="1">
            <a:off x="1863000" y="1741125"/>
            <a:ext cx="1553400" cy="864000"/>
          </a:xfrm>
          <a:prstGeom prst="bentConnector2">
            <a:avLst/>
          </a:prstGeom>
          <a:noFill/>
          <a:ln cap="flat" cmpd="sng" w="19050">
            <a:solidFill>
              <a:schemeClr val="dk1"/>
            </a:solidFill>
            <a:prstDash val="solid"/>
            <a:round/>
            <a:headEnd len="med" w="med" type="none"/>
            <a:tailEnd len="med" w="med" type="oval"/>
          </a:ln>
        </p:spPr>
      </p:cxnSp>
      <p:cxnSp>
        <p:nvCxnSpPr>
          <p:cNvPr id="391" name="Google Shape;391;p17"/>
          <p:cNvCxnSpPr>
            <a:stCxn id="377" idx="2"/>
            <a:endCxn id="385" idx="0"/>
          </p:cNvCxnSpPr>
          <p:nvPr/>
        </p:nvCxnSpPr>
        <p:spPr>
          <a:xfrm flipH="1" rot="-5400000">
            <a:off x="4270350" y="2315475"/>
            <a:ext cx="578700" cy="600"/>
          </a:xfrm>
          <a:prstGeom prst="bentConnector3">
            <a:avLst>
              <a:gd fmla="val 50004" name="adj1"/>
            </a:avLst>
          </a:prstGeom>
          <a:noFill/>
          <a:ln cap="flat" cmpd="sng" w="19050">
            <a:solidFill>
              <a:schemeClr val="dk1"/>
            </a:solidFill>
            <a:prstDash val="solid"/>
            <a:round/>
            <a:headEnd len="med" w="med" type="none"/>
            <a:tailEnd len="med" w="med" type="oval"/>
          </a:ln>
        </p:spPr>
      </p:cxnSp>
      <p:cxnSp>
        <p:nvCxnSpPr>
          <p:cNvPr id="392" name="Google Shape;392;p17"/>
          <p:cNvCxnSpPr>
            <a:endCxn id="389" idx="0"/>
          </p:cNvCxnSpPr>
          <p:nvPr/>
        </p:nvCxnSpPr>
        <p:spPr>
          <a:xfrm>
            <a:off x="5689800" y="1817376"/>
            <a:ext cx="1591200" cy="787800"/>
          </a:xfrm>
          <a:prstGeom prst="bentConnector2">
            <a:avLst/>
          </a:prstGeom>
          <a:noFill/>
          <a:ln cap="flat" cmpd="sng" w="19050">
            <a:solidFill>
              <a:schemeClr val="dk1"/>
            </a:solidFill>
            <a:prstDash val="solid"/>
            <a:round/>
            <a:headEnd len="med" w="med" type="none"/>
            <a:tailEnd len="med" w="med" type="oval"/>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6" name="Shape 1236"/>
        <p:cNvGrpSpPr/>
        <p:nvPr/>
      </p:nvGrpSpPr>
      <p:grpSpPr>
        <a:xfrm>
          <a:off x="0" y="0"/>
          <a:ext cx="0" cy="0"/>
          <a:chOff x="0" y="0"/>
          <a:chExt cx="0" cy="0"/>
        </a:xfrm>
      </p:grpSpPr>
      <p:sp>
        <p:nvSpPr>
          <p:cNvPr id="1237" name="Google Shape;1237;p44"/>
          <p:cNvSpPr txBox="1"/>
          <p:nvPr>
            <p:ph type="title"/>
          </p:nvPr>
        </p:nvSpPr>
        <p:spPr>
          <a:xfrm>
            <a:off x="720000" y="570550"/>
            <a:ext cx="77034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International politics thesis infographics</a:t>
            </a:r>
            <a:endParaRPr/>
          </a:p>
        </p:txBody>
      </p:sp>
      <p:sp>
        <p:nvSpPr>
          <p:cNvPr id="1238" name="Google Shape;1238;p44"/>
          <p:cNvSpPr/>
          <p:nvPr/>
        </p:nvSpPr>
        <p:spPr>
          <a:xfrm>
            <a:off x="4233750" y="2162988"/>
            <a:ext cx="676500" cy="6765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44"/>
          <p:cNvSpPr/>
          <p:nvPr/>
        </p:nvSpPr>
        <p:spPr>
          <a:xfrm>
            <a:off x="4233750" y="2998238"/>
            <a:ext cx="676500" cy="6765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44"/>
          <p:cNvSpPr/>
          <p:nvPr/>
        </p:nvSpPr>
        <p:spPr>
          <a:xfrm>
            <a:off x="4233750" y="3833488"/>
            <a:ext cx="676500" cy="6765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44"/>
          <p:cNvSpPr/>
          <p:nvPr/>
        </p:nvSpPr>
        <p:spPr>
          <a:xfrm>
            <a:off x="4233750" y="1327750"/>
            <a:ext cx="676500" cy="6765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42" name="Google Shape;1242;p44"/>
          <p:cNvCxnSpPr>
            <a:stCxn id="1243" idx="3"/>
            <a:endCxn id="1244" idx="1"/>
          </p:cNvCxnSpPr>
          <p:nvPr/>
        </p:nvCxnSpPr>
        <p:spPr>
          <a:xfrm>
            <a:off x="1263350" y="1666000"/>
            <a:ext cx="1230300" cy="0"/>
          </a:xfrm>
          <a:prstGeom prst="straightConnector1">
            <a:avLst/>
          </a:prstGeom>
          <a:noFill/>
          <a:ln cap="flat" cmpd="sng" w="19050">
            <a:solidFill>
              <a:schemeClr val="dk1"/>
            </a:solidFill>
            <a:prstDash val="solid"/>
            <a:round/>
            <a:headEnd len="med" w="med" type="none"/>
            <a:tailEnd len="med" w="med" type="none"/>
          </a:ln>
        </p:spPr>
      </p:cxnSp>
      <p:cxnSp>
        <p:nvCxnSpPr>
          <p:cNvPr id="1245" name="Google Shape;1245;p44"/>
          <p:cNvCxnSpPr>
            <a:stCxn id="1241" idx="6"/>
            <a:endCxn id="1246" idx="1"/>
          </p:cNvCxnSpPr>
          <p:nvPr/>
        </p:nvCxnSpPr>
        <p:spPr>
          <a:xfrm>
            <a:off x="4910250" y="1666000"/>
            <a:ext cx="1169400" cy="0"/>
          </a:xfrm>
          <a:prstGeom prst="straightConnector1">
            <a:avLst/>
          </a:prstGeom>
          <a:noFill/>
          <a:ln cap="flat" cmpd="sng" w="19050">
            <a:solidFill>
              <a:schemeClr val="dk1"/>
            </a:solidFill>
            <a:prstDash val="solid"/>
            <a:round/>
            <a:headEnd len="med" w="med" type="none"/>
            <a:tailEnd len="med" w="med" type="none"/>
          </a:ln>
        </p:spPr>
      </p:cxnSp>
      <p:cxnSp>
        <p:nvCxnSpPr>
          <p:cNvPr id="1247" name="Google Shape;1247;p44"/>
          <p:cNvCxnSpPr>
            <a:stCxn id="1248" idx="3"/>
            <a:endCxn id="1249" idx="1"/>
          </p:cNvCxnSpPr>
          <p:nvPr/>
        </p:nvCxnSpPr>
        <p:spPr>
          <a:xfrm>
            <a:off x="1263350" y="2500267"/>
            <a:ext cx="1230300" cy="0"/>
          </a:xfrm>
          <a:prstGeom prst="straightConnector1">
            <a:avLst/>
          </a:prstGeom>
          <a:noFill/>
          <a:ln cap="flat" cmpd="sng" w="19050">
            <a:solidFill>
              <a:schemeClr val="dk1"/>
            </a:solidFill>
            <a:prstDash val="solid"/>
            <a:round/>
            <a:headEnd len="med" w="med" type="none"/>
            <a:tailEnd len="med" w="med" type="none"/>
          </a:ln>
        </p:spPr>
      </p:cxnSp>
      <p:cxnSp>
        <p:nvCxnSpPr>
          <p:cNvPr id="1250" name="Google Shape;1250;p44"/>
          <p:cNvCxnSpPr>
            <a:stCxn id="1238" idx="6"/>
            <a:endCxn id="1251" idx="1"/>
          </p:cNvCxnSpPr>
          <p:nvPr/>
        </p:nvCxnSpPr>
        <p:spPr>
          <a:xfrm flipH="1" rot="10800000">
            <a:off x="4910250" y="2500338"/>
            <a:ext cx="1177800" cy="900"/>
          </a:xfrm>
          <a:prstGeom prst="straightConnector1">
            <a:avLst/>
          </a:prstGeom>
          <a:noFill/>
          <a:ln cap="flat" cmpd="sng" w="19050">
            <a:solidFill>
              <a:schemeClr val="dk1"/>
            </a:solidFill>
            <a:prstDash val="solid"/>
            <a:round/>
            <a:headEnd len="med" w="med" type="none"/>
            <a:tailEnd len="med" w="med" type="none"/>
          </a:ln>
        </p:spPr>
      </p:cxnSp>
      <p:cxnSp>
        <p:nvCxnSpPr>
          <p:cNvPr id="1252" name="Google Shape;1252;p44"/>
          <p:cNvCxnSpPr>
            <a:stCxn id="1253" idx="3"/>
            <a:endCxn id="1254" idx="1"/>
          </p:cNvCxnSpPr>
          <p:nvPr/>
        </p:nvCxnSpPr>
        <p:spPr>
          <a:xfrm>
            <a:off x="1263350" y="3334533"/>
            <a:ext cx="1230300" cy="0"/>
          </a:xfrm>
          <a:prstGeom prst="straightConnector1">
            <a:avLst/>
          </a:prstGeom>
          <a:noFill/>
          <a:ln cap="flat" cmpd="sng" w="19050">
            <a:solidFill>
              <a:schemeClr val="dk1"/>
            </a:solidFill>
            <a:prstDash val="solid"/>
            <a:round/>
            <a:headEnd len="med" w="med" type="none"/>
            <a:tailEnd len="med" w="med" type="none"/>
          </a:ln>
        </p:spPr>
      </p:cxnSp>
      <p:cxnSp>
        <p:nvCxnSpPr>
          <p:cNvPr id="1255" name="Google Shape;1255;p44"/>
          <p:cNvCxnSpPr>
            <a:stCxn id="1239" idx="6"/>
            <a:endCxn id="1256" idx="1"/>
          </p:cNvCxnSpPr>
          <p:nvPr/>
        </p:nvCxnSpPr>
        <p:spPr>
          <a:xfrm flipH="1" rot="10800000">
            <a:off x="4910250" y="3334388"/>
            <a:ext cx="1169400" cy="2100"/>
          </a:xfrm>
          <a:prstGeom prst="straightConnector1">
            <a:avLst/>
          </a:prstGeom>
          <a:noFill/>
          <a:ln cap="flat" cmpd="sng" w="19050">
            <a:solidFill>
              <a:schemeClr val="dk1"/>
            </a:solidFill>
            <a:prstDash val="solid"/>
            <a:round/>
            <a:headEnd len="med" w="med" type="none"/>
            <a:tailEnd len="med" w="med" type="none"/>
          </a:ln>
        </p:spPr>
      </p:cxnSp>
      <p:cxnSp>
        <p:nvCxnSpPr>
          <p:cNvPr id="1257" name="Google Shape;1257;p44"/>
          <p:cNvCxnSpPr>
            <a:stCxn id="1258" idx="3"/>
            <a:endCxn id="1259" idx="1"/>
          </p:cNvCxnSpPr>
          <p:nvPr/>
        </p:nvCxnSpPr>
        <p:spPr>
          <a:xfrm>
            <a:off x="1263350" y="4168800"/>
            <a:ext cx="1230300" cy="0"/>
          </a:xfrm>
          <a:prstGeom prst="straightConnector1">
            <a:avLst/>
          </a:prstGeom>
          <a:noFill/>
          <a:ln cap="flat" cmpd="sng" w="19050">
            <a:solidFill>
              <a:schemeClr val="dk1"/>
            </a:solidFill>
            <a:prstDash val="solid"/>
            <a:round/>
            <a:headEnd len="med" w="med" type="none"/>
            <a:tailEnd len="med" w="med" type="none"/>
          </a:ln>
        </p:spPr>
      </p:cxnSp>
      <p:cxnSp>
        <p:nvCxnSpPr>
          <p:cNvPr id="1260" name="Google Shape;1260;p44"/>
          <p:cNvCxnSpPr>
            <a:stCxn id="1240" idx="6"/>
            <a:endCxn id="1261" idx="1"/>
          </p:cNvCxnSpPr>
          <p:nvPr/>
        </p:nvCxnSpPr>
        <p:spPr>
          <a:xfrm flipH="1" rot="10800000">
            <a:off x="4910250" y="4168738"/>
            <a:ext cx="1169400" cy="3000"/>
          </a:xfrm>
          <a:prstGeom prst="straightConnector1">
            <a:avLst/>
          </a:prstGeom>
          <a:noFill/>
          <a:ln cap="flat" cmpd="sng" w="19050">
            <a:solidFill>
              <a:schemeClr val="dk1"/>
            </a:solidFill>
            <a:prstDash val="solid"/>
            <a:round/>
            <a:headEnd len="med" w="med" type="none"/>
            <a:tailEnd len="med" w="med" type="none"/>
          </a:ln>
        </p:spPr>
      </p:cxnSp>
      <p:grpSp>
        <p:nvGrpSpPr>
          <p:cNvPr id="1262" name="Google Shape;1262;p44"/>
          <p:cNvGrpSpPr/>
          <p:nvPr/>
        </p:nvGrpSpPr>
        <p:grpSpPr>
          <a:xfrm>
            <a:off x="719450" y="1327750"/>
            <a:ext cx="7695750" cy="676500"/>
            <a:chOff x="719450" y="1327750"/>
            <a:chExt cx="7695750" cy="676500"/>
          </a:xfrm>
        </p:grpSpPr>
        <p:sp>
          <p:nvSpPr>
            <p:cNvPr id="1246" name="Google Shape;1246;p44"/>
            <p:cNvSpPr/>
            <p:nvPr/>
          </p:nvSpPr>
          <p:spPr>
            <a:xfrm>
              <a:off x="6079700" y="1327750"/>
              <a:ext cx="2335500" cy="676500"/>
            </a:xfrm>
            <a:prstGeom prst="rect">
              <a:avLst/>
            </a:prstGeom>
            <a:noFill/>
            <a:ln>
              <a:noFill/>
            </a:ln>
          </p:spPr>
          <p:txBody>
            <a:bodyPr anchorCtr="0" anchor="t" bIns="91425" lIns="91425" spcFirstLastPara="1" rIns="91425" wrap="square" tIns="91425">
              <a:noAutofit/>
            </a:bodyPr>
            <a:lstStyle/>
            <a:p>
              <a:pPr indent="0" lvl="0" marL="0" marR="0" rtl="0" algn="r">
                <a:lnSpc>
                  <a:spcPct val="115000"/>
                </a:lnSpc>
                <a:spcBef>
                  <a:spcPts val="0"/>
                </a:spcBef>
                <a:spcAft>
                  <a:spcPts val="0"/>
                </a:spcAft>
                <a:buNone/>
              </a:pPr>
              <a:r>
                <a:rPr lang="en">
                  <a:solidFill>
                    <a:schemeClr val="dk1"/>
                  </a:solidFill>
                  <a:latin typeface="Montserrat"/>
                  <a:ea typeface="Montserrat"/>
                  <a:cs typeface="Montserrat"/>
                  <a:sym typeface="Montserrat"/>
                </a:rPr>
                <a:t>Mercury is the closest planet to the Sun</a:t>
              </a:r>
              <a:endParaRPr>
                <a:solidFill>
                  <a:schemeClr val="dk1"/>
                </a:solidFill>
                <a:latin typeface="Montserrat"/>
                <a:ea typeface="Montserrat"/>
                <a:cs typeface="Montserrat"/>
                <a:sym typeface="Montserrat"/>
              </a:endParaRPr>
            </a:p>
          </p:txBody>
        </p:sp>
        <p:sp>
          <p:nvSpPr>
            <p:cNvPr id="1244" name="Google Shape;1244;p44"/>
            <p:cNvSpPr txBox="1"/>
            <p:nvPr/>
          </p:nvSpPr>
          <p:spPr>
            <a:xfrm>
              <a:off x="2493740" y="1453600"/>
              <a:ext cx="882600" cy="42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2000">
                  <a:solidFill>
                    <a:schemeClr val="dk1"/>
                  </a:solidFill>
                  <a:latin typeface="Oswald"/>
                  <a:ea typeface="Oswald"/>
                  <a:cs typeface="Oswald"/>
                  <a:sym typeface="Oswald"/>
                </a:rPr>
                <a:t>UN</a:t>
              </a:r>
              <a:endParaRPr b="1" sz="2000">
                <a:solidFill>
                  <a:schemeClr val="dk1"/>
                </a:solidFill>
                <a:latin typeface="Oswald"/>
                <a:ea typeface="Oswald"/>
                <a:cs typeface="Oswald"/>
                <a:sym typeface="Oswald"/>
              </a:endParaRPr>
            </a:p>
          </p:txBody>
        </p:sp>
        <p:sp>
          <p:nvSpPr>
            <p:cNvPr id="1243" name="Google Shape;1243;p44"/>
            <p:cNvSpPr txBox="1"/>
            <p:nvPr/>
          </p:nvSpPr>
          <p:spPr>
            <a:xfrm>
              <a:off x="719450" y="1455250"/>
              <a:ext cx="543900" cy="421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2000">
                  <a:solidFill>
                    <a:schemeClr val="dk1"/>
                  </a:solidFill>
                  <a:latin typeface="Oswald"/>
                  <a:ea typeface="Oswald"/>
                  <a:cs typeface="Oswald"/>
                  <a:sym typeface="Oswald"/>
                </a:rPr>
                <a:t>01</a:t>
              </a:r>
              <a:endParaRPr b="1" sz="2000">
                <a:solidFill>
                  <a:schemeClr val="dk1"/>
                </a:solidFill>
                <a:latin typeface="Oswald"/>
                <a:ea typeface="Oswald"/>
                <a:cs typeface="Oswald"/>
                <a:sym typeface="Oswald"/>
              </a:endParaRPr>
            </a:p>
          </p:txBody>
        </p:sp>
      </p:grpSp>
      <p:grpSp>
        <p:nvGrpSpPr>
          <p:cNvPr id="1263" name="Google Shape;1263;p44"/>
          <p:cNvGrpSpPr/>
          <p:nvPr/>
        </p:nvGrpSpPr>
        <p:grpSpPr>
          <a:xfrm>
            <a:off x="719450" y="2162016"/>
            <a:ext cx="7704221" cy="676500"/>
            <a:chOff x="719450" y="2162016"/>
            <a:chExt cx="7704221" cy="676500"/>
          </a:xfrm>
        </p:grpSpPr>
        <p:sp>
          <p:nvSpPr>
            <p:cNvPr id="1251" name="Google Shape;1251;p44"/>
            <p:cNvSpPr/>
            <p:nvPr/>
          </p:nvSpPr>
          <p:spPr>
            <a:xfrm>
              <a:off x="6088171" y="2162016"/>
              <a:ext cx="2335500" cy="676500"/>
            </a:xfrm>
            <a:prstGeom prst="rect">
              <a:avLst/>
            </a:prstGeom>
            <a:noFill/>
            <a:ln>
              <a:noFill/>
            </a:ln>
          </p:spPr>
          <p:txBody>
            <a:bodyPr anchorCtr="0" anchor="t" bIns="91425" lIns="91425" spcFirstLastPara="1" rIns="91425" wrap="square" tIns="91425">
              <a:noAutofit/>
            </a:bodyPr>
            <a:lstStyle/>
            <a:p>
              <a:pPr indent="0" lvl="0" marL="0" marR="0" rtl="0" algn="r">
                <a:lnSpc>
                  <a:spcPct val="115000"/>
                </a:lnSpc>
                <a:spcBef>
                  <a:spcPts val="0"/>
                </a:spcBef>
                <a:spcAft>
                  <a:spcPts val="0"/>
                </a:spcAft>
                <a:buNone/>
              </a:pPr>
              <a:r>
                <a:rPr lang="en">
                  <a:solidFill>
                    <a:schemeClr val="dk1"/>
                  </a:solidFill>
                  <a:latin typeface="Montserrat"/>
                  <a:ea typeface="Montserrat"/>
                  <a:cs typeface="Montserrat"/>
                  <a:sym typeface="Montserrat"/>
                </a:rPr>
                <a:t>Venus is the second planet from the Sun</a:t>
              </a:r>
              <a:endParaRPr>
                <a:solidFill>
                  <a:schemeClr val="dk1"/>
                </a:solidFill>
                <a:latin typeface="Montserrat"/>
                <a:ea typeface="Montserrat"/>
                <a:cs typeface="Montserrat"/>
                <a:sym typeface="Montserrat"/>
              </a:endParaRPr>
            </a:p>
          </p:txBody>
        </p:sp>
        <p:sp>
          <p:nvSpPr>
            <p:cNvPr id="1249" name="Google Shape;1249;p44"/>
            <p:cNvSpPr txBox="1"/>
            <p:nvPr/>
          </p:nvSpPr>
          <p:spPr>
            <a:xfrm>
              <a:off x="2493740" y="2287866"/>
              <a:ext cx="882600" cy="42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2000">
                  <a:solidFill>
                    <a:schemeClr val="dk1"/>
                  </a:solidFill>
                  <a:latin typeface="Oswald"/>
                  <a:ea typeface="Oswald"/>
                  <a:cs typeface="Oswald"/>
                  <a:sym typeface="Oswald"/>
                </a:rPr>
                <a:t>IMF</a:t>
              </a:r>
              <a:endParaRPr b="1" sz="2000">
                <a:solidFill>
                  <a:schemeClr val="dk1"/>
                </a:solidFill>
                <a:latin typeface="Oswald"/>
                <a:ea typeface="Oswald"/>
                <a:cs typeface="Oswald"/>
                <a:sym typeface="Oswald"/>
              </a:endParaRPr>
            </a:p>
          </p:txBody>
        </p:sp>
        <p:sp>
          <p:nvSpPr>
            <p:cNvPr id="1248" name="Google Shape;1248;p44"/>
            <p:cNvSpPr txBox="1"/>
            <p:nvPr/>
          </p:nvSpPr>
          <p:spPr>
            <a:xfrm>
              <a:off x="719450" y="2289517"/>
              <a:ext cx="543900" cy="421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2000">
                  <a:solidFill>
                    <a:schemeClr val="dk1"/>
                  </a:solidFill>
                  <a:latin typeface="Oswald"/>
                  <a:ea typeface="Oswald"/>
                  <a:cs typeface="Oswald"/>
                  <a:sym typeface="Oswald"/>
                </a:rPr>
                <a:t>02</a:t>
              </a:r>
              <a:endParaRPr b="1" sz="2000">
                <a:solidFill>
                  <a:schemeClr val="dk1"/>
                </a:solidFill>
                <a:latin typeface="Oswald"/>
                <a:ea typeface="Oswald"/>
                <a:cs typeface="Oswald"/>
                <a:sym typeface="Oswald"/>
              </a:endParaRPr>
            </a:p>
          </p:txBody>
        </p:sp>
      </p:grpSp>
      <p:grpSp>
        <p:nvGrpSpPr>
          <p:cNvPr id="1264" name="Google Shape;1264;p44"/>
          <p:cNvGrpSpPr/>
          <p:nvPr/>
        </p:nvGrpSpPr>
        <p:grpSpPr>
          <a:xfrm>
            <a:off x="719450" y="2996282"/>
            <a:ext cx="7695750" cy="676500"/>
            <a:chOff x="719450" y="2996282"/>
            <a:chExt cx="7695750" cy="676500"/>
          </a:xfrm>
        </p:grpSpPr>
        <p:sp>
          <p:nvSpPr>
            <p:cNvPr id="1256" name="Google Shape;1256;p44"/>
            <p:cNvSpPr/>
            <p:nvPr/>
          </p:nvSpPr>
          <p:spPr>
            <a:xfrm>
              <a:off x="6079700" y="2996282"/>
              <a:ext cx="2335500" cy="676500"/>
            </a:xfrm>
            <a:prstGeom prst="rect">
              <a:avLst/>
            </a:prstGeom>
            <a:noFill/>
            <a:ln>
              <a:noFill/>
            </a:ln>
          </p:spPr>
          <p:txBody>
            <a:bodyPr anchorCtr="0" anchor="t" bIns="91425" lIns="91425" spcFirstLastPara="1" rIns="91425" wrap="square" tIns="91425">
              <a:noAutofit/>
            </a:bodyPr>
            <a:lstStyle/>
            <a:p>
              <a:pPr indent="0" lvl="0" marL="0" marR="0" rtl="0" algn="r">
                <a:lnSpc>
                  <a:spcPct val="115000"/>
                </a:lnSpc>
                <a:spcBef>
                  <a:spcPts val="0"/>
                </a:spcBef>
                <a:spcAft>
                  <a:spcPts val="0"/>
                </a:spcAft>
                <a:buNone/>
              </a:pPr>
              <a:r>
                <a:rPr lang="en">
                  <a:solidFill>
                    <a:schemeClr val="dk1"/>
                  </a:solidFill>
                  <a:latin typeface="Montserrat"/>
                  <a:ea typeface="Montserrat"/>
                  <a:cs typeface="Montserrat"/>
                  <a:sym typeface="Montserrat"/>
                </a:rPr>
                <a:t>Jupiter is the biggest planet of them all</a:t>
              </a:r>
              <a:endParaRPr>
                <a:solidFill>
                  <a:schemeClr val="dk1"/>
                </a:solidFill>
                <a:latin typeface="Montserrat"/>
                <a:ea typeface="Montserrat"/>
                <a:cs typeface="Montserrat"/>
                <a:sym typeface="Montserrat"/>
              </a:endParaRPr>
            </a:p>
          </p:txBody>
        </p:sp>
        <p:sp>
          <p:nvSpPr>
            <p:cNvPr id="1254" name="Google Shape;1254;p44"/>
            <p:cNvSpPr txBox="1"/>
            <p:nvPr/>
          </p:nvSpPr>
          <p:spPr>
            <a:xfrm>
              <a:off x="2493740" y="3122132"/>
              <a:ext cx="882600" cy="42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2000">
                  <a:solidFill>
                    <a:schemeClr val="dk1"/>
                  </a:solidFill>
                  <a:latin typeface="Oswald"/>
                  <a:ea typeface="Oswald"/>
                  <a:cs typeface="Oswald"/>
                  <a:sym typeface="Oswald"/>
                </a:rPr>
                <a:t>WTOO</a:t>
              </a:r>
              <a:endParaRPr b="1" sz="2000">
                <a:solidFill>
                  <a:schemeClr val="dk1"/>
                </a:solidFill>
                <a:latin typeface="Oswald"/>
                <a:ea typeface="Oswald"/>
                <a:cs typeface="Oswald"/>
                <a:sym typeface="Oswald"/>
              </a:endParaRPr>
            </a:p>
          </p:txBody>
        </p:sp>
        <p:sp>
          <p:nvSpPr>
            <p:cNvPr id="1253" name="Google Shape;1253;p44"/>
            <p:cNvSpPr txBox="1"/>
            <p:nvPr/>
          </p:nvSpPr>
          <p:spPr>
            <a:xfrm>
              <a:off x="719450" y="3123783"/>
              <a:ext cx="543900" cy="421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2000">
                  <a:solidFill>
                    <a:schemeClr val="dk1"/>
                  </a:solidFill>
                  <a:latin typeface="Oswald"/>
                  <a:ea typeface="Oswald"/>
                  <a:cs typeface="Oswald"/>
                  <a:sym typeface="Oswald"/>
                </a:rPr>
                <a:t>03</a:t>
              </a:r>
              <a:endParaRPr b="1" sz="2000">
                <a:solidFill>
                  <a:schemeClr val="dk1"/>
                </a:solidFill>
                <a:latin typeface="Oswald"/>
                <a:ea typeface="Oswald"/>
                <a:cs typeface="Oswald"/>
                <a:sym typeface="Oswald"/>
              </a:endParaRPr>
            </a:p>
          </p:txBody>
        </p:sp>
      </p:grpSp>
      <p:grpSp>
        <p:nvGrpSpPr>
          <p:cNvPr id="1265" name="Google Shape;1265;p44"/>
          <p:cNvGrpSpPr/>
          <p:nvPr/>
        </p:nvGrpSpPr>
        <p:grpSpPr>
          <a:xfrm>
            <a:off x="719450" y="3830547"/>
            <a:ext cx="7695750" cy="676500"/>
            <a:chOff x="719450" y="3830547"/>
            <a:chExt cx="7695750" cy="676500"/>
          </a:xfrm>
        </p:grpSpPr>
        <p:sp>
          <p:nvSpPr>
            <p:cNvPr id="1261" name="Google Shape;1261;p44"/>
            <p:cNvSpPr/>
            <p:nvPr/>
          </p:nvSpPr>
          <p:spPr>
            <a:xfrm>
              <a:off x="6079700" y="3830547"/>
              <a:ext cx="2335500" cy="676500"/>
            </a:xfrm>
            <a:prstGeom prst="rect">
              <a:avLst/>
            </a:prstGeom>
            <a:noFill/>
            <a:ln>
              <a:noFill/>
            </a:ln>
          </p:spPr>
          <p:txBody>
            <a:bodyPr anchorCtr="0" anchor="t" bIns="91425" lIns="91425" spcFirstLastPara="1" rIns="91425" wrap="square" tIns="91425">
              <a:noAutofit/>
            </a:bodyPr>
            <a:lstStyle/>
            <a:p>
              <a:pPr indent="0" lvl="0" marL="0" marR="0" rtl="0" algn="r">
                <a:lnSpc>
                  <a:spcPct val="115000"/>
                </a:lnSpc>
                <a:spcBef>
                  <a:spcPts val="0"/>
                </a:spcBef>
                <a:spcAft>
                  <a:spcPts val="0"/>
                </a:spcAft>
                <a:buNone/>
              </a:pPr>
              <a:r>
                <a:rPr lang="en">
                  <a:solidFill>
                    <a:schemeClr val="dk1"/>
                  </a:solidFill>
                  <a:latin typeface="Montserrat"/>
                  <a:ea typeface="Montserrat"/>
                  <a:cs typeface="Montserrat"/>
                  <a:sym typeface="Montserrat"/>
                </a:rPr>
                <a:t>Despite being red, Mars is a very cold place</a:t>
              </a:r>
              <a:endParaRPr>
                <a:solidFill>
                  <a:schemeClr val="dk1"/>
                </a:solidFill>
                <a:latin typeface="Montserrat"/>
                <a:ea typeface="Montserrat"/>
                <a:cs typeface="Montserrat"/>
                <a:sym typeface="Montserrat"/>
              </a:endParaRPr>
            </a:p>
          </p:txBody>
        </p:sp>
        <p:sp>
          <p:nvSpPr>
            <p:cNvPr id="1259" name="Google Shape;1259;p44"/>
            <p:cNvSpPr txBox="1"/>
            <p:nvPr/>
          </p:nvSpPr>
          <p:spPr>
            <a:xfrm>
              <a:off x="2493740" y="3956398"/>
              <a:ext cx="882600" cy="42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2000">
                  <a:solidFill>
                    <a:schemeClr val="dk1"/>
                  </a:solidFill>
                  <a:latin typeface="Oswald"/>
                  <a:ea typeface="Oswald"/>
                  <a:cs typeface="Oswald"/>
                  <a:sym typeface="Oswald"/>
                </a:rPr>
                <a:t>ICC</a:t>
              </a:r>
              <a:endParaRPr b="1" sz="2000">
                <a:solidFill>
                  <a:schemeClr val="dk1"/>
                </a:solidFill>
                <a:latin typeface="Oswald"/>
                <a:ea typeface="Oswald"/>
                <a:cs typeface="Oswald"/>
                <a:sym typeface="Oswald"/>
              </a:endParaRPr>
            </a:p>
          </p:txBody>
        </p:sp>
        <p:sp>
          <p:nvSpPr>
            <p:cNvPr id="1258" name="Google Shape;1258;p44"/>
            <p:cNvSpPr txBox="1"/>
            <p:nvPr/>
          </p:nvSpPr>
          <p:spPr>
            <a:xfrm>
              <a:off x="719450" y="3958050"/>
              <a:ext cx="543900" cy="421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2000">
                  <a:solidFill>
                    <a:schemeClr val="dk1"/>
                  </a:solidFill>
                  <a:latin typeface="Oswald"/>
                  <a:ea typeface="Oswald"/>
                  <a:cs typeface="Oswald"/>
                  <a:sym typeface="Oswald"/>
                </a:rPr>
                <a:t>04</a:t>
              </a:r>
              <a:endParaRPr b="1" sz="2000">
                <a:solidFill>
                  <a:schemeClr val="dk1"/>
                </a:solidFill>
                <a:latin typeface="Oswald"/>
                <a:ea typeface="Oswald"/>
                <a:cs typeface="Oswald"/>
                <a:sym typeface="Oswald"/>
              </a:endParaRPr>
            </a:p>
          </p:txBody>
        </p:sp>
      </p:grpSp>
      <p:grpSp>
        <p:nvGrpSpPr>
          <p:cNvPr id="1266" name="Google Shape;1266;p44"/>
          <p:cNvGrpSpPr/>
          <p:nvPr/>
        </p:nvGrpSpPr>
        <p:grpSpPr>
          <a:xfrm>
            <a:off x="4402374" y="2317703"/>
            <a:ext cx="339253" cy="339253"/>
            <a:chOff x="1492675" y="2620775"/>
            <a:chExt cx="481825" cy="481825"/>
          </a:xfrm>
        </p:grpSpPr>
        <p:sp>
          <p:nvSpPr>
            <p:cNvPr id="1267" name="Google Shape;1267;p44"/>
            <p:cNvSpPr/>
            <p:nvPr/>
          </p:nvSpPr>
          <p:spPr>
            <a:xfrm>
              <a:off x="1677125" y="2620775"/>
              <a:ext cx="112950" cy="113850"/>
            </a:xfrm>
            <a:custGeom>
              <a:rect b="b" l="l" r="r" t="t"/>
              <a:pathLst>
                <a:path extrusionOk="0" h="4554" w="4518">
                  <a:moveTo>
                    <a:pt x="2259" y="0"/>
                  </a:moveTo>
                  <a:cubicBezTo>
                    <a:pt x="1009" y="0"/>
                    <a:pt x="0" y="1048"/>
                    <a:pt x="0" y="2298"/>
                  </a:cubicBezTo>
                  <a:cubicBezTo>
                    <a:pt x="0" y="3544"/>
                    <a:pt x="1009" y="4553"/>
                    <a:pt x="2259" y="4553"/>
                  </a:cubicBezTo>
                  <a:cubicBezTo>
                    <a:pt x="3505" y="4553"/>
                    <a:pt x="4517" y="3544"/>
                    <a:pt x="4517" y="2298"/>
                  </a:cubicBezTo>
                  <a:cubicBezTo>
                    <a:pt x="4517" y="1048"/>
                    <a:pt x="3505" y="0"/>
                    <a:pt x="22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268" name="Google Shape;1268;p44"/>
            <p:cNvSpPr/>
            <p:nvPr/>
          </p:nvSpPr>
          <p:spPr>
            <a:xfrm>
              <a:off x="1492675" y="2734675"/>
              <a:ext cx="481825" cy="367925"/>
            </a:xfrm>
            <a:custGeom>
              <a:rect b="b" l="l" r="r" t="t"/>
              <a:pathLst>
                <a:path extrusionOk="0" h="14717" w="19273">
                  <a:moveTo>
                    <a:pt x="5120" y="4517"/>
                  </a:moveTo>
                  <a:cubicBezTo>
                    <a:pt x="5623" y="4517"/>
                    <a:pt x="5873" y="5122"/>
                    <a:pt x="5517" y="5481"/>
                  </a:cubicBezTo>
                  <a:cubicBezTo>
                    <a:pt x="5403" y="5595"/>
                    <a:pt x="5262" y="5647"/>
                    <a:pt x="5123" y="5647"/>
                  </a:cubicBezTo>
                  <a:cubicBezTo>
                    <a:pt x="4833" y="5647"/>
                    <a:pt x="4554" y="5421"/>
                    <a:pt x="4554" y="5080"/>
                  </a:cubicBezTo>
                  <a:cubicBezTo>
                    <a:pt x="4554" y="4767"/>
                    <a:pt x="4807" y="4517"/>
                    <a:pt x="5120" y="4517"/>
                  </a:cubicBezTo>
                  <a:close/>
                  <a:moveTo>
                    <a:pt x="3991" y="0"/>
                  </a:moveTo>
                  <a:cubicBezTo>
                    <a:pt x="3677" y="0"/>
                    <a:pt x="3425" y="250"/>
                    <a:pt x="3425" y="563"/>
                  </a:cubicBezTo>
                  <a:lnTo>
                    <a:pt x="3425" y="2572"/>
                  </a:lnTo>
                  <a:cubicBezTo>
                    <a:pt x="2455" y="3367"/>
                    <a:pt x="1750" y="4439"/>
                    <a:pt x="1401" y="5646"/>
                  </a:cubicBezTo>
                  <a:lnTo>
                    <a:pt x="564" y="5646"/>
                  </a:lnTo>
                  <a:cubicBezTo>
                    <a:pt x="251" y="5646"/>
                    <a:pt x="1" y="5896"/>
                    <a:pt x="1" y="6209"/>
                  </a:cubicBezTo>
                  <a:lnTo>
                    <a:pt x="1" y="9597"/>
                  </a:lnTo>
                  <a:cubicBezTo>
                    <a:pt x="1" y="9910"/>
                    <a:pt x="251" y="10163"/>
                    <a:pt x="564" y="10163"/>
                  </a:cubicBezTo>
                  <a:lnTo>
                    <a:pt x="1850" y="10163"/>
                  </a:lnTo>
                  <a:cubicBezTo>
                    <a:pt x="2446" y="11322"/>
                    <a:pt x="3391" y="12265"/>
                    <a:pt x="4554" y="12858"/>
                  </a:cubicBezTo>
                  <a:lnTo>
                    <a:pt x="4554" y="14153"/>
                  </a:lnTo>
                  <a:cubicBezTo>
                    <a:pt x="4554" y="14463"/>
                    <a:pt x="4807" y="14716"/>
                    <a:pt x="5120" y="14716"/>
                  </a:cubicBezTo>
                  <a:lnTo>
                    <a:pt x="7378" y="14716"/>
                  </a:lnTo>
                  <a:cubicBezTo>
                    <a:pt x="7688" y="14716"/>
                    <a:pt x="7941" y="14463"/>
                    <a:pt x="7941" y="14153"/>
                  </a:cubicBezTo>
                  <a:lnTo>
                    <a:pt x="7941" y="13551"/>
                  </a:lnTo>
                  <a:lnTo>
                    <a:pt x="11329" y="13551"/>
                  </a:lnTo>
                  <a:lnTo>
                    <a:pt x="11329" y="14153"/>
                  </a:lnTo>
                  <a:cubicBezTo>
                    <a:pt x="11329" y="14463"/>
                    <a:pt x="11582" y="14716"/>
                    <a:pt x="11895" y="14716"/>
                  </a:cubicBezTo>
                  <a:lnTo>
                    <a:pt x="14154" y="14716"/>
                  </a:lnTo>
                  <a:cubicBezTo>
                    <a:pt x="14464" y="14716"/>
                    <a:pt x="14717" y="14463"/>
                    <a:pt x="14717" y="14153"/>
                  </a:cubicBezTo>
                  <a:lnTo>
                    <a:pt x="14717" y="12864"/>
                  </a:lnTo>
                  <a:cubicBezTo>
                    <a:pt x="16647" y="11880"/>
                    <a:pt x="17945" y="9958"/>
                    <a:pt x="18107" y="7808"/>
                  </a:cubicBezTo>
                  <a:cubicBezTo>
                    <a:pt x="18800" y="7582"/>
                    <a:pt x="19270" y="6938"/>
                    <a:pt x="19273" y="6209"/>
                  </a:cubicBezTo>
                  <a:lnTo>
                    <a:pt x="19273" y="5080"/>
                  </a:lnTo>
                  <a:cubicBezTo>
                    <a:pt x="19273" y="4767"/>
                    <a:pt x="19020" y="4517"/>
                    <a:pt x="18707" y="4517"/>
                  </a:cubicBezTo>
                  <a:cubicBezTo>
                    <a:pt x="18393" y="4517"/>
                    <a:pt x="18144" y="4767"/>
                    <a:pt x="18144" y="5080"/>
                  </a:cubicBezTo>
                  <a:lnTo>
                    <a:pt x="18144" y="6209"/>
                  </a:lnTo>
                  <a:cubicBezTo>
                    <a:pt x="18141" y="6300"/>
                    <a:pt x="18116" y="6387"/>
                    <a:pt x="18074" y="6465"/>
                  </a:cubicBezTo>
                  <a:cubicBezTo>
                    <a:pt x="17647" y="3454"/>
                    <a:pt x="15021" y="1129"/>
                    <a:pt x="11895" y="1129"/>
                  </a:cubicBezTo>
                  <a:lnTo>
                    <a:pt x="7378" y="1129"/>
                  </a:lnTo>
                  <a:cubicBezTo>
                    <a:pt x="7020" y="1129"/>
                    <a:pt x="6665" y="1166"/>
                    <a:pt x="6315" y="1232"/>
                  </a:cubicBezTo>
                  <a:cubicBezTo>
                    <a:pt x="5788" y="464"/>
                    <a:pt x="4921" y="3"/>
                    <a:pt x="39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1269" name="Google Shape;1269;p44"/>
          <p:cNvSpPr/>
          <p:nvPr/>
        </p:nvSpPr>
        <p:spPr>
          <a:xfrm>
            <a:off x="4388370" y="4016061"/>
            <a:ext cx="367261" cy="365438"/>
          </a:xfrm>
          <a:custGeom>
            <a:rect b="b" l="l" r="r" t="t"/>
            <a:pathLst>
              <a:path extrusionOk="0" h="12634" w="12697">
                <a:moveTo>
                  <a:pt x="11437" y="819"/>
                </a:moveTo>
                <a:cubicBezTo>
                  <a:pt x="11657" y="819"/>
                  <a:pt x="11815" y="1040"/>
                  <a:pt x="11815" y="1260"/>
                </a:cubicBezTo>
                <a:cubicBezTo>
                  <a:pt x="11815" y="1512"/>
                  <a:pt x="11657" y="1670"/>
                  <a:pt x="11437" y="1670"/>
                </a:cubicBezTo>
                <a:lnTo>
                  <a:pt x="1229" y="1670"/>
                </a:lnTo>
                <a:cubicBezTo>
                  <a:pt x="1009" y="1670"/>
                  <a:pt x="788" y="1449"/>
                  <a:pt x="788" y="1260"/>
                </a:cubicBezTo>
                <a:cubicBezTo>
                  <a:pt x="788" y="1071"/>
                  <a:pt x="1009" y="819"/>
                  <a:pt x="1229" y="819"/>
                </a:cubicBezTo>
                <a:close/>
                <a:moveTo>
                  <a:pt x="8790" y="3277"/>
                </a:moveTo>
                <a:cubicBezTo>
                  <a:pt x="9042" y="3277"/>
                  <a:pt x="9200" y="3466"/>
                  <a:pt x="9200" y="3655"/>
                </a:cubicBezTo>
                <a:lnTo>
                  <a:pt x="9200" y="5356"/>
                </a:lnTo>
                <a:lnTo>
                  <a:pt x="9232" y="5356"/>
                </a:lnTo>
                <a:cubicBezTo>
                  <a:pt x="9232" y="5608"/>
                  <a:pt x="9042" y="5765"/>
                  <a:pt x="8822" y="5765"/>
                </a:cubicBezTo>
                <a:cubicBezTo>
                  <a:pt x="8633" y="5765"/>
                  <a:pt x="8412" y="5545"/>
                  <a:pt x="8412" y="5356"/>
                </a:cubicBezTo>
                <a:lnTo>
                  <a:pt x="8412" y="4694"/>
                </a:lnTo>
                <a:lnTo>
                  <a:pt x="6617" y="6459"/>
                </a:lnTo>
                <a:cubicBezTo>
                  <a:pt x="6538" y="6537"/>
                  <a:pt x="6435" y="6577"/>
                  <a:pt x="6333" y="6577"/>
                </a:cubicBezTo>
                <a:cubicBezTo>
                  <a:pt x="6231" y="6577"/>
                  <a:pt x="6128" y="6537"/>
                  <a:pt x="6050" y="6459"/>
                </a:cubicBezTo>
                <a:lnTo>
                  <a:pt x="5482" y="5923"/>
                </a:lnTo>
                <a:lnTo>
                  <a:pt x="4096" y="7278"/>
                </a:lnTo>
                <a:cubicBezTo>
                  <a:pt x="4033" y="7356"/>
                  <a:pt x="3931" y="7396"/>
                  <a:pt x="3824" y="7396"/>
                </a:cubicBezTo>
                <a:cubicBezTo>
                  <a:pt x="3718" y="7396"/>
                  <a:pt x="3608" y="7356"/>
                  <a:pt x="3529" y="7278"/>
                </a:cubicBezTo>
                <a:cubicBezTo>
                  <a:pt x="3372" y="7120"/>
                  <a:pt x="3372" y="6868"/>
                  <a:pt x="3529" y="6711"/>
                </a:cubicBezTo>
                <a:lnTo>
                  <a:pt x="5167" y="5041"/>
                </a:lnTo>
                <a:cubicBezTo>
                  <a:pt x="5246" y="4962"/>
                  <a:pt x="5356" y="4923"/>
                  <a:pt x="5467" y="4923"/>
                </a:cubicBezTo>
                <a:cubicBezTo>
                  <a:pt x="5577" y="4923"/>
                  <a:pt x="5687" y="4962"/>
                  <a:pt x="5766" y="5041"/>
                </a:cubicBezTo>
                <a:lnTo>
                  <a:pt x="6302" y="5608"/>
                </a:lnTo>
                <a:lnTo>
                  <a:pt x="7814" y="4096"/>
                </a:lnTo>
                <a:lnTo>
                  <a:pt x="7152" y="4096"/>
                </a:lnTo>
                <a:cubicBezTo>
                  <a:pt x="6900" y="4096"/>
                  <a:pt x="6743" y="3907"/>
                  <a:pt x="6743" y="3655"/>
                </a:cubicBezTo>
                <a:cubicBezTo>
                  <a:pt x="6743" y="3434"/>
                  <a:pt x="6932" y="3277"/>
                  <a:pt x="7152" y="3277"/>
                </a:cubicBezTo>
                <a:close/>
                <a:moveTo>
                  <a:pt x="6302" y="11058"/>
                </a:moveTo>
                <a:cubicBezTo>
                  <a:pt x="6554" y="11058"/>
                  <a:pt x="6743" y="11279"/>
                  <a:pt x="6743" y="11468"/>
                </a:cubicBezTo>
                <a:cubicBezTo>
                  <a:pt x="6743" y="11657"/>
                  <a:pt x="6554" y="11846"/>
                  <a:pt x="6302" y="11846"/>
                </a:cubicBezTo>
                <a:cubicBezTo>
                  <a:pt x="6081" y="11846"/>
                  <a:pt x="5924" y="11657"/>
                  <a:pt x="5924" y="11468"/>
                </a:cubicBezTo>
                <a:cubicBezTo>
                  <a:pt x="5924" y="11279"/>
                  <a:pt x="6113" y="11058"/>
                  <a:pt x="6302" y="11058"/>
                </a:cubicBezTo>
                <a:close/>
                <a:moveTo>
                  <a:pt x="1229" y="0"/>
                </a:moveTo>
                <a:cubicBezTo>
                  <a:pt x="568" y="0"/>
                  <a:pt x="1" y="536"/>
                  <a:pt x="1" y="1229"/>
                </a:cubicBezTo>
                <a:cubicBezTo>
                  <a:pt x="1" y="1764"/>
                  <a:pt x="379" y="2205"/>
                  <a:pt x="851" y="2394"/>
                </a:cubicBezTo>
                <a:lnTo>
                  <a:pt x="851" y="8254"/>
                </a:lnTo>
                <a:lnTo>
                  <a:pt x="442" y="8254"/>
                </a:lnTo>
                <a:cubicBezTo>
                  <a:pt x="221" y="8254"/>
                  <a:pt x="64" y="8475"/>
                  <a:pt x="64" y="8664"/>
                </a:cubicBezTo>
                <a:cubicBezTo>
                  <a:pt x="64" y="8916"/>
                  <a:pt x="253" y="9042"/>
                  <a:pt x="442" y="9042"/>
                </a:cubicBezTo>
                <a:lnTo>
                  <a:pt x="5955" y="9042"/>
                </a:lnTo>
                <a:lnTo>
                  <a:pt x="5955" y="10239"/>
                </a:lnTo>
                <a:cubicBezTo>
                  <a:pt x="5482" y="10397"/>
                  <a:pt x="5136" y="10869"/>
                  <a:pt x="5136" y="11405"/>
                </a:cubicBezTo>
                <a:cubicBezTo>
                  <a:pt x="5136" y="12098"/>
                  <a:pt x="5671" y="12633"/>
                  <a:pt x="6365" y="12633"/>
                </a:cubicBezTo>
                <a:cubicBezTo>
                  <a:pt x="7026" y="12633"/>
                  <a:pt x="7625" y="12098"/>
                  <a:pt x="7625" y="11405"/>
                </a:cubicBezTo>
                <a:cubicBezTo>
                  <a:pt x="7625" y="10869"/>
                  <a:pt x="7247" y="10428"/>
                  <a:pt x="6774" y="10239"/>
                </a:cubicBezTo>
                <a:lnTo>
                  <a:pt x="6774" y="9042"/>
                </a:lnTo>
                <a:lnTo>
                  <a:pt x="12288" y="9042"/>
                </a:lnTo>
                <a:cubicBezTo>
                  <a:pt x="12540" y="9042"/>
                  <a:pt x="12697" y="8853"/>
                  <a:pt x="12697" y="8664"/>
                </a:cubicBezTo>
                <a:cubicBezTo>
                  <a:pt x="12666" y="8443"/>
                  <a:pt x="12508" y="8254"/>
                  <a:pt x="12256" y="8254"/>
                </a:cubicBezTo>
                <a:lnTo>
                  <a:pt x="11815" y="8254"/>
                </a:lnTo>
                <a:lnTo>
                  <a:pt x="11815" y="2394"/>
                </a:lnTo>
                <a:cubicBezTo>
                  <a:pt x="12288" y="2237"/>
                  <a:pt x="12666" y="1764"/>
                  <a:pt x="12666" y="1229"/>
                </a:cubicBezTo>
                <a:cubicBezTo>
                  <a:pt x="12666" y="567"/>
                  <a:pt x="12098" y="0"/>
                  <a:pt x="1143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44"/>
          <p:cNvSpPr/>
          <p:nvPr/>
        </p:nvSpPr>
        <p:spPr>
          <a:xfrm>
            <a:off x="4451238" y="3152863"/>
            <a:ext cx="241524" cy="367261"/>
          </a:xfrm>
          <a:custGeom>
            <a:rect b="b" l="l" r="r" t="t"/>
            <a:pathLst>
              <a:path extrusionOk="0" h="12697" w="8350">
                <a:moveTo>
                  <a:pt x="4222" y="1166"/>
                </a:moveTo>
                <a:cubicBezTo>
                  <a:pt x="4443" y="1166"/>
                  <a:pt x="4600" y="1386"/>
                  <a:pt x="4600" y="1607"/>
                </a:cubicBezTo>
                <a:lnTo>
                  <a:pt x="4600" y="1890"/>
                </a:lnTo>
                <a:cubicBezTo>
                  <a:pt x="5073" y="2048"/>
                  <a:pt x="5451" y="2520"/>
                  <a:pt x="5451" y="3088"/>
                </a:cubicBezTo>
                <a:cubicBezTo>
                  <a:pt x="5451" y="3308"/>
                  <a:pt x="5231" y="3497"/>
                  <a:pt x="5010" y="3497"/>
                </a:cubicBezTo>
                <a:cubicBezTo>
                  <a:pt x="4758" y="3497"/>
                  <a:pt x="4600" y="3308"/>
                  <a:pt x="4600" y="3088"/>
                </a:cubicBezTo>
                <a:cubicBezTo>
                  <a:pt x="4600" y="2835"/>
                  <a:pt x="4411" y="2678"/>
                  <a:pt x="4222" y="2678"/>
                </a:cubicBezTo>
                <a:cubicBezTo>
                  <a:pt x="3970" y="2678"/>
                  <a:pt x="3781" y="2867"/>
                  <a:pt x="3781" y="3088"/>
                </a:cubicBezTo>
                <a:cubicBezTo>
                  <a:pt x="3781" y="3308"/>
                  <a:pt x="4096" y="3529"/>
                  <a:pt x="4443" y="3781"/>
                </a:cubicBezTo>
                <a:cubicBezTo>
                  <a:pt x="4884" y="4096"/>
                  <a:pt x="5451" y="4505"/>
                  <a:pt x="5451" y="5167"/>
                </a:cubicBezTo>
                <a:cubicBezTo>
                  <a:pt x="5451" y="5702"/>
                  <a:pt x="5073" y="6143"/>
                  <a:pt x="4600" y="6333"/>
                </a:cubicBezTo>
                <a:lnTo>
                  <a:pt x="4600" y="6616"/>
                </a:lnTo>
                <a:cubicBezTo>
                  <a:pt x="4600" y="6868"/>
                  <a:pt x="4411" y="7026"/>
                  <a:pt x="4222" y="7026"/>
                </a:cubicBezTo>
                <a:cubicBezTo>
                  <a:pt x="3970" y="7026"/>
                  <a:pt x="3781" y="6805"/>
                  <a:pt x="3781" y="6616"/>
                </a:cubicBezTo>
                <a:lnTo>
                  <a:pt x="3781" y="6333"/>
                </a:lnTo>
                <a:cubicBezTo>
                  <a:pt x="3309" y="6143"/>
                  <a:pt x="2962" y="5702"/>
                  <a:pt x="2962" y="5167"/>
                </a:cubicBezTo>
                <a:cubicBezTo>
                  <a:pt x="2962" y="4915"/>
                  <a:pt x="3151" y="4757"/>
                  <a:pt x="3372" y="4757"/>
                </a:cubicBezTo>
                <a:cubicBezTo>
                  <a:pt x="3624" y="4757"/>
                  <a:pt x="3781" y="4978"/>
                  <a:pt x="3781" y="5167"/>
                </a:cubicBezTo>
                <a:cubicBezTo>
                  <a:pt x="3781" y="5387"/>
                  <a:pt x="3970" y="5608"/>
                  <a:pt x="4222" y="5608"/>
                </a:cubicBezTo>
                <a:cubicBezTo>
                  <a:pt x="4443" y="5608"/>
                  <a:pt x="4600" y="5387"/>
                  <a:pt x="4600" y="5167"/>
                </a:cubicBezTo>
                <a:cubicBezTo>
                  <a:pt x="4600" y="4915"/>
                  <a:pt x="4285" y="4694"/>
                  <a:pt x="3939" y="4442"/>
                </a:cubicBezTo>
                <a:cubicBezTo>
                  <a:pt x="3498" y="4127"/>
                  <a:pt x="2962" y="3749"/>
                  <a:pt x="2962" y="3088"/>
                </a:cubicBezTo>
                <a:cubicBezTo>
                  <a:pt x="2962" y="2520"/>
                  <a:pt x="3309" y="2079"/>
                  <a:pt x="3781" y="1890"/>
                </a:cubicBezTo>
                <a:lnTo>
                  <a:pt x="3781" y="1607"/>
                </a:lnTo>
                <a:cubicBezTo>
                  <a:pt x="3781" y="1386"/>
                  <a:pt x="3970" y="1166"/>
                  <a:pt x="4222" y="1166"/>
                </a:cubicBezTo>
                <a:close/>
                <a:moveTo>
                  <a:pt x="4222" y="0"/>
                </a:moveTo>
                <a:cubicBezTo>
                  <a:pt x="1923" y="0"/>
                  <a:pt x="64" y="1859"/>
                  <a:pt x="64" y="4127"/>
                </a:cubicBezTo>
                <a:cubicBezTo>
                  <a:pt x="64" y="6270"/>
                  <a:pt x="1733" y="8034"/>
                  <a:pt x="3781" y="8223"/>
                </a:cubicBezTo>
                <a:lnTo>
                  <a:pt x="3781" y="9767"/>
                </a:lnTo>
                <a:cubicBezTo>
                  <a:pt x="3655" y="9609"/>
                  <a:pt x="3529" y="9483"/>
                  <a:pt x="3372" y="9325"/>
                </a:cubicBezTo>
                <a:cubicBezTo>
                  <a:pt x="2647" y="8601"/>
                  <a:pt x="1576" y="8128"/>
                  <a:pt x="442" y="8128"/>
                </a:cubicBezTo>
                <a:cubicBezTo>
                  <a:pt x="190" y="8128"/>
                  <a:pt x="32" y="8317"/>
                  <a:pt x="32" y="8506"/>
                </a:cubicBezTo>
                <a:cubicBezTo>
                  <a:pt x="1" y="9609"/>
                  <a:pt x="442" y="10617"/>
                  <a:pt x="1261" y="11468"/>
                </a:cubicBezTo>
                <a:cubicBezTo>
                  <a:pt x="2049" y="12255"/>
                  <a:pt x="3057" y="12696"/>
                  <a:pt x="4096" y="12696"/>
                </a:cubicBezTo>
                <a:lnTo>
                  <a:pt x="4159" y="12696"/>
                </a:lnTo>
                <a:cubicBezTo>
                  <a:pt x="5231" y="12696"/>
                  <a:pt x="6302" y="12287"/>
                  <a:pt x="7089" y="11468"/>
                </a:cubicBezTo>
                <a:cubicBezTo>
                  <a:pt x="7877" y="10680"/>
                  <a:pt x="8318" y="9641"/>
                  <a:pt x="8318" y="8506"/>
                </a:cubicBezTo>
                <a:cubicBezTo>
                  <a:pt x="8350" y="8317"/>
                  <a:pt x="8160" y="8128"/>
                  <a:pt x="7940" y="8128"/>
                </a:cubicBezTo>
                <a:cubicBezTo>
                  <a:pt x="7871" y="8124"/>
                  <a:pt x="7801" y="8122"/>
                  <a:pt x="7733" y="8122"/>
                </a:cubicBezTo>
                <a:cubicBezTo>
                  <a:pt x="6711" y="8122"/>
                  <a:pt x="5778" y="8558"/>
                  <a:pt x="5010" y="9325"/>
                </a:cubicBezTo>
                <a:cubicBezTo>
                  <a:pt x="4852" y="9483"/>
                  <a:pt x="4726" y="9609"/>
                  <a:pt x="4600" y="9767"/>
                </a:cubicBezTo>
                <a:lnTo>
                  <a:pt x="4600" y="8223"/>
                </a:lnTo>
                <a:cubicBezTo>
                  <a:pt x="6680" y="8034"/>
                  <a:pt x="8350" y="6270"/>
                  <a:pt x="8350" y="4127"/>
                </a:cubicBezTo>
                <a:cubicBezTo>
                  <a:pt x="8350" y="1859"/>
                  <a:pt x="6491" y="0"/>
                  <a:pt x="422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71" name="Google Shape;1271;p44"/>
          <p:cNvGrpSpPr/>
          <p:nvPr/>
        </p:nvGrpSpPr>
        <p:grpSpPr>
          <a:xfrm>
            <a:off x="4380618" y="1468169"/>
            <a:ext cx="382765" cy="367810"/>
            <a:chOff x="-62890750" y="3747425"/>
            <a:chExt cx="330825" cy="317900"/>
          </a:xfrm>
        </p:grpSpPr>
        <p:sp>
          <p:nvSpPr>
            <p:cNvPr id="1272" name="Google Shape;1272;p44"/>
            <p:cNvSpPr/>
            <p:nvPr/>
          </p:nvSpPr>
          <p:spPr>
            <a:xfrm>
              <a:off x="-62890750" y="3747425"/>
              <a:ext cx="313500" cy="195825"/>
            </a:xfrm>
            <a:custGeom>
              <a:rect b="b" l="l" r="r" t="t"/>
              <a:pathLst>
                <a:path extrusionOk="0" h="7833" w="12540">
                  <a:moveTo>
                    <a:pt x="6591" y="0"/>
                  </a:moveTo>
                  <a:cubicBezTo>
                    <a:pt x="4966" y="0"/>
                    <a:pt x="3342" y="616"/>
                    <a:pt x="2112" y="1846"/>
                  </a:cubicBezTo>
                  <a:cubicBezTo>
                    <a:pt x="663" y="3296"/>
                    <a:pt x="1" y="5438"/>
                    <a:pt x="379" y="7454"/>
                  </a:cubicBezTo>
                  <a:cubicBezTo>
                    <a:pt x="442" y="7675"/>
                    <a:pt x="568" y="7832"/>
                    <a:pt x="789" y="7832"/>
                  </a:cubicBezTo>
                  <a:lnTo>
                    <a:pt x="852" y="7832"/>
                  </a:lnTo>
                  <a:cubicBezTo>
                    <a:pt x="1104" y="7801"/>
                    <a:pt x="1198" y="7549"/>
                    <a:pt x="1167" y="7360"/>
                  </a:cubicBezTo>
                  <a:cubicBezTo>
                    <a:pt x="852" y="5596"/>
                    <a:pt x="1419" y="3737"/>
                    <a:pt x="2710" y="2477"/>
                  </a:cubicBezTo>
                  <a:cubicBezTo>
                    <a:pt x="3719" y="1437"/>
                    <a:pt x="5136" y="870"/>
                    <a:pt x="6617" y="870"/>
                  </a:cubicBezTo>
                  <a:cubicBezTo>
                    <a:pt x="7940" y="870"/>
                    <a:pt x="9200" y="1342"/>
                    <a:pt x="10177" y="2193"/>
                  </a:cubicBezTo>
                  <a:lnTo>
                    <a:pt x="9610" y="2792"/>
                  </a:lnTo>
                  <a:cubicBezTo>
                    <a:pt x="9484" y="2918"/>
                    <a:pt x="9452" y="3075"/>
                    <a:pt x="9484" y="3170"/>
                  </a:cubicBezTo>
                  <a:cubicBezTo>
                    <a:pt x="9515" y="3327"/>
                    <a:pt x="9641" y="3422"/>
                    <a:pt x="9799" y="3453"/>
                  </a:cubicBezTo>
                  <a:lnTo>
                    <a:pt x="12036" y="3926"/>
                  </a:lnTo>
                  <a:lnTo>
                    <a:pt x="12130" y="3926"/>
                  </a:lnTo>
                  <a:cubicBezTo>
                    <a:pt x="12225" y="3926"/>
                    <a:pt x="12319" y="3894"/>
                    <a:pt x="12382" y="3800"/>
                  </a:cubicBezTo>
                  <a:cubicBezTo>
                    <a:pt x="12508" y="3674"/>
                    <a:pt x="12540" y="3579"/>
                    <a:pt x="12508" y="3422"/>
                  </a:cubicBezTo>
                  <a:lnTo>
                    <a:pt x="12036" y="1153"/>
                  </a:lnTo>
                  <a:cubicBezTo>
                    <a:pt x="12004" y="1027"/>
                    <a:pt x="11878" y="901"/>
                    <a:pt x="11752" y="838"/>
                  </a:cubicBezTo>
                  <a:cubicBezTo>
                    <a:pt x="11715" y="831"/>
                    <a:pt x="11678" y="827"/>
                    <a:pt x="11642" y="827"/>
                  </a:cubicBezTo>
                  <a:cubicBezTo>
                    <a:pt x="11526" y="827"/>
                    <a:pt x="11422" y="868"/>
                    <a:pt x="11374" y="964"/>
                  </a:cubicBezTo>
                  <a:lnTo>
                    <a:pt x="10776" y="1563"/>
                  </a:lnTo>
                  <a:cubicBezTo>
                    <a:pt x="9583" y="521"/>
                    <a:pt x="8087" y="0"/>
                    <a:pt x="659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44"/>
            <p:cNvSpPr/>
            <p:nvPr/>
          </p:nvSpPr>
          <p:spPr>
            <a:xfrm>
              <a:off x="-62874975" y="3869075"/>
              <a:ext cx="315050" cy="196250"/>
            </a:xfrm>
            <a:custGeom>
              <a:rect b="b" l="l" r="r" t="t"/>
              <a:pathLst>
                <a:path extrusionOk="0" h="7850" w="12602">
                  <a:moveTo>
                    <a:pt x="11779" y="0"/>
                  </a:moveTo>
                  <a:cubicBezTo>
                    <a:pt x="11759" y="0"/>
                    <a:pt x="11739" y="2"/>
                    <a:pt x="11720" y="5"/>
                  </a:cubicBezTo>
                  <a:cubicBezTo>
                    <a:pt x="11499" y="36"/>
                    <a:pt x="11373" y="288"/>
                    <a:pt x="11405" y="477"/>
                  </a:cubicBezTo>
                  <a:cubicBezTo>
                    <a:pt x="11720" y="2242"/>
                    <a:pt x="11184" y="4101"/>
                    <a:pt x="9861" y="5361"/>
                  </a:cubicBezTo>
                  <a:cubicBezTo>
                    <a:pt x="8853" y="6400"/>
                    <a:pt x="7435" y="6967"/>
                    <a:pt x="5986" y="6967"/>
                  </a:cubicBezTo>
                  <a:cubicBezTo>
                    <a:pt x="4631" y="6967"/>
                    <a:pt x="3371" y="6495"/>
                    <a:pt x="2394" y="5644"/>
                  </a:cubicBezTo>
                  <a:lnTo>
                    <a:pt x="2993" y="5046"/>
                  </a:lnTo>
                  <a:cubicBezTo>
                    <a:pt x="3088" y="4920"/>
                    <a:pt x="3151" y="4762"/>
                    <a:pt x="3088" y="4668"/>
                  </a:cubicBezTo>
                  <a:cubicBezTo>
                    <a:pt x="3056" y="4510"/>
                    <a:pt x="2962" y="4416"/>
                    <a:pt x="2772" y="4384"/>
                  </a:cubicBezTo>
                  <a:lnTo>
                    <a:pt x="536" y="3912"/>
                  </a:lnTo>
                  <a:cubicBezTo>
                    <a:pt x="498" y="3904"/>
                    <a:pt x="465" y="3900"/>
                    <a:pt x="433" y="3900"/>
                  </a:cubicBezTo>
                  <a:cubicBezTo>
                    <a:pt x="332" y="3900"/>
                    <a:pt x="254" y="3941"/>
                    <a:pt x="158" y="4038"/>
                  </a:cubicBezTo>
                  <a:cubicBezTo>
                    <a:pt x="32" y="4132"/>
                    <a:pt x="0" y="4258"/>
                    <a:pt x="32" y="4416"/>
                  </a:cubicBezTo>
                  <a:lnTo>
                    <a:pt x="504" y="6652"/>
                  </a:lnTo>
                  <a:cubicBezTo>
                    <a:pt x="536" y="6810"/>
                    <a:pt x="662" y="6936"/>
                    <a:pt x="788" y="6967"/>
                  </a:cubicBezTo>
                  <a:lnTo>
                    <a:pt x="882" y="6967"/>
                  </a:lnTo>
                  <a:cubicBezTo>
                    <a:pt x="1008" y="6967"/>
                    <a:pt x="1103" y="6936"/>
                    <a:pt x="1166" y="6873"/>
                  </a:cubicBezTo>
                  <a:lnTo>
                    <a:pt x="1764" y="6274"/>
                  </a:lnTo>
                  <a:cubicBezTo>
                    <a:pt x="2930" y="7346"/>
                    <a:pt x="4442" y="7850"/>
                    <a:pt x="5923" y="7850"/>
                  </a:cubicBezTo>
                  <a:cubicBezTo>
                    <a:pt x="7561" y="7850"/>
                    <a:pt x="9168" y="7220"/>
                    <a:pt x="10428" y="5991"/>
                  </a:cubicBezTo>
                  <a:cubicBezTo>
                    <a:pt x="11909" y="4510"/>
                    <a:pt x="12602" y="2368"/>
                    <a:pt x="12192" y="320"/>
                  </a:cubicBezTo>
                  <a:cubicBezTo>
                    <a:pt x="12164" y="122"/>
                    <a:pt x="11958" y="0"/>
                    <a:pt x="1177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44"/>
            <p:cNvSpPr/>
            <p:nvPr/>
          </p:nvSpPr>
          <p:spPr>
            <a:xfrm>
              <a:off x="-62751325" y="3834525"/>
              <a:ext cx="15775" cy="26800"/>
            </a:xfrm>
            <a:custGeom>
              <a:rect b="b" l="l" r="r" t="t"/>
              <a:pathLst>
                <a:path extrusionOk="0" h="1072" w="631">
                  <a:moveTo>
                    <a:pt x="630" y="1"/>
                  </a:moveTo>
                  <a:cubicBezTo>
                    <a:pt x="410" y="221"/>
                    <a:pt x="158" y="599"/>
                    <a:pt x="0" y="1072"/>
                  </a:cubicBezTo>
                  <a:lnTo>
                    <a:pt x="630" y="1072"/>
                  </a:lnTo>
                  <a:lnTo>
                    <a:pt x="63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44"/>
            <p:cNvSpPr/>
            <p:nvPr/>
          </p:nvSpPr>
          <p:spPr>
            <a:xfrm>
              <a:off x="-62715100" y="3950300"/>
              <a:ext cx="15775" cy="26025"/>
            </a:xfrm>
            <a:custGeom>
              <a:rect b="b" l="l" r="r" t="t"/>
              <a:pathLst>
                <a:path extrusionOk="0" h="1041" w="631">
                  <a:moveTo>
                    <a:pt x="1" y="1"/>
                  </a:moveTo>
                  <a:lnTo>
                    <a:pt x="1" y="1041"/>
                  </a:lnTo>
                  <a:cubicBezTo>
                    <a:pt x="253" y="852"/>
                    <a:pt x="473" y="473"/>
                    <a:pt x="6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44"/>
            <p:cNvSpPr/>
            <p:nvPr/>
          </p:nvSpPr>
          <p:spPr>
            <a:xfrm>
              <a:off x="-62751325" y="3950300"/>
              <a:ext cx="15775" cy="26025"/>
            </a:xfrm>
            <a:custGeom>
              <a:rect b="b" l="l" r="r" t="t"/>
              <a:pathLst>
                <a:path extrusionOk="0" h="1041" w="631">
                  <a:moveTo>
                    <a:pt x="0" y="1"/>
                  </a:moveTo>
                  <a:cubicBezTo>
                    <a:pt x="158" y="473"/>
                    <a:pt x="410" y="852"/>
                    <a:pt x="630" y="1041"/>
                  </a:cubicBezTo>
                  <a:lnTo>
                    <a:pt x="63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44"/>
            <p:cNvSpPr/>
            <p:nvPr/>
          </p:nvSpPr>
          <p:spPr>
            <a:xfrm>
              <a:off x="-62822225" y="3881000"/>
              <a:ext cx="44125" cy="48075"/>
            </a:xfrm>
            <a:custGeom>
              <a:rect b="b" l="l" r="r" t="t"/>
              <a:pathLst>
                <a:path extrusionOk="0" h="1923" w="1765">
                  <a:moveTo>
                    <a:pt x="127" y="0"/>
                  </a:moveTo>
                  <a:cubicBezTo>
                    <a:pt x="32" y="316"/>
                    <a:pt x="1" y="631"/>
                    <a:pt x="1" y="977"/>
                  </a:cubicBezTo>
                  <a:cubicBezTo>
                    <a:pt x="1" y="1324"/>
                    <a:pt x="32" y="1670"/>
                    <a:pt x="127" y="1922"/>
                  </a:cubicBezTo>
                  <a:lnTo>
                    <a:pt x="1765" y="1922"/>
                  </a:lnTo>
                  <a:cubicBezTo>
                    <a:pt x="1734" y="1607"/>
                    <a:pt x="1702" y="1292"/>
                    <a:pt x="1702" y="977"/>
                  </a:cubicBezTo>
                  <a:cubicBezTo>
                    <a:pt x="1702" y="662"/>
                    <a:pt x="1734" y="316"/>
                    <a:pt x="17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44"/>
            <p:cNvSpPr/>
            <p:nvPr/>
          </p:nvSpPr>
          <p:spPr>
            <a:xfrm>
              <a:off x="-62715100" y="3833750"/>
              <a:ext cx="15775" cy="26800"/>
            </a:xfrm>
            <a:custGeom>
              <a:rect b="b" l="l" r="r" t="t"/>
              <a:pathLst>
                <a:path extrusionOk="0" h="1072" w="631">
                  <a:moveTo>
                    <a:pt x="1" y="0"/>
                  </a:moveTo>
                  <a:lnTo>
                    <a:pt x="1" y="1071"/>
                  </a:lnTo>
                  <a:lnTo>
                    <a:pt x="631" y="1071"/>
                  </a:lnTo>
                  <a:cubicBezTo>
                    <a:pt x="505" y="599"/>
                    <a:pt x="253" y="189"/>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44"/>
            <p:cNvSpPr/>
            <p:nvPr/>
          </p:nvSpPr>
          <p:spPr>
            <a:xfrm>
              <a:off x="-62758425" y="3881000"/>
              <a:ext cx="22875" cy="48075"/>
            </a:xfrm>
            <a:custGeom>
              <a:rect b="b" l="l" r="r" t="t"/>
              <a:pathLst>
                <a:path extrusionOk="0" h="1923" w="915">
                  <a:moveTo>
                    <a:pt x="95" y="0"/>
                  </a:moveTo>
                  <a:cubicBezTo>
                    <a:pt x="64" y="316"/>
                    <a:pt x="1" y="631"/>
                    <a:pt x="1" y="977"/>
                  </a:cubicBezTo>
                  <a:cubicBezTo>
                    <a:pt x="1" y="1324"/>
                    <a:pt x="64" y="1670"/>
                    <a:pt x="95" y="1922"/>
                  </a:cubicBezTo>
                  <a:lnTo>
                    <a:pt x="914" y="1922"/>
                  </a:lnTo>
                  <a:lnTo>
                    <a:pt x="9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44"/>
            <p:cNvSpPr/>
            <p:nvPr/>
          </p:nvSpPr>
          <p:spPr>
            <a:xfrm>
              <a:off x="-62715100" y="3809325"/>
              <a:ext cx="74850" cy="51225"/>
            </a:xfrm>
            <a:custGeom>
              <a:rect b="b" l="l" r="r" t="t"/>
              <a:pathLst>
                <a:path extrusionOk="0" h="2049" w="2994">
                  <a:moveTo>
                    <a:pt x="1" y="1"/>
                  </a:moveTo>
                  <a:lnTo>
                    <a:pt x="1" y="32"/>
                  </a:lnTo>
                  <a:cubicBezTo>
                    <a:pt x="631" y="253"/>
                    <a:pt x="1198" y="1009"/>
                    <a:pt x="1481" y="2048"/>
                  </a:cubicBezTo>
                  <a:lnTo>
                    <a:pt x="2994" y="2048"/>
                  </a:lnTo>
                  <a:cubicBezTo>
                    <a:pt x="2426" y="946"/>
                    <a:pt x="1324" y="158"/>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44"/>
            <p:cNvSpPr/>
            <p:nvPr/>
          </p:nvSpPr>
          <p:spPr>
            <a:xfrm>
              <a:off x="-62715875" y="3950300"/>
              <a:ext cx="75625" cy="51225"/>
            </a:xfrm>
            <a:custGeom>
              <a:rect b="b" l="l" r="r" t="t"/>
              <a:pathLst>
                <a:path extrusionOk="0" h="2049" w="3025">
                  <a:moveTo>
                    <a:pt x="1512" y="1"/>
                  </a:moveTo>
                  <a:cubicBezTo>
                    <a:pt x="1229" y="1009"/>
                    <a:pt x="662" y="1765"/>
                    <a:pt x="0" y="1986"/>
                  </a:cubicBezTo>
                  <a:lnTo>
                    <a:pt x="0" y="2049"/>
                  </a:lnTo>
                  <a:lnTo>
                    <a:pt x="32" y="2049"/>
                  </a:lnTo>
                  <a:cubicBezTo>
                    <a:pt x="1355" y="1891"/>
                    <a:pt x="2457" y="1104"/>
                    <a:pt x="302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44"/>
            <p:cNvSpPr/>
            <p:nvPr/>
          </p:nvSpPr>
          <p:spPr>
            <a:xfrm>
              <a:off x="-62811200" y="3949525"/>
              <a:ext cx="75650" cy="52000"/>
            </a:xfrm>
            <a:custGeom>
              <a:rect b="b" l="l" r="r" t="t"/>
              <a:pathLst>
                <a:path extrusionOk="0" h="2080" w="3026">
                  <a:moveTo>
                    <a:pt x="1" y="0"/>
                  </a:moveTo>
                  <a:cubicBezTo>
                    <a:pt x="600" y="1166"/>
                    <a:pt x="1702" y="1954"/>
                    <a:pt x="3025" y="2080"/>
                  </a:cubicBezTo>
                  <a:lnTo>
                    <a:pt x="3025" y="2017"/>
                  </a:lnTo>
                  <a:cubicBezTo>
                    <a:pt x="2364" y="1796"/>
                    <a:pt x="1860" y="1040"/>
                    <a:pt x="154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44"/>
            <p:cNvSpPr/>
            <p:nvPr/>
          </p:nvSpPr>
          <p:spPr>
            <a:xfrm>
              <a:off x="-62673350" y="3881000"/>
              <a:ext cx="44125" cy="48075"/>
            </a:xfrm>
            <a:custGeom>
              <a:rect b="b" l="l" r="r" t="t"/>
              <a:pathLst>
                <a:path extrusionOk="0" h="1923" w="1765">
                  <a:moveTo>
                    <a:pt x="0" y="0"/>
                  </a:moveTo>
                  <a:cubicBezTo>
                    <a:pt x="32" y="316"/>
                    <a:pt x="63" y="631"/>
                    <a:pt x="63" y="977"/>
                  </a:cubicBezTo>
                  <a:cubicBezTo>
                    <a:pt x="63" y="1324"/>
                    <a:pt x="32" y="1670"/>
                    <a:pt x="0" y="1922"/>
                  </a:cubicBezTo>
                  <a:lnTo>
                    <a:pt x="1639" y="1922"/>
                  </a:lnTo>
                  <a:cubicBezTo>
                    <a:pt x="1733" y="1670"/>
                    <a:pt x="1765" y="1292"/>
                    <a:pt x="1765" y="977"/>
                  </a:cubicBezTo>
                  <a:cubicBezTo>
                    <a:pt x="1765" y="662"/>
                    <a:pt x="1733" y="316"/>
                    <a:pt x="16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44"/>
            <p:cNvSpPr/>
            <p:nvPr/>
          </p:nvSpPr>
          <p:spPr>
            <a:xfrm>
              <a:off x="-62810400" y="3810125"/>
              <a:ext cx="75625" cy="51200"/>
            </a:xfrm>
            <a:custGeom>
              <a:rect b="b" l="l" r="r" t="t"/>
              <a:pathLst>
                <a:path extrusionOk="0" h="2048" w="3025">
                  <a:moveTo>
                    <a:pt x="2993" y="0"/>
                  </a:moveTo>
                  <a:cubicBezTo>
                    <a:pt x="1702" y="158"/>
                    <a:pt x="599" y="945"/>
                    <a:pt x="0" y="2048"/>
                  </a:cubicBezTo>
                  <a:lnTo>
                    <a:pt x="1544" y="2048"/>
                  </a:lnTo>
                  <a:cubicBezTo>
                    <a:pt x="1828" y="1008"/>
                    <a:pt x="2363" y="284"/>
                    <a:pt x="3025" y="32"/>
                  </a:cubicBezTo>
                  <a:lnTo>
                    <a:pt x="30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44"/>
            <p:cNvSpPr/>
            <p:nvPr/>
          </p:nvSpPr>
          <p:spPr>
            <a:xfrm>
              <a:off x="-62715100" y="3881000"/>
              <a:ext cx="22850" cy="48075"/>
            </a:xfrm>
            <a:custGeom>
              <a:rect b="b" l="l" r="r" t="t"/>
              <a:pathLst>
                <a:path extrusionOk="0" h="1923" w="914">
                  <a:moveTo>
                    <a:pt x="1" y="0"/>
                  </a:moveTo>
                  <a:lnTo>
                    <a:pt x="1" y="1922"/>
                  </a:lnTo>
                  <a:lnTo>
                    <a:pt x="851" y="1922"/>
                  </a:lnTo>
                  <a:cubicBezTo>
                    <a:pt x="883" y="1607"/>
                    <a:pt x="914" y="1292"/>
                    <a:pt x="914" y="977"/>
                  </a:cubicBezTo>
                  <a:cubicBezTo>
                    <a:pt x="914" y="662"/>
                    <a:pt x="883" y="316"/>
                    <a:pt x="8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86" name="Google Shape;1286;p44"/>
          <p:cNvCxnSpPr>
            <a:stCxn id="1244" idx="3"/>
            <a:endCxn id="1241" idx="2"/>
          </p:cNvCxnSpPr>
          <p:nvPr/>
        </p:nvCxnSpPr>
        <p:spPr>
          <a:xfrm>
            <a:off x="3376340" y="1666000"/>
            <a:ext cx="857400" cy="0"/>
          </a:xfrm>
          <a:prstGeom prst="straightConnector1">
            <a:avLst/>
          </a:prstGeom>
          <a:noFill/>
          <a:ln cap="flat" cmpd="sng" w="19050">
            <a:solidFill>
              <a:schemeClr val="dk1"/>
            </a:solidFill>
            <a:prstDash val="solid"/>
            <a:round/>
            <a:headEnd len="med" w="med" type="none"/>
            <a:tailEnd len="med" w="med" type="none"/>
          </a:ln>
        </p:spPr>
      </p:cxnSp>
      <p:cxnSp>
        <p:nvCxnSpPr>
          <p:cNvPr id="1287" name="Google Shape;1287;p44"/>
          <p:cNvCxnSpPr>
            <a:stCxn id="1249" idx="3"/>
            <a:endCxn id="1238" idx="2"/>
          </p:cNvCxnSpPr>
          <p:nvPr/>
        </p:nvCxnSpPr>
        <p:spPr>
          <a:xfrm>
            <a:off x="3376340" y="2500266"/>
            <a:ext cx="857400" cy="900"/>
          </a:xfrm>
          <a:prstGeom prst="straightConnector1">
            <a:avLst/>
          </a:prstGeom>
          <a:noFill/>
          <a:ln cap="flat" cmpd="sng" w="19050">
            <a:solidFill>
              <a:schemeClr val="dk1"/>
            </a:solidFill>
            <a:prstDash val="solid"/>
            <a:round/>
            <a:headEnd len="med" w="med" type="none"/>
            <a:tailEnd len="med" w="med" type="none"/>
          </a:ln>
        </p:spPr>
      </p:cxnSp>
      <p:cxnSp>
        <p:nvCxnSpPr>
          <p:cNvPr id="1288" name="Google Shape;1288;p44"/>
          <p:cNvCxnSpPr>
            <a:stCxn id="1254" idx="3"/>
            <a:endCxn id="1239" idx="2"/>
          </p:cNvCxnSpPr>
          <p:nvPr/>
        </p:nvCxnSpPr>
        <p:spPr>
          <a:xfrm>
            <a:off x="3376340" y="3334532"/>
            <a:ext cx="857400" cy="2100"/>
          </a:xfrm>
          <a:prstGeom prst="straightConnector1">
            <a:avLst/>
          </a:prstGeom>
          <a:noFill/>
          <a:ln cap="flat" cmpd="sng" w="19050">
            <a:solidFill>
              <a:schemeClr val="dk1"/>
            </a:solidFill>
            <a:prstDash val="solid"/>
            <a:round/>
            <a:headEnd len="med" w="med" type="none"/>
            <a:tailEnd len="med" w="med" type="none"/>
          </a:ln>
        </p:spPr>
      </p:cxnSp>
      <p:cxnSp>
        <p:nvCxnSpPr>
          <p:cNvPr id="1289" name="Google Shape;1289;p44"/>
          <p:cNvCxnSpPr>
            <a:stCxn id="1259" idx="3"/>
            <a:endCxn id="1240" idx="2"/>
          </p:cNvCxnSpPr>
          <p:nvPr/>
        </p:nvCxnSpPr>
        <p:spPr>
          <a:xfrm>
            <a:off x="3376340" y="4168798"/>
            <a:ext cx="857400" cy="300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3" name="Shape 1293"/>
        <p:cNvGrpSpPr/>
        <p:nvPr/>
      </p:nvGrpSpPr>
      <p:grpSpPr>
        <a:xfrm>
          <a:off x="0" y="0"/>
          <a:ext cx="0" cy="0"/>
          <a:chOff x="0" y="0"/>
          <a:chExt cx="0" cy="0"/>
        </a:xfrm>
      </p:grpSpPr>
      <p:sp>
        <p:nvSpPr>
          <p:cNvPr id="1294" name="Google Shape;1294;p45"/>
          <p:cNvSpPr txBox="1"/>
          <p:nvPr>
            <p:ph type="title"/>
          </p:nvPr>
        </p:nvSpPr>
        <p:spPr>
          <a:xfrm>
            <a:off x="720000" y="570550"/>
            <a:ext cx="77034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International politics thesis infographics</a:t>
            </a:r>
            <a:endParaRPr/>
          </a:p>
        </p:txBody>
      </p:sp>
      <p:grpSp>
        <p:nvGrpSpPr>
          <p:cNvPr id="1295" name="Google Shape;1295;p45"/>
          <p:cNvGrpSpPr/>
          <p:nvPr/>
        </p:nvGrpSpPr>
        <p:grpSpPr>
          <a:xfrm>
            <a:off x="1228825" y="2710975"/>
            <a:ext cx="2807700" cy="1816400"/>
            <a:chOff x="1228825" y="2710975"/>
            <a:chExt cx="2807700" cy="1816400"/>
          </a:xfrm>
        </p:grpSpPr>
        <p:grpSp>
          <p:nvGrpSpPr>
            <p:cNvPr id="1296" name="Google Shape;1296;p45"/>
            <p:cNvGrpSpPr/>
            <p:nvPr/>
          </p:nvGrpSpPr>
          <p:grpSpPr>
            <a:xfrm>
              <a:off x="1228825" y="3347393"/>
              <a:ext cx="2807700" cy="1179982"/>
              <a:chOff x="1228825" y="3347393"/>
              <a:chExt cx="2807700" cy="1179982"/>
            </a:xfrm>
          </p:grpSpPr>
          <p:sp>
            <p:nvSpPr>
              <p:cNvPr id="1297" name="Google Shape;1297;p45"/>
              <p:cNvSpPr txBox="1"/>
              <p:nvPr/>
            </p:nvSpPr>
            <p:spPr>
              <a:xfrm>
                <a:off x="1228825" y="3347393"/>
                <a:ext cx="2807700" cy="33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2000">
                    <a:solidFill>
                      <a:schemeClr val="dk1"/>
                    </a:solidFill>
                    <a:latin typeface="Oswald"/>
                    <a:ea typeface="Oswald"/>
                    <a:cs typeface="Oswald"/>
                    <a:sym typeface="Oswald"/>
                  </a:rPr>
                  <a:t>Security</a:t>
                </a:r>
                <a:endParaRPr b="1" sz="2000">
                  <a:solidFill>
                    <a:schemeClr val="dk1"/>
                  </a:solidFill>
                  <a:latin typeface="Oswald"/>
                  <a:ea typeface="Oswald"/>
                  <a:cs typeface="Oswald"/>
                  <a:sym typeface="Oswald"/>
                </a:endParaRPr>
              </a:p>
            </p:txBody>
          </p:sp>
          <p:sp>
            <p:nvSpPr>
              <p:cNvPr id="1298" name="Google Shape;1298;p45"/>
              <p:cNvSpPr txBox="1"/>
              <p:nvPr/>
            </p:nvSpPr>
            <p:spPr>
              <a:xfrm>
                <a:off x="1228825" y="3643875"/>
                <a:ext cx="2807700" cy="8835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a:solidFill>
                      <a:schemeClr val="dk1"/>
                    </a:solidFill>
                    <a:latin typeface="Montserrat"/>
                    <a:ea typeface="Montserrat"/>
                    <a:cs typeface="Montserrat"/>
                    <a:sym typeface="Montserrat"/>
                  </a:rPr>
                  <a:t>Venus has a beautiful name and is the second planet from the Sun</a:t>
                </a:r>
                <a:endParaRPr>
                  <a:solidFill>
                    <a:schemeClr val="dk1"/>
                  </a:solidFill>
                  <a:latin typeface="Montserrat"/>
                  <a:ea typeface="Montserrat"/>
                  <a:cs typeface="Montserrat"/>
                  <a:sym typeface="Montserrat"/>
                </a:endParaRPr>
              </a:p>
            </p:txBody>
          </p:sp>
        </p:grpSp>
        <p:sp>
          <p:nvSpPr>
            <p:cNvPr id="1299" name="Google Shape;1299;p45"/>
            <p:cNvSpPr txBox="1"/>
            <p:nvPr/>
          </p:nvSpPr>
          <p:spPr>
            <a:xfrm>
              <a:off x="2122675" y="2710975"/>
              <a:ext cx="1020000" cy="515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3000">
                  <a:solidFill>
                    <a:schemeClr val="dk1"/>
                  </a:solidFill>
                  <a:latin typeface="Oswald"/>
                  <a:ea typeface="Oswald"/>
                  <a:cs typeface="Oswald"/>
                  <a:sym typeface="Oswald"/>
                </a:rPr>
                <a:t>50%</a:t>
              </a:r>
              <a:endParaRPr b="1" sz="3000">
                <a:solidFill>
                  <a:schemeClr val="dk1"/>
                </a:solidFill>
                <a:latin typeface="Oswald"/>
                <a:ea typeface="Oswald"/>
                <a:cs typeface="Oswald"/>
                <a:sym typeface="Oswald"/>
              </a:endParaRPr>
            </a:p>
          </p:txBody>
        </p:sp>
      </p:grpSp>
      <p:sp>
        <p:nvSpPr>
          <p:cNvPr id="1300" name="Google Shape;1300;p45"/>
          <p:cNvSpPr/>
          <p:nvPr/>
        </p:nvSpPr>
        <p:spPr>
          <a:xfrm>
            <a:off x="1228825" y="2197382"/>
            <a:ext cx="2807700" cy="437400"/>
          </a:xfrm>
          <a:prstGeom prst="roundRect">
            <a:avLst>
              <a:gd fmla="val 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1" name="Google Shape;1301;p45"/>
          <p:cNvGrpSpPr/>
          <p:nvPr/>
        </p:nvGrpSpPr>
        <p:grpSpPr>
          <a:xfrm>
            <a:off x="5107450" y="2710975"/>
            <a:ext cx="2807700" cy="1816400"/>
            <a:chOff x="5107450" y="2710975"/>
            <a:chExt cx="2807700" cy="1816400"/>
          </a:xfrm>
        </p:grpSpPr>
        <p:sp>
          <p:nvSpPr>
            <p:cNvPr id="1302" name="Google Shape;1302;p45"/>
            <p:cNvSpPr txBox="1"/>
            <p:nvPr/>
          </p:nvSpPr>
          <p:spPr>
            <a:xfrm>
              <a:off x="5107450" y="3347393"/>
              <a:ext cx="2807700" cy="33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2000">
                  <a:solidFill>
                    <a:schemeClr val="dk1"/>
                  </a:solidFill>
                  <a:latin typeface="Oswald"/>
                  <a:ea typeface="Oswald"/>
                  <a:cs typeface="Oswald"/>
                  <a:sym typeface="Oswald"/>
                </a:rPr>
                <a:t>Human rights</a:t>
              </a:r>
              <a:endParaRPr b="1" sz="2000">
                <a:solidFill>
                  <a:schemeClr val="dk1"/>
                </a:solidFill>
                <a:latin typeface="Oswald"/>
                <a:ea typeface="Oswald"/>
                <a:cs typeface="Oswald"/>
                <a:sym typeface="Oswald"/>
              </a:endParaRPr>
            </a:p>
          </p:txBody>
        </p:sp>
        <p:sp>
          <p:nvSpPr>
            <p:cNvPr id="1303" name="Google Shape;1303;p45"/>
            <p:cNvSpPr txBox="1"/>
            <p:nvPr/>
          </p:nvSpPr>
          <p:spPr>
            <a:xfrm>
              <a:off x="5107450" y="3643875"/>
              <a:ext cx="2807700" cy="8835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a:solidFill>
                    <a:schemeClr val="dk1"/>
                  </a:solidFill>
                  <a:latin typeface="Montserrat"/>
                  <a:ea typeface="Montserrat"/>
                  <a:cs typeface="Montserrat"/>
                  <a:sym typeface="Montserrat"/>
                </a:rPr>
                <a:t>Earth is the third planet from the Sun and the only one that harbors life</a:t>
              </a:r>
              <a:endParaRPr>
                <a:solidFill>
                  <a:schemeClr val="dk1"/>
                </a:solidFill>
                <a:latin typeface="Montserrat"/>
                <a:ea typeface="Montserrat"/>
                <a:cs typeface="Montserrat"/>
                <a:sym typeface="Montserrat"/>
              </a:endParaRPr>
            </a:p>
          </p:txBody>
        </p:sp>
        <p:sp>
          <p:nvSpPr>
            <p:cNvPr id="1304" name="Google Shape;1304;p45"/>
            <p:cNvSpPr txBox="1"/>
            <p:nvPr/>
          </p:nvSpPr>
          <p:spPr>
            <a:xfrm>
              <a:off x="6001300" y="2710975"/>
              <a:ext cx="1020000" cy="515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3000">
                  <a:solidFill>
                    <a:schemeClr val="dk1"/>
                  </a:solidFill>
                  <a:latin typeface="Oswald"/>
                  <a:ea typeface="Oswald"/>
                  <a:cs typeface="Oswald"/>
                  <a:sym typeface="Oswald"/>
                </a:rPr>
                <a:t>25%</a:t>
              </a:r>
              <a:endParaRPr b="1" sz="3000">
                <a:solidFill>
                  <a:schemeClr val="dk1"/>
                </a:solidFill>
                <a:latin typeface="Oswald"/>
                <a:ea typeface="Oswald"/>
                <a:cs typeface="Oswald"/>
                <a:sym typeface="Oswald"/>
              </a:endParaRPr>
            </a:p>
          </p:txBody>
        </p:sp>
      </p:grpSp>
      <p:sp>
        <p:nvSpPr>
          <p:cNvPr id="1305" name="Google Shape;1305;p45"/>
          <p:cNvSpPr/>
          <p:nvPr/>
        </p:nvSpPr>
        <p:spPr>
          <a:xfrm>
            <a:off x="5107450" y="2197382"/>
            <a:ext cx="2807700" cy="437400"/>
          </a:xfrm>
          <a:prstGeom prst="roundRect">
            <a:avLst>
              <a:gd fmla="val 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45"/>
          <p:cNvSpPr/>
          <p:nvPr/>
        </p:nvSpPr>
        <p:spPr>
          <a:xfrm>
            <a:off x="1228825" y="2197375"/>
            <a:ext cx="1422600" cy="437400"/>
          </a:xfrm>
          <a:prstGeom prst="roundRect">
            <a:avLst>
              <a:gd fmla="val 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45"/>
          <p:cNvSpPr/>
          <p:nvPr/>
        </p:nvSpPr>
        <p:spPr>
          <a:xfrm>
            <a:off x="5107450" y="2197375"/>
            <a:ext cx="678900" cy="437400"/>
          </a:xfrm>
          <a:prstGeom prst="roundRect">
            <a:avLst>
              <a:gd fmla="val 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45"/>
          <p:cNvSpPr/>
          <p:nvPr/>
        </p:nvSpPr>
        <p:spPr>
          <a:xfrm>
            <a:off x="2351125" y="1425813"/>
            <a:ext cx="563100" cy="5631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45"/>
          <p:cNvSpPr/>
          <p:nvPr/>
        </p:nvSpPr>
        <p:spPr>
          <a:xfrm>
            <a:off x="6229750" y="1425813"/>
            <a:ext cx="563100" cy="5631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0" name="Google Shape;1310;p45"/>
          <p:cNvGrpSpPr/>
          <p:nvPr/>
        </p:nvGrpSpPr>
        <p:grpSpPr>
          <a:xfrm>
            <a:off x="2479068" y="1533017"/>
            <a:ext cx="307231" cy="348690"/>
            <a:chOff x="2423775" y="3226875"/>
            <a:chExt cx="259925" cy="295000"/>
          </a:xfrm>
        </p:grpSpPr>
        <p:sp>
          <p:nvSpPr>
            <p:cNvPr id="1311" name="Google Shape;1311;p45"/>
            <p:cNvSpPr/>
            <p:nvPr/>
          </p:nvSpPr>
          <p:spPr>
            <a:xfrm>
              <a:off x="2509625" y="3365900"/>
              <a:ext cx="86650" cy="52000"/>
            </a:xfrm>
            <a:custGeom>
              <a:rect b="b" l="l" r="r" t="t"/>
              <a:pathLst>
                <a:path extrusionOk="0" h="2080" w="3466">
                  <a:moveTo>
                    <a:pt x="1733" y="0"/>
                  </a:moveTo>
                  <a:cubicBezTo>
                    <a:pt x="788" y="0"/>
                    <a:pt x="0" y="788"/>
                    <a:pt x="0" y="1733"/>
                  </a:cubicBezTo>
                  <a:lnTo>
                    <a:pt x="0" y="2080"/>
                  </a:lnTo>
                  <a:lnTo>
                    <a:pt x="3466" y="2080"/>
                  </a:lnTo>
                  <a:lnTo>
                    <a:pt x="3466" y="1733"/>
                  </a:lnTo>
                  <a:cubicBezTo>
                    <a:pt x="3466" y="788"/>
                    <a:pt x="2678" y="0"/>
                    <a:pt x="17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45"/>
            <p:cNvSpPr/>
            <p:nvPr/>
          </p:nvSpPr>
          <p:spPr>
            <a:xfrm>
              <a:off x="2534825" y="3313925"/>
              <a:ext cx="35475" cy="35450"/>
            </a:xfrm>
            <a:custGeom>
              <a:rect b="b" l="l" r="r" t="t"/>
              <a:pathLst>
                <a:path extrusionOk="0" h="1418" w="1419">
                  <a:moveTo>
                    <a:pt x="725" y="0"/>
                  </a:moveTo>
                  <a:cubicBezTo>
                    <a:pt x="316" y="0"/>
                    <a:pt x="0" y="315"/>
                    <a:pt x="0" y="725"/>
                  </a:cubicBezTo>
                  <a:cubicBezTo>
                    <a:pt x="0" y="1103"/>
                    <a:pt x="316" y="1418"/>
                    <a:pt x="725" y="1418"/>
                  </a:cubicBezTo>
                  <a:cubicBezTo>
                    <a:pt x="1103" y="1418"/>
                    <a:pt x="1418" y="1103"/>
                    <a:pt x="1418" y="725"/>
                  </a:cubicBezTo>
                  <a:cubicBezTo>
                    <a:pt x="1418" y="315"/>
                    <a:pt x="1103" y="0"/>
                    <a:pt x="72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45"/>
            <p:cNvSpPr/>
            <p:nvPr/>
          </p:nvSpPr>
          <p:spPr>
            <a:xfrm>
              <a:off x="2423775" y="3226875"/>
              <a:ext cx="259925" cy="295000"/>
            </a:xfrm>
            <a:custGeom>
              <a:rect b="b" l="l" r="r" t="t"/>
              <a:pathLst>
                <a:path extrusionOk="0" h="11800" w="10397">
                  <a:moveTo>
                    <a:pt x="5167" y="2757"/>
                  </a:moveTo>
                  <a:cubicBezTo>
                    <a:pt x="5923" y="2757"/>
                    <a:pt x="6553" y="3388"/>
                    <a:pt x="6553" y="4144"/>
                  </a:cubicBezTo>
                  <a:cubicBezTo>
                    <a:pt x="6553" y="4490"/>
                    <a:pt x="6396" y="4805"/>
                    <a:pt x="6175" y="5089"/>
                  </a:cubicBezTo>
                  <a:cubicBezTo>
                    <a:pt x="7026" y="5498"/>
                    <a:pt x="7593" y="6317"/>
                    <a:pt x="7593" y="7294"/>
                  </a:cubicBezTo>
                  <a:lnTo>
                    <a:pt x="7593" y="8019"/>
                  </a:lnTo>
                  <a:cubicBezTo>
                    <a:pt x="7593" y="8208"/>
                    <a:pt x="7435" y="8365"/>
                    <a:pt x="7246" y="8365"/>
                  </a:cubicBezTo>
                  <a:lnTo>
                    <a:pt x="3088" y="8365"/>
                  </a:lnTo>
                  <a:cubicBezTo>
                    <a:pt x="2867" y="8365"/>
                    <a:pt x="2710" y="8208"/>
                    <a:pt x="2710" y="8019"/>
                  </a:cubicBezTo>
                  <a:lnTo>
                    <a:pt x="2710" y="7294"/>
                  </a:lnTo>
                  <a:cubicBezTo>
                    <a:pt x="2710" y="6317"/>
                    <a:pt x="3308" y="5498"/>
                    <a:pt x="4127" y="5089"/>
                  </a:cubicBezTo>
                  <a:cubicBezTo>
                    <a:pt x="3907" y="4868"/>
                    <a:pt x="3781" y="4553"/>
                    <a:pt x="3781" y="4144"/>
                  </a:cubicBezTo>
                  <a:cubicBezTo>
                    <a:pt x="3781" y="3388"/>
                    <a:pt x="4411" y="2757"/>
                    <a:pt x="5167" y="2757"/>
                  </a:cubicBezTo>
                  <a:close/>
                  <a:moveTo>
                    <a:pt x="5183" y="1"/>
                  </a:moveTo>
                  <a:cubicBezTo>
                    <a:pt x="5128" y="1"/>
                    <a:pt x="5073" y="17"/>
                    <a:pt x="5010" y="48"/>
                  </a:cubicBezTo>
                  <a:cubicBezTo>
                    <a:pt x="3964" y="646"/>
                    <a:pt x="2946" y="940"/>
                    <a:pt x="1919" y="940"/>
                  </a:cubicBezTo>
                  <a:cubicBezTo>
                    <a:pt x="1430" y="940"/>
                    <a:pt x="939" y="873"/>
                    <a:pt x="441" y="741"/>
                  </a:cubicBezTo>
                  <a:cubicBezTo>
                    <a:pt x="402" y="722"/>
                    <a:pt x="363" y="714"/>
                    <a:pt x="326" y="714"/>
                  </a:cubicBezTo>
                  <a:cubicBezTo>
                    <a:pt x="243" y="714"/>
                    <a:pt x="170" y="751"/>
                    <a:pt x="126" y="773"/>
                  </a:cubicBezTo>
                  <a:cubicBezTo>
                    <a:pt x="32" y="836"/>
                    <a:pt x="0" y="930"/>
                    <a:pt x="0" y="1056"/>
                  </a:cubicBezTo>
                  <a:lnTo>
                    <a:pt x="0" y="5026"/>
                  </a:lnTo>
                  <a:cubicBezTo>
                    <a:pt x="0" y="8145"/>
                    <a:pt x="2080" y="10949"/>
                    <a:pt x="5104" y="11799"/>
                  </a:cubicBezTo>
                  <a:lnTo>
                    <a:pt x="5262" y="11799"/>
                  </a:lnTo>
                  <a:cubicBezTo>
                    <a:pt x="8255" y="10917"/>
                    <a:pt x="10397" y="8145"/>
                    <a:pt x="10397" y="5026"/>
                  </a:cubicBezTo>
                  <a:lnTo>
                    <a:pt x="10397" y="1056"/>
                  </a:lnTo>
                  <a:cubicBezTo>
                    <a:pt x="10397" y="930"/>
                    <a:pt x="10365" y="836"/>
                    <a:pt x="10271" y="773"/>
                  </a:cubicBezTo>
                  <a:cubicBezTo>
                    <a:pt x="10162" y="751"/>
                    <a:pt x="10084" y="714"/>
                    <a:pt x="10014" y="714"/>
                  </a:cubicBezTo>
                  <a:cubicBezTo>
                    <a:pt x="9983" y="714"/>
                    <a:pt x="9954" y="722"/>
                    <a:pt x="9924" y="741"/>
                  </a:cubicBezTo>
                  <a:cubicBezTo>
                    <a:pt x="9414" y="877"/>
                    <a:pt x="8910" y="946"/>
                    <a:pt x="8409" y="946"/>
                  </a:cubicBezTo>
                  <a:cubicBezTo>
                    <a:pt x="7395" y="946"/>
                    <a:pt x="6389" y="660"/>
                    <a:pt x="5356" y="48"/>
                  </a:cubicBezTo>
                  <a:cubicBezTo>
                    <a:pt x="5293" y="17"/>
                    <a:pt x="5238" y="1"/>
                    <a:pt x="518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4" name="Google Shape;1314;p45"/>
          <p:cNvGrpSpPr/>
          <p:nvPr/>
        </p:nvGrpSpPr>
        <p:grpSpPr>
          <a:xfrm>
            <a:off x="6355994" y="1530961"/>
            <a:ext cx="310602" cy="352803"/>
            <a:chOff x="-28069875" y="3175300"/>
            <a:chExt cx="260725" cy="296150"/>
          </a:xfrm>
        </p:grpSpPr>
        <p:sp>
          <p:nvSpPr>
            <p:cNvPr id="1315" name="Google Shape;1315;p45"/>
            <p:cNvSpPr/>
            <p:nvPr/>
          </p:nvSpPr>
          <p:spPr>
            <a:xfrm>
              <a:off x="-28059650" y="3192625"/>
              <a:ext cx="26025" cy="70125"/>
            </a:xfrm>
            <a:custGeom>
              <a:rect b="b" l="l" r="r" t="t"/>
              <a:pathLst>
                <a:path extrusionOk="0" h="2805" w="1041">
                  <a:moveTo>
                    <a:pt x="536" y="0"/>
                  </a:moveTo>
                  <a:cubicBezTo>
                    <a:pt x="253" y="0"/>
                    <a:pt x="1" y="252"/>
                    <a:pt x="1" y="536"/>
                  </a:cubicBezTo>
                  <a:lnTo>
                    <a:pt x="1" y="2458"/>
                  </a:lnTo>
                  <a:cubicBezTo>
                    <a:pt x="410" y="2458"/>
                    <a:pt x="757" y="2584"/>
                    <a:pt x="1040" y="2804"/>
                  </a:cubicBezTo>
                  <a:lnTo>
                    <a:pt x="1040" y="536"/>
                  </a:lnTo>
                  <a:cubicBezTo>
                    <a:pt x="1040" y="252"/>
                    <a:pt x="788" y="0"/>
                    <a:pt x="5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45"/>
            <p:cNvSpPr/>
            <p:nvPr/>
          </p:nvSpPr>
          <p:spPr>
            <a:xfrm>
              <a:off x="-27843050" y="3192625"/>
              <a:ext cx="26025" cy="69325"/>
            </a:xfrm>
            <a:custGeom>
              <a:rect b="b" l="l" r="r" t="t"/>
              <a:pathLst>
                <a:path extrusionOk="0" h="2773" w="1041">
                  <a:moveTo>
                    <a:pt x="536" y="0"/>
                  </a:moveTo>
                  <a:cubicBezTo>
                    <a:pt x="253" y="0"/>
                    <a:pt x="1" y="252"/>
                    <a:pt x="1" y="536"/>
                  </a:cubicBezTo>
                  <a:lnTo>
                    <a:pt x="1" y="2773"/>
                  </a:lnTo>
                  <a:cubicBezTo>
                    <a:pt x="284" y="2584"/>
                    <a:pt x="694" y="2426"/>
                    <a:pt x="1040" y="2426"/>
                  </a:cubicBezTo>
                  <a:lnTo>
                    <a:pt x="1040" y="536"/>
                  </a:lnTo>
                  <a:cubicBezTo>
                    <a:pt x="1040" y="252"/>
                    <a:pt x="788" y="0"/>
                    <a:pt x="5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45"/>
            <p:cNvSpPr/>
            <p:nvPr/>
          </p:nvSpPr>
          <p:spPr>
            <a:xfrm>
              <a:off x="-27973000" y="3202075"/>
              <a:ext cx="26000" cy="57525"/>
            </a:xfrm>
            <a:custGeom>
              <a:rect b="b" l="l" r="r" t="t"/>
              <a:pathLst>
                <a:path extrusionOk="0" h="2301" w="1040">
                  <a:moveTo>
                    <a:pt x="536" y="0"/>
                  </a:moveTo>
                  <a:cubicBezTo>
                    <a:pt x="252" y="0"/>
                    <a:pt x="0" y="221"/>
                    <a:pt x="0" y="504"/>
                  </a:cubicBezTo>
                  <a:lnTo>
                    <a:pt x="0" y="1954"/>
                  </a:lnTo>
                  <a:cubicBezTo>
                    <a:pt x="410" y="1985"/>
                    <a:pt x="756" y="2080"/>
                    <a:pt x="1040" y="2300"/>
                  </a:cubicBezTo>
                  <a:lnTo>
                    <a:pt x="1040" y="504"/>
                  </a:lnTo>
                  <a:cubicBezTo>
                    <a:pt x="1040" y="221"/>
                    <a:pt x="788" y="0"/>
                    <a:pt x="5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45"/>
            <p:cNvSpPr/>
            <p:nvPr/>
          </p:nvSpPr>
          <p:spPr>
            <a:xfrm>
              <a:off x="-27929675" y="3202075"/>
              <a:ext cx="26000" cy="57525"/>
            </a:xfrm>
            <a:custGeom>
              <a:rect b="b" l="l" r="r" t="t"/>
              <a:pathLst>
                <a:path extrusionOk="0" h="2301" w="1040">
                  <a:moveTo>
                    <a:pt x="536" y="0"/>
                  </a:moveTo>
                  <a:cubicBezTo>
                    <a:pt x="252" y="0"/>
                    <a:pt x="0" y="221"/>
                    <a:pt x="0" y="504"/>
                  </a:cubicBezTo>
                  <a:lnTo>
                    <a:pt x="0" y="2300"/>
                  </a:lnTo>
                  <a:cubicBezTo>
                    <a:pt x="315" y="2111"/>
                    <a:pt x="693" y="1985"/>
                    <a:pt x="1040" y="1954"/>
                  </a:cubicBezTo>
                  <a:lnTo>
                    <a:pt x="1040" y="504"/>
                  </a:lnTo>
                  <a:cubicBezTo>
                    <a:pt x="1040" y="221"/>
                    <a:pt x="788" y="0"/>
                    <a:pt x="5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45"/>
            <p:cNvSpPr/>
            <p:nvPr/>
          </p:nvSpPr>
          <p:spPr>
            <a:xfrm>
              <a:off x="-28016325" y="3175300"/>
              <a:ext cx="26025" cy="91375"/>
            </a:xfrm>
            <a:custGeom>
              <a:rect b="b" l="l" r="r" t="t"/>
              <a:pathLst>
                <a:path extrusionOk="0" h="3655" w="1041">
                  <a:moveTo>
                    <a:pt x="536" y="0"/>
                  </a:moveTo>
                  <a:cubicBezTo>
                    <a:pt x="253" y="0"/>
                    <a:pt x="1" y="221"/>
                    <a:pt x="1" y="504"/>
                  </a:cubicBezTo>
                  <a:lnTo>
                    <a:pt x="1" y="3655"/>
                  </a:lnTo>
                  <a:cubicBezTo>
                    <a:pt x="1" y="3655"/>
                    <a:pt x="1" y="3623"/>
                    <a:pt x="64" y="3623"/>
                  </a:cubicBezTo>
                  <a:cubicBezTo>
                    <a:pt x="284" y="3371"/>
                    <a:pt x="631" y="3182"/>
                    <a:pt x="1040" y="3056"/>
                  </a:cubicBezTo>
                  <a:lnTo>
                    <a:pt x="1040" y="504"/>
                  </a:lnTo>
                  <a:cubicBezTo>
                    <a:pt x="1040" y="221"/>
                    <a:pt x="788" y="0"/>
                    <a:pt x="5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45"/>
            <p:cNvSpPr/>
            <p:nvPr/>
          </p:nvSpPr>
          <p:spPr>
            <a:xfrm>
              <a:off x="-27886375" y="3176075"/>
              <a:ext cx="26025" cy="91400"/>
            </a:xfrm>
            <a:custGeom>
              <a:rect b="b" l="l" r="r" t="t"/>
              <a:pathLst>
                <a:path extrusionOk="0" h="3656" w="1041">
                  <a:moveTo>
                    <a:pt x="536" y="1"/>
                  </a:moveTo>
                  <a:cubicBezTo>
                    <a:pt x="253" y="1"/>
                    <a:pt x="1" y="221"/>
                    <a:pt x="1" y="505"/>
                  </a:cubicBezTo>
                  <a:lnTo>
                    <a:pt x="1" y="3088"/>
                  </a:lnTo>
                  <a:cubicBezTo>
                    <a:pt x="379" y="3151"/>
                    <a:pt x="726" y="3340"/>
                    <a:pt x="1041" y="3655"/>
                  </a:cubicBezTo>
                  <a:lnTo>
                    <a:pt x="1041" y="505"/>
                  </a:lnTo>
                  <a:cubicBezTo>
                    <a:pt x="1041" y="253"/>
                    <a:pt x="789" y="1"/>
                    <a:pt x="5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45"/>
            <p:cNvSpPr/>
            <p:nvPr/>
          </p:nvSpPr>
          <p:spPr>
            <a:xfrm>
              <a:off x="-28017900" y="3269025"/>
              <a:ext cx="161475" cy="133125"/>
            </a:xfrm>
            <a:custGeom>
              <a:rect b="b" l="l" r="r" t="t"/>
              <a:pathLst>
                <a:path extrusionOk="0" h="5325" w="6459">
                  <a:moveTo>
                    <a:pt x="1733" y="0"/>
                  </a:moveTo>
                  <a:cubicBezTo>
                    <a:pt x="1355" y="0"/>
                    <a:pt x="946" y="158"/>
                    <a:pt x="662" y="410"/>
                  </a:cubicBezTo>
                  <a:cubicBezTo>
                    <a:pt x="64" y="882"/>
                    <a:pt x="1" y="1639"/>
                    <a:pt x="347" y="2237"/>
                  </a:cubicBezTo>
                  <a:cubicBezTo>
                    <a:pt x="1324" y="2458"/>
                    <a:pt x="2048" y="3340"/>
                    <a:pt x="2174" y="4348"/>
                  </a:cubicBezTo>
                  <a:lnTo>
                    <a:pt x="3214" y="5325"/>
                  </a:lnTo>
                  <a:lnTo>
                    <a:pt x="4285" y="4348"/>
                  </a:lnTo>
                  <a:cubicBezTo>
                    <a:pt x="4380" y="3340"/>
                    <a:pt x="5073" y="2521"/>
                    <a:pt x="6113" y="2237"/>
                  </a:cubicBezTo>
                  <a:cubicBezTo>
                    <a:pt x="6459" y="1639"/>
                    <a:pt x="6333" y="882"/>
                    <a:pt x="5860" y="410"/>
                  </a:cubicBezTo>
                  <a:cubicBezTo>
                    <a:pt x="5577" y="158"/>
                    <a:pt x="5199" y="0"/>
                    <a:pt x="4789" y="0"/>
                  </a:cubicBezTo>
                  <a:cubicBezTo>
                    <a:pt x="4411" y="0"/>
                    <a:pt x="4002" y="158"/>
                    <a:pt x="3750" y="410"/>
                  </a:cubicBezTo>
                  <a:lnTo>
                    <a:pt x="3277" y="882"/>
                  </a:lnTo>
                  <a:lnTo>
                    <a:pt x="2805" y="410"/>
                  </a:lnTo>
                  <a:cubicBezTo>
                    <a:pt x="2521" y="158"/>
                    <a:pt x="2143" y="0"/>
                    <a:pt x="173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45"/>
            <p:cNvSpPr/>
            <p:nvPr/>
          </p:nvSpPr>
          <p:spPr>
            <a:xfrm>
              <a:off x="-27930475" y="3269800"/>
              <a:ext cx="121325" cy="201650"/>
            </a:xfrm>
            <a:custGeom>
              <a:rect b="b" l="l" r="r" t="t"/>
              <a:pathLst>
                <a:path extrusionOk="0" h="8066" w="4853">
                  <a:moveTo>
                    <a:pt x="4506" y="1"/>
                  </a:moveTo>
                  <a:cubicBezTo>
                    <a:pt x="3876" y="1"/>
                    <a:pt x="3403" y="505"/>
                    <a:pt x="3403" y="1198"/>
                  </a:cubicBezTo>
                  <a:lnTo>
                    <a:pt x="3403" y="2395"/>
                  </a:lnTo>
                  <a:cubicBezTo>
                    <a:pt x="3403" y="2584"/>
                    <a:pt x="3246" y="2742"/>
                    <a:pt x="3025" y="2742"/>
                  </a:cubicBezTo>
                  <a:cubicBezTo>
                    <a:pt x="2679" y="2742"/>
                    <a:pt x="2363" y="2868"/>
                    <a:pt x="2080" y="3025"/>
                  </a:cubicBezTo>
                  <a:cubicBezTo>
                    <a:pt x="1702" y="3372"/>
                    <a:pt x="1418" y="3939"/>
                    <a:pt x="1418" y="4474"/>
                  </a:cubicBezTo>
                  <a:lnTo>
                    <a:pt x="1418" y="5231"/>
                  </a:lnTo>
                  <a:cubicBezTo>
                    <a:pt x="1418" y="5420"/>
                    <a:pt x="1261" y="5577"/>
                    <a:pt x="1072" y="5577"/>
                  </a:cubicBezTo>
                  <a:cubicBezTo>
                    <a:pt x="883" y="5577"/>
                    <a:pt x="725" y="5420"/>
                    <a:pt x="725" y="5231"/>
                  </a:cubicBezTo>
                  <a:lnTo>
                    <a:pt x="1" y="5892"/>
                  </a:lnTo>
                  <a:lnTo>
                    <a:pt x="1" y="8066"/>
                  </a:lnTo>
                  <a:lnTo>
                    <a:pt x="3813" y="8066"/>
                  </a:lnTo>
                  <a:cubicBezTo>
                    <a:pt x="4033" y="8066"/>
                    <a:pt x="4191" y="7908"/>
                    <a:pt x="4191" y="7719"/>
                  </a:cubicBezTo>
                  <a:cubicBezTo>
                    <a:pt x="4191" y="7530"/>
                    <a:pt x="4033" y="7373"/>
                    <a:pt x="3813" y="7373"/>
                  </a:cubicBezTo>
                  <a:lnTo>
                    <a:pt x="3466" y="7373"/>
                  </a:lnTo>
                  <a:lnTo>
                    <a:pt x="3466" y="6270"/>
                  </a:lnTo>
                  <a:cubicBezTo>
                    <a:pt x="3466" y="6176"/>
                    <a:pt x="3498" y="6050"/>
                    <a:pt x="3592" y="6018"/>
                  </a:cubicBezTo>
                  <a:lnTo>
                    <a:pt x="4128" y="5420"/>
                  </a:lnTo>
                  <a:cubicBezTo>
                    <a:pt x="4600" y="4947"/>
                    <a:pt x="4852" y="4380"/>
                    <a:pt x="4852" y="3687"/>
                  </a:cubicBezTo>
                  <a:lnTo>
                    <a:pt x="4852" y="347"/>
                  </a:lnTo>
                  <a:cubicBezTo>
                    <a:pt x="4852" y="158"/>
                    <a:pt x="4695" y="1"/>
                    <a:pt x="45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45"/>
            <p:cNvSpPr/>
            <p:nvPr/>
          </p:nvSpPr>
          <p:spPr>
            <a:xfrm>
              <a:off x="-28069875" y="3271375"/>
              <a:ext cx="122875" cy="200075"/>
            </a:xfrm>
            <a:custGeom>
              <a:rect b="b" l="l" r="r" t="t"/>
              <a:pathLst>
                <a:path extrusionOk="0" h="8003" w="4915">
                  <a:moveTo>
                    <a:pt x="347" y="1"/>
                  </a:moveTo>
                  <a:cubicBezTo>
                    <a:pt x="158" y="1"/>
                    <a:pt x="0" y="158"/>
                    <a:pt x="0" y="379"/>
                  </a:cubicBezTo>
                  <a:lnTo>
                    <a:pt x="0" y="3718"/>
                  </a:lnTo>
                  <a:cubicBezTo>
                    <a:pt x="0" y="4348"/>
                    <a:pt x="221" y="4979"/>
                    <a:pt x="693" y="5451"/>
                  </a:cubicBezTo>
                  <a:lnTo>
                    <a:pt x="1323" y="5955"/>
                  </a:lnTo>
                  <a:cubicBezTo>
                    <a:pt x="1418" y="6018"/>
                    <a:pt x="1449" y="6113"/>
                    <a:pt x="1449" y="6207"/>
                  </a:cubicBezTo>
                  <a:lnTo>
                    <a:pt x="1449" y="7310"/>
                  </a:lnTo>
                  <a:lnTo>
                    <a:pt x="1103" y="7310"/>
                  </a:lnTo>
                  <a:cubicBezTo>
                    <a:pt x="882" y="7310"/>
                    <a:pt x="725" y="7467"/>
                    <a:pt x="725" y="7656"/>
                  </a:cubicBezTo>
                  <a:cubicBezTo>
                    <a:pt x="725" y="7845"/>
                    <a:pt x="882" y="8003"/>
                    <a:pt x="1103" y="8003"/>
                  </a:cubicBezTo>
                  <a:lnTo>
                    <a:pt x="4915" y="8003"/>
                  </a:lnTo>
                  <a:lnTo>
                    <a:pt x="4915" y="5829"/>
                  </a:lnTo>
                  <a:lnTo>
                    <a:pt x="4190" y="5168"/>
                  </a:lnTo>
                  <a:cubicBezTo>
                    <a:pt x="4190" y="5357"/>
                    <a:pt x="4033" y="5514"/>
                    <a:pt x="3844" y="5514"/>
                  </a:cubicBezTo>
                  <a:cubicBezTo>
                    <a:pt x="3655" y="5514"/>
                    <a:pt x="3497" y="5357"/>
                    <a:pt x="3497" y="5168"/>
                  </a:cubicBezTo>
                  <a:lnTo>
                    <a:pt x="3497" y="4411"/>
                  </a:lnTo>
                  <a:cubicBezTo>
                    <a:pt x="3497" y="3876"/>
                    <a:pt x="3214" y="3372"/>
                    <a:pt x="2741" y="3057"/>
                  </a:cubicBezTo>
                  <a:cubicBezTo>
                    <a:pt x="2458" y="2899"/>
                    <a:pt x="2143" y="2773"/>
                    <a:pt x="1796" y="2773"/>
                  </a:cubicBezTo>
                  <a:cubicBezTo>
                    <a:pt x="1607" y="2773"/>
                    <a:pt x="1449" y="2616"/>
                    <a:pt x="1449" y="2427"/>
                  </a:cubicBezTo>
                  <a:lnTo>
                    <a:pt x="1449" y="1229"/>
                  </a:lnTo>
                  <a:cubicBezTo>
                    <a:pt x="1449" y="473"/>
                    <a:pt x="945" y="1"/>
                    <a:pt x="3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7" name="Shape 1327"/>
        <p:cNvGrpSpPr/>
        <p:nvPr/>
      </p:nvGrpSpPr>
      <p:grpSpPr>
        <a:xfrm>
          <a:off x="0" y="0"/>
          <a:ext cx="0" cy="0"/>
          <a:chOff x="0" y="0"/>
          <a:chExt cx="0" cy="0"/>
        </a:xfrm>
      </p:grpSpPr>
      <p:sp>
        <p:nvSpPr>
          <p:cNvPr id="1328" name="Google Shape;1328;p46"/>
          <p:cNvSpPr txBox="1"/>
          <p:nvPr>
            <p:ph type="title"/>
          </p:nvPr>
        </p:nvSpPr>
        <p:spPr>
          <a:xfrm>
            <a:off x="720000" y="570550"/>
            <a:ext cx="77034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International politics thesis infographics</a:t>
            </a:r>
            <a:endParaRPr/>
          </a:p>
        </p:txBody>
      </p:sp>
      <p:graphicFrame>
        <p:nvGraphicFramePr>
          <p:cNvPr id="1329" name="Google Shape;1329;p46"/>
          <p:cNvGraphicFramePr/>
          <p:nvPr/>
        </p:nvGraphicFramePr>
        <p:xfrm>
          <a:off x="719988" y="1482200"/>
          <a:ext cx="3000000" cy="3000000"/>
        </p:xfrm>
        <a:graphic>
          <a:graphicData uri="http://schemas.openxmlformats.org/drawingml/2006/table">
            <a:tbl>
              <a:tblPr>
                <a:noFill/>
                <a:tableStyleId>{8FADB7C3-B1E2-4A57-8BDB-C9F2B706AB36}</a:tableStyleId>
              </a:tblPr>
              <a:tblGrid>
                <a:gridCol w="1925850"/>
                <a:gridCol w="1925850"/>
                <a:gridCol w="1925850"/>
                <a:gridCol w="1925850"/>
              </a:tblGrid>
              <a:tr h="756950">
                <a:tc>
                  <a:txBody>
                    <a:bodyPr/>
                    <a:lstStyle/>
                    <a:p>
                      <a:pPr indent="0" lvl="0" marL="0" marR="0" rtl="0" algn="ctr">
                        <a:lnSpc>
                          <a:spcPct val="100000"/>
                        </a:lnSpc>
                        <a:spcBef>
                          <a:spcPts val="0"/>
                        </a:spcBef>
                        <a:spcAft>
                          <a:spcPts val="0"/>
                        </a:spcAft>
                        <a:buNone/>
                      </a:pPr>
                      <a:r>
                        <a:t/>
                      </a:r>
                      <a:endParaRPr b="1" sz="2000">
                        <a:solidFill>
                          <a:schemeClr val="dk2"/>
                        </a:solidFill>
                        <a:latin typeface="Oswald"/>
                        <a:ea typeface="Oswald"/>
                        <a:cs typeface="Oswald"/>
                        <a:sym typeface="Oswald"/>
                      </a:endParaRPr>
                    </a:p>
                  </a:txBody>
                  <a:tcPr marT="91425" marB="91425" marR="91425" marL="91425" anchor="ctr">
                    <a:lnL cap="flat" cmpd="sng" w="9525">
                      <a:solidFill>
                        <a:srgbClr val="FFFFFF">
                          <a:alpha val="0"/>
                        </a:srgb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2"/>
                    </a:solidFill>
                  </a:tcPr>
                </a:tc>
                <a:tc>
                  <a:txBody>
                    <a:bodyPr/>
                    <a:lstStyle/>
                    <a:p>
                      <a:pPr indent="0" lvl="0" marL="0" marR="0" rtl="0" algn="ctr">
                        <a:lnSpc>
                          <a:spcPct val="100000"/>
                        </a:lnSpc>
                        <a:spcBef>
                          <a:spcPts val="0"/>
                        </a:spcBef>
                        <a:spcAft>
                          <a:spcPts val="0"/>
                        </a:spcAft>
                        <a:buNone/>
                      </a:pPr>
                      <a:r>
                        <a:rPr b="1" lang="en" sz="2000">
                          <a:solidFill>
                            <a:schemeClr val="dk2"/>
                          </a:solidFill>
                          <a:latin typeface="Oswald"/>
                          <a:ea typeface="Oswald"/>
                          <a:cs typeface="Oswald"/>
                          <a:sym typeface="Oswald"/>
                        </a:rPr>
                        <a:t>Mercury</a:t>
                      </a:r>
                      <a:endParaRPr b="1" sz="2000">
                        <a:solidFill>
                          <a:schemeClr val="dk2"/>
                        </a:solidFill>
                        <a:latin typeface="Oswald"/>
                        <a:ea typeface="Oswald"/>
                        <a:cs typeface="Oswald"/>
                        <a:sym typeface="Oswald"/>
                      </a:endParaRPr>
                    </a:p>
                  </a:txBody>
                  <a:tcPr marT="91425" marB="91425" marR="91425" marL="91425" anchor="ctr">
                    <a:lnL cap="flat" cmpd="sng" w="9525">
                      <a:solidFill>
                        <a:schemeClr val="dk2">
                          <a:alpha val="0"/>
                        </a:schemeClr>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None/>
                      </a:pPr>
                      <a:r>
                        <a:rPr b="1" lang="en" sz="2000">
                          <a:solidFill>
                            <a:schemeClr val="dk2"/>
                          </a:solidFill>
                          <a:latin typeface="Oswald"/>
                          <a:ea typeface="Oswald"/>
                          <a:cs typeface="Oswald"/>
                          <a:sym typeface="Oswald"/>
                        </a:rPr>
                        <a:t>Venus</a:t>
                      </a:r>
                      <a:endParaRPr b="1" sz="2000">
                        <a:solidFill>
                          <a:schemeClr val="dk2"/>
                        </a:solidFill>
                        <a:latin typeface="Oswald"/>
                        <a:ea typeface="Oswald"/>
                        <a:cs typeface="Oswald"/>
                        <a:sym typeface="Oswald"/>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None/>
                      </a:pPr>
                      <a:r>
                        <a:rPr b="1" lang="en" sz="2000">
                          <a:solidFill>
                            <a:schemeClr val="dk2"/>
                          </a:solidFill>
                          <a:latin typeface="Oswald"/>
                          <a:ea typeface="Oswald"/>
                          <a:cs typeface="Oswald"/>
                          <a:sym typeface="Oswald"/>
                        </a:rPr>
                        <a:t>Mars</a:t>
                      </a:r>
                      <a:endParaRPr b="1" sz="2000">
                        <a:solidFill>
                          <a:schemeClr val="dk2"/>
                        </a:solidFill>
                        <a:latin typeface="Oswald"/>
                        <a:ea typeface="Oswald"/>
                        <a:cs typeface="Oswald"/>
                        <a:sym typeface="Oswald"/>
                      </a:endParaRPr>
                    </a:p>
                  </a:txBody>
                  <a:tcPr marT="91425" marB="91425" marR="91425" marL="91425" anchor="ctr">
                    <a:lnL cap="flat" cmpd="sng" w="9525">
                      <a:solidFill>
                        <a:schemeClr val="dk2"/>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r>
              <a:tr h="756950">
                <a:tc>
                  <a:txBody>
                    <a:bodyPr/>
                    <a:lstStyle/>
                    <a:p>
                      <a:pPr indent="0" lvl="0" marL="0" marR="0" rtl="0" algn="ctr">
                        <a:lnSpc>
                          <a:spcPct val="100000"/>
                        </a:lnSpc>
                        <a:spcBef>
                          <a:spcPts val="0"/>
                        </a:spcBef>
                        <a:spcAft>
                          <a:spcPts val="0"/>
                        </a:spcAft>
                        <a:buNone/>
                      </a:pPr>
                      <a:r>
                        <a:rPr b="1" lang="en" sz="2000">
                          <a:solidFill>
                            <a:schemeClr val="dk2"/>
                          </a:solidFill>
                          <a:latin typeface="Oswald"/>
                          <a:ea typeface="Oswald"/>
                          <a:cs typeface="Oswald"/>
                          <a:sym typeface="Oswald"/>
                        </a:rPr>
                        <a:t>Europe</a:t>
                      </a:r>
                      <a:endParaRPr b="1" sz="2000">
                        <a:solidFill>
                          <a:schemeClr val="dk2"/>
                        </a:solidFill>
                        <a:latin typeface="Oswald"/>
                        <a:ea typeface="Oswald"/>
                        <a:cs typeface="Oswald"/>
                        <a:sym typeface="Oswald"/>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marR="0" rtl="0" algn="ctr">
                        <a:lnSpc>
                          <a:spcPct val="115000"/>
                        </a:lnSpc>
                        <a:spcBef>
                          <a:spcPts val="0"/>
                        </a:spcBef>
                        <a:spcAft>
                          <a:spcPts val="0"/>
                        </a:spcAft>
                        <a:buNone/>
                      </a:pPr>
                      <a:r>
                        <a:t/>
                      </a:r>
                      <a:endParaRPr>
                        <a:solidFill>
                          <a:schemeClr val="dk1"/>
                        </a:solidFill>
                        <a:latin typeface="Montserrat"/>
                        <a:ea typeface="Montserrat"/>
                        <a:cs typeface="Montserrat"/>
                        <a:sym typeface="Montserrat"/>
                      </a:endParaRPr>
                    </a:p>
                  </a:txBody>
                  <a:tcPr marT="91425" marB="91425" marR="91425" marL="91425" anchor="ctr">
                    <a:lnL cap="flat" cmpd="sng" w="9525">
                      <a:solidFill>
                        <a:srgbClr val="FFFFFF">
                          <a:alpha val="0"/>
                        </a:srgbClr>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dk2"/>
                    </a:solidFill>
                  </a:tcPr>
                </a:tc>
                <a:tc>
                  <a:txBody>
                    <a:bodyPr/>
                    <a:lstStyle/>
                    <a:p>
                      <a:pPr indent="0" lvl="0" marL="0" marR="0" rtl="0" algn="ctr">
                        <a:lnSpc>
                          <a:spcPct val="115000"/>
                        </a:lnSpc>
                        <a:spcBef>
                          <a:spcPts val="0"/>
                        </a:spcBef>
                        <a:spcAft>
                          <a:spcPts val="0"/>
                        </a:spcAft>
                        <a:buNone/>
                      </a:pPr>
                      <a:r>
                        <a:t/>
                      </a:r>
                      <a:endParaRPr>
                        <a:solidFill>
                          <a:schemeClr val="dk1"/>
                        </a:solidFill>
                        <a:latin typeface="Montserrat"/>
                        <a:ea typeface="Montserrat"/>
                        <a:cs typeface="Montserrat"/>
                        <a:sym typeface="Montserrat"/>
                      </a:endParaRPr>
                    </a:p>
                  </a:txBody>
                  <a:tcPr marT="91425" marB="91425" marR="91425" marL="914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dk2"/>
                    </a:solidFill>
                  </a:tcPr>
                </a:tc>
                <a:tc>
                  <a:txBody>
                    <a:bodyPr/>
                    <a:lstStyle/>
                    <a:p>
                      <a:pPr indent="0" lvl="0" marL="0" marR="0" rtl="0" algn="ctr">
                        <a:lnSpc>
                          <a:spcPct val="115000"/>
                        </a:lnSpc>
                        <a:spcBef>
                          <a:spcPts val="0"/>
                        </a:spcBef>
                        <a:spcAft>
                          <a:spcPts val="0"/>
                        </a:spcAft>
                        <a:buNone/>
                      </a:pPr>
                      <a:r>
                        <a:t/>
                      </a:r>
                      <a:endParaRPr>
                        <a:solidFill>
                          <a:schemeClr val="dk1"/>
                        </a:solidFill>
                        <a:latin typeface="Montserrat"/>
                        <a:ea typeface="Montserrat"/>
                        <a:cs typeface="Montserrat"/>
                        <a:sym typeface="Montserrat"/>
                      </a:endParaRPr>
                    </a:p>
                  </a:txBody>
                  <a:tcPr marT="91425" marB="91425" marR="91425" marL="91425" anchor="ctr">
                    <a:lnL cap="flat" cmpd="sng" w="9525">
                      <a:solidFill>
                        <a:schemeClr val="accent3"/>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dk2"/>
                    </a:solidFill>
                  </a:tcPr>
                </a:tc>
              </a:tr>
              <a:tr h="756950">
                <a:tc>
                  <a:txBody>
                    <a:bodyPr/>
                    <a:lstStyle/>
                    <a:p>
                      <a:pPr indent="0" lvl="0" marL="0" marR="0" rtl="0" algn="ctr">
                        <a:lnSpc>
                          <a:spcPct val="100000"/>
                        </a:lnSpc>
                        <a:spcBef>
                          <a:spcPts val="0"/>
                        </a:spcBef>
                        <a:spcAft>
                          <a:spcPts val="0"/>
                        </a:spcAft>
                        <a:buNone/>
                      </a:pPr>
                      <a:r>
                        <a:rPr b="1" lang="en" sz="2000">
                          <a:solidFill>
                            <a:schemeClr val="dk2"/>
                          </a:solidFill>
                          <a:latin typeface="Oswald"/>
                          <a:ea typeface="Oswald"/>
                          <a:cs typeface="Oswald"/>
                          <a:sym typeface="Oswald"/>
                        </a:rPr>
                        <a:t>Asia</a:t>
                      </a:r>
                      <a:endParaRPr b="1" sz="2000">
                        <a:solidFill>
                          <a:schemeClr val="dk2"/>
                        </a:solidFill>
                        <a:latin typeface="Oswald"/>
                        <a:ea typeface="Oswald"/>
                        <a:cs typeface="Oswald"/>
                        <a:sym typeface="Oswald"/>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marR="0" rtl="0" algn="ctr">
                        <a:lnSpc>
                          <a:spcPct val="115000"/>
                        </a:lnSpc>
                        <a:spcBef>
                          <a:spcPts val="0"/>
                        </a:spcBef>
                        <a:spcAft>
                          <a:spcPts val="0"/>
                        </a:spcAft>
                        <a:buNone/>
                      </a:pPr>
                      <a:r>
                        <a:t/>
                      </a:r>
                      <a:endParaRPr>
                        <a:solidFill>
                          <a:schemeClr val="dk1"/>
                        </a:solidFill>
                        <a:latin typeface="Montserrat"/>
                        <a:ea typeface="Montserrat"/>
                        <a:cs typeface="Montserrat"/>
                        <a:sym typeface="Montserrat"/>
                      </a:endParaRPr>
                    </a:p>
                  </a:txBody>
                  <a:tcPr marT="91425" marB="91425" marR="91425" marL="91425" anchor="ctr">
                    <a:lnL cap="flat" cmpd="sng" w="9525">
                      <a:solidFill>
                        <a:srgbClr val="FFFFFF">
                          <a:alpha val="0"/>
                        </a:srgbClr>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dk2"/>
                    </a:solidFill>
                  </a:tcPr>
                </a:tc>
                <a:tc>
                  <a:txBody>
                    <a:bodyPr/>
                    <a:lstStyle/>
                    <a:p>
                      <a:pPr indent="0" lvl="0" marL="0" marR="0" rtl="0" algn="ctr">
                        <a:lnSpc>
                          <a:spcPct val="115000"/>
                        </a:lnSpc>
                        <a:spcBef>
                          <a:spcPts val="0"/>
                        </a:spcBef>
                        <a:spcAft>
                          <a:spcPts val="0"/>
                        </a:spcAft>
                        <a:buNone/>
                      </a:pPr>
                      <a:r>
                        <a:t/>
                      </a:r>
                      <a:endParaRPr>
                        <a:solidFill>
                          <a:schemeClr val="dk1"/>
                        </a:solidFill>
                        <a:latin typeface="Montserrat"/>
                        <a:ea typeface="Montserrat"/>
                        <a:cs typeface="Montserrat"/>
                        <a:sym typeface="Montserrat"/>
                      </a:endParaRPr>
                    </a:p>
                  </a:txBody>
                  <a:tcPr marT="91425" marB="91425" marR="91425" marL="914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dk2"/>
                    </a:solidFill>
                  </a:tcPr>
                </a:tc>
                <a:tc>
                  <a:txBody>
                    <a:bodyPr/>
                    <a:lstStyle/>
                    <a:p>
                      <a:pPr indent="0" lvl="0" marL="0" marR="0" rtl="0" algn="ctr">
                        <a:lnSpc>
                          <a:spcPct val="115000"/>
                        </a:lnSpc>
                        <a:spcBef>
                          <a:spcPts val="0"/>
                        </a:spcBef>
                        <a:spcAft>
                          <a:spcPts val="0"/>
                        </a:spcAft>
                        <a:buNone/>
                      </a:pPr>
                      <a:r>
                        <a:t/>
                      </a:r>
                      <a:endParaRPr>
                        <a:solidFill>
                          <a:schemeClr val="dk1"/>
                        </a:solidFill>
                        <a:latin typeface="Montserrat"/>
                        <a:ea typeface="Montserrat"/>
                        <a:cs typeface="Montserrat"/>
                        <a:sym typeface="Montserrat"/>
                      </a:endParaRPr>
                    </a:p>
                  </a:txBody>
                  <a:tcPr marT="91425" marB="91425" marR="91425" marL="91425" anchor="ctr">
                    <a:lnL cap="flat" cmpd="sng" w="9525">
                      <a:solidFill>
                        <a:schemeClr val="accent3"/>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dk2"/>
                    </a:solidFill>
                  </a:tcPr>
                </a:tc>
              </a:tr>
              <a:tr h="756950">
                <a:tc>
                  <a:txBody>
                    <a:bodyPr/>
                    <a:lstStyle/>
                    <a:p>
                      <a:pPr indent="0" lvl="0" marL="0" marR="0" rtl="0" algn="ctr">
                        <a:lnSpc>
                          <a:spcPct val="115000"/>
                        </a:lnSpc>
                        <a:spcBef>
                          <a:spcPts val="0"/>
                        </a:spcBef>
                        <a:spcAft>
                          <a:spcPts val="0"/>
                        </a:spcAft>
                        <a:buNone/>
                      </a:pPr>
                      <a:r>
                        <a:t/>
                      </a:r>
                      <a:endParaRPr>
                        <a:solidFill>
                          <a:schemeClr val="dk1"/>
                        </a:solidFill>
                        <a:latin typeface="Montserrat"/>
                        <a:ea typeface="Montserrat"/>
                        <a:cs typeface="Montserrat"/>
                        <a:sym typeface="Montserrat"/>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004249">
                          <a:alpha val="0"/>
                        </a:srgbClr>
                      </a:solidFill>
                      <a:prstDash val="solid"/>
                      <a:round/>
                      <a:headEnd len="sm" w="sm" type="none"/>
                      <a:tailEnd len="sm" w="sm" type="none"/>
                    </a:lnB>
                    <a:solidFill>
                      <a:schemeClr val="accent3"/>
                    </a:solidFill>
                  </a:tcPr>
                </a:tc>
                <a:tc>
                  <a:txBody>
                    <a:bodyPr/>
                    <a:lstStyle/>
                    <a:p>
                      <a:pPr indent="0" lvl="0" marL="0" marR="0" rtl="0" algn="ctr">
                        <a:lnSpc>
                          <a:spcPct val="115000"/>
                        </a:lnSpc>
                        <a:spcBef>
                          <a:spcPts val="0"/>
                        </a:spcBef>
                        <a:spcAft>
                          <a:spcPts val="0"/>
                        </a:spcAft>
                        <a:buNone/>
                      </a:pPr>
                      <a:r>
                        <a:rPr lang="en">
                          <a:solidFill>
                            <a:schemeClr val="dk1"/>
                          </a:solidFill>
                          <a:latin typeface="Montserrat"/>
                          <a:ea typeface="Montserrat"/>
                          <a:cs typeface="Montserrat"/>
                          <a:sym typeface="Montserrat"/>
                        </a:rPr>
                        <a:t>Mercury is quite a small planet</a:t>
                      </a:r>
                      <a:endParaRPr>
                        <a:solidFill>
                          <a:schemeClr val="dk1"/>
                        </a:solidFill>
                        <a:latin typeface="Montserrat"/>
                        <a:ea typeface="Montserrat"/>
                        <a:cs typeface="Montserrat"/>
                        <a:sym typeface="Montserrat"/>
                      </a:endParaRPr>
                    </a:p>
                  </a:txBody>
                  <a:tcPr marT="91425" marB="91425" marR="91425" marL="91425" anchor="ctr">
                    <a:lnL cap="flat" cmpd="sng" w="9525">
                      <a:solidFill>
                        <a:srgbClr val="FFFFFF">
                          <a:alpha val="0"/>
                        </a:srgbClr>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rgbClr val="004249">
                          <a:alpha val="0"/>
                        </a:srgbClr>
                      </a:solidFill>
                      <a:prstDash val="solid"/>
                      <a:round/>
                      <a:headEnd len="sm" w="sm" type="none"/>
                      <a:tailEnd len="sm" w="sm" type="none"/>
                    </a:lnB>
                    <a:solidFill>
                      <a:schemeClr val="dk2"/>
                    </a:solidFill>
                  </a:tcPr>
                </a:tc>
                <a:tc>
                  <a:txBody>
                    <a:bodyPr/>
                    <a:lstStyle/>
                    <a:p>
                      <a:pPr indent="0" lvl="0" marL="0" marR="0" rtl="0" algn="ctr">
                        <a:lnSpc>
                          <a:spcPct val="115000"/>
                        </a:lnSpc>
                        <a:spcBef>
                          <a:spcPts val="0"/>
                        </a:spcBef>
                        <a:spcAft>
                          <a:spcPts val="0"/>
                        </a:spcAft>
                        <a:buNone/>
                      </a:pPr>
                      <a:r>
                        <a:rPr lang="en">
                          <a:solidFill>
                            <a:schemeClr val="dk1"/>
                          </a:solidFill>
                          <a:latin typeface="Montserrat"/>
                          <a:ea typeface="Montserrat"/>
                          <a:cs typeface="Montserrat"/>
                          <a:sym typeface="Montserrat"/>
                        </a:rPr>
                        <a:t>Venus has a beautiful name</a:t>
                      </a:r>
                      <a:endParaRPr>
                        <a:solidFill>
                          <a:schemeClr val="dk1"/>
                        </a:solidFill>
                        <a:latin typeface="Montserrat"/>
                        <a:ea typeface="Montserrat"/>
                        <a:cs typeface="Montserrat"/>
                        <a:sym typeface="Montserrat"/>
                      </a:endParaRPr>
                    </a:p>
                  </a:txBody>
                  <a:tcPr marT="91425" marB="91425" marR="91425" marL="914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rgbClr val="004249">
                          <a:alpha val="0"/>
                        </a:srgbClr>
                      </a:solidFill>
                      <a:prstDash val="solid"/>
                      <a:round/>
                      <a:headEnd len="sm" w="sm" type="none"/>
                      <a:tailEnd len="sm" w="sm" type="none"/>
                    </a:lnB>
                    <a:solidFill>
                      <a:schemeClr val="dk2"/>
                    </a:solidFill>
                  </a:tcPr>
                </a:tc>
                <a:tc>
                  <a:txBody>
                    <a:bodyPr/>
                    <a:lstStyle/>
                    <a:p>
                      <a:pPr indent="0" lvl="0" marL="0" marR="0" rtl="0" algn="ctr">
                        <a:lnSpc>
                          <a:spcPct val="115000"/>
                        </a:lnSpc>
                        <a:spcBef>
                          <a:spcPts val="0"/>
                        </a:spcBef>
                        <a:spcAft>
                          <a:spcPts val="0"/>
                        </a:spcAft>
                        <a:buNone/>
                      </a:pPr>
                      <a:r>
                        <a:rPr lang="en">
                          <a:solidFill>
                            <a:schemeClr val="dk1"/>
                          </a:solidFill>
                          <a:latin typeface="Montserrat"/>
                          <a:ea typeface="Montserrat"/>
                          <a:cs typeface="Montserrat"/>
                          <a:sym typeface="Montserrat"/>
                        </a:rPr>
                        <a:t>Despite being red, Mars is cold</a:t>
                      </a:r>
                      <a:endParaRPr>
                        <a:solidFill>
                          <a:schemeClr val="dk1"/>
                        </a:solidFill>
                        <a:latin typeface="Montserrat"/>
                        <a:ea typeface="Montserrat"/>
                        <a:cs typeface="Montserrat"/>
                        <a:sym typeface="Montserrat"/>
                      </a:endParaRPr>
                    </a:p>
                  </a:txBody>
                  <a:tcPr marT="91425" marB="91425" marR="91425" marL="91425" anchor="ctr">
                    <a:lnL cap="flat" cmpd="sng" w="9525">
                      <a:solidFill>
                        <a:schemeClr val="accent3"/>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rgbClr val="004249">
                          <a:alpha val="0"/>
                        </a:srgbClr>
                      </a:solidFill>
                      <a:prstDash val="solid"/>
                      <a:round/>
                      <a:headEnd len="sm" w="sm" type="none"/>
                      <a:tailEnd len="sm" w="sm" type="none"/>
                    </a:lnB>
                    <a:solidFill>
                      <a:schemeClr val="dk2"/>
                    </a:solidFill>
                  </a:tcPr>
                </a:tc>
              </a:tr>
            </a:tbl>
          </a:graphicData>
        </a:graphic>
      </p:graphicFrame>
      <p:sp>
        <p:nvSpPr>
          <p:cNvPr id="1330" name="Google Shape;1330;p46"/>
          <p:cNvSpPr txBox="1"/>
          <p:nvPr/>
        </p:nvSpPr>
        <p:spPr>
          <a:xfrm>
            <a:off x="3942378" y="2434550"/>
            <a:ext cx="5685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5E4C3E"/>
                </a:solidFill>
                <a:latin typeface="Montserrat"/>
                <a:ea typeface="Montserrat"/>
                <a:cs typeface="Montserrat"/>
                <a:sym typeface="Montserrat"/>
              </a:rPr>
              <a:t>90%</a:t>
            </a:r>
            <a:endParaRPr>
              <a:solidFill>
                <a:srgbClr val="5E4C3E"/>
              </a:solidFill>
              <a:latin typeface="Montserrat"/>
              <a:ea typeface="Montserrat"/>
              <a:cs typeface="Montserrat"/>
              <a:sym typeface="Montserrat"/>
            </a:endParaRPr>
          </a:p>
        </p:txBody>
      </p:sp>
      <p:sp>
        <p:nvSpPr>
          <p:cNvPr id="1331" name="Google Shape;1331;p46"/>
          <p:cNvSpPr txBox="1"/>
          <p:nvPr/>
        </p:nvSpPr>
        <p:spPr>
          <a:xfrm>
            <a:off x="3942378" y="3206075"/>
            <a:ext cx="5685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5E4C3E"/>
                </a:solidFill>
                <a:latin typeface="Montserrat"/>
                <a:ea typeface="Montserrat"/>
                <a:cs typeface="Montserrat"/>
                <a:sym typeface="Montserrat"/>
              </a:rPr>
              <a:t>70%</a:t>
            </a:r>
            <a:endParaRPr>
              <a:solidFill>
                <a:srgbClr val="5E4C3E"/>
              </a:solidFill>
              <a:latin typeface="Montserrat"/>
              <a:ea typeface="Montserrat"/>
              <a:cs typeface="Montserrat"/>
              <a:sym typeface="Montserrat"/>
            </a:endParaRPr>
          </a:p>
        </p:txBody>
      </p:sp>
      <p:sp>
        <p:nvSpPr>
          <p:cNvPr id="1332" name="Google Shape;1332;p46"/>
          <p:cNvSpPr txBox="1"/>
          <p:nvPr/>
        </p:nvSpPr>
        <p:spPr>
          <a:xfrm>
            <a:off x="5885252" y="2434550"/>
            <a:ext cx="5685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5E4C3E"/>
                </a:solidFill>
                <a:latin typeface="Montserrat"/>
                <a:ea typeface="Montserrat"/>
                <a:cs typeface="Montserrat"/>
                <a:sym typeface="Montserrat"/>
              </a:rPr>
              <a:t>10%</a:t>
            </a:r>
            <a:endParaRPr>
              <a:solidFill>
                <a:srgbClr val="5E4C3E"/>
              </a:solidFill>
              <a:latin typeface="Montserrat"/>
              <a:ea typeface="Montserrat"/>
              <a:cs typeface="Montserrat"/>
              <a:sym typeface="Montserrat"/>
            </a:endParaRPr>
          </a:p>
        </p:txBody>
      </p:sp>
      <p:sp>
        <p:nvSpPr>
          <p:cNvPr id="1333" name="Google Shape;1333;p46"/>
          <p:cNvSpPr txBox="1"/>
          <p:nvPr/>
        </p:nvSpPr>
        <p:spPr>
          <a:xfrm>
            <a:off x="5885252" y="3206075"/>
            <a:ext cx="5685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5E4C3E"/>
                </a:solidFill>
                <a:latin typeface="Montserrat"/>
                <a:ea typeface="Montserrat"/>
                <a:cs typeface="Montserrat"/>
                <a:sym typeface="Montserrat"/>
              </a:rPr>
              <a:t>40%</a:t>
            </a:r>
            <a:endParaRPr>
              <a:solidFill>
                <a:srgbClr val="5E4C3E"/>
              </a:solidFill>
              <a:latin typeface="Montserrat"/>
              <a:ea typeface="Montserrat"/>
              <a:cs typeface="Montserrat"/>
              <a:sym typeface="Montserrat"/>
            </a:endParaRPr>
          </a:p>
        </p:txBody>
      </p:sp>
      <p:sp>
        <p:nvSpPr>
          <p:cNvPr id="1334" name="Google Shape;1334;p46"/>
          <p:cNvSpPr txBox="1"/>
          <p:nvPr/>
        </p:nvSpPr>
        <p:spPr>
          <a:xfrm>
            <a:off x="7794276" y="2434550"/>
            <a:ext cx="5685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5E4C3E"/>
                </a:solidFill>
                <a:latin typeface="Montserrat"/>
                <a:ea typeface="Montserrat"/>
                <a:cs typeface="Montserrat"/>
                <a:sym typeface="Montserrat"/>
              </a:rPr>
              <a:t>80%</a:t>
            </a:r>
            <a:endParaRPr>
              <a:solidFill>
                <a:srgbClr val="5E4C3E"/>
              </a:solidFill>
              <a:latin typeface="Montserrat"/>
              <a:ea typeface="Montserrat"/>
              <a:cs typeface="Montserrat"/>
              <a:sym typeface="Montserrat"/>
            </a:endParaRPr>
          </a:p>
        </p:txBody>
      </p:sp>
      <p:sp>
        <p:nvSpPr>
          <p:cNvPr id="1335" name="Google Shape;1335;p46"/>
          <p:cNvSpPr txBox="1"/>
          <p:nvPr/>
        </p:nvSpPr>
        <p:spPr>
          <a:xfrm>
            <a:off x="7794276" y="3206075"/>
            <a:ext cx="5685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5E4C3E"/>
                </a:solidFill>
                <a:latin typeface="Montserrat"/>
                <a:ea typeface="Montserrat"/>
                <a:cs typeface="Montserrat"/>
                <a:sym typeface="Montserrat"/>
              </a:rPr>
              <a:t>50%</a:t>
            </a:r>
            <a:endParaRPr>
              <a:solidFill>
                <a:srgbClr val="5E4C3E"/>
              </a:solidFill>
              <a:latin typeface="Montserrat"/>
              <a:ea typeface="Montserrat"/>
              <a:cs typeface="Montserrat"/>
              <a:sym typeface="Montserrat"/>
            </a:endParaRPr>
          </a:p>
        </p:txBody>
      </p:sp>
      <p:grpSp>
        <p:nvGrpSpPr>
          <p:cNvPr id="1336" name="Google Shape;1336;p46"/>
          <p:cNvGrpSpPr/>
          <p:nvPr/>
        </p:nvGrpSpPr>
        <p:grpSpPr>
          <a:xfrm>
            <a:off x="1495590" y="1690027"/>
            <a:ext cx="366364" cy="366248"/>
            <a:chOff x="-60255350" y="3733825"/>
            <a:chExt cx="316650" cy="316550"/>
          </a:xfrm>
        </p:grpSpPr>
        <p:sp>
          <p:nvSpPr>
            <p:cNvPr id="1337" name="Google Shape;1337;p46"/>
            <p:cNvSpPr/>
            <p:nvPr/>
          </p:nvSpPr>
          <p:spPr>
            <a:xfrm>
              <a:off x="-60218325" y="3733825"/>
              <a:ext cx="235525" cy="316550"/>
            </a:xfrm>
            <a:custGeom>
              <a:rect b="b" l="l" r="r" t="t"/>
              <a:pathLst>
                <a:path extrusionOk="0" h="12662" w="9421">
                  <a:moveTo>
                    <a:pt x="4821" y="1666"/>
                  </a:moveTo>
                  <a:cubicBezTo>
                    <a:pt x="5073" y="1666"/>
                    <a:pt x="5262" y="1886"/>
                    <a:pt x="5262" y="2075"/>
                  </a:cubicBezTo>
                  <a:lnTo>
                    <a:pt x="5262" y="2359"/>
                  </a:lnTo>
                  <a:cubicBezTo>
                    <a:pt x="5734" y="2485"/>
                    <a:pt x="6081" y="2989"/>
                    <a:pt x="6081" y="3525"/>
                  </a:cubicBezTo>
                  <a:cubicBezTo>
                    <a:pt x="6081" y="3777"/>
                    <a:pt x="5892" y="3934"/>
                    <a:pt x="5640" y="3934"/>
                  </a:cubicBezTo>
                  <a:cubicBezTo>
                    <a:pt x="5419" y="3934"/>
                    <a:pt x="5262" y="3714"/>
                    <a:pt x="5262" y="3525"/>
                  </a:cubicBezTo>
                  <a:cubicBezTo>
                    <a:pt x="5262" y="3273"/>
                    <a:pt x="5073" y="3084"/>
                    <a:pt x="4821" y="3084"/>
                  </a:cubicBezTo>
                  <a:cubicBezTo>
                    <a:pt x="4569" y="3084"/>
                    <a:pt x="4411" y="3273"/>
                    <a:pt x="4411" y="3525"/>
                  </a:cubicBezTo>
                  <a:cubicBezTo>
                    <a:pt x="4411" y="3777"/>
                    <a:pt x="4789" y="3997"/>
                    <a:pt x="5104" y="4249"/>
                  </a:cubicBezTo>
                  <a:cubicBezTo>
                    <a:pt x="5514" y="4564"/>
                    <a:pt x="6081" y="4942"/>
                    <a:pt x="6081" y="5604"/>
                  </a:cubicBezTo>
                  <a:cubicBezTo>
                    <a:pt x="6081" y="6171"/>
                    <a:pt x="5734" y="6612"/>
                    <a:pt x="5262" y="6801"/>
                  </a:cubicBezTo>
                  <a:lnTo>
                    <a:pt x="5262" y="7085"/>
                  </a:lnTo>
                  <a:cubicBezTo>
                    <a:pt x="5262" y="7305"/>
                    <a:pt x="5041" y="7463"/>
                    <a:pt x="4821" y="7463"/>
                  </a:cubicBezTo>
                  <a:cubicBezTo>
                    <a:pt x="4569" y="7463"/>
                    <a:pt x="4411" y="7274"/>
                    <a:pt x="4411" y="7085"/>
                  </a:cubicBezTo>
                  <a:lnTo>
                    <a:pt x="4411" y="6801"/>
                  </a:lnTo>
                  <a:cubicBezTo>
                    <a:pt x="3938" y="6644"/>
                    <a:pt x="3592" y="6171"/>
                    <a:pt x="3592" y="5604"/>
                  </a:cubicBezTo>
                  <a:cubicBezTo>
                    <a:pt x="3592" y="5383"/>
                    <a:pt x="3781" y="5194"/>
                    <a:pt x="4033" y="5194"/>
                  </a:cubicBezTo>
                  <a:cubicBezTo>
                    <a:pt x="4253" y="5194"/>
                    <a:pt x="4411" y="5383"/>
                    <a:pt x="4411" y="5604"/>
                  </a:cubicBezTo>
                  <a:cubicBezTo>
                    <a:pt x="4411" y="5856"/>
                    <a:pt x="4632" y="6014"/>
                    <a:pt x="4821" y="6014"/>
                  </a:cubicBezTo>
                  <a:cubicBezTo>
                    <a:pt x="5041" y="6014"/>
                    <a:pt x="5262" y="5824"/>
                    <a:pt x="5262" y="5604"/>
                  </a:cubicBezTo>
                  <a:cubicBezTo>
                    <a:pt x="5262" y="5383"/>
                    <a:pt x="4947" y="5131"/>
                    <a:pt x="4569" y="4911"/>
                  </a:cubicBezTo>
                  <a:cubicBezTo>
                    <a:pt x="4159" y="4596"/>
                    <a:pt x="3592" y="4186"/>
                    <a:pt x="3592" y="3525"/>
                  </a:cubicBezTo>
                  <a:cubicBezTo>
                    <a:pt x="3592" y="2989"/>
                    <a:pt x="3938" y="2548"/>
                    <a:pt x="4411" y="2359"/>
                  </a:cubicBezTo>
                  <a:lnTo>
                    <a:pt x="4411" y="2075"/>
                  </a:lnTo>
                  <a:cubicBezTo>
                    <a:pt x="4411" y="1823"/>
                    <a:pt x="4632" y="1666"/>
                    <a:pt x="4821" y="1666"/>
                  </a:cubicBezTo>
                  <a:close/>
                  <a:moveTo>
                    <a:pt x="6081" y="9385"/>
                  </a:moveTo>
                  <a:lnTo>
                    <a:pt x="6081" y="10235"/>
                  </a:lnTo>
                  <a:lnTo>
                    <a:pt x="3592" y="10235"/>
                  </a:lnTo>
                  <a:lnTo>
                    <a:pt x="3592" y="9385"/>
                  </a:lnTo>
                  <a:close/>
                  <a:moveTo>
                    <a:pt x="4801" y="0"/>
                  </a:moveTo>
                  <a:cubicBezTo>
                    <a:pt x="4498" y="0"/>
                    <a:pt x="4188" y="29"/>
                    <a:pt x="3875" y="91"/>
                  </a:cubicBezTo>
                  <a:cubicBezTo>
                    <a:pt x="2111" y="500"/>
                    <a:pt x="693" y="1949"/>
                    <a:pt x="378" y="3714"/>
                  </a:cubicBezTo>
                  <a:cubicBezTo>
                    <a:pt x="0" y="5698"/>
                    <a:pt x="1008" y="7652"/>
                    <a:pt x="2773" y="8565"/>
                  </a:cubicBezTo>
                  <a:lnTo>
                    <a:pt x="2773" y="10582"/>
                  </a:lnTo>
                  <a:cubicBezTo>
                    <a:pt x="2773" y="11716"/>
                    <a:pt x="3718" y="12661"/>
                    <a:pt x="4852" y="12661"/>
                  </a:cubicBezTo>
                  <a:cubicBezTo>
                    <a:pt x="5986" y="12661"/>
                    <a:pt x="6963" y="11716"/>
                    <a:pt x="6963" y="10582"/>
                  </a:cubicBezTo>
                  <a:lnTo>
                    <a:pt x="6963" y="8565"/>
                  </a:lnTo>
                  <a:cubicBezTo>
                    <a:pt x="8444" y="7778"/>
                    <a:pt x="9420" y="6234"/>
                    <a:pt x="9420" y="4501"/>
                  </a:cubicBezTo>
                  <a:cubicBezTo>
                    <a:pt x="9392" y="2000"/>
                    <a:pt x="7308" y="0"/>
                    <a:pt x="48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46"/>
            <p:cNvSpPr/>
            <p:nvPr/>
          </p:nvSpPr>
          <p:spPr>
            <a:xfrm>
              <a:off x="-60255350" y="3844775"/>
              <a:ext cx="34675" cy="20500"/>
            </a:xfrm>
            <a:custGeom>
              <a:rect b="b" l="l" r="r" t="t"/>
              <a:pathLst>
                <a:path extrusionOk="0" h="820" w="1387">
                  <a:moveTo>
                    <a:pt x="379" y="0"/>
                  </a:moveTo>
                  <a:cubicBezTo>
                    <a:pt x="158" y="0"/>
                    <a:pt x="1" y="189"/>
                    <a:pt x="1" y="378"/>
                  </a:cubicBezTo>
                  <a:cubicBezTo>
                    <a:pt x="1" y="630"/>
                    <a:pt x="190" y="819"/>
                    <a:pt x="379" y="819"/>
                  </a:cubicBezTo>
                  <a:lnTo>
                    <a:pt x="946" y="819"/>
                  </a:lnTo>
                  <a:cubicBezTo>
                    <a:pt x="1166" y="819"/>
                    <a:pt x="1387" y="630"/>
                    <a:pt x="1387" y="378"/>
                  </a:cubicBezTo>
                  <a:cubicBezTo>
                    <a:pt x="1387" y="158"/>
                    <a:pt x="1166" y="0"/>
                    <a:pt x="9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46"/>
            <p:cNvSpPr/>
            <p:nvPr/>
          </p:nvSpPr>
          <p:spPr>
            <a:xfrm>
              <a:off x="-59974175" y="3844775"/>
              <a:ext cx="35475" cy="20500"/>
            </a:xfrm>
            <a:custGeom>
              <a:rect b="b" l="l" r="r" t="t"/>
              <a:pathLst>
                <a:path extrusionOk="0" h="820" w="1419">
                  <a:moveTo>
                    <a:pt x="442" y="0"/>
                  </a:moveTo>
                  <a:cubicBezTo>
                    <a:pt x="221" y="0"/>
                    <a:pt x="1" y="189"/>
                    <a:pt x="1" y="378"/>
                  </a:cubicBezTo>
                  <a:cubicBezTo>
                    <a:pt x="1" y="630"/>
                    <a:pt x="221" y="819"/>
                    <a:pt x="442" y="819"/>
                  </a:cubicBezTo>
                  <a:lnTo>
                    <a:pt x="1009" y="819"/>
                  </a:lnTo>
                  <a:cubicBezTo>
                    <a:pt x="1230" y="819"/>
                    <a:pt x="1387" y="630"/>
                    <a:pt x="1387" y="378"/>
                  </a:cubicBezTo>
                  <a:cubicBezTo>
                    <a:pt x="1419" y="158"/>
                    <a:pt x="1230" y="0"/>
                    <a:pt x="10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46"/>
            <p:cNvSpPr/>
            <p:nvPr/>
          </p:nvSpPr>
          <p:spPr>
            <a:xfrm>
              <a:off x="-60212825" y="3939475"/>
              <a:ext cx="32325" cy="30350"/>
            </a:xfrm>
            <a:custGeom>
              <a:rect b="b" l="l" r="r" t="t"/>
              <a:pathLst>
                <a:path extrusionOk="0" h="1214" w="1293">
                  <a:moveTo>
                    <a:pt x="836" y="1"/>
                  </a:moveTo>
                  <a:cubicBezTo>
                    <a:pt x="725" y="1"/>
                    <a:pt x="615" y="40"/>
                    <a:pt x="536" y="119"/>
                  </a:cubicBezTo>
                  <a:lnTo>
                    <a:pt x="158" y="497"/>
                  </a:lnTo>
                  <a:cubicBezTo>
                    <a:pt x="1" y="654"/>
                    <a:pt x="1" y="938"/>
                    <a:pt x="158" y="1096"/>
                  </a:cubicBezTo>
                  <a:cubicBezTo>
                    <a:pt x="237" y="1174"/>
                    <a:pt x="340" y="1214"/>
                    <a:pt x="442" y="1214"/>
                  </a:cubicBezTo>
                  <a:cubicBezTo>
                    <a:pt x="544" y="1214"/>
                    <a:pt x="647" y="1174"/>
                    <a:pt x="725" y="1096"/>
                  </a:cubicBezTo>
                  <a:lnTo>
                    <a:pt x="1135" y="686"/>
                  </a:lnTo>
                  <a:cubicBezTo>
                    <a:pt x="1293" y="528"/>
                    <a:pt x="1293" y="245"/>
                    <a:pt x="1135" y="119"/>
                  </a:cubicBezTo>
                  <a:cubicBezTo>
                    <a:pt x="1056" y="40"/>
                    <a:pt x="946" y="1"/>
                    <a:pt x="8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46"/>
            <p:cNvSpPr/>
            <p:nvPr/>
          </p:nvSpPr>
          <p:spPr>
            <a:xfrm>
              <a:off x="-60012750" y="3739425"/>
              <a:ext cx="32300" cy="30350"/>
            </a:xfrm>
            <a:custGeom>
              <a:rect b="b" l="l" r="r" t="t"/>
              <a:pathLst>
                <a:path extrusionOk="0" h="1214" w="1292">
                  <a:moveTo>
                    <a:pt x="835" y="1"/>
                  </a:moveTo>
                  <a:cubicBezTo>
                    <a:pt x="725" y="1"/>
                    <a:pt x="614" y="40"/>
                    <a:pt x="536" y="119"/>
                  </a:cubicBezTo>
                  <a:lnTo>
                    <a:pt x="126" y="497"/>
                  </a:lnTo>
                  <a:cubicBezTo>
                    <a:pt x="0" y="654"/>
                    <a:pt x="0" y="938"/>
                    <a:pt x="126" y="1095"/>
                  </a:cubicBezTo>
                  <a:cubicBezTo>
                    <a:pt x="205" y="1174"/>
                    <a:pt x="315" y="1213"/>
                    <a:pt x="425" y="1213"/>
                  </a:cubicBezTo>
                  <a:cubicBezTo>
                    <a:pt x="536" y="1213"/>
                    <a:pt x="646" y="1174"/>
                    <a:pt x="725" y="1095"/>
                  </a:cubicBezTo>
                  <a:lnTo>
                    <a:pt x="1134" y="686"/>
                  </a:lnTo>
                  <a:cubicBezTo>
                    <a:pt x="1292" y="560"/>
                    <a:pt x="1292" y="276"/>
                    <a:pt x="1134" y="119"/>
                  </a:cubicBezTo>
                  <a:cubicBezTo>
                    <a:pt x="1056" y="40"/>
                    <a:pt x="945" y="1"/>
                    <a:pt x="8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46"/>
            <p:cNvSpPr/>
            <p:nvPr/>
          </p:nvSpPr>
          <p:spPr>
            <a:xfrm>
              <a:off x="-60012750" y="3939475"/>
              <a:ext cx="32300" cy="30350"/>
            </a:xfrm>
            <a:custGeom>
              <a:rect b="b" l="l" r="r" t="t"/>
              <a:pathLst>
                <a:path extrusionOk="0" h="1214" w="1292">
                  <a:moveTo>
                    <a:pt x="425" y="1"/>
                  </a:moveTo>
                  <a:cubicBezTo>
                    <a:pt x="315" y="1"/>
                    <a:pt x="205" y="40"/>
                    <a:pt x="126" y="119"/>
                  </a:cubicBezTo>
                  <a:cubicBezTo>
                    <a:pt x="0" y="245"/>
                    <a:pt x="0" y="528"/>
                    <a:pt x="126" y="686"/>
                  </a:cubicBezTo>
                  <a:lnTo>
                    <a:pt x="536" y="1096"/>
                  </a:lnTo>
                  <a:cubicBezTo>
                    <a:pt x="614" y="1174"/>
                    <a:pt x="725" y="1214"/>
                    <a:pt x="835" y="1214"/>
                  </a:cubicBezTo>
                  <a:cubicBezTo>
                    <a:pt x="945" y="1214"/>
                    <a:pt x="1056" y="1174"/>
                    <a:pt x="1134" y="1096"/>
                  </a:cubicBezTo>
                  <a:cubicBezTo>
                    <a:pt x="1292" y="938"/>
                    <a:pt x="1292" y="654"/>
                    <a:pt x="1134" y="497"/>
                  </a:cubicBezTo>
                  <a:lnTo>
                    <a:pt x="725" y="119"/>
                  </a:lnTo>
                  <a:cubicBezTo>
                    <a:pt x="646" y="40"/>
                    <a:pt x="536" y="1"/>
                    <a:pt x="42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46"/>
            <p:cNvSpPr/>
            <p:nvPr/>
          </p:nvSpPr>
          <p:spPr>
            <a:xfrm>
              <a:off x="-60212825" y="3739425"/>
              <a:ext cx="32325" cy="30350"/>
            </a:xfrm>
            <a:custGeom>
              <a:rect b="b" l="l" r="r" t="t"/>
              <a:pathLst>
                <a:path extrusionOk="0" h="1214" w="1293">
                  <a:moveTo>
                    <a:pt x="442" y="1"/>
                  </a:moveTo>
                  <a:cubicBezTo>
                    <a:pt x="340" y="1"/>
                    <a:pt x="237" y="40"/>
                    <a:pt x="158" y="119"/>
                  </a:cubicBezTo>
                  <a:cubicBezTo>
                    <a:pt x="1" y="276"/>
                    <a:pt x="1" y="560"/>
                    <a:pt x="158" y="686"/>
                  </a:cubicBezTo>
                  <a:lnTo>
                    <a:pt x="536" y="1095"/>
                  </a:lnTo>
                  <a:cubicBezTo>
                    <a:pt x="615" y="1174"/>
                    <a:pt x="725" y="1213"/>
                    <a:pt x="836" y="1213"/>
                  </a:cubicBezTo>
                  <a:cubicBezTo>
                    <a:pt x="946" y="1213"/>
                    <a:pt x="1056" y="1174"/>
                    <a:pt x="1135" y="1095"/>
                  </a:cubicBezTo>
                  <a:cubicBezTo>
                    <a:pt x="1293" y="938"/>
                    <a:pt x="1293" y="654"/>
                    <a:pt x="1135" y="497"/>
                  </a:cubicBezTo>
                  <a:lnTo>
                    <a:pt x="725" y="119"/>
                  </a:lnTo>
                  <a:cubicBezTo>
                    <a:pt x="647" y="40"/>
                    <a:pt x="544" y="1"/>
                    <a:pt x="44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4" name="Google Shape;1344;p46"/>
          <p:cNvGrpSpPr/>
          <p:nvPr/>
        </p:nvGrpSpPr>
        <p:grpSpPr>
          <a:xfrm>
            <a:off x="1501884" y="3951388"/>
            <a:ext cx="353802" cy="327739"/>
            <a:chOff x="4266025" y="3609275"/>
            <a:chExt cx="299325" cy="277275"/>
          </a:xfrm>
        </p:grpSpPr>
        <p:sp>
          <p:nvSpPr>
            <p:cNvPr id="1345" name="Google Shape;1345;p46"/>
            <p:cNvSpPr/>
            <p:nvPr/>
          </p:nvSpPr>
          <p:spPr>
            <a:xfrm>
              <a:off x="4266025" y="3609275"/>
              <a:ext cx="299325" cy="224500"/>
            </a:xfrm>
            <a:custGeom>
              <a:rect b="b" l="l" r="r" t="t"/>
              <a:pathLst>
                <a:path extrusionOk="0" h="8980" w="11973">
                  <a:moveTo>
                    <a:pt x="2017" y="3749"/>
                  </a:moveTo>
                  <a:lnTo>
                    <a:pt x="3119" y="5514"/>
                  </a:lnTo>
                  <a:lnTo>
                    <a:pt x="914" y="5514"/>
                  </a:lnTo>
                  <a:lnTo>
                    <a:pt x="2017" y="3749"/>
                  </a:lnTo>
                  <a:close/>
                  <a:moveTo>
                    <a:pt x="9641" y="3749"/>
                  </a:moveTo>
                  <a:lnTo>
                    <a:pt x="10744" y="5514"/>
                  </a:lnTo>
                  <a:lnTo>
                    <a:pt x="8538" y="5514"/>
                  </a:lnTo>
                  <a:lnTo>
                    <a:pt x="9641" y="3749"/>
                  </a:lnTo>
                  <a:close/>
                  <a:moveTo>
                    <a:pt x="5892" y="0"/>
                  </a:moveTo>
                  <a:cubicBezTo>
                    <a:pt x="5325" y="0"/>
                    <a:pt x="4852" y="473"/>
                    <a:pt x="4852" y="1040"/>
                  </a:cubicBezTo>
                  <a:lnTo>
                    <a:pt x="4852" y="1166"/>
                  </a:lnTo>
                  <a:lnTo>
                    <a:pt x="4537" y="1324"/>
                  </a:lnTo>
                  <a:cubicBezTo>
                    <a:pt x="3812" y="1733"/>
                    <a:pt x="3529" y="1891"/>
                    <a:pt x="3025" y="1954"/>
                  </a:cubicBezTo>
                  <a:cubicBezTo>
                    <a:pt x="2867" y="1607"/>
                    <a:pt x="2521" y="1324"/>
                    <a:pt x="2080" y="1324"/>
                  </a:cubicBezTo>
                  <a:cubicBezTo>
                    <a:pt x="1702" y="1324"/>
                    <a:pt x="1324" y="1576"/>
                    <a:pt x="1166" y="1922"/>
                  </a:cubicBezTo>
                  <a:cubicBezTo>
                    <a:pt x="946" y="1891"/>
                    <a:pt x="693" y="1796"/>
                    <a:pt x="504" y="1733"/>
                  </a:cubicBezTo>
                  <a:cubicBezTo>
                    <a:pt x="454" y="1708"/>
                    <a:pt x="403" y="1696"/>
                    <a:pt x="355" y="1696"/>
                  </a:cubicBezTo>
                  <a:cubicBezTo>
                    <a:pt x="223" y="1696"/>
                    <a:pt x="110" y="1784"/>
                    <a:pt x="63" y="1922"/>
                  </a:cubicBezTo>
                  <a:cubicBezTo>
                    <a:pt x="0" y="2111"/>
                    <a:pt x="63" y="2332"/>
                    <a:pt x="252" y="2363"/>
                  </a:cubicBezTo>
                  <a:cubicBezTo>
                    <a:pt x="536" y="2489"/>
                    <a:pt x="820" y="2552"/>
                    <a:pt x="1135" y="2615"/>
                  </a:cubicBezTo>
                  <a:cubicBezTo>
                    <a:pt x="1198" y="2867"/>
                    <a:pt x="1387" y="3119"/>
                    <a:pt x="1607" y="3277"/>
                  </a:cubicBezTo>
                  <a:lnTo>
                    <a:pt x="95" y="5671"/>
                  </a:lnTo>
                  <a:cubicBezTo>
                    <a:pt x="95" y="5703"/>
                    <a:pt x="63" y="5829"/>
                    <a:pt x="63" y="5860"/>
                  </a:cubicBezTo>
                  <a:lnTo>
                    <a:pt x="63" y="6238"/>
                  </a:lnTo>
                  <a:cubicBezTo>
                    <a:pt x="63" y="7372"/>
                    <a:pt x="1009" y="8318"/>
                    <a:pt x="2143" y="8318"/>
                  </a:cubicBezTo>
                  <a:cubicBezTo>
                    <a:pt x="3308" y="8318"/>
                    <a:pt x="4254" y="7372"/>
                    <a:pt x="4254" y="6238"/>
                  </a:cubicBezTo>
                  <a:lnTo>
                    <a:pt x="4254" y="5860"/>
                  </a:lnTo>
                  <a:cubicBezTo>
                    <a:pt x="4254" y="5829"/>
                    <a:pt x="4191" y="5703"/>
                    <a:pt x="4191" y="5671"/>
                  </a:cubicBezTo>
                  <a:lnTo>
                    <a:pt x="2710" y="3277"/>
                  </a:lnTo>
                  <a:cubicBezTo>
                    <a:pt x="2930" y="3151"/>
                    <a:pt x="3088" y="2930"/>
                    <a:pt x="3182" y="2647"/>
                  </a:cubicBezTo>
                  <a:cubicBezTo>
                    <a:pt x="3844" y="2521"/>
                    <a:pt x="4191" y="2363"/>
                    <a:pt x="4947" y="1922"/>
                  </a:cubicBezTo>
                  <a:lnTo>
                    <a:pt x="4947" y="8979"/>
                  </a:lnTo>
                  <a:lnTo>
                    <a:pt x="7089" y="8979"/>
                  </a:lnTo>
                  <a:lnTo>
                    <a:pt x="7089" y="1922"/>
                  </a:lnTo>
                  <a:cubicBezTo>
                    <a:pt x="7814" y="2332"/>
                    <a:pt x="8192" y="2521"/>
                    <a:pt x="8853" y="2647"/>
                  </a:cubicBezTo>
                  <a:cubicBezTo>
                    <a:pt x="8916" y="2899"/>
                    <a:pt x="9074" y="3119"/>
                    <a:pt x="9326" y="3277"/>
                  </a:cubicBezTo>
                  <a:lnTo>
                    <a:pt x="7814" y="5671"/>
                  </a:lnTo>
                  <a:cubicBezTo>
                    <a:pt x="7814" y="5703"/>
                    <a:pt x="7782" y="5829"/>
                    <a:pt x="7782" y="5860"/>
                  </a:cubicBezTo>
                  <a:lnTo>
                    <a:pt x="7782" y="6238"/>
                  </a:lnTo>
                  <a:cubicBezTo>
                    <a:pt x="7782" y="7372"/>
                    <a:pt x="8727" y="8318"/>
                    <a:pt x="9861" y="8318"/>
                  </a:cubicBezTo>
                  <a:cubicBezTo>
                    <a:pt x="11027" y="8318"/>
                    <a:pt x="11972" y="7372"/>
                    <a:pt x="11972" y="6238"/>
                  </a:cubicBezTo>
                  <a:lnTo>
                    <a:pt x="11972" y="5860"/>
                  </a:lnTo>
                  <a:cubicBezTo>
                    <a:pt x="11972" y="5829"/>
                    <a:pt x="11909" y="5703"/>
                    <a:pt x="11909" y="5671"/>
                  </a:cubicBezTo>
                  <a:lnTo>
                    <a:pt x="10429" y="3277"/>
                  </a:lnTo>
                  <a:cubicBezTo>
                    <a:pt x="10429" y="3151"/>
                    <a:pt x="10618" y="2930"/>
                    <a:pt x="10681" y="2615"/>
                  </a:cubicBezTo>
                  <a:cubicBezTo>
                    <a:pt x="10933" y="2521"/>
                    <a:pt x="11248" y="2458"/>
                    <a:pt x="11531" y="2363"/>
                  </a:cubicBezTo>
                  <a:cubicBezTo>
                    <a:pt x="11720" y="2300"/>
                    <a:pt x="11815" y="2080"/>
                    <a:pt x="11720" y="1922"/>
                  </a:cubicBezTo>
                  <a:cubicBezTo>
                    <a:pt x="11674" y="1784"/>
                    <a:pt x="11560" y="1696"/>
                    <a:pt x="11429" y="1696"/>
                  </a:cubicBezTo>
                  <a:cubicBezTo>
                    <a:pt x="11380" y="1696"/>
                    <a:pt x="11330" y="1708"/>
                    <a:pt x="11279" y="1733"/>
                  </a:cubicBezTo>
                  <a:cubicBezTo>
                    <a:pt x="11059" y="1796"/>
                    <a:pt x="10870" y="1891"/>
                    <a:pt x="10618" y="1922"/>
                  </a:cubicBezTo>
                  <a:cubicBezTo>
                    <a:pt x="10460" y="1576"/>
                    <a:pt x="10113" y="1324"/>
                    <a:pt x="9704" y="1324"/>
                  </a:cubicBezTo>
                  <a:cubicBezTo>
                    <a:pt x="9294" y="1324"/>
                    <a:pt x="8916" y="1576"/>
                    <a:pt x="8790" y="1954"/>
                  </a:cubicBezTo>
                  <a:cubicBezTo>
                    <a:pt x="8255" y="1891"/>
                    <a:pt x="8003" y="1733"/>
                    <a:pt x="7278" y="1324"/>
                  </a:cubicBezTo>
                  <a:lnTo>
                    <a:pt x="6963" y="1166"/>
                  </a:lnTo>
                  <a:lnTo>
                    <a:pt x="6963" y="1040"/>
                  </a:lnTo>
                  <a:cubicBezTo>
                    <a:pt x="6963" y="441"/>
                    <a:pt x="6490" y="0"/>
                    <a:pt x="58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46"/>
            <p:cNvSpPr/>
            <p:nvPr/>
          </p:nvSpPr>
          <p:spPr>
            <a:xfrm>
              <a:off x="4332975" y="3851850"/>
              <a:ext cx="157550" cy="34700"/>
            </a:xfrm>
            <a:custGeom>
              <a:rect b="b" l="l" r="r" t="t"/>
              <a:pathLst>
                <a:path extrusionOk="0" h="1388" w="6302">
                  <a:moveTo>
                    <a:pt x="693" y="1"/>
                  </a:moveTo>
                  <a:cubicBezTo>
                    <a:pt x="315" y="1"/>
                    <a:pt x="0" y="316"/>
                    <a:pt x="0" y="694"/>
                  </a:cubicBezTo>
                  <a:lnTo>
                    <a:pt x="0" y="1040"/>
                  </a:lnTo>
                  <a:cubicBezTo>
                    <a:pt x="0" y="1261"/>
                    <a:pt x="158" y="1387"/>
                    <a:pt x="347" y="1387"/>
                  </a:cubicBezTo>
                  <a:lnTo>
                    <a:pt x="5955" y="1387"/>
                  </a:lnTo>
                  <a:cubicBezTo>
                    <a:pt x="6144" y="1356"/>
                    <a:pt x="6301" y="1198"/>
                    <a:pt x="6301" y="1040"/>
                  </a:cubicBezTo>
                  <a:lnTo>
                    <a:pt x="6301" y="694"/>
                  </a:lnTo>
                  <a:cubicBezTo>
                    <a:pt x="6301" y="316"/>
                    <a:pt x="5986" y="1"/>
                    <a:pt x="55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7" name="Google Shape;1347;p46"/>
          <p:cNvGrpSpPr/>
          <p:nvPr/>
        </p:nvGrpSpPr>
        <p:grpSpPr>
          <a:xfrm>
            <a:off x="2790754" y="2417056"/>
            <a:ext cx="1151614" cy="402654"/>
            <a:chOff x="2790754" y="2417056"/>
            <a:chExt cx="1151614" cy="402654"/>
          </a:xfrm>
        </p:grpSpPr>
        <p:grpSp>
          <p:nvGrpSpPr>
            <p:cNvPr id="1348" name="Google Shape;1348;p46"/>
            <p:cNvGrpSpPr/>
            <p:nvPr/>
          </p:nvGrpSpPr>
          <p:grpSpPr>
            <a:xfrm>
              <a:off x="2790754" y="2642681"/>
              <a:ext cx="1151614" cy="177028"/>
              <a:chOff x="2551750" y="3037825"/>
              <a:chExt cx="1301700" cy="200100"/>
            </a:xfrm>
          </p:grpSpPr>
          <p:sp>
            <p:nvSpPr>
              <p:cNvPr id="1349" name="Google Shape;1349;p46"/>
              <p:cNvSpPr/>
              <p:nvPr/>
            </p:nvSpPr>
            <p:spPr>
              <a:xfrm>
                <a:off x="2551750" y="3037825"/>
                <a:ext cx="200100" cy="200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350" name="Google Shape;1350;p46"/>
              <p:cNvSpPr/>
              <p:nvPr/>
            </p:nvSpPr>
            <p:spPr>
              <a:xfrm>
                <a:off x="2827150" y="3037825"/>
                <a:ext cx="200100" cy="200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351" name="Google Shape;1351;p46"/>
              <p:cNvSpPr/>
              <p:nvPr/>
            </p:nvSpPr>
            <p:spPr>
              <a:xfrm>
                <a:off x="3102550" y="3037825"/>
                <a:ext cx="200100" cy="200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352" name="Google Shape;1352;p46"/>
              <p:cNvSpPr/>
              <p:nvPr/>
            </p:nvSpPr>
            <p:spPr>
              <a:xfrm>
                <a:off x="3377950" y="3037825"/>
                <a:ext cx="200100" cy="200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353" name="Google Shape;1353;p46"/>
              <p:cNvSpPr/>
              <p:nvPr/>
            </p:nvSpPr>
            <p:spPr>
              <a:xfrm>
                <a:off x="3653350" y="3037825"/>
                <a:ext cx="200100" cy="200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grpSp>
        <p:grpSp>
          <p:nvGrpSpPr>
            <p:cNvPr id="1354" name="Google Shape;1354;p46"/>
            <p:cNvGrpSpPr/>
            <p:nvPr/>
          </p:nvGrpSpPr>
          <p:grpSpPr>
            <a:xfrm>
              <a:off x="2790754" y="2417056"/>
              <a:ext cx="1151614" cy="177028"/>
              <a:chOff x="2551750" y="3037825"/>
              <a:chExt cx="1301700" cy="200100"/>
            </a:xfrm>
          </p:grpSpPr>
          <p:sp>
            <p:nvSpPr>
              <p:cNvPr id="1355" name="Google Shape;1355;p46"/>
              <p:cNvSpPr/>
              <p:nvPr/>
            </p:nvSpPr>
            <p:spPr>
              <a:xfrm>
                <a:off x="2551750" y="3037825"/>
                <a:ext cx="200100" cy="200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356" name="Google Shape;1356;p46"/>
              <p:cNvSpPr/>
              <p:nvPr/>
            </p:nvSpPr>
            <p:spPr>
              <a:xfrm>
                <a:off x="2827150" y="3037825"/>
                <a:ext cx="200100" cy="200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357" name="Google Shape;1357;p46"/>
              <p:cNvSpPr/>
              <p:nvPr/>
            </p:nvSpPr>
            <p:spPr>
              <a:xfrm>
                <a:off x="3102550" y="3037825"/>
                <a:ext cx="200100" cy="200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358" name="Google Shape;1358;p46"/>
              <p:cNvSpPr/>
              <p:nvPr/>
            </p:nvSpPr>
            <p:spPr>
              <a:xfrm>
                <a:off x="3377950" y="3037825"/>
                <a:ext cx="200100" cy="200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359" name="Google Shape;1359;p46"/>
              <p:cNvSpPr/>
              <p:nvPr/>
            </p:nvSpPr>
            <p:spPr>
              <a:xfrm>
                <a:off x="3653350" y="3037825"/>
                <a:ext cx="200100" cy="200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grpSp>
      </p:grpSp>
      <p:grpSp>
        <p:nvGrpSpPr>
          <p:cNvPr id="1360" name="Google Shape;1360;p46"/>
          <p:cNvGrpSpPr/>
          <p:nvPr/>
        </p:nvGrpSpPr>
        <p:grpSpPr>
          <a:xfrm>
            <a:off x="2790754" y="3188581"/>
            <a:ext cx="1151614" cy="402654"/>
            <a:chOff x="2790754" y="3188581"/>
            <a:chExt cx="1151614" cy="402654"/>
          </a:xfrm>
        </p:grpSpPr>
        <p:grpSp>
          <p:nvGrpSpPr>
            <p:cNvPr id="1361" name="Google Shape;1361;p46"/>
            <p:cNvGrpSpPr/>
            <p:nvPr/>
          </p:nvGrpSpPr>
          <p:grpSpPr>
            <a:xfrm>
              <a:off x="2790754" y="3414206"/>
              <a:ext cx="1151614" cy="177028"/>
              <a:chOff x="2551750" y="3037825"/>
              <a:chExt cx="1301700" cy="200100"/>
            </a:xfrm>
          </p:grpSpPr>
          <p:sp>
            <p:nvSpPr>
              <p:cNvPr id="1362" name="Google Shape;1362;p46"/>
              <p:cNvSpPr/>
              <p:nvPr/>
            </p:nvSpPr>
            <p:spPr>
              <a:xfrm>
                <a:off x="2551750" y="3037825"/>
                <a:ext cx="200100" cy="200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363" name="Google Shape;1363;p46"/>
              <p:cNvSpPr/>
              <p:nvPr/>
            </p:nvSpPr>
            <p:spPr>
              <a:xfrm>
                <a:off x="2827150" y="3037825"/>
                <a:ext cx="200100" cy="200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364" name="Google Shape;1364;p46"/>
              <p:cNvSpPr/>
              <p:nvPr/>
            </p:nvSpPr>
            <p:spPr>
              <a:xfrm>
                <a:off x="3102550" y="3037825"/>
                <a:ext cx="200100" cy="200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365" name="Google Shape;1365;p46"/>
              <p:cNvSpPr/>
              <p:nvPr/>
            </p:nvSpPr>
            <p:spPr>
              <a:xfrm>
                <a:off x="3377950" y="3037825"/>
                <a:ext cx="200100" cy="200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366" name="Google Shape;1366;p46"/>
              <p:cNvSpPr/>
              <p:nvPr/>
            </p:nvSpPr>
            <p:spPr>
              <a:xfrm>
                <a:off x="3653350" y="3037825"/>
                <a:ext cx="200100" cy="200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grpSp>
        <p:grpSp>
          <p:nvGrpSpPr>
            <p:cNvPr id="1367" name="Google Shape;1367;p46"/>
            <p:cNvGrpSpPr/>
            <p:nvPr/>
          </p:nvGrpSpPr>
          <p:grpSpPr>
            <a:xfrm>
              <a:off x="2790754" y="3188581"/>
              <a:ext cx="1151614" cy="177028"/>
              <a:chOff x="2551750" y="3037825"/>
              <a:chExt cx="1301700" cy="200100"/>
            </a:xfrm>
          </p:grpSpPr>
          <p:sp>
            <p:nvSpPr>
              <p:cNvPr id="1368" name="Google Shape;1368;p46"/>
              <p:cNvSpPr/>
              <p:nvPr/>
            </p:nvSpPr>
            <p:spPr>
              <a:xfrm>
                <a:off x="2551750" y="3037825"/>
                <a:ext cx="200100" cy="200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369" name="Google Shape;1369;p46"/>
              <p:cNvSpPr/>
              <p:nvPr/>
            </p:nvSpPr>
            <p:spPr>
              <a:xfrm>
                <a:off x="2827150" y="3037825"/>
                <a:ext cx="200100" cy="200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370" name="Google Shape;1370;p46"/>
              <p:cNvSpPr/>
              <p:nvPr/>
            </p:nvSpPr>
            <p:spPr>
              <a:xfrm>
                <a:off x="3102550" y="3037825"/>
                <a:ext cx="200100" cy="200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371" name="Google Shape;1371;p46"/>
              <p:cNvSpPr/>
              <p:nvPr/>
            </p:nvSpPr>
            <p:spPr>
              <a:xfrm>
                <a:off x="3377950" y="3037825"/>
                <a:ext cx="200100" cy="200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372" name="Google Shape;1372;p46"/>
              <p:cNvSpPr/>
              <p:nvPr/>
            </p:nvSpPr>
            <p:spPr>
              <a:xfrm>
                <a:off x="3653350" y="3037825"/>
                <a:ext cx="200100" cy="200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grpSp>
      </p:grpSp>
      <p:grpSp>
        <p:nvGrpSpPr>
          <p:cNvPr id="1373" name="Google Shape;1373;p46"/>
          <p:cNvGrpSpPr/>
          <p:nvPr/>
        </p:nvGrpSpPr>
        <p:grpSpPr>
          <a:xfrm>
            <a:off x="4733629" y="2417056"/>
            <a:ext cx="1151614" cy="402654"/>
            <a:chOff x="4733629" y="2417056"/>
            <a:chExt cx="1151614" cy="402654"/>
          </a:xfrm>
        </p:grpSpPr>
        <p:grpSp>
          <p:nvGrpSpPr>
            <p:cNvPr id="1374" name="Google Shape;1374;p46"/>
            <p:cNvGrpSpPr/>
            <p:nvPr/>
          </p:nvGrpSpPr>
          <p:grpSpPr>
            <a:xfrm>
              <a:off x="4733629" y="2642681"/>
              <a:ext cx="1151614" cy="177028"/>
              <a:chOff x="2551750" y="3037825"/>
              <a:chExt cx="1301700" cy="200100"/>
            </a:xfrm>
          </p:grpSpPr>
          <p:sp>
            <p:nvSpPr>
              <p:cNvPr id="1375" name="Google Shape;1375;p46"/>
              <p:cNvSpPr/>
              <p:nvPr/>
            </p:nvSpPr>
            <p:spPr>
              <a:xfrm>
                <a:off x="2551750" y="3037825"/>
                <a:ext cx="200100" cy="200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376" name="Google Shape;1376;p46"/>
              <p:cNvSpPr/>
              <p:nvPr/>
            </p:nvSpPr>
            <p:spPr>
              <a:xfrm>
                <a:off x="2827150" y="3037825"/>
                <a:ext cx="200100" cy="200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377" name="Google Shape;1377;p46"/>
              <p:cNvSpPr/>
              <p:nvPr/>
            </p:nvSpPr>
            <p:spPr>
              <a:xfrm>
                <a:off x="3102550" y="3037825"/>
                <a:ext cx="200100" cy="200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378" name="Google Shape;1378;p46"/>
              <p:cNvSpPr/>
              <p:nvPr/>
            </p:nvSpPr>
            <p:spPr>
              <a:xfrm>
                <a:off x="3377950" y="3037825"/>
                <a:ext cx="200100" cy="200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379" name="Google Shape;1379;p46"/>
              <p:cNvSpPr/>
              <p:nvPr/>
            </p:nvSpPr>
            <p:spPr>
              <a:xfrm>
                <a:off x="3653350" y="3037825"/>
                <a:ext cx="200100" cy="200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grpSp>
        <p:grpSp>
          <p:nvGrpSpPr>
            <p:cNvPr id="1380" name="Google Shape;1380;p46"/>
            <p:cNvGrpSpPr/>
            <p:nvPr/>
          </p:nvGrpSpPr>
          <p:grpSpPr>
            <a:xfrm>
              <a:off x="4733629" y="2417056"/>
              <a:ext cx="1151614" cy="177028"/>
              <a:chOff x="2551750" y="3037825"/>
              <a:chExt cx="1301700" cy="200100"/>
            </a:xfrm>
          </p:grpSpPr>
          <p:sp>
            <p:nvSpPr>
              <p:cNvPr id="1381" name="Google Shape;1381;p46"/>
              <p:cNvSpPr/>
              <p:nvPr/>
            </p:nvSpPr>
            <p:spPr>
              <a:xfrm>
                <a:off x="2551750" y="3037825"/>
                <a:ext cx="200100" cy="200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382" name="Google Shape;1382;p46"/>
              <p:cNvSpPr/>
              <p:nvPr/>
            </p:nvSpPr>
            <p:spPr>
              <a:xfrm>
                <a:off x="2827150" y="3037825"/>
                <a:ext cx="200100" cy="200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383" name="Google Shape;1383;p46"/>
              <p:cNvSpPr/>
              <p:nvPr/>
            </p:nvSpPr>
            <p:spPr>
              <a:xfrm>
                <a:off x="3102550" y="3037825"/>
                <a:ext cx="200100" cy="200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384" name="Google Shape;1384;p46"/>
              <p:cNvSpPr/>
              <p:nvPr/>
            </p:nvSpPr>
            <p:spPr>
              <a:xfrm>
                <a:off x="3377950" y="3037825"/>
                <a:ext cx="200100" cy="200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385" name="Google Shape;1385;p46"/>
              <p:cNvSpPr/>
              <p:nvPr/>
            </p:nvSpPr>
            <p:spPr>
              <a:xfrm>
                <a:off x="3653350" y="3037825"/>
                <a:ext cx="200100" cy="200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grpSp>
      </p:grpSp>
      <p:grpSp>
        <p:nvGrpSpPr>
          <p:cNvPr id="1386" name="Google Shape;1386;p46"/>
          <p:cNvGrpSpPr/>
          <p:nvPr/>
        </p:nvGrpSpPr>
        <p:grpSpPr>
          <a:xfrm>
            <a:off x="4733629" y="3174768"/>
            <a:ext cx="1151614" cy="416467"/>
            <a:chOff x="4733629" y="3174768"/>
            <a:chExt cx="1151614" cy="416467"/>
          </a:xfrm>
        </p:grpSpPr>
        <p:grpSp>
          <p:nvGrpSpPr>
            <p:cNvPr id="1387" name="Google Shape;1387;p46"/>
            <p:cNvGrpSpPr/>
            <p:nvPr/>
          </p:nvGrpSpPr>
          <p:grpSpPr>
            <a:xfrm>
              <a:off x="4733629" y="3414206"/>
              <a:ext cx="1151614" cy="177028"/>
              <a:chOff x="2551750" y="3037825"/>
              <a:chExt cx="1301700" cy="200100"/>
            </a:xfrm>
          </p:grpSpPr>
          <p:sp>
            <p:nvSpPr>
              <p:cNvPr id="1388" name="Google Shape;1388;p46"/>
              <p:cNvSpPr/>
              <p:nvPr/>
            </p:nvSpPr>
            <p:spPr>
              <a:xfrm>
                <a:off x="2551750" y="3037825"/>
                <a:ext cx="200100" cy="200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389" name="Google Shape;1389;p46"/>
              <p:cNvSpPr/>
              <p:nvPr/>
            </p:nvSpPr>
            <p:spPr>
              <a:xfrm>
                <a:off x="2827150" y="3037825"/>
                <a:ext cx="200100" cy="200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390" name="Google Shape;1390;p46"/>
              <p:cNvSpPr/>
              <p:nvPr/>
            </p:nvSpPr>
            <p:spPr>
              <a:xfrm>
                <a:off x="3102550" y="3037825"/>
                <a:ext cx="200100" cy="200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391" name="Google Shape;1391;p46"/>
              <p:cNvSpPr/>
              <p:nvPr/>
            </p:nvSpPr>
            <p:spPr>
              <a:xfrm>
                <a:off x="3377950" y="3037825"/>
                <a:ext cx="200100" cy="200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392" name="Google Shape;1392;p46"/>
              <p:cNvSpPr/>
              <p:nvPr/>
            </p:nvSpPr>
            <p:spPr>
              <a:xfrm>
                <a:off x="3653350" y="3037825"/>
                <a:ext cx="200100" cy="200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grpSp>
        <p:grpSp>
          <p:nvGrpSpPr>
            <p:cNvPr id="1393" name="Google Shape;1393;p46"/>
            <p:cNvGrpSpPr/>
            <p:nvPr/>
          </p:nvGrpSpPr>
          <p:grpSpPr>
            <a:xfrm>
              <a:off x="4733629" y="3174768"/>
              <a:ext cx="1151614" cy="177028"/>
              <a:chOff x="2551750" y="3037825"/>
              <a:chExt cx="1301700" cy="200100"/>
            </a:xfrm>
          </p:grpSpPr>
          <p:sp>
            <p:nvSpPr>
              <p:cNvPr id="1394" name="Google Shape;1394;p46"/>
              <p:cNvSpPr/>
              <p:nvPr/>
            </p:nvSpPr>
            <p:spPr>
              <a:xfrm>
                <a:off x="2551750" y="3037825"/>
                <a:ext cx="200100" cy="200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395" name="Google Shape;1395;p46"/>
              <p:cNvSpPr/>
              <p:nvPr/>
            </p:nvSpPr>
            <p:spPr>
              <a:xfrm>
                <a:off x="2827150" y="3037825"/>
                <a:ext cx="200100" cy="200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396" name="Google Shape;1396;p46"/>
              <p:cNvSpPr/>
              <p:nvPr/>
            </p:nvSpPr>
            <p:spPr>
              <a:xfrm>
                <a:off x="3102550" y="3037825"/>
                <a:ext cx="200100" cy="200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397" name="Google Shape;1397;p46"/>
              <p:cNvSpPr/>
              <p:nvPr/>
            </p:nvSpPr>
            <p:spPr>
              <a:xfrm>
                <a:off x="3377950" y="3037825"/>
                <a:ext cx="200100" cy="200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398" name="Google Shape;1398;p46"/>
              <p:cNvSpPr/>
              <p:nvPr/>
            </p:nvSpPr>
            <p:spPr>
              <a:xfrm>
                <a:off x="3653350" y="3037825"/>
                <a:ext cx="200100" cy="200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grpSp>
      </p:grpSp>
      <p:grpSp>
        <p:nvGrpSpPr>
          <p:cNvPr id="1399" name="Google Shape;1399;p46"/>
          <p:cNvGrpSpPr/>
          <p:nvPr/>
        </p:nvGrpSpPr>
        <p:grpSpPr>
          <a:xfrm>
            <a:off x="6642659" y="2417056"/>
            <a:ext cx="1151614" cy="402654"/>
            <a:chOff x="6642659" y="2417056"/>
            <a:chExt cx="1151614" cy="402654"/>
          </a:xfrm>
        </p:grpSpPr>
        <p:grpSp>
          <p:nvGrpSpPr>
            <p:cNvPr id="1400" name="Google Shape;1400;p46"/>
            <p:cNvGrpSpPr/>
            <p:nvPr/>
          </p:nvGrpSpPr>
          <p:grpSpPr>
            <a:xfrm>
              <a:off x="6642659" y="2642681"/>
              <a:ext cx="1151614" cy="177028"/>
              <a:chOff x="2551750" y="3037825"/>
              <a:chExt cx="1301700" cy="200100"/>
            </a:xfrm>
          </p:grpSpPr>
          <p:sp>
            <p:nvSpPr>
              <p:cNvPr id="1401" name="Google Shape;1401;p46"/>
              <p:cNvSpPr/>
              <p:nvPr/>
            </p:nvSpPr>
            <p:spPr>
              <a:xfrm>
                <a:off x="2551750" y="3037825"/>
                <a:ext cx="200100" cy="200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402" name="Google Shape;1402;p46"/>
              <p:cNvSpPr/>
              <p:nvPr/>
            </p:nvSpPr>
            <p:spPr>
              <a:xfrm>
                <a:off x="2827150" y="3037825"/>
                <a:ext cx="200100" cy="200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403" name="Google Shape;1403;p46"/>
              <p:cNvSpPr/>
              <p:nvPr/>
            </p:nvSpPr>
            <p:spPr>
              <a:xfrm>
                <a:off x="3102550" y="3037825"/>
                <a:ext cx="200100" cy="200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404" name="Google Shape;1404;p46"/>
              <p:cNvSpPr/>
              <p:nvPr/>
            </p:nvSpPr>
            <p:spPr>
              <a:xfrm>
                <a:off x="3377950" y="3037825"/>
                <a:ext cx="200100" cy="200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405" name="Google Shape;1405;p46"/>
              <p:cNvSpPr/>
              <p:nvPr/>
            </p:nvSpPr>
            <p:spPr>
              <a:xfrm>
                <a:off x="3653350" y="3037825"/>
                <a:ext cx="200100" cy="200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grpSp>
        <p:grpSp>
          <p:nvGrpSpPr>
            <p:cNvPr id="1406" name="Google Shape;1406;p46"/>
            <p:cNvGrpSpPr/>
            <p:nvPr/>
          </p:nvGrpSpPr>
          <p:grpSpPr>
            <a:xfrm>
              <a:off x="6642659" y="2417056"/>
              <a:ext cx="1151614" cy="177028"/>
              <a:chOff x="2551750" y="3037825"/>
              <a:chExt cx="1301700" cy="200100"/>
            </a:xfrm>
          </p:grpSpPr>
          <p:sp>
            <p:nvSpPr>
              <p:cNvPr id="1407" name="Google Shape;1407;p46"/>
              <p:cNvSpPr/>
              <p:nvPr/>
            </p:nvSpPr>
            <p:spPr>
              <a:xfrm>
                <a:off x="2551750" y="3037825"/>
                <a:ext cx="200100" cy="200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408" name="Google Shape;1408;p46"/>
              <p:cNvSpPr/>
              <p:nvPr/>
            </p:nvSpPr>
            <p:spPr>
              <a:xfrm>
                <a:off x="2827150" y="3037825"/>
                <a:ext cx="200100" cy="200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409" name="Google Shape;1409;p46"/>
              <p:cNvSpPr/>
              <p:nvPr/>
            </p:nvSpPr>
            <p:spPr>
              <a:xfrm>
                <a:off x="3102550" y="3037825"/>
                <a:ext cx="200100" cy="200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410" name="Google Shape;1410;p46"/>
              <p:cNvSpPr/>
              <p:nvPr/>
            </p:nvSpPr>
            <p:spPr>
              <a:xfrm>
                <a:off x="3377950" y="3037825"/>
                <a:ext cx="200100" cy="200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411" name="Google Shape;1411;p46"/>
              <p:cNvSpPr/>
              <p:nvPr/>
            </p:nvSpPr>
            <p:spPr>
              <a:xfrm>
                <a:off x="3653350" y="3037825"/>
                <a:ext cx="200100" cy="200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grpSp>
      </p:grpSp>
      <p:grpSp>
        <p:nvGrpSpPr>
          <p:cNvPr id="1412" name="Google Shape;1412;p46"/>
          <p:cNvGrpSpPr/>
          <p:nvPr/>
        </p:nvGrpSpPr>
        <p:grpSpPr>
          <a:xfrm>
            <a:off x="6642659" y="3188581"/>
            <a:ext cx="1151614" cy="402654"/>
            <a:chOff x="6642659" y="3188581"/>
            <a:chExt cx="1151614" cy="402654"/>
          </a:xfrm>
        </p:grpSpPr>
        <p:grpSp>
          <p:nvGrpSpPr>
            <p:cNvPr id="1413" name="Google Shape;1413;p46"/>
            <p:cNvGrpSpPr/>
            <p:nvPr/>
          </p:nvGrpSpPr>
          <p:grpSpPr>
            <a:xfrm>
              <a:off x="6642659" y="3414206"/>
              <a:ext cx="1151614" cy="177028"/>
              <a:chOff x="2551750" y="3037825"/>
              <a:chExt cx="1301700" cy="200100"/>
            </a:xfrm>
          </p:grpSpPr>
          <p:sp>
            <p:nvSpPr>
              <p:cNvPr id="1414" name="Google Shape;1414;p46"/>
              <p:cNvSpPr/>
              <p:nvPr/>
            </p:nvSpPr>
            <p:spPr>
              <a:xfrm>
                <a:off x="2551750" y="3037825"/>
                <a:ext cx="200100" cy="200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415" name="Google Shape;1415;p46"/>
              <p:cNvSpPr/>
              <p:nvPr/>
            </p:nvSpPr>
            <p:spPr>
              <a:xfrm>
                <a:off x="2827150" y="3037825"/>
                <a:ext cx="200100" cy="200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416" name="Google Shape;1416;p46"/>
              <p:cNvSpPr/>
              <p:nvPr/>
            </p:nvSpPr>
            <p:spPr>
              <a:xfrm>
                <a:off x="3102550" y="3037825"/>
                <a:ext cx="200100" cy="200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417" name="Google Shape;1417;p46"/>
              <p:cNvSpPr/>
              <p:nvPr/>
            </p:nvSpPr>
            <p:spPr>
              <a:xfrm>
                <a:off x="3377950" y="3037825"/>
                <a:ext cx="200100" cy="200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418" name="Google Shape;1418;p46"/>
              <p:cNvSpPr/>
              <p:nvPr/>
            </p:nvSpPr>
            <p:spPr>
              <a:xfrm>
                <a:off x="3653350" y="3037825"/>
                <a:ext cx="200100" cy="200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grpSp>
        <p:grpSp>
          <p:nvGrpSpPr>
            <p:cNvPr id="1419" name="Google Shape;1419;p46"/>
            <p:cNvGrpSpPr/>
            <p:nvPr/>
          </p:nvGrpSpPr>
          <p:grpSpPr>
            <a:xfrm>
              <a:off x="6642659" y="3188581"/>
              <a:ext cx="1151614" cy="177028"/>
              <a:chOff x="2551750" y="3037825"/>
              <a:chExt cx="1301700" cy="200100"/>
            </a:xfrm>
          </p:grpSpPr>
          <p:sp>
            <p:nvSpPr>
              <p:cNvPr id="1420" name="Google Shape;1420;p46"/>
              <p:cNvSpPr/>
              <p:nvPr/>
            </p:nvSpPr>
            <p:spPr>
              <a:xfrm>
                <a:off x="2551750" y="3037825"/>
                <a:ext cx="200100" cy="200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421" name="Google Shape;1421;p46"/>
              <p:cNvSpPr/>
              <p:nvPr/>
            </p:nvSpPr>
            <p:spPr>
              <a:xfrm>
                <a:off x="2827150" y="3037825"/>
                <a:ext cx="200100" cy="200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422" name="Google Shape;1422;p46"/>
              <p:cNvSpPr/>
              <p:nvPr/>
            </p:nvSpPr>
            <p:spPr>
              <a:xfrm>
                <a:off x="3102550" y="3037825"/>
                <a:ext cx="200100" cy="200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423" name="Google Shape;1423;p46"/>
              <p:cNvSpPr/>
              <p:nvPr/>
            </p:nvSpPr>
            <p:spPr>
              <a:xfrm>
                <a:off x="3377950" y="3037825"/>
                <a:ext cx="200100" cy="200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424" name="Google Shape;1424;p46"/>
              <p:cNvSpPr/>
              <p:nvPr/>
            </p:nvSpPr>
            <p:spPr>
              <a:xfrm>
                <a:off x="3653350" y="3037825"/>
                <a:ext cx="200100" cy="200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grp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428" name="Shape 1428"/>
        <p:cNvGrpSpPr/>
        <p:nvPr/>
      </p:nvGrpSpPr>
      <p:grpSpPr>
        <a:xfrm>
          <a:off x="0" y="0"/>
          <a:ext cx="0" cy="0"/>
          <a:chOff x="0" y="0"/>
          <a:chExt cx="0" cy="0"/>
        </a:xfrm>
      </p:grpSpPr>
      <p:sp>
        <p:nvSpPr>
          <p:cNvPr id="1429" name="Google Shape;1429;p47"/>
          <p:cNvSpPr txBox="1"/>
          <p:nvPr/>
        </p:nvSpPr>
        <p:spPr>
          <a:xfrm>
            <a:off x="1048350" y="323850"/>
            <a:ext cx="70473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Instructions for use</a:t>
            </a:r>
            <a:endParaRPr sz="2400">
              <a:solidFill>
                <a:srgbClr val="FFFFFF"/>
              </a:solidFill>
            </a:endParaRPr>
          </a:p>
        </p:txBody>
      </p:sp>
      <p:sp>
        <p:nvSpPr>
          <p:cNvPr id="1430" name="Google Shape;1430;p47"/>
          <p:cNvSpPr txBox="1"/>
          <p:nvPr/>
        </p:nvSpPr>
        <p:spPr>
          <a:xfrm>
            <a:off x="1048350" y="4314290"/>
            <a:ext cx="7047300" cy="440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00">
                <a:solidFill>
                  <a:srgbClr val="FFFFFF"/>
                </a:solidFill>
              </a:rPr>
              <a:t>For more information about editing slides, please read</a:t>
            </a:r>
            <a:r>
              <a:rPr lang="en" sz="900">
                <a:solidFill>
                  <a:srgbClr val="FFFFFF"/>
                </a:solidFill>
              </a:rPr>
              <a:t> </a:t>
            </a:r>
            <a:r>
              <a:rPr lang="en" sz="1000">
                <a:solidFill>
                  <a:srgbClr val="FFFFFF"/>
                </a:solidFill>
              </a:rPr>
              <a:t>our FAQs or visit our blog:</a:t>
            </a:r>
            <a:endParaRPr sz="1000">
              <a:solidFill>
                <a:srgbClr val="FFFFFF"/>
              </a:solidFill>
            </a:endParaRPr>
          </a:p>
          <a:p>
            <a:pPr indent="0" lvl="0" marL="0" rtl="0" algn="ctr">
              <a:lnSpc>
                <a:spcPct val="115000"/>
              </a:lnSpc>
              <a:spcBef>
                <a:spcPts val="0"/>
              </a:spcBef>
              <a:spcAft>
                <a:spcPts val="0"/>
              </a:spcAft>
              <a:buNone/>
            </a:pPr>
            <a:r>
              <a:rPr lang="en" sz="1000" u="sng">
                <a:solidFill>
                  <a:srgbClr val="869FB2"/>
                </a:solidFill>
                <a:hlinkClick r:id="rId3">
                  <a:extLst>
                    <a:ext uri="{A12FA001-AC4F-418D-AE19-62706E023703}">
                      <ahyp:hlinkCl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4">
                  <a:extLst>
                    <a:ext uri="{A12FA001-AC4F-418D-AE19-62706E023703}">
                      <ahyp:hlinkClr val="tx"/>
                    </a:ext>
                  </a:extLst>
                </a:hlinkClick>
              </a:rPr>
              <a:t>https://slidesgo.com/slidesgo-school</a:t>
            </a:r>
            <a:endParaRPr sz="1000" u="sng">
              <a:solidFill>
                <a:srgbClr val="869FB2"/>
              </a:solidFill>
            </a:endParaRPr>
          </a:p>
        </p:txBody>
      </p:sp>
      <p:sp>
        <p:nvSpPr>
          <p:cNvPr id="1431" name="Google Shape;1431;p47"/>
          <p:cNvSpPr txBox="1"/>
          <p:nvPr/>
        </p:nvSpPr>
        <p:spPr>
          <a:xfrm>
            <a:off x="1048350" y="902900"/>
            <a:ext cx="7047300" cy="268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rgbClr val="000000"/>
              </a:buClr>
              <a:buSzPts val="1100"/>
              <a:buFont typeface="Arial"/>
              <a:buNone/>
            </a:pPr>
            <a:r>
              <a:rPr lang="en" sz="1000">
                <a:solidFill>
                  <a:srgbClr val="FFFFFF"/>
                </a:solidFill>
              </a:rPr>
              <a:t>If you have a free account, in order to use this template, you must credit </a:t>
            </a:r>
            <a:r>
              <a:rPr b="1" lang="en" sz="1000" u="sng">
                <a:solidFill>
                  <a:srgbClr val="869FB2"/>
                </a:solidFill>
                <a:hlinkClick r:id="rId5">
                  <a:extLst>
                    <a:ext uri="{A12FA001-AC4F-418D-AE19-62706E023703}">
                      <ahyp:hlinkClr val="tx"/>
                    </a:ext>
                  </a:extLst>
                </a:hlinkClick>
              </a:rPr>
              <a:t>Slidesgo</a:t>
            </a:r>
            <a:r>
              <a:rPr lang="en" sz="1000">
                <a:solidFill>
                  <a:srgbClr val="435D74"/>
                </a:solidFill>
              </a:rPr>
              <a:t> </a:t>
            </a:r>
            <a:r>
              <a:rPr lang="en" sz="1000">
                <a:solidFill>
                  <a:srgbClr val="FFFFFF"/>
                </a:solidFill>
              </a:rPr>
              <a:t>in your final presentation. Please refer to the next slide to read the instructions for premium users.</a:t>
            </a:r>
            <a:endParaRPr sz="1000">
              <a:solidFill>
                <a:srgbClr val="FFFFFF"/>
              </a:solidFill>
            </a:endParaRPr>
          </a:p>
          <a:p>
            <a:pPr indent="0" lvl="0" marL="0" rtl="0" algn="l">
              <a:lnSpc>
                <a:spcPct val="115000"/>
              </a:lnSpc>
              <a:spcBef>
                <a:spcPts val="1400"/>
              </a:spcBef>
              <a:spcAft>
                <a:spcPts val="0"/>
              </a:spcAft>
              <a:buClr>
                <a:srgbClr val="000000"/>
              </a:buClr>
              <a:buSzPts val="1100"/>
              <a:buFont typeface="Arial"/>
              <a:buNone/>
            </a:pPr>
            <a:r>
              <a:rPr b="1" lang="en" sz="1000">
                <a:solidFill>
                  <a:srgbClr val="869FB2"/>
                </a:solidFill>
              </a:rPr>
              <a:t>As a Free user, you are allowed to:</a:t>
            </a:r>
            <a:endParaRPr b="1" sz="1000">
              <a:solidFill>
                <a:srgbClr val="869FB2"/>
              </a:solidFill>
            </a:endParaRPr>
          </a:p>
          <a:p>
            <a:pPr indent="0" lvl="0" marL="0" rtl="0" algn="l">
              <a:lnSpc>
                <a:spcPct val="115000"/>
              </a:lnSpc>
              <a:spcBef>
                <a:spcPts val="400"/>
              </a:spcBef>
              <a:spcAft>
                <a:spcPts val="0"/>
              </a:spcAft>
              <a:buClr>
                <a:srgbClr val="000000"/>
              </a:buClr>
              <a:buSzPts val="1100"/>
              <a:buFont typeface="Arial"/>
              <a:buNone/>
            </a:pPr>
            <a:r>
              <a:rPr lang="en" sz="1000">
                <a:solidFill>
                  <a:srgbClr val="FFFFFF"/>
                </a:solidFill>
              </a:rPr>
              <a:t>- Modify this template.</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Use it for both personal and commercial projects.</a:t>
            </a:r>
            <a:endParaRPr sz="1000">
              <a:solidFill>
                <a:srgbClr val="FFFFFF"/>
              </a:solidFill>
            </a:endParaRPr>
          </a:p>
          <a:p>
            <a:pPr indent="0" lvl="0" marL="0" rtl="0" algn="l">
              <a:lnSpc>
                <a:spcPct val="115000"/>
              </a:lnSpc>
              <a:spcBef>
                <a:spcPts val="1400"/>
              </a:spcBef>
              <a:spcAft>
                <a:spcPts val="0"/>
              </a:spcAft>
              <a:buClr>
                <a:srgbClr val="000000"/>
              </a:buClr>
              <a:buSzPts val="1100"/>
              <a:buFont typeface="Arial"/>
              <a:buNone/>
            </a:pPr>
            <a:r>
              <a:rPr b="1" lang="en" sz="1000">
                <a:solidFill>
                  <a:srgbClr val="869FB2"/>
                </a:solidFill>
              </a:rPr>
              <a:t>You are not allowed to:</a:t>
            </a:r>
            <a:endParaRPr b="1" sz="1000">
              <a:solidFill>
                <a:srgbClr val="869FB2"/>
              </a:solidFill>
            </a:endParaRPr>
          </a:p>
          <a:p>
            <a:pPr indent="0" lvl="0" marL="0" rtl="0" algn="l">
              <a:lnSpc>
                <a:spcPct val="115000"/>
              </a:lnSpc>
              <a:spcBef>
                <a:spcPts val="400"/>
              </a:spcBef>
              <a:spcAft>
                <a:spcPts val="0"/>
              </a:spcAft>
              <a:buClr>
                <a:srgbClr val="000000"/>
              </a:buClr>
              <a:buSzPts val="1100"/>
              <a:buFont typeface="Arial"/>
              <a:buNone/>
            </a:pPr>
            <a:r>
              <a:rPr lang="en" sz="1000">
                <a:solidFill>
                  <a:srgbClr val="FFFFFF"/>
                </a:solidFill>
              </a:rPr>
              <a:t>- Sublicense, sell or rent any of Slidesgo Content (or a modified version of Slidesgo Content).</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Distribute Slidesgo Content unless it has been expressly authorized by Slidesgo.</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Include Slidesgo Content in an online or offline database or file.</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Offer Slidesgo templates (or modified versions of Slidesgo templates) for download.</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Acquire the copyright of Slidesgo Content.</a:t>
            </a:r>
            <a:endParaRPr sz="1000">
              <a:solidFill>
                <a:srgbClr val="FFFFFF"/>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435" name="Shape 1435"/>
        <p:cNvGrpSpPr/>
        <p:nvPr/>
      </p:nvGrpSpPr>
      <p:grpSpPr>
        <a:xfrm>
          <a:off x="0" y="0"/>
          <a:ext cx="0" cy="0"/>
          <a:chOff x="0" y="0"/>
          <a:chExt cx="0" cy="0"/>
        </a:xfrm>
      </p:grpSpPr>
      <p:sp>
        <p:nvSpPr>
          <p:cNvPr id="1436" name="Google Shape;1436;p48"/>
          <p:cNvSpPr txBox="1"/>
          <p:nvPr/>
        </p:nvSpPr>
        <p:spPr>
          <a:xfrm>
            <a:off x="1048350" y="323850"/>
            <a:ext cx="70473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Instructions for use (premium users)</a:t>
            </a:r>
            <a:endParaRPr sz="2400">
              <a:solidFill>
                <a:srgbClr val="FFFFFF"/>
              </a:solidFill>
            </a:endParaRPr>
          </a:p>
        </p:txBody>
      </p:sp>
      <p:sp>
        <p:nvSpPr>
          <p:cNvPr id="1437" name="Google Shape;1437;p48"/>
          <p:cNvSpPr txBox="1"/>
          <p:nvPr/>
        </p:nvSpPr>
        <p:spPr>
          <a:xfrm>
            <a:off x="1048350" y="902900"/>
            <a:ext cx="7047300" cy="392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lang="en" sz="1000">
                <a:solidFill>
                  <a:schemeClr val="lt1"/>
                </a:solidFill>
              </a:rPr>
              <a:t>As a Premium user, you can use this template without attributing </a:t>
            </a:r>
            <a:r>
              <a:rPr b="1" lang="en" sz="1000">
                <a:solidFill>
                  <a:schemeClr val="hlink"/>
                </a:solidFill>
                <a:uFill>
                  <a:noFill/>
                </a:uFill>
                <a:hlinkClick r:id="rId3"/>
              </a:rPr>
              <a:t>Slidesgo</a:t>
            </a:r>
            <a:r>
              <a:rPr lang="en" sz="900">
                <a:solidFill>
                  <a:schemeClr val="lt1"/>
                </a:solidFill>
              </a:rPr>
              <a:t>.</a:t>
            </a:r>
            <a:endParaRPr sz="900">
              <a:solidFill>
                <a:schemeClr val="lt1"/>
              </a:solidFill>
            </a:endParaRPr>
          </a:p>
          <a:p>
            <a:pPr indent="0" lvl="0" marL="0" rtl="0" algn="l">
              <a:lnSpc>
                <a:spcPct val="115000"/>
              </a:lnSpc>
              <a:spcBef>
                <a:spcPts val="1400"/>
              </a:spcBef>
              <a:spcAft>
                <a:spcPts val="0"/>
              </a:spcAft>
              <a:buClr>
                <a:schemeClr val="dk1"/>
              </a:buClr>
              <a:buSzPts val="1100"/>
              <a:buFont typeface="Arial"/>
              <a:buNone/>
            </a:pPr>
            <a:r>
              <a:rPr b="1" lang="en" sz="1000">
                <a:solidFill>
                  <a:srgbClr val="869FB2"/>
                </a:solidFill>
              </a:rPr>
              <a:t>You are allowed to:</a:t>
            </a:r>
            <a:endParaRPr b="1" sz="1000">
              <a:solidFill>
                <a:srgbClr val="869FB2"/>
              </a:solidFill>
            </a:endParaRPr>
          </a:p>
          <a:p>
            <a:pPr indent="-292100" lvl="0" marL="457200" rtl="0" algn="l">
              <a:lnSpc>
                <a:spcPct val="115000"/>
              </a:lnSpc>
              <a:spcBef>
                <a:spcPts val="400"/>
              </a:spcBef>
              <a:spcAft>
                <a:spcPts val="0"/>
              </a:spcAft>
              <a:buClr>
                <a:srgbClr val="FFFFFF"/>
              </a:buClr>
              <a:buSzPts val="1000"/>
              <a:buFont typeface="Arial"/>
              <a:buChar char="●"/>
            </a:pPr>
            <a:r>
              <a:rPr lang="en" sz="1000">
                <a:solidFill>
                  <a:srgbClr val="FFFFFF"/>
                </a:solidFill>
              </a:rPr>
              <a:t>Modify this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Use it for both personal and commercial purposes.</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Share this template in an editable format with people who are not part of your team.</a:t>
            </a:r>
            <a:endParaRPr sz="1000">
              <a:solidFill>
                <a:srgbClr val="FFFFFF"/>
              </a:solidFill>
            </a:endParaRPr>
          </a:p>
          <a:p>
            <a:pPr indent="0" lvl="0" marL="0" rtl="0" algn="l">
              <a:lnSpc>
                <a:spcPct val="115000"/>
              </a:lnSpc>
              <a:spcBef>
                <a:spcPts val="1400"/>
              </a:spcBef>
              <a:spcAft>
                <a:spcPts val="0"/>
              </a:spcAft>
              <a:buNone/>
            </a:pPr>
            <a:r>
              <a:rPr b="1" lang="en" sz="1000">
                <a:solidFill>
                  <a:srgbClr val="869FB2"/>
                </a:solidFill>
              </a:rPr>
              <a:t>You are not allowed to:</a:t>
            </a:r>
            <a:endParaRPr b="1" sz="1000">
              <a:solidFill>
                <a:srgbClr val="869FB2"/>
              </a:solidFill>
            </a:endParaRPr>
          </a:p>
          <a:p>
            <a:pPr indent="-292100" lvl="0" marL="457200" rtl="0" algn="l">
              <a:lnSpc>
                <a:spcPct val="115000"/>
              </a:lnSpc>
              <a:spcBef>
                <a:spcPts val="400"/>
              </a:spcBef>
              <a:spcAft>
                <a:spcPts val="0"/>
              </a:spcAft>
              <a:buClr>
                <a:srgbClr val="FFFFFF"/>
              </a:buClr>
              <a:buSzPts val="1000"/>
              <a:buFont typeface="Arial"/>
              <a:buChar char="●"/>
            </a:pPr>
            <a:r>
              <a:rPr lang="en" sz="1000">
                <a:solidFill>
                  <a:srgbClr val="FFFFFF"/>
                </a:solidFill>
              </a:rPr>
              <a:t>Sublicense, sell or rent this Slidesgo Template (or a modified version of this Slidesgo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Distribute this Slidesgo Template (or a modified version of this Slidesgo Template) or include it in a database or in any other product or service that offers downloadable images, icons or presentations that may be subject to distribution or resale.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Use any of the elements that are part of this Slidesgo Template in an isolated and separated way from this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Register any of the elements that are part of this template as a trademark or logo, or register it as a work in an intellectual property registry or similar.</a:t>
            </a:r>
            <a:endParaRPr sz="1000">
              <a:solidFill>
                <a:srgbClr val="FFFFFF"/>
              </a:solidFill>
            </a:endParaRPr>
          </a:p>
          <a:p>
            <a:pPr indent="0" lvl="0" marL="0" rtl="0" algn="l">
              <a:lnSpc>
                <a:spcPct val="115000"/>
              </a:lnSpc>
              <a:spcBef>
                <a:spcPts val="0"/>
              </a:spcBef>
              <a:spcAft>
                <a:spcPts val="0"/>
              </a:spcAft>
              <a:buNone/>
            </a:pPr>
            <a:r>
              <a:t/>
            </a:r>
            <a:endParaRPr sz="1000">
              <a:solidFill>
                <a:srgbClr val="FFFFFF"/>
              </a:solidFill>
            </a:endParaRPr>
          </a:p>
          <a:p>
            <a:pPr indent="0" lvl="0" marL="0" rtl="0" algn="l">
              <a:lnSpc>
                <a:spcPct val="115000"/>
              </a:lnSpc>
              <a:spcBef>
                <a:spcPts val="0"/>
              </a:spcBef>
              <a:spcAft>
                <a:spcPts val="0"/>
              </a:spcAft>
              <a:buNone/>
            </a:pPr>
            <a:r>
              <a:t/>
            </a:r>
            <a:endParaRPr sz="1000">
              <a:solidFill>
                <a:srgbClr val="FFFFFF"/>
              </a:solidFill>
            </a:endParaRPr>
          </a:p>
        </p:txBody>
      </p:sp>
      <p:sp>
        <p:nvSpPr>
          <p:cNvPr id="1438" name="Google Shape;1438;p48"/>
          <p:cNvSpPr txBox="1"/>
          <p:nvPr/>
        </p:nvSpPr>
        <p:spPr>
          <a:xfrm>
            <a:off x="1048350" y="4314290"/>
            <a:ext cx="7047300" cy="440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00">
                <a:solidFill>
                  <a:srgbClr val="FFFFFF"/>
                </a:solidFill>
              </a:rPr>
              <a:t>For more information about editing slides, please read</a:t>
            </a:r>
            <a:r>
              <a:rPr lang="en" sz="900">
                <a:solidFill>
                  <a:srgbClr val="FFFFFF"/>
                </a:solidFill>
              </a:rPr>
              <a:t> </a:t>
            </a:r>
            <a:r>
              <a:rPr lang="en" sz="1000">
                <a:solidFill>
                  <a:srgbClr val="FFFFFF"/>
                </a:solidFill>
              </a:rPr>
              <a:t>our FAQs or visit our blog:</a:t>
            </a:r>
            <a:endParaRPr sz="1000">
              <a:solidFill>
                <a:srgbClr val="FFFFFF"/>
              </a:solidFill>
            </a:endParaRPr>
          </a:p>
          <a:p>
            <a:pPr indent="0" lvl="0" marL="0" rtl="0" algn="ctr">
              <a:lnSpc>
                <a:spcPct val="115000"/>
              </a:lnSpc>
              <a:spcBef>
                <a:spcPts val="0"/>
              </a:spcBef>
              <a:spcAft>
                <a:spcPts val="0"/>
              </a:spcAft>
              <a:buNone/>
            </a:pPr>
            <a:r>
              <a:rPr lang="en" sz="1000" u="sng">
                <a:solidFill>
                  <a:srgbClr val="869FB2"/>
                </a:solidFill>
                <a:hlinkClick r:id="rId4">
                  <a:extLst>
                    <a:ext uri="{A12FA001-AC4F-418D-AE19-62706E023703}">
                      <ahyp:hlinkCl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5">
                  <a:extLst>
                    <a:ext uri="{A12FA001-AC4F-418D-AE19-62706E023703}">
                      <ahyp:hlinkClr val="tx"/>
                    </a:ext>
                  </a:extLst>
                </a:hlinkClick>
              </a:rPr>
              <a:t>https://slidesgo.com/slidesgo-school</a:t>
            </a:r>
            <a:endParaRPr sz="1000" u="sng">
              <a:solidFill>
                <a:srgbClr val="869FB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442" name="Shape 1442"/>
        <p:cNvGrpSpPr/>
        <p:nvPr/>
      </p:nvGrpSpPr>
      <p:grpSpPr>
        <a:xfrm>
          <a:off x="0" y="0"/>
          <a:ext cx="0" cy="0"/>
          <a:chOff x="0" y="0"/>
          <a:chExt cx="0" cy="0"/>
        </a:xfrm>
      </p:grpSpPr>
      <p:sp>
        <p:nvSpPr>
          <p:cNvPr id="1443" name="Google Shape;1443;p49"/>
          <p:cNvSpPr txBox="1"/>
          <p:nvPr>
            <p:ph idx="4294967295" type="title"/>
          </p:nvPr>
        </p:nvSpPr>
        <p:spPr>
          <a:xfrm>
            <a:off x="1048350" y="320040"/>
            <a:ext cx="70473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latin typeface="Arial"/>
                <a:ea typeface="Arial"/>
                <a:cs typeface="Arial"/>
                <a:sym typeface="Arial"/>
              </a:rPr>
              <a:t>Infographics</a:t>
            </a:r>
            <a:endParaRPr>
              <a:solidFill>
                <a:srgbClr val="FFFFFF"/>
              </a:solidFill>
              <a:latin typeface="Arial"/>
              <a:ea typeface="Arial"/>
              <a:cs typeface="Arial"/>
              <a:sym typeface="Arial"/>
            </a:endParaRPr>
          </a:p>
        </p:txBody>
      </p:sp>
      <p:sp>
        <p:nvSpPr>
          <p:cNvPr id="1444" name="Google Shape;1444;p49"/>
          <p:cNvSpPr txBox="1"/>
          <p:nvPr>
            <p:ph idx="4294967295" type="body"/>
          </p:nvPr>
        </p:nvSpPr>
        <p:spPr>
          <a:xfrm>
            <a:off x="943675" y="1084204"/>
            <a:ext cx="7079400" cy="318300"/>
          </a:xfrm>
          <a:prstGeom prst="rect">
            <a:avLst/>
          </a:prstGeom>
        </p:spPr>
        <p:txBody>
          <a:bodyPr anchorCtr="0" anchor="t" bIns="91425" lIns="91425" spcFirstLastPara="1" rIns="91425" wrap="square" tIns="91425">
            <a:noAutofit/>
          </a:bodyPr>
          <a:lstStyle/>
          <a:p>
            <a:pPr indent="0" lvl="0" marL="114300" rtl="0" algn="l">
              <a:spcBef>
                <a:spcPts val="0"/>
              </a:spcBef>
              <a:spcAft>
                <a:spcPts val="0"/>
              </a:spcAft>
              <a:buNone/>
            </a:pPr>
            <a:r>
              <a:rPr lang="en">
                <a:solidFill>
                  <a:schemeClr val="lt1"/>
                </a:solidFill>
                <a:latin typeface="Arial"/>
                <a:ea typeface="Arial"/>
                <a:cs typeface="Arial"/>
                <a:sym typeface="Arial"/>
              </a:rPr>
              <a:t>You can add and edit some </a:t>
            </a:r>
            <a:r>
              <a:rPr b="1" lang="en">
                <a:solidFill>
                  <a:srgbClr val="869FB2"/>
                </a:solidFill>
                <a:uFill>
                  <a:noFill/>
                </a:uFill>
                <a:latin typeface="Arial"/>
                <a:ea typeface="Arial"/>
                <a:cs typeface="Arial"/>
                <a:sym typeface="Arial"/>
                <a:hlinkClick r:id="rId3">
                  <a:extLst>
                    <a:ext uri="{A12FA001-AC4F-418D-AE19-62706E023703}">
                      <ahyp:hlinkClr val="tx"/>
                    </a:ext>
                  </a:extLst>
                </a:hlinkClick>
              </a:rPr>
              <a:t>i</a:t>
            </a:r>
            <a:r>
              <a:rPr b="1" lang="en">
                <a:solidFill>
                  <a:srgbClr val="869FB2"/>
                </a:solidFill>
                <a:uFill>
                  <a:noFill/>
                </a:uFill>
                <a:latin typeface="Arial"/>
                <a:ea typeface="Arial"/>
                <a:cs typeface="Arial"/>
                <a:sym typeface="Arial"/>
                <a:hlinkClick r:id="rId4">
                  <a:extLst>
                    <a:ext uri="{A12FA001-AC4F-418D-AE19-62706E023703}">
                      <ahyp:hlinkClr val="tx"/>
                    </a:ext>
                  </a:extLst>
                </a:hlinkClick>
              </a:rPr>
              <a:t>nfographics</a:t>
            </a:r>
            <a:r>
              <a:rPr lang="en">
                <a:solidFill>
                  <a:schemeClr val="lt1"/>
                </a:solidFill>
                <a:latin typeface="Arial"/>
                <a:ea typeface="Arial"/>
                <a:cs typeface="Arial"/>
                <a:sym typeface="Arial"/>
              </a:rPr>
              <a:t> </a:t>
            </a:r>
            <a:r>
              <a:rPr lang="en">
                <a:solidFill>
                  <a:schemeClr val="lt1"/>
                </a:solidFill>
                <a:latin typeface="Arial"/>
                <a:ea typeface="Arial"/>
                <a:cs typeface="Arial"/>
                <a:sym typeface="Arial"/>
              </a:rPr>
              <a:t>to your presentation to present your data in a visual way.</a:t>
            </a:r>
            <a:endParaRPr>
              <a:solidFill>
                <a:srgbClr val="FFFFFF"/>
              </a:solidFill>
              <a:latin typeface="Arial"/>
              <a:ea typeface="Arial"/>
              <a:cs typeface="Arial"/>
              <a:sym typeface="Arial"/>
            </a:endParaRPr>
          </a:p>
          <a:p>
            <a:pPr indent="0" lvl="0" marL="0" marR="0" rtl="0" algn="l">
              <a:lnSpc>
                <a:spcPct val="115000"/>
              </a:lnSpc>
              <a:spcBef>
                <a:spcPts val="0"/>
              </a:spcBef>
              <a:spcAft>
                <a:spcPts val="0"/>
              </a:spcAft>
              <a:buNone/>
            </a:pPr>
            <a:r>
              <a:t/>
            </a:r>
            <a:endParaRPr>
              <a:solidFill>
                <a:srgbClr val="869FB2"/>
              </a:solidFill>
              <a:latin typeface="Arial"/>
              <a:ea typeface="Arial"/>
              <a:cs typeface="Arial"/>
              <a:sym typeface="Arial"/>
            </a:endParaRPr>
          </a:p>
        </p:txBody>
      </p:sp>
      <p:sp>
        <p:nvSpPr>
          <p:cNvPr id="1445" name="Google Shape;1445;p49"/>
          <p:cNvSpPr txBox="1"/>
          <p:nvPr/>
        </p:nvSpPr>
        <p:spPr>
          <a:xfrm>
            <a:off x="943675" y="1487934"/>
            <a:ext cx="5571300" cy="29319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FFFFFF"/>
              </a:buClr>
              <a:buSzPts val="1100"/>
              <a:buChar char="●"/>
            </a:pPr>
            <a:r>
              <a:rPr lang="en" sz="1100">
                <a:solidFill>
                  <a:srgbClr val="FFFFFF"/>
                </a:solidFill>
              </a:rPr>
              <a:t>Choose your favourite infographic and insert it in your presentation using Ctrl C + Ctrl V or Cmd C + Cmd V in Mac.</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Select one of the parts and </a:t>
            </a:r>
            <a:r>
              <a:rPr b="1" lang="en" sz="1100">
                <a:solidFill>
                  <a:srgbClr val="869FB2"/>
                </a:solidFill>
              </a:rPr>
              <a:t>ungroup</a:t>
            </a:r>
            <a:r>
              <a:rPr lang="en" sz="1100">
                <a:solidFill>
                  <a:srgbClr val="FFFFFF"/>
                </a:solidFill>
              </a:rPr>
              <a:t> it by right-clicking and choosing “Ungroup”. </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b="1" lang="en" sz="1100">
                <a:solidFill>
                  <a:srgbClr val="869FB2"/>
                </a:solidFill>
              </a:rPr>
              <a:t>Change the color</a:t>
            </a:r>
            <a:r>
              <a:rPr lang="en" sz="1100">
                <a:solidFill>
                  <a:srgbClr val="FFFFFF"/>
                </a:solidFill>
              </a:rPr>
              <a:t> by clicking on the paint bucket. </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Then </a:t>
            </a:r>
            <a:r>
              <a:rPr b="1" lang="en" sz="1100">
                <a:solidFill>
                  <a:srgbClr val="869FB2"/>
                </a:solidFill>
              </a:rPr>
              <a:t>resize</a:t>
            </a:r>
            <a:r>
              <a:rPr lang="en" sz="1100">
                <a:solidFill>
                  <a:srgbClr val="FFFFFF"/>
                </a:solidFill>
              </a:rPr>
              <a:t> the element by clicking and dragging one of the square-shaped points of its bounding box (the cursor should look like a double-headed arrow). Remember to hold Shift while dragging to keep the proportions.</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b="1" lang="en" sz="1100">
                <a:solidFill>
                  <a:srgbClr val="869FB2"/>
                </a:solidFill>
              </a:rPr>
              <a:t>Group</a:t>
            </a:r>
            <a:r>
              <a:rPr lang="en" sz="1100">
                <a:solidFill>
                  <a:srgbClr val="FFFFFF"/>
                </a:solidFill>
              </a:rPr>
              <a:t> the elements again by selecting them, right-clicking and choosing “Group”.</a:t>
            </a:r>
            <a:endParaRPr sz="1100">
              <a:solidFill>
                <a:srgbClr val="FFFFFF"/>
              </a:solidFill>
            </a:endParaRPr>
          </a:p>
          <a:p>
            <a:pPr indent="-298450" lvl="0" marL="457200" rtl="0" algn="l">
              <a:lnSpc>
                <a:spcPct val="115000"/>
              </a:lnSpc>
              <a:spcBef>
                <a:spcPts val="0"/>
              </a:spcBef>
              <a:spcAft>
                <a:spcPts val="0"/>
              </a:spcAft>
              <a:buClr>
                <a:srgbClr val="FFFFFF"/>
              </a:buClr>
              <a:buSzPts val="1100"/>
              <a:buChar char="●"/>
            </a:pPr>
            <a:r>
              <a:rPr lang="en" sz="1100">
                <a:solidFill>
                  <a:srgbClr val="FFFFFF"/>
                </a:solidFill>
              </a:rPr>
              <a:t>Repeat the steps above with the other parts and when you’re done editing, copy the end result and paste it into your presentation.</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Remember to choose the</a:t>
            </a:r>
            <a:r>
              <a:rPr lang="en" sz="1100">
                <a:solidFill>
                  <a:srgbClr val="78909C"/>
                </a:solidFill>
              </a:rPr>
              <a:t> </a:t>
            </a:r>
            <a:r>
              <a:rPr lang="en" sz="1100">
                <a:solidFill>
                  <a:srgbClr val="869FB2"/>
                </a:solidFill>
              </a:rPr>
              <a:t>“</a:t>
            </a:r>
            <a:r>
              <a:rPr b="1" lang="en" sz="1100">
                <a:solidFill>
                  <a:srgbClr val="869FB2"/>
                </a:solidFill>
              </a:rPr>
              <a:t>Keep source formatting</a:t>
            </a:r>
            <a:r>
              <a:rPr lang="en" sz="1100">
                <a:solidFill>
                  <a:srgbClr val="869FB2"/>
                </a:solidFill>
              </a:rPr>
              <a:t>”</a:t>
            </a:r>
            <a:r>
              <a:rPr lang="en" sz="1100">
                <a:solidFill>
                  <a:srgbClr val="FFFFFF"/>
                </a:solidFill>
              </a:rPr>
              <a:t> option so that it keeps the design. For more info, please visit </a:t>
            </a:r>
            <a:r>
              <a:rPr b="1" lang="en" sz="1100">
                <a:solidFill>
                  <a:srgbClr val="869FB2"/>
                </a:solidFill>
                <a:uFill>
                  <a:noFill/>
                </a:uFill>
                <a:hlinkClick r:id="rId5">
                  <a:extLst>
                    <a:ext uri="{A12FA001-AC4F-418D-AE19-62706E023703}">
                      <ahyp:hlinkClr val="tx"/>
                    </a:ext>
                  </a:extLst>
                </a:hlinkClick>
              </a:rPr>
              <a:t>our blog</a:t>
            </a:r>
            <a:r>
              <a:rPr lang="en" sz="1100">
                <a:solidFill>
                  <a:srgbClr val="FFFFFF"/>
                </a:solidFill>
              </a:rPr>
              <a:t>.</a:t>
            </a:r>
            <a:endParaRPr sz="1100"/>
          </a:p>
        </p:txBody>
      </p:sp>
      <p:grpSp>
        <p:nvGrpSpPr>
          <p:cNvPr id="1446" name="Google Shape;1446;p49"/>
          <p:cNvGrpSpPr/>
          <p:nvPr/>
        </p:nvGrpSpPr>
        <p:grpSpPr>
          <a:xfrm>
            <a:off x="6874322" y="1571957"/>
            <a:ext cx="1446116" cy="2863897"/>
            <a:chOff x="6529419" y="1724307"/>
            <a:chExt cx="1480463" cy="2931917"/>
          </a:xfrm>
        </p:grpSpPr>
        <p:grpSp>
          <p:nvGrpSpPr>
            <p:cNvPr id="1447" name="Google Shape;1447;p49"/>
            <p:cNvGrpSpPr/>
            <p:nvPr/>
          </p:nvGrpSpPr>
          <p:grpSpPr>
            <a:xfrm>
              <a:off x="6556827" y="1724307"/>
              <a:ext cx="956596" cy="944294"/>
              <a:chOff x="3800349" y="1238762"/>
              <a:chExt cx="1098904" cy="1084772"/>
            </a:xfrm>
          </p:grpSpPr>
          <p:grpSp>
            <p:nvGrpSpPr>
              <p:cNvPr id="1448" name="Google Shape;1448;p49"/>
              <p:cNvGrpSpPr/>
              <p:nvPr/>
            </p:nvGrpSpPr>
            <p:grpSpPr>
              <a:xfrm>
                <a:off x="3800349" y="1238762"/>
                <a:ext cx="1098904" cy="1084772"/>
                <a:chOff x="3800349" y="1238762"/>
                <a:chExt cx="1098904" cy="1084772"/>
              </a:xfrm>
            </p:grpSpPr>
            <p:sp>
              <p:nvSpPr>
                <p:cNvPr id="1449" name="Google Shape;1449;p49"/>
                <p:cNvSpPr/>
                <p:nvPr/>
              </p:nvSpPr>
              <p:spPr>
                <a:xfrm>
                  <a:off x="3800349" y="1238762"/>
                  <a:ext cx="1098904" cy="1084772"/>
                </a:xfrm>
                <a:custGeom>
                  <a:rect b="b" l="l" r="r" t="t"/>
                  <a:pathLst>
                    <a:path extrusionOk="0" h="45133" w="45721">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49"/>
                <p:cNvSpPr/>
                <p:nvPr/>
              </p:nvSpPr>
              <p:spPr>
                <a:xfrm>
                  <a:off x="3884758" y="1311226"/>
                  <a:ext cx="287338" cy="287050"/>
                </a:xfrm>
                <a:custGeom>
                  <a:rect b="b" l="l" r="r" t="t"/>
                  <a:pathLst>
                    <a:path extrusionOk="0" h="11943" w="11955">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1" name="Google Shape;1451;p49"/>
              <p:cNvSpPr/>
              <p:nvPr/>
            </p:nvSpPr>
            <p:spPr>
              <a:xfrm>
                <a:off x="4162525" y="1593650"/>
                <a:ext cx="374561" cy="374975"/>
              </a:xfrm>
              <a:custGeom>
                <a:rect b="b" l="l" r="r" t="t"/>
                <a:pathLst>
                  <a:path extrusionOk="0" h="10872" w="1086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2" name="Google Shape;1452;p49"/>
            <p:cNvGrpSpPr/>
            <p:nvPr/>
          </p:nvGrpSpPr>
          <p:grpSpPr>
            <a:xfrm>
              <a:off x="7053286" y="2227254"/>
              <a:ext cx="956596" cy="944252"/>
              <a:chOff x="4370663" y="1816530"/>
              <a:chExt cx="1098904" cy="1084724"/>
            </a:xfrm>
          </p:grpSpPr>
          <p:grpSp>
            <p:nvGrpSpPr>
              <p:cNvPr id="1453" name="Google Shape;1453;p49"/>
              <p:cNvGrpSpPr/>
              <p:nvPr/>
            </p:nvGrpSpPr>
            <p:grpSpPr>
              <a:xfrm>
                <a:off x="4370663" y="1816530"/>
                <a:ext cx="1098904" cy="1084724"/>
                <a:chOff x="4370663" y="1816530"/>
                <a:chExt cx="1098904" cy="1084724"/>
              </a:xfrm>
            </p:grpSpPr>
            <p:sp>
              <p:nvSpPr>
                <p:cNvPr id="1454" name="Google Shape;1454;p49"/>
                <p:cNvSpPr/>
                <p:nvPr/>
              </p:nvSpPr>
              <p:spPr>
                <a:xfrm>
                  <a:off x="4370663" y="1816530"/>
                  <a:ext cx="1098904" cy="1084724"/>
                </a:xfrm>
                <a:custGeom>
                  <a:rect b="b" l="l" r="r" t="t"/>
                  <a:pathLst>
                    <a:path extrusionOk="0" h="45131" w="45721">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49"/>
                <p:cNvSpPr/>
                <p:nvPr/>
              </p:nvSpPr>
              <p:spPr>
                <a:xfrm>
                  <a:off x="5055718" y="1904160"/>
                  <a:ext cx="287338" cy="287338"/>
                </a:xfrm>
                <a:custGeom>
                  <a:rect b="b" l="l" r="r" t="t"/>
                  <a:pathLst>
                    <a:path extrusionOk="0" h="11955" w="11955">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6" name="Google Shape;1456;p49"/>
              <p:cNvGrpSpPr/>
              <p:nvPr/>
            </p:nvGrpSpPr>
            <p:grpSpPr>
              <a:xfrm>
                <a:off x="4732628" y="2171596"/>
                <a:ext cx="374986" cy="374572"/>
                <a:chOff x="3303268" y="3817349"/>
                <a:chExt cx="346056" cy="345674"/>
              </a:xfrm>
            </p:grpSpPr>
            <p:sp>
              <p:nvSpPr>
                <p:cNvPr id="1457" name="Google Shape;1457;p49"/>
                <p:cNvSpPr/>
                <p:nvPr/>
              </p:nvSpPr>
              <p:spPr>
                <a:xfrm>
                  <a:off x="3303268" y="3817349"/>
                  <a:ext cx="346056" cy="345674"/>
                </a:xfrm>
                <a:custGeom>
                  <a:rect b="b" l="l" r="r" t="t"/>
                  <a:pathLst>
                    <a:path extrusionOk="0" h="10860" w="10872">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49"/>
                <p:cNvSpPr/>
                <p:nvPr/>
              </p:nvSpPr>
              <p:spPr>
                <a:xfrm>
                  <a:off x="3368074" y="3882537"/>
                  <a:ext cx="215298" cy="215298"/>
                </a:xfrm>
                <a:custGeom>
                  <a:rect b="b" l="l" r="r" t="t"/>
                  <a:pathLst>
                    <a:path extrusionOk="0" h="6764" w="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49"/>
                <p:cNvSpPr/>
                <p:nvPr/>
              </p:nvSpPr>
              <p:spPr>
                <a:xfrm>
                  <a:off x="3418143" y="3933656"/>
                  <a:ext cx="114811" cy="112742"/>
                </a:xfrm>
                <a:custGeom>
                  <a:rect b="b" l="l" r="r" t="t"/>
                  <a:pathLst>
                    <a:path extrusionOk="0" h="3542" w="3607">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49"/>
                <p:cNvSpPr/>
                <p:nvPr/>
              </p:nvSpPr>
              <p:spPr>
                <a:xfrm>
                  <a:off x="3519298" y="3910197"/>
                  <a:ext cx="29570" cy="29220"/>
                </a:xfrm>
                <a:custGeom>
                  <a:rect b="b" l="l" r="r" t="t"/>
                  <a:pathLst>
                    <a:path extrusionOk="0" h="918" w="929">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61" name="Google Shape;1461;p49"/>
            <p:cNvGrpSpPr/>
            <p:nvPr/>
          </p:nvGrpSpPr>
          <p:grpSpPr>
            <a:xfrm>
              <a:off x="6547098" y="2715744"/>
              <a:ext cx="956596" cy="944315"/>
              <a:chOff x="3789173" y="2377690"/>
              <a:chExt cx="1098904" cy="1084796"/>
            </a:xfrm>
          </p:grpSpPr>
          <p:grpSp>
            <p:nvGrpSpPr>
              <p:cNvPr id="1462" name="Google Shape;1462;p49"/>
              <p:cNvGrpSpPr/>
              <p:nvPr/>
            </p:nvGrpSpPr>
            <p:grpSpPr>
              <a:xfrm>
                <a:off x="3789173" y="2377690"/>
                <a:ext cx="1098904" cy="1084796"/>
                <a:chOff x="3789173" y="2377690"/>
                <a:chExt cx="1098904" cy="1084796"/>
              </a:xfrm>
            </p:grpSpPr>
            <p:sp>
              <p:nvSpPr>
                <p:cNvPr id="1463" name="Google Shape;1463;p49"/>
                <p:cNvSpPr/>
                <p:nvPr/>
              </p:nvSpPr>
              <p:spPr>
                <a:xfrm>
                  <a:off x="3789173" y="2377690"/>
                  <a:ext cx="1098904" cy="1084796"/>
                </a:xfrm>
                <a:custGeom>
                  <a:rect b="b" l="l" r="r" t="t"/>
                  <a:pathLst>
                    <a:path extrusionOk="0" h="45134" w="45721">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49"/>
                <p:cNvSpPr/>
                <p:nvPr/>
              </p:nvSpPr>
              <p:spPr>
                <a:xfrm>
                  <a:off x="3885623" y="2465897"/>
                  <a:ext cx="287050" cy="287338"/>
                </a:xfrm>
                <a:custGeom>
                  <a:rect b="b" l="l" r="r" t="t"/>
                  <a:pathLst>
                    <a:path extrusionOk="0" h="11955" w="11943">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5" name="Google Shape;1465;p49"/>
              <p:cNvGrpSpPr/>
              <p:nvPr/>
            </p:nvGrpSpPr>
            <p:grpSpPr>
              <a:xfrm>
                <a:off x="4151137" y="2732796"/>
                <a:ext cx="374986" cy="374572"/>
                <a:chOff x="3752358" y="3817349"/>
                <a:chExt cx="346056" cy="345674"/>
              </a:xfrm>
            </p:grpSpPr>
            <p:sp>
              <p:nvSpPr>
                <p:cNvPr id="1466" name="Google Shape;1466;p49"/>
                <p:cNvSpPr/>
                <p:nvPr/>
              </p:nvSpPr>
              <p:spPr>
                <a:xfrm>
                  <a:off x="3752358" y="3817349"/>
                  <a:ext cx="346056" cy="345674"/>
                </a:xfrm>
                <a:custGeom>
                  <a:rect b="b" l="l" r="r" t="t"/>
                  <a:pathLst>
                    <a:path extrusionOk="0" h="10860" w="10872">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49"/>
                <p:cNvSpPr/>
                <p:nvPr/>
              </p:nvSpPr>
              <p:spPr>
                <a:xfrm>
                  <a:off x="3831933" y="3955682"/>
                  <a:ext cx="47809" cy="120540"/>
                </a:xfrm>
                <a:custGeom>
                  <a:rect b="b" l="l" r="r" t="t"/>
                  <a:pathLst>
                    <a:path extrusionOk="0" h="3787" w="1502">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49"/>
                <p:cNvSpPr/>
                <p:nvPr/>
              </p:nvSpPr>
              <p:spPr>
                <a:xfrm>
                  <a:off x="3824739" y="3890112"/>
                  <a:ext cx="55002" cy="55002"/>
                </a:xfrm>
                <a:custGeom>
                  <a:rect b="b" l="l" r="r" t="t"/>
                  <a:pathLst>
                    <a:path extrusionOk="0" h="1728" w="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49"/>
                <p:cNvSpPr/>
                <p:nvPr/>
              </p:nvSpPr>
              <p:spPr>
                <a:xfrm>
                  <a:off x="3904696" y="3955682"/>
                  <a:ext cx="128148" cy="120540"/>
                </a:xfrm>
                <a:custGeom>
                  <a:rect b="b" l="l" r="r" t="t"/>
                  <a:pathLst>
                    <a:path extrusionOk="0" h="3787" w="4026">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70" name="Google Shape;1470;p49"/>
            <p:cNvGrpSpPr/>
            <p:nvPr/>
          </p:nvGrpSpPr>
          <p:grpSpPr>
            <a:xfrm>
              <a:off x="7034853" y="3222917"/>
              <a:ext cx="956596" cy="944252"/>
              <a:chOff x="4349489" y="2960313"/>
              <a:chExt cx="1098904" cy="1084724"/>
            </a:xfrm>
          </p:grpSpPr>
          <p:grpSp>
            <p:nvGrpSpPr>
              <p:cNvPr id="1471" name="Google Shape;1471;p49"/>
              <p:cNvGrpSpPr/>
              <p:nvPr/>
            </p:nvGrpSpPr>
            <p:grpSpPr>
              <a:xfrm>
                <a:off x="4349489" y="2960313"/>
                <a:ext cx="1098904" cy="1084724"/>
                <a:chOff x="4349489" y="2960313"/>
                <a:chExt cx="1098904" cy="1084724"/>
              </a:xfrm>
            </p:grpSpPr>
            <p:sp>
              <p:nvSpPr>
                <p:cNvPr id="1472" name="Google Shape;1472;p49"/>
                <p:cNvSpPr/>
                <p:nvPr/>
              </p:nvSpPr>
              <p:spPr>
                <a:xfrm>
                  <a:off x="4349489" y="2960313"/>
                  <a:ext cx="1098904" cy="1084724"/>
                </a:xfrm>
                <a:custGeom>
                  <a:rect b="b" l="l" r="r" t="t"/>
                  <a:pathLst>
                    <a:path extrusionOk="0" h="45131" w="45721">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49"/>
                <p:cNvSpPr/>
                <p:nvPr/>
              </p:nvSpPr>
              <p:spPr>
                <a:xfrm>
                  <a:off x="5065741" y="3026769"/>
                  <a:ext cx="287338" cy="287338"/>
                </a:xfrm>
                <a:custGeom>
                  <a:rect b="b" l="l" r="r" t="t"/>
                  <a:pathLst>
                    <a:path extrusionOk="0" h="11955" w="11955">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4" name="Google Shape;1474;p49"/>
              <p:cNvGrpSpPr/>
              <p:nvPr/>
            </p:nvGrpSpPr>
            <p:grpSpPr>
              <a:xfrm>
                <a:off x="4732657" y="3315384"/>
                <a:ext cx="374952" cy="374572"/>
                <a:chOff x="4201447" y="3817349"/>
                <a:chExt cx="346024" cy="345674"/>
              </a:xfrm>
            </p:grpSpPr>
            <p:sp>
              <p:nvSpPr>
                <p:cNvPr id="1475" name="Google Shape;1475;p49"/>
                <p:cNvSpPr/>
                <p:nvPr/>
              </p:nvSpPr>
              <p:spPr>
                <a:xfrm>
                  <a:off x="4201447" y="3817349"/>
                  <a:ext cx="346024" cy="345674"/>
                </a:xfrm>
                <a:custGeom>
                  <a:rect b="b" l="l" r="r" t="t"/>
                  <a:pathLst>
                    <a:path extrusionOk="0" h="10860" w="10871">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49"/>
                <p:cNvSpPr/>
                <p:nvPr/>
              </p:nvSpPr>
              <p:spPr>
                <a:xfrm>
                  <a:off x="4271569" y="3904531"/>
                  <a:ext cx="227394" cy="185728"/>
                </a:xfrm>
                <a:custGeom>
                  <a:rect b="b" l="l" r="r" t="t"/>
                  <a:pathLst>
                    <a:path extrusionOk="0" h="5835" w="7144">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77" name="Google Shape;1477;p49"/>
            <p:cNvGrpSpPr/>
            <p:nvPr/>
          </p:nvGrpSpPr>
          <p:grpSpPr>
            <a:xfrm>
              <a:off x="6529419" y="3711909"/>
              <a:ext cx="956596" cy="944315"/>
              <a:chOff x="3768864" y="3522050"/>
              <a:chExt cx="1098904" cy="1084796"/>
            </a:xfrm>
          </p:grpSpPr>
          <p:grpSp>
            <p:nvGrpSpPr>
              <p:cNvPr id="1478" name="Google Shape;1478;p49"/>
              <p:cNvGrpSpPr/>
              <p:nvPr/>
            </p:nvGrpSpPr>
            <p:grpSpPr>
              <a:xfrm>
                <a:off x="3768864" y="3522050"/>
                <a:ext cx="1098904" cy="1084796"/>
                <a:chOff x="3768864" y="3522050"/>
                <a:chExt cx="1098904" cy="1084796"/>
              </a:xfrm>
            </p:grpSpPr>
            <p:sp>
              <p:nvSpPr>
                <p:cNvPr id="1479" name="Google Shape;1479;p49"/>
                <p:cNvSpPr/>
                <p:nvPr/>
              </p:nvSpPr>
              <p:spPr>
                <a:xfrm>
                  <a:off x="3768864" y="3522050"/>
                  <a:ext cx="1098904" cy="1084796"/>
                </a:xfrm>
                <a:custGeom>
                  <a:rect b="b" l="l" r="r" t="t"/>
                  <a:pathLst>
                    <a:path extrusionOk="0" h="45134" w="45721">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49"/>
                <p:cNvSpPr/>
                <p:nvPr/>
              </p:nvSpPr>
              <p:spPr>
                <a:xfrm>
                  <a:off x="3887041" y="3641743"/>
                  <a:ext cx="287338" cy="287026"/>
                </a:xfrm>
                <a:custGeom>
                  <a:rect b="b" l="l" r="r" t="t"/>
                  <a:pathLst>
                    <a:path extrusionOk="0" h="11942" w="11955">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1" name="Google Shape;1481;p49"/>
              <p:cNvGrpSpPr/>
              <p:nvPr/>
            </p:nvGrpSpPr>
            <p:grpSpPr>
              <a:xfrm>
                <a:off x="4139616" y="3871555"/>
                <a:ext cx="357419" cy="357005"/>
                <a:chOff x="7482229" y="3351230"/>
                <a:chExt cx="357419" cy="357005"/>
              </a:xfrm>
            </p:grpSpPr>
            <p:sp>
              <p:nvSpPr>
                <p:cNvPr id="1482" name="Google Shape;1482;p49"/>
                <p:cNvSpPr/>
                <p:nvPr/>
              </p:nvSpPr>
              <p:spPr>
                <a:xfrm>
                  <a:off x="7482229" y="3351230"/>
                  <a:ext cx="357419" cy="357005"/>
                </a:xfrm>
                <a:custGeom>
                  <a:rect b="b" l="l" r="r" t="t"/>
                  <a:pathLst>
                    <a:path extrusionOk="0" h="11216" w="11229">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49"/>
                <p:cNvSpPr/>
                <p:nvPr/>
              </p:nvSpPr>
              <p:spPr>
                <a:xfrm>
                  <a:off x="7592138" y="3605616"/>
                  <a:ext cx="137983" cy="32530"/>
                </a:xfrm>
                <a:custGeom>
                  <a:rect b="b" l="l" r="r" t="t"/>
                  <a:pathLst>
                    <a:path extrusionOk="0" h="1022" w="4335">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49"/>
                <p:cNvSpPr/>
                <p:nvPr/>
              </p:nvSpPr>
              <p:spPr>
                <a:xfrm>
                  <a:off x="7513709" y="3387962"/>
                  <a:ext cx="295987" cy="282014"/>
                </a:xfrm>
                <a:custGeom>
                  <a:rect b="b" l="l" r="r" t="t"/>
                  <a:pathLst>
                    <a:path extrusionOk="0" h="8860" w="9299">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49"/>
                <p:cNvSpPr/>
                <p:nvPr/>
              </p:nvSpPr>
              <p:spPr>
                <a:xfrm>
                  <a:off x="7580393" y="3516460"/>
                  <a:ext cx="56880" cy="56880"/>
                </a:xfrm>
                <a:custGeom>
                  <a:rect b="b" l="l" r="r" t="t"/>
                  <a:pathLst>
                    <a:path extrusionOk="0" h="1787" w="1787">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49"/>
                <p:cNvSpPr/>
                <p:nvPr/>
              </p:nvSpPr>
              <p:spPr>
                <a:xfrm>
                  <a:off x="7685750" y="3516460"/>
                  <a:ext cx="56880" cy="56880"/>
                </a:xfrm>
                <a:custGeom>
                  <a:rect b="b" l="l" r="r" t="t"/>
                  <a:pathLst>
                    <a:path extrusionOk="0" h="1787" w="1787">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18"/>
          <p:cNvSpPr txBox="1"/>
          <p:nvPr>
            <p:ph type="title"/>
          </p:nvPr>
        </p:nvSpPr>
        <p:spPr>
          <a:xfrm>
            <a:off x="720000" y="570550"/>
            <a:ext cx="77034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International politics thesis infographics</a:t>
            </a:r>
            <a:endParaRPr/>
          </a:p>
        </p:txBody>
      </p:sp>
      <p:grpSp>
        <p:nvGrpSpPr>
          <p:cNvPr id="398" name="Google Shape;398;p18"/>
          <p:cNvGrpSpPr/>
          <p:nvPr/>
        </p:nvGrpSpPr>
        <p:grpSpPr>
          <a:xfrm>
            <a:off x="5098838" y="1764598"/>
            <a:ext cx="2000400" cy="2666237"/>
            <a:chOff x="5098838" y="1764598"/>
            <a:chExt cx="2000400" cy="2666237"/>
          </a:xfrm>
        </p:grpSpPr>
        <p:sp>
          <p:nvSpPr>
            <p:cNvPr id="399" name="Google Shape;399;p18"/>
            <p:cNvSpPr txBox="1"/>
            <p:nvPr/>
          </p:nvSpPr>
          <p:spPr>
            <a:xfrm>
              <a:off x="5098838" y="1764598"/>
              <a:ext cx="2000400" cy="386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2000">
                  <a:solidFill>
                    <a:schemeClr val="dk1"/>
                  </a:solidFill>
                  <a:latin typeface="Oswald"/>
                  <a:ea typeface="Oswald"/>
                  <a:cs typeface="Oswald"/>
                  <a:sym typeface="Oswald"/>
                </a:rPr>
                <a:t>Saturn</a:t>
              </a:r>
              <a:endParaRPr b="1" sz="2000">
                <a:solidFill>
                  <a:schemeClr val="dk1"/>
                </a:solidFill>
                <a:latin typeface="Oswald"/>
                <a:ea typeface="Oswald"/>
                <a:cs typeface="Oswald"/>
                <a:sym typeface="Oswald"/>
              </a:endParaRPr>
            </a:p>
          </p:txBody>
        </p:sp>
        <p:sp>
          <p:nvSpPr>
            <p:cNvPr id="400" name="Google Shape;400;p18"/>
            <p:cNvSpPr txBox="1"/>
            <p:nvPr/>
          </p:nvSpPr>
          <p:spPr>
            <a:xfrm>
              <a:off x="5098838" y="2904335"/>
              <a:ext cx="2000400" cy="386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2000">
                  <a:solidFill>
                    <a:schemeClr val="dk1"/>
                  </a:solidFill>
                  <a:latin typeface="Oswald"/>
                  <a:ea typeface="Oswald"/>
                  <a:cs typeface="Oswald"/>
                  <a:sym typeface="Oswald"/>
                </a:rPr>
                <a:t>Jupiter</a:t>
              </a:r>
              <a:endParaRPr b="1" sz="2000">
                <a:solidFill>
                  <a:schemeClr val="dk1"/>
                </a:solidFill>
                <a:latin typeface="Oswald"/>
                <a:ea typeface="Oswald"/>
                <a:cs typeface="Oswald"/>
                <a:sym typeface="Oswald"/>
              </a:endParaRPr>
            </a:p>
          </p:txBody>
        </p:sp>
        <p:sp>
          <p:nvSpPr>
            <p:cNvPr id="401" name="Google Shape;401;p18"/>
            <p:cNvSpPr txBox="1"/>
            <p:nvPr/>
          </p:nvSpPr>
          <p:spPr>
            <a:xfrm>
              <a:off x="5098838" y="4044135"/>
              <a:ext cx="2000400" cy="386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2000">
                  <a:solidFill>
                    <a:schemeClr val="dk1"/>
                  </a:solidFill>
                  <a:latin typeface="Oswald"/>
                  <a:ea typeface="Oswald"/>
                  <a:cs typeface="Oswald"/>
                  <a:sym typeface="Oswald"/>
                </a:rPr>
                <a:t>Mercury</a:t>
              </a:r>
              <a:endParaRPr b="1" sz="2000">
                <a:solidFill>
                  <a:schemeClr val="dk1"/>
                </a:solidFill>
                <a:latin typeface="Oswald"/>
                <a:ea typeface="Oswald"/>
                <a:cs typeface="Oswald"/>
                <a:sym typeface="Oswald"/>
              </a:endParaRPr>
            </a:p>
          </p:txBody>
        </p:sp>
      </p:grpSp>
      <p:sp>
        <p:nvSpPr>
          <p:cNvPr id="402" name="Google Shape;402;p18"/>
          <p:cNvSpPr txBox="1"/>
          <p:nvPr/>
        </p:nvSpPr>
        <p:spPr>
          <a:xfrm rot="-5400000">
            <a:off x="6872788" y="2677175"/>
            <a:ext cx="1403400" cy="476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2000">
                <a:solidFill>
                  <a:schemeClr val="dk1"/>
                </a:solidFill>
                <a:latin typeface="Oswald"/>
                <a:ea typeface="Oswald"/>
                <a:cs typeface="Oswald"/>
                <a:sym typeface="Oswald"/>
              </a:rPr>
              <a:t>Problems</a:t>
            </a:r>
            <a:endParaRPr sz="1600">
              <a:solidFill>
                <a:srgbClr val="FFFFFF"/>
              </a:solidFill>
              <a:latin typeface="Montserrat Black"/>
              <a:ea typeface="Montserrat Black"/>
              <a:cs typeface="Montserrat Black"/>
              <a:sym typeface="Montserrat Black"/>
            </a:endParaRPr>
          </a:p>
        </p:txBody>
      </p:sp>
      <p:cxnSp>
        <p:nvCxnSpPr>
          <p:cNvPr id="403" name="Google Shape;403;p18"/>
          <p:cNvCxnSpPr>
            <a:stCxn id="402" idx="3"/>
          </p:cNvCxnSpPr>
          <p:nvPr/>
        </p:nvCxnSpPr>
        <p:spPr>
          <a:xfrm rot="10800000">
            <a:off x="7574488" y="1495925"/>
            <a:ext cx="0" cy="717900"/>
          </a:xfrm>
          <a:prstGeom prst="straightConnector1">
            <a:avLst/>
          </a:prstGeom>
          <a:noFill/>
          <a:ln cap="flat" cmpd="sng" w="19050">
            <a:solidFill>
              <a:schemeClr val="dk1"/>
            </a:solidFill>
            <a:prstDash val="solid"/>
            <a:round/>
            <a:headEnd len="med" w="med" type="none"/>
            <a:tailEnd len="med" w="med" type="triangle"/>
          </a:ln>
        </p:spPr>
      </p:cxnSp>
      <p:cxnSp>
        <p:nvCxnSpPr>
          <p:cNvPr id="404" name="Google Shape;404;p18"/>
          <p:cNvCxnSpPr>
            <a:stCxn id="402" idx="1"/>
          </p:cNvCxnSpPr>
          <p:nvPr/>
        </p:nvCxnSpPr>
        <p:spPr>
          <a:xfrm>
            <a:off x="7574488" y="3617225"/>
            <a:ext cx="0" cy="737400"/>
          </a:xfrm>
          <a:prstGeom prst="straightConnector1">
            <a:avLst/>
          </a:prstGeom>
          <a:noFill/>
          <a:ln cap="flat" cmpd="sng" w="19050">
            <a:solidFill>
              <a:schemeClr val="dk1"/>
            </a:solidFill>
            <a:prstDash val="solid"/>
            <a:round/>
            <a:headEnd len="med" w="med" type="none"/>
            <a:tailEnd len="med" w="med" type="triangle"/>
          </a:ln>
        </p:spPr>
      </p:cxnSp>
      <p:grpSp>
        <p:nvGrpSpPr>
          <p:cNvPr id="405" name="Google Shape;405;p18"/>
          <p:cNvGrpSpPr/>
          <p:nvPr/>
        </p:nvGrpSpPr>
        <p:grpSpPr>
          <a:xfrm>
            <a:off x="1331150" y="2546800"/>
            <a:ext cx="2560200" cy="1196425"/>
            <a:chOff x="1260363" y="2607600"/>
            <a:chExt cx="2560200" cy="1196425"/>
          </a:xfrm>
        </p:grpSpPr>
        <p:sp>
          <p:nvSpPr>
            <p:cNvPr id="406" name="Google Shape;406;p18"/>
            <p:cNvSpPr txBox="1"/>
            <p:nvPr/>
          </p:nvSpPr>
          <p:spPr>
            <a:xfrm>
              <a:off x="1260363" y="2607600"/>
              <a:ext cx="2560200" cy="570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2000">
                  <a:solidFill>
                    <a:schemeClr val="dk1"/>
                  </a:solidFill>
                  <a:latin typeface="Oswald"/>
                  <a:ea typeface="Oswald"/>
                  <a:cs typeface="Oswald"/>
                  <a:sym typeface="Oswald"/>
                </a:rPr>
                <a:t>Current situation</a:t>
              </a:r>
              <a:endParaRPr b="1" sz="2000">
                <a:solidFill>
                  <a:schemeClr val="dk1"/>
                </a:solidFill>
                <a:latin typeface="Oswald"/>
                <a:ea typeface="Oswald"/>
                <a:cs typeface="Oswald"/>
                <a:sym typeface="Oswald"/>
              </a:endParaRPr>
            </a:p>
          </p:txBody>
        </p:sp>
        <p:sp>
          <p:nvSpPr>
            <p:cNvPr id="407" name="Google Shape;407;p18"/>
            <p:cNvSpPr txBox="1"/>
            <p:nvPr/>
          </p:nvSpPr>
          <p:spPr>
            <a:xfrm>
              <a:off x="1260363" y="3044125"/>
              <a:ext cx="2560200" cy="7599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a:solidFill>
                    <a:schemeClr val="dk1"/>
                  </a:solidFill>
                  <a:latin typeface="Montserrat"/>
                  <a:ea typeface="Montserrat"/>
                  <a:cs typeface="Montserrat"/>
                  <a:sym typeface="Montserrat"/>
                </a:rPr>
                <a:t>Mercury is the closest planet to the Sun and the smallest one</a:t>
              </a:r>
              <a:endParaRPr>
                <a:solidFill>
                  <a:schemeClr val="dk1"/>
                </a:solidFill>
                <a:latin typeface="Montserrat"/>
                <a:ea typeface="Montserrat"/>
                <a:cs typeface="Montserrat"/>
                <a:sym typeface="Montserrat"/>
              </a:endParaRPr>
            </a:p>
          </p:txBody>
        </p:sp>
      </p:grpSp>
      <p:sp>
        <p:nvSpPr>
          <p:cNvPr id="408" name="Google Shape;408;p18"/>
          <p:cNvSpPr/>
          <p:nvPr/>
        </p:nvSpPr>
        <p:spPr>
          <a:xfrm>
            <a:off x="3891363" y="2991950"/>
            <a:ext cx="211500" cy="2115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9" name="Google Shape;409;p18"/>
          <p:cNvCxnSpPr>
            <a:stCxn id="399" idx="1"/>
            <a:endCxn id="408" idx="6"/>
          </p:cNvCxnSpPr>
          <p:nvPr/>
        </p:nvCxnSpPr>
        <p:spPr>
          <a:xfrm flipH="1">
            <a:off x="4102838" y="1957948"/>
            <a:ext cx="996000" cy="1139700"/>
          </a:xfrm>
          <a:prstGeom prst="bentConnector3">
            <a:avLst>
              <a:gd fmla="val 49999" name="adj1"/>
            </a:avLst>
          </a:prstGeom>
          <a:noFill/>
          <a:ln cap="flat" cmpd="sng" w="19050">
            <a:solidFill>
              <a:schemeClr val="dk1"/>
            </a:solidFill>
            <a:prstDash val="solid"/>
            <a:round/>
            <a:headEnd len="med" w="med" type="none"/>
            <a:tailEnd len="med" w="med" type="none"/>
          </a:ln>
        </p:spPr>
      </p:cxnSp>
      <p:cxnSp>
        <p:nvCxnSpPr>
          <p:cNvPr id="410" name="Google Shape;410;p18"/>
          <p:cNvCxnSpPr>
            <a:stCxn id="408" idx="6"/>
            <a:endCxn id="401" idx="1"/>
          </p:cNvCxnSpPr>
          <p:nvPr/>
        </p:nvCxnSpPr>
        <p:spPr>
          <a:xfrm>
            <a:off x="4102863" y="3097700"/>
            <a:ext cx="996000" cy="1139700"/>
          </a:xfrm>
          <a:prstGeom prst="bentConnector3">
            <a:avLst>
              <a:gd fmla="val 49999" name="adj1"/>
            </a:avLst>
          </a:prstGeom>
          <a:noFill/>
          <a:ln cap="flat" cmpd="sng" w="19050">
            <a:solidFill>
              <a:schemeClr val="dk1"/>
            </a:solidFill>
            <a:prstDash val="solid"/>
            <a:round/>
            <a:headEnd len="med" w="med" type="none"/>
            <a:tailEnd len="med" w="med" type="none"/>
          </a:ln>
        </p:spPr>
      </p:cxnSp>
      <p:cxnSp>
        <p:nvCxnSpPr>
          <p:cNvPr id="411" name="Google Shape;411;p18"/>
          <p:cNvCxnSpPr>
            <a:stCxn id="408" idx="6"/>
            <a:endCxn id="400" idx="1"/>
          </p:cNvCxnSpPr>
          <p:nvPr/>
        </p:nvCxnSpPr>
        <p:spPr>
          <a:xfrm>
            <a:off x="4102863" y="3097700"/>
            <a:ext cx="996000" cy="600"/>
          </a:xfrm>
          <a:prstGeom prst="bentConnector3">
            <a:avLst>
              <a:gd fmla="val 49999" name="adj1"/>
            </a:avLst>
          </a:prstGeom>
          <a:noFill/>
          <a:ln cap="flat" cmpd="sng" w="19050">
            <a:solidFill>
              <a:schemeClr val="dk1"/>
            </a:solidFill>
            <a:prstDash val="solid"/>
            <a:round/>
            <a:headEnd len="med" w="med" type="none"/>
            <a:tailEnd len="med" w="med" type="none"/>
          </a:ln>
        </p:spPr>
      </p:cxnSp>
      <p:grpSp>
        <p:nvGrpSpPr>
          <p:cNvPr id="412" name="Google Shape;412;p18"/>
          <p:cNvGrpSpPr/>
          <p:nvPr/>
        </p:nvGrpSpPr>
        <p:grpSpPr>
          <a:xfrm>
            <a:off x="5949966" y="2533940"/>
            <a:ext cx="298169" cy="339253"/>
            <a:chOff x="1529350" y="258825"/>
            <a:chExt cx="423475" cy="481825"/>
          </a:xfrm>
        </p:grpSpPr>
        <p:sp>
          <p:nvSpPr>
            <p:cNvPr id="413" name="Google Shape;413;p18"/>
            <p:cNvSpPr/>
            <p:nvPr/>
          </p:nvSpPr>
          <p:spPr>
            <a:xfrm>
              <a:off x="1585800" y="258825"/>
              <a:ext cx="310650" cy="430550"/>
            </a:xfrm>
            <a:custGeom>
              <a:rect b="b" l="l" r="r" t="t"/>
              <a:pathLst>
                <a:path extrusionOk="0" h="17222" w="12426">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14" name="Google Shape;414;p18"/>
            <p:cNvSpPr/>
            <p:nvPr/>
          </p:nvSpPr>
          <p:spPr>
            <a:xfrm>
              <a:off x="1529350" y="583200"/>
              <a:ext cx="423475" cy="157450"/>
            </a:xfrm>
            <a:custGeom>
              <a:rect b="b" l="l" r="r" t="t"/>
              <a:pathLst>
                <a:path extrusionOk="0" h="6298" w="16939">
                  <a:moveTo>
                    <a:pt x="4050" y="1"/>
                  </a:moveTo>
                  <a:cubicBezTo>
                    <a:pt x="1545" y="582"/>
                    <a:pt x="0" y="1642"/>
                    <a:pt x="0" y="2909"/>
                  </a:cubicBezTo>
                  <a:cubicBezTo>
                    <a:pt x="0" y="5111"/>
                    <a:pt x="4364" y="6297"/>
                    <a:pt x="8471" y="6297"/>
                  </a:cubicBezTo>
                  <a:cubicBezTo>
                    <a:pt x="12575" y="6297"/>
                    <a:pt x="16938" y="5111"/>
                    <a:pt x="16938" y="2909"/>
                  </a:cubicBezTo>
                  <a:cubicBezTo>
                    <a:pt x="16938" y="1642"/>
                    <a:pt x="15391" y="579"/>
                    <a:pt x="12882" y="1"/>
                  </a:cubicBezTo>
                  <a:lnTo>
                    <a:pt x="10040" y="4445"/>
                  </a:lnTo>
                  <a:cubicBezTo>
                    <a:pt x="9673" y="5018"/>
                    <a:pt x="9071" y="5305"/>
                    <a:pt x="8469" y="5305"/>
                  </a:cubicBezTo>
                  <a:cubicBezTo>
                    <a:pt x="7867" y="5305"/>
                    <a:pt x="7265" y="5018"/>
                    <a:pt x="6899" y="4445"/>
                  </a:cubicBezTo>
                  <a:lnTo>
                    <a:pt x="40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415" name="Google Shape;415;p18"/>
          <p:cNvGrpSpPr/>
          <p:nvPr/>
        </p:nvGrpSpPr>
        <p:grpSpPr>
          <a:xfrm>
            <a:off x="5923829" y="1404937"/>
            <a:ext cx="350431" cy="339887"/>
            <a:chOff x="3270675" y="841800"/>
            <a:chExt cx="497700" cy="482725"/>
          </a:xfrm>
        </p:grpSpPr>
        <p:sp>
          <p:nvSpPr>
            <p:cNvPr id="416" name="Google Shape;416;p18"/>
            <p:cNvSpPr/>
            <p:nvPr/>
          </p:nvSpPr>
          <p:spPr>
            <a:xfrm>
              <a:off x="3270675" y="902000"/>
              <a:ext cx="447125" cy="422525"/>
            </a:xfrm>
            <a:custGeom>
              <a:rect b="b" l="l" r="r" t="t"/>
              <a:pathLst>
                <a:path extrusionOk="0" h="16901" w="17885">
                  <a:moveTo>
                    <a:pt x="3454" y="0"/>
                  </a:moveTo>
                  <a:cubicBezTo>
                    <a:pt x="3343" y="0"/>
                    <a:pt x="3231" y="40"/>
                    <a:pt x="3141" y="122"/>
                  </a:cubicBezTo>
                  <a:cubicBezTo>
                    <a:pt x="1160" y="1940"/>
                    <a:pt x="0" y="4548"/>
                    <a:pt x="0" y="7246"/>
                  </a:cubicBezTo>
                  <a:cubicBezTo>
                    <a:pt x="0" y="12579"/>
                    <a:pt x="4325" y="16900"/>
                    <a:pt x="9657" y="16900"/>
                  </a:cubicBezTo>
                  <a:cubicBezTo>
                    <a:pt x="10907" y="16900"/>
                    <a:pt x="12175" y="16662"/>
                    <a:pt x="13331" y="16178"/>
                  </a:cubicBezTo>
                  <a:cubicBezTo>
                    <a:pt x="15126" y="15434"/>
                    <a:pt x="16659" y="14169"/>
                    <a:pt x="17728" y="12546"/>
                  </a:cubicBezTo>
                  <a:cubicBezTo>
                    <a:pt x="17884" y="12305"/>
                    <a:pt x="17788" y="11983"/>
                    <a:pt x="17526" y="11866"/>
                  </a:cubicBezTo>
                  <a:lnTo>
                    <a:pt x="9158" y="8171"/>
                  </a:lnTo>
                  <a:cubicBezTo>
                    <a:pt x="9016" y="8108"/>
                    <a:pt x="8896" y="8005"/>
                    <a:pt x="8811" y="7876"/>
                  </a:cubicBezTo>
                  <a:lnTo>
                    <a:pt x="8405" y="7246"/>
                  </a:lnTo>
                  <a:lnTo>
                    <a:pt x="3846" y="212"/>
                  </a:lnTo>
                  <a:cubicBezTo>
                    <a:pt x="3756" y="73"/>
                    <a:pt x="3606" y="0"/>
                    <a:pt x="345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17" name="Google Shape;417;p18"/>
            <p:cNvSpPr/>
            <p:nvPr/>
          </p:nvSpPr>
          <p:spPr>
            <a:xfrm>
              <a:off x="3385250" y="841800"/>
              <a:ext cx="279700" cy="220925"/>
            </a:xfrm>
            <a:custGeom>
              <a:rect b="b" l="l" r="r" t="t"/>
              <a:pathLst>
                <a:path extrusionOk="0" h="8837" w="11188">
                  <a:moveTo>
                    <a:pt x="5070" y="0"/>
                  </a:moveTo>
                  <a:cubicBezTo>
                    <a:pt x="3434" y="0"/>
                    <a:pt x="1792" y="415"/>
                    <a:pt x="308" y="1256"/>
                  </a:cubicBezTo>
                  <a:cubicBezTo>
                    <a:pt x="76" y="1388"/>
                    <a:pt x="1" y="1690"/>
                    <a:pt x="148" y="1912"/>
                  </a:cubicBezTo>
                  <a:lnTo>
                    <a:pt x="4532" y="8676"/>
                  </a:lnTo>
                  <a:cubicBezTo>
                    <a:pt x="4601" y="8781"/>
                    <a:pt x="4714" y="8837"/>
                    <a:pt x="4828" y="8837"/>
                  </a:cubicBezTo>
                  <a:cubicBezTo>
                    <a:pt x="4919" y="8837"/>
                    <a:pt x="5010" y="8802"/>
                    <a:pt x="5081" y="8730"/>
                  </a:cubicBezTo>
                  <a:lnTo>
                    <a:pt x="10992" y="2683"/>
                  </a:lnTo>
                  <a:cubicBezTo>
                    <a:pt x="11187" y="2482"/>
                    <a:pt x="11163" y="2156"/>
                    <a:pt x="10940" y="1988"/>
                  </a:cubicBezTo>
                  <a:cubicBezTo>
                    <a:pt x="9218" y="670"/>
                    <a:pt x="7149" y="0"/>
                    <a:pt x="50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18" name="Google Shape;418;p18"/>
            <p:cNvSpPr/>
            <p:nvPr/>
          </p:nvSpPr>
          <p:spPr>
            <a:xfrm>
              <a:off x="3530100" y="924750"/>
              <a:ext cx="238275" cy="250200"/>
            </a:xfrm>
            <a:custGeom>
              <a:rect b="b" l="l" r="r" t="t"/>
              <a:pathLst>
                <a:path extrusionOk="0" h="10008" w="9531">
                  <a:moveTo>
                    <a:pt x="6350" y="1"/>
                  </a:moveTo>
                  <a:cubicBezTo>
                    <a:pt x="6230" y="1"/>
                    <a:pt x="6108" y="47"/>
                    <a:pt x="6017" y="142"/>
                  </a:cubicBezTo>
                  <a:lnTo>
                    <a:pt x="172" y="6123"/>
                  </a:lnTo>
                  <a:cubicBezTo>
                    <a:pt x="0" y="6297"/>
                    <a:pt x="57" y="6589"/>
                    <a:pt x="283" y="6689"/>
                  </a:cubicBezTo>
                  <a:lnTo>
                    <a:pt x="7706" y="9968"/>
                  </a:lnTo>
                  <a:cubicBezTo>
                    <a:pt x="7767" y="9995"/>
                    <a:pt x="7830" y="10007"/>
                    <a:pt x="7893" y="10007"/>
                  </a:cubicBezTo>
                  <a:cubicBezTo>
                    <a:pt x="8082" y="10007"/>
                    <a:pt x="8261" y="9890"/>
                    <a:pt x="8329" y="9700"/>
                  </a:cubicBezTo>
                  <a:cubicBezTo>
                    <a:pt x="9531" y="6463"/>
                    <a:pt x="8913" y="2828"/>
                    <a:pt x="6706" y="169"/>
                  </a:cubicBezTo>
                  <a:cubicBezTo>
                    <a:pt x="6615" y="57"/>
                    <a:pt x="6483" y="1"/>
                    <a:pt x="635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419" name="Google Shape;419;p18"/>
          <p:cNvGrpSpPr/>
          <p:nvPr/>
        </p:nvGrpSpPr>
        <p:grpSpPr>
          <a:xfrm>
            <a:off x="5931732" y="3735667"/>
            <a:ext cx="334641" cy="185425"/>
            <a:chOff x="903075" y="2730000"/>
            <a:chExt cx="475275" cy="263350"/>
          </a:xfrm>
        </p:grpSpPr>
        <p:sp>
          <p:nvSpPr>
            <p:cNvPr id="420" name="Google Shape;420;p18"/>
            <p:cNvSpPr/>
            <p:nvPr/>
          </p:nvSpPr>
          <p:spPr>
            <a:xfrm>
              <a:off x="986725" y="2807325"/>
              <a:ext cx="308000" cy="108800"/>
            </a:xfrm>
            <a:custGeom>
              <a:rect b="b" l="l" r="r" t="t"/>
              <a:pathLst>
                <a:path extrusionOk="0" h="4352" w="12320">
                  <a:moveTo>
                    <a:pt x="6161" y="482"/>
                  </a:moveTo>
                  <a:cubicBezTo>
                    <a:pt x="6845" y="482"/>
                    <a:pt x="7462" y="894"/>
                    <a:pt x="7724" y="1527"/>
                  </a:cubicBezTo>
                  <a:cubicBezTo>
                    <a:pt x="7986" y="2159"/>
                    <a:pt x="7838" y="2888"/>
                    <a:pt x="7357" y="3370"/>
                  </a:cubicBezTo>
                  <a:cubicBezTo>
                    <a:pt x="7032" y="3694"/>
                    <a:pt x="6599" y="3866"/>
                    <a:pt x="6158" y="3866"/>
                  </a:cubicBezTo>
                  <a:cubicBezTo>
                    <a:pt x="5940" y="3866"/>
                    <a:pt x="5720" y="3824"/>
                    <a:pt x="5511" y="3737"/>
                  </a:cubicBezTo>
                  <a:cubicBezTo>
                    <a:pt x="4881" y="3475"/>
                    <a:pt x="4469" y="2858"/>
                    <a:pt x="4469" y="2174"/>
                  </a:cubicBezTo>
                  <a:cubicBezTo>
                    <a:pt x="4469" y="1241"/>
                    <a:pt x="5225" y="482"/>
                    <a:pt x="6161" y="482"/>
                  </a:cubicBezTo>
                  <a:close/>
                  <a:moveTo>
                    <a:pt x="1418" y="0"/>
                  </a:moveTo>
                  <a:cubicBezTo>
                    <a:pt x="1220" y="684"/>
                    <a:pt x="684" y="1220"/>
                    <a:pt x="0" y="1415"/>
                  </a:cubicBezTo>
                  <a:lnTo>
                    <a:pt x="0" y="2933"/>
                  </a:lnTo>
                  <a:cubicBezTo>
                    <a:pt x="684" y="3129"/>
                    <a:pt x="1220" y="3665"/>
                    <a:pt x="1418" y="4351"/>
                  </a:cubicBezTo>
                  <a:lnTo>
                    <a:pt x="10904" y="4351"/>
                  </a:lnTo>
                  <a:cubicBezTo>
                    <a:pt x="11100" y="3665"/>
                    <a:pt x="11636" y="3129"/>
                    <a:pt x="12319" y="2933"/>
                  </a:cubicBezTo>
                  <a:lnTo>
                    <a:pt x="12319" y="1415"/>
                  </a:lnTo>
                  <a:cubicBezTo>
                    <a:pt x="11636" y="1220"/>
                    <a:pt x="11100" y="684"/>
                    <a:pt x="1090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21" name="Google Shape;421;p18"/>
            <p:cNvSpPr/>
            <p:nvPr/>
          </p:nvSpPr>
          <p:spPr>
            <a:xfrm>
              <a:off x="1126675" y="2847600"/>
              <a:ext cx="28100" cy="28175"/>
            </a:xfrm>
            <a:custGeom>
              <a:rect b="b" l="l" r="r" t="t"/>
              <a:pathLst>
                <a:path extrusionOk="0" h="1127" w="1124">
                  <a:moveTo>
                    <a:pt x="563" y="0"/>
                  </a:moveTo>
                  <a:cubicBezTo>
                    <a:pt x="250" y="0"/>
                    <a:pt x="0" y="253"/>
                    <a:pt x="0" y="563"/>
                  </a:cubicBezTo>
                  <a:cubicBezTo>
                    <a:pt x="0" y="873"/>
                    <a:pt x="250" y="1126"/>
                    <a:pt x="563" y="1126"/>
                  </a:cubicBezTo>
                  <a:cubicBezTo>
                    <a:pt x="873" y="1126"/>
                    <a:pt x="1123" y="873"/>
                    <a:pt x="1123" y="563"/>
                  </a:cubicBezTo>
                  <a:cubicBezTo>
                    <a:pt x="1123" y="253"/>
                    <a:pt x="873"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22" name="Google Shape;422;p18"/>
            <p:cNvSpPr/>
            <p:nvPr/>
          </p:nvSpPr>
          <p:spPr>
            <a:xfrm>
              <a:off x="903075" y="2730000"/>
              <a:ext cx="475275" cy="263350"/>
            </a:xfrm>
            <a:custGeom>
              <a:rect b="b" l="l" r="r" t="t"/>
              <a:pathLst>
                <a:path extrusionOk="0" h="10534" w="19011">
                  <a:moveTo>
                    <a:pt x="14735" y="1964"/>
                  </a:moveTo>
                  <a:cubicBezTo>
                    <a:pt x="15045" y="1964"/>
                    <a:pt x="15298" y="2217"/>
                    <a:pt x="15298" y="2530"/>
                  </a:cubicBezTo>
                  <a:cubicBezTo>
                    <a:pt x="15298" y="3042"/>
                    <a:pt x="15716" y="3460"/>
                    <a:pt x="16231" y="3460"/>
                  </a:cubicBezTo>
                  <a:cubicBezTo>
                    <a:pt x="16541" y="3460"/>
                    <a:pt x="16794" y="3713"/>
                    <a:pt x="16794" y="4026"/>
                  </a:cubicBezTo>
                  <a:lnTo>
                    <a:pt x="16794" y="6511"/>
                  </a:lnTo>
                  <a:cubicBezTo>
                    <a:pt x="16794" y="6821"/>
                    <a:pt x="16541" y="7074"/>
                    <a:pt x="16231" y="7074"/>
                  </a:cubicBezTo>
                  <a:cubicBezTo>
                    <a:pt x="15716" y="7074"/>
                    <a:pt x="15298" y="7492"/>
                    <a:pt x="15298" y="8007"/>
                  </a:cubicBezTo>
                  <a:cubicBezTo>
                    <a:pt x="15298" y="8318"/>
                    <a:pt x="15045" y="8570"/>
                    <a:pt x="14735" y="8570"/>
                  </a:cubicBezTo>
                  <a:lnTo>
                    <a:pt x="4277" y="8570"/>
                  </a:lnTo>
                  <a:cubicBezTo>
                    <a:pt x="3966" y="8570"/>
                    <a:pt x="3714" y="8318"/>
                    <a:pt x="3714" y="8007"/>
                  </a:cubicBezTo>
                  <a:cubicBezTo>
                    <a:pt x="3714" y="7492"/>
                    <a:pt x="3295" y="7074"/>
                    <a:pt x="2783" y="7074"/>
                  </a:cubicBezTo>
                  <a:cubicBezTo>
                    <a:pt x="2470" y="7074"/>
                    <a:pt x="2217" y="6821"/>
                    <a:pt x="2217" y="6511"/>
                  </a:cubicBezTo>
                  <a:lnTo>
                    <a:pt x="2217" y="4026"/>
                  </a:lnTo>
                  <a:cubicBezTo>
                    <a:pt x="2217" y="3713"/>
                    <a:pt x="2470" y="3460"/>
                    <a:pt x="2783" y="3460"/>
                  </a:cubicBezTo>
                  <a:cubicBezTo>
                    <a:pt x="3295" y="3460"/>
                    <a:pt x="3714" y="3042"/>
                    <a:pt x="3714" y="2530"/>
                  </a:cubicBezTo>
                  <a:cubicBezTo>
                    <a:pt x="3714" y="2217"/>
                    <a:pt x="3966" y="1964"/>
                    <a:pt x="4277" y="1964"/>
                  </a:cubicBezTo>
                  <a:close/>
                  <a:moveTo>
                    <a:pt x="567" y="0"/>
                  </a:moveTo>
                  <a:cubicBezTo>
                    <a:pt x="254" y="0"/>
                    <a:pt x="1" y="253"/>
                    <a:pt x="1" y="567"/>
                  </a:cubicBezTo>
                  <a:lnTo>
                    <a:pt x="1" y="9968"/>
                  </a:lnTo>
                  <a:cubicBezTo>
                    <a:pt x="1" y="10281"/>
                    <a:pt x="254" y="10534"/>
                    <a:pt x="567" y="10534"/>
                  </a:cubicBezTo>
                  <a:lnTo>
                    <a:pt x="18445" y="10534"/>
                  </a:lnTo>
                  <a:cubicBezTo>
                    <a:pt x="18758" y="10534"/>
                    <a:pt x="19011" y="10281"/>
                    <a:pt x="19011" y="9968"/>
                  </a:cubicBezTo>
                  <a:lnTo>
                    <a:pt x="19011" y="567"/>
                  </a:lnTo>
                  <a:cubicBezTo>
                    <a:pt x="19011" y="253"/>
                    <a:pt x="18758" y="0"/>
                    <a:pt x="1844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423" name="Google Shape;423;p18"/>
          <p:cNvGrpSpPr/>
          <p:nvPr/>
        </p:nvGrpSpPr>
        <p:grpSpPr>
          <a:xfrm>
            <a:off x="2525642" y="2084344"/>
            <a:ext cx="382765" cy="367810"/>
            <a:chOff x="-62890750" y="3747425"/>
            <a:chExt cx="330825" cy="317900"/>
          </a:xfrm>
        </p:grpSpPr>
        <p:sp>
          <p:nvSpPr>
            <p:cNvPr id="424" name="Google Shape;424;p18"/>
            <p:cNvSpPr/>
            <p:nvPr/>
          </p:nvSpPr>
          <p:spPr>
            <a:xfrm>
              <a:off x="-62890750" y="3747425"/>
              <a:ext cx="313500" cy="195825"/>
            </a:xfrm>
            <a:custGeom>
              <a:rect b="b" l="l" r="r" t="t"/>
              <a:pathLst>
                <a:path extrusionOk="0" h="7833" w="12540">
                  <a:moveTo>
                    <a:pt x="6591" y="0"/>
                  </a:moveTo>
                  <a:cubicBezTo>
                    <a:pt x="4966" y="0"/>
                    <a:pt x="3342" y="616"/>
                    <a:pt x="2112" y="1846"/>
                  </a:cubicBezTo>
                  <a:cubicBezTo>
                    <a:pt x="663" y="3296"/>
                    <a:pt x="1" y="5438"/>
                    <a:pt x="379" y="7454"/>
                  </a:cubicBezTo>
                  <a:cubicBezTo>
                    <a:pt x="442" y="7675"/>
                    <a:pt x="568" y="7832"/>
                    <a:pt x="789" y="7832"/>
                  </a:cubicBezTo>
                  <a:lnTo>
                    <a:pt x="852" y="7832"/>
                  </a:lnTo>
                  <a:cubicBezTo>
                    <a:pt x="1104" y="7801"/>
                    <a:pt x="1198" y="7549"/>
                    <a:pt x="1167" y="7360"/>
                  </a:cubicBezTo>
                  <a:cubicBezTo>
                    <a:pt x="852" y="5596"/>
                    <a:pt x="1419" y="3737"/>
                    <a:pt x="2710" y="2477"/>
                  </a:cubicBezTo>
                  <a:cubicBezTo>
                    <a:pt x="3719" y="1437"/>
                    <a:pt x="5136" y="870"/>
                    <a:pt x="6617" y="870"/>
                  </a:cubicBezTo>
                  <a:cubicBezTo>
                    <a:pt x="7940" y="870"/>
                    <a:pt x="9200" y="1342"/>
                    <a:pt x="10177" y="2193"/>
                  </a:cubicBezTo>
                  <a:lnTo>
                    <a:pt x="9610" y="2792"/>
                  </a:lnTo>
                  <a:cubicBezTo>
                    <a:pt x="9484" y="2918"/>
                    <a:pt x="9452" y="3075"/>
                    <a:pt x="9484" y="3170"/>
                  </a:cubicBezTo>
                  <a:cubicBezTo>
                    <a:pt x="9515" y="3327"/>
                    <a:pt x="9641" y="3422"/>
                    <a:pt x="9799" y="3453"/>
                  </a:cubicBezTo>
                  <a:lnTo>
                    <a:pt x="12036" y="3926"/>
                  </a:lnTo>
                  <a:lnTo>
                    <a:pt x="12130" y="3926"/>
                  </a:lnTo>
                  <a:cubicBezTo>
                    <a:pt x="12225" y="3926"/>
                    <a:pt x="12319" y="3894"/>
                    <a:pt x="12382" y="3800"/>
                  </a:cubicBezTo>
                  <a:cubicBezTo>
                    <a:pt x="12508" y="3674"/>
                    <a:pt x="12540" y="3579"/>
                    <a:pt x="12508" y="3422"/>
                  </a:cubicBezTo>
                  <a:lnTo>
                    <a:pt x="12036" y="1153"/>
                  </a:lnTo>
                  <a:cubicBezTo>
                    <a:pt x="12004" y="1027"/>
                    <a:pt x="11878" y="901"/>
                    <a:pt x="11752" y="838"/>
                  </a:cubicBezTo>
                  <a:cubicBezTo>
                    <a:pt x="11715" y="831"/>
                    <a:pt x="11678" y="827"/>
                    <a:pt x="11642" y="827"/>
                  </a:cubicBezTo>
                  <a:cubicBezTo>
                    <a:pt x="11526" y="827"/>
                    <a:pt x="11422" y="868"/>
                    <a:pt x="11374" y="964"/>
                  </a:cubicBezTo>
                  <a:lnTo>
                    <a:pt x="10776" y="1563"/>
                  </a:lnTo>
                  <a:cubicBezTo>
                    <a:pt x="9583" y="521"/>
                    <a:pt x="8087" y="0"/>
                    <a:pt x="659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8"/>
            <p:cNvSpPr/>
            <p:nvPr/>
          </p:nvSpPr>
          <p:spPr>
            <a:xfrm>
              <a:off x="-62874975" y="3869075"/>
              <a:ext cx="315050" cy="196250"/>
            </a:xfrm>
            <a:custGeom>
              <a:rect b="b" l="l" r="r" t="t"/>
              <a:pathLst>
                <a:path extrusionOk="0" h="7850" w="12602">
                  <a:moveTo>
                    <a:pt x="11779" y="0"/>
                  </a:moveTo>
                  <a:cubicBezTo>
                    <a:pt x="11759" y="0"/>
                    <a:pt x="11739" y="2"/>
                    <a:pt x="11720" y="5"/>
                  </a:cubicBezTo>
                  <a:cubicBezTo>
                    <a:pt x="11499" y="36"/>
                    <a:pt x="11373" y="288"/>
                    <a:pt x="11405" y="477"/>
                  </a:cubicBezTo>
                  <a:cubicBezTo>
                    <a:pt x="11720" y="2242"/>
                    <a:pt x="11184" y="4101"/>
                    <a:pt x="9861" y="5361"/>
                  </a:cubicBezTo>
                  <a:cubicBezTo>
                    <a:pt x="8853" y="6400"/>
                    <a:pt x="7435" y="6967"/>
                    <a:pt x="5986" y="6967"/>
                  </a:cubicBezTo>
                  <a:cubicBezTo>
                    <a:pt x="4631" y="6967"/>
                    <a:pt x="3371" y="6495"/>
                    <a:pt x="2394" y="5644"/>
                  </a:cubicBezTo>
                  <a:lnTo>
                    <a:pt x="2993" y="5046"/>
                  </a:lnTo>
                  <a:cubicBezTo>
                    <a:pt x="3088" y="4920"/>
                    <a:pt x="3151" y="4762"/>
                    <a:pt x="3088" y="4668"/>
                  </a:cubicBezTo>
                  <a:cubicBezTo>
                    <a:pt x="3056" y="4510"/>
                    <a:pt x="2962" y="4416"/>
                    <a:pt x="2772" y="4384"/>
                  </a:cubicBezTo>
                  <a:lnTo>
                    <a:pt x="536" y="3912"/>
                  </a:lnTo>
                  <a:cubicBezTo>
                    <a:pt x="498" y="3904"/>
                    <a:pt x="465" y="3900"/>
                    <a:pt x="433" y="3900"/>
                  </a:cubicBezTo>
                  <a:cubicBezTo>
                    <a:pt x="332" y="3900"/>
                    <a:pt x="254" y="3941"/>
                    <a:pt x="158" y="4038"/>
                  </a:cubicBezTo>
                  <a:cubicBezTo>
                    <a:pt x="32" y="4132"/>
                    <a:pt x="0" y="4258"/>
                    <a:pt x="32" y="4416"/>
                  </a:cubicBezTo>
                  <a:lnTo>
                    <a:pt x="504" y="6652"/>
                  </a:lnTo>
                  <a:cubicBezTo>
                    <a:pt x="536" y="6810"/>
                    <a:pt x="662" y="6936"/>
                    <a:pt x="788" y="6967"/>
                  </a:cubicBezTo>
                  <a:lnTo>
                    <a:pt x="882" y="6967"/>
                  </a:lnTo>
                  <a:cubicBezTo>
                    <a:pt x="1008" y="6967"/>
                    <a:pt x="1103" y="6936"/>
                    <a:pt x="1166" y="6873"/>
                  </a:cubicBezTo>
                  <a:lnTo>
                    <a:pt x="1764" y="6274"/>
                  </a:lnTo>
                  <a:cubicBezTo>
                    <a:pt x="2930" y="7346"/>
                    <a:pt x="4442" y="7850"/>
                    <a:pt x="5923" y="7850"/>
                  </a:cubicBezTo>
                  <a:cubicBezTo>
                    <a:pt x="7561" y="7850"/>
                    <a:pt x="9168" y="7220"/>
                    <a:pt x="10428" y="5991"/>
                  </a:cubicBezTo>
                  <a:cubicBezTo>
                    <a:pt x="11909" y="4510"/>
                    <a:pt x="12602" y="2368"/>
                    <a:pt x="12192" y="320"/>
                  </a:cubicBezTo>
                  <a:cubicBezTo>
                    <a:pt x="12164" y="122"/>
                    <a:pt x="11958" y="0"/>
                    <a:pt x="1177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8"/>
            <p:cNvSpPr/>
            <p:nvPr/>
          </p:nvSpPr>
          <p:spPr>
            <a:xfrm>
              <a:off x="-62751325" y="3834525"/>
              <a:ext cx="15775" cy="26800"/>
            </a:xfrm>
            <a:custGeom>
              <a:rect b="b" l="l" r="r" t="t"/>
              <a:pathLst>
                <a:path extrusionOk="0" h="1072" w="631">
                  <a:moveTo>
                    <a:pt x="630" y="1"/>
                  </a:moveTo>
                  <a:cubicBezTo>
                    <a:pt x="410" y="221"/>
                    <a:pt x="158" y="599"/>
                    <a:pt x="0" y="1072"/>
                  </a:cubicBezTo>
                  <a:lnTo>
                    <a:pt x="630" y="1072"/>
                  </a:lnTo>
                  <a:lnTo>
                    <a:pt x="63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8"/>
            <p:cNvSpPr/>
            <p:nvPr/>
          </p:nvSpPr>
          <p:spPr>
            <a:xfrm>
              <a:off x="-62715100" y="3950300"/>
              <a:ext cx="15775" cy="26025"/>
            </a:xfrm>
            <a:custGeom>
              <a:rect b="b" l="l" r="r" t="t"/>
              <a:pathLst>
                <a:path extrusionOk="0" h="1041" w="631">
                  <a:moveTo>
                    <a:pt x="1" y="1"/>
                  </a:moveTo>
                  <a:lnTo>
                    <a:pt x="1" y="1041"/>
                  </a:lnTo>
                  <a:cubicBezTo>
                    <a:pt x="253" y="852"/>
                    <a:pt x="473" y="473"/>
                    <a:pt x="6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8"/>
            <p:cNvSpPr/>
            <p:nvPr/>
          </p:nvSpPr>
          <p:spPr>
            <a:xfrm>
              <a:off x="-62751325" y="3950300"/>
              <a:ext cx="15775" cy="26025"/>
            </a:xfrm>
            <a:custGeom>
              <a:rect b="b" l="l" r="r" t="t"/>
              <a:pathLst>
                <a:path extrusionOk="0" h="1041" w="631">
                  <a:moveTo>
                    <a:pt x="0" y="1"/>
                  </a:moveTo>
                  <a:cubicBezTo>
                    <a:pt x="158" y="473"/>
                    <a:pt x="410" y="852"/>
                    <a:pt x="630" y="1041"/>
                  </a:cubicBezTo>
                  <a:lnTo>
                    <a:pt x="63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8"/>
            <p:cNvSpPr/>
            <p:nvPr/>
          </p:nvSpPr>
          <p:spPr>
            <a:xfrm>
              <a:off x="-62822225" y="3881000"/>
              <a:ext cx="44125" cy="48075"/>
            </a:xfrm>
            <a:custGeom>
              <a:rect b="b" l="l" r="r" t="t"/>
              <a:pathLst>
                <a:path extrusionOk="0" h="1923" w="1765">
                  <a:moveTo>
                    <a:pt x="127" y="0"/>
                  </a:moveTo>
                  <a:cubicBezTo>
                    <a:pt x="32" y="316"/>
                    <a:pt x="1" y="631"/>
                    <a:pt x="1" y="977"/>
                  </a:cubicBezTo>
                  <a:cubicBezTo>
                    <a:pt x="1" y="1324"/>
                    <a:pt x="32" y="1670"/>
                    <a:pt x="127" y="1922"/>
                  </a:cubicBezTo>
                  <a:lnTo>
                    <a:pt x="1765" y="1922"/>
                  </a:lnTo>
                  <a:cubicBezTo>
                    <a:pt x="1734" y="1607"/>
                    <a:pt x="1702" y="1292"/>
                    <a:pt x="1702" y="977"/>
                  </a:cubicBezTo>
                  <a:cubicBezTo>
                    <a:pt x="1702" y="662"/>
                    <a:pt x="1734" y="316"/>
                    <a:pt x="17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8"/>
            <p:cNvSpPr/>
            <p:nvPr/>
          </p:nvSpPr>
          <p:spPr>
            <a:xfrm>
              <a:off x="-62715100" y="3833750"/>
              <a:ext cx="15775" cy="26800"/>
            </a:xfrm>
            <a:custGeom>
              <a:rect b="b" l="l" r="r" t="t"/>
              <a:pathLst>
                <a:path extrusionOk="0" h="1072" w="631">
                  <a:moveTo>
                    <a:pt x="1" y="0"/>
                  </a:moveTo>
                  <a:lnTo>
                    <a:pt x="1" y="1071"/>
                  </a:lnTo>
                  <a:lnTo>
                    <a:pt x="631" y="1071"/>
                  </a:lnTo>
                  <a:cubicBezTo>
                    <a:pt x="505" y="599"/>
                    <a:pt x="253" y="189"/>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8"/>
            <p:cNvSpPr/>
            <p:nvPr/>
          </p:nvSpPr>
          <p:spPr>
            <a:xfrm>
              <a:off x="-62758425" y="3881000"/>
              <a:ext cx="22875" cy="48075"/>
            </a:xfrm>
            <a:custGeom>
              <a:rect b="b" l="l" r="r" t="t"/>
              <a:pathLst>
                <a:path extrusionOk="0" h="1923" w="915">
                  <a:moveTo>
                    <a:pt x="95" y="0"/>
                  </a:moveTo>
                  <a:cubicBezTo>
                    <a:pt x="64" y="316"/>
                    <a:pt x="1" y="631"/>
                    <a:pt x="1" y="977"/>
                  </a:cubicBezTo>
                  <a:cubicBezTo>
                    <a:pt x="1" y="1324"/>
                    <a:pt x="64" y="1670"/>
                    <a:pt x="95" y="1922"/>
                  </a:cubicBezTo>
                  <a:lnTo>
                    <a:pt x="914" y="1922"/>
                  </a:lnTo>
                  <a:lnTo>
                    <a:pt x="9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8"/>
            <p:cNvSpPr/>
            <p:nvPr/>
          </p:nvSpPr>
          <p:spPr>
            <a:xfrm>
              <a:off x="-62715100" y="3809325"/>
              <a:ext cx="74850" cy="51225"/>
            </a:xfrm>
            <a:custGeom>
              <a:rect b="b" l="l" r="r" t="t"/>
              <a:pathLst>
                <a:path extrusionOk="0" h="2049" w="2994">
                  <a:moveTo>
                    <a:pt x="1" y="1"/>
                  </a:moveTo>
                  <a:lnTo>
                    <a:pt x="1" y="32"/>
                  </a:lnTo>
                  <a:cubicBezTo>
                    <a:pt x="631" y="253"/>
                    <a:pt x="1198" y="1009"/>
                    <a:pt x="1481" y="2048"/>
                  </a:cubicBezTo>
                  <a:lnTo>
                    <a:pt x="2994" y="2048"/>
                  </a:lnTo>
                  <a:cubicBezTo>
                    <a:pt x="2426" y="946"/>
                    <a:pt x="1324" y="158"/>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8"/>
            <p:cNvSpPr/>
            <p:nvPr/>
          </p:nvSpPr>
          <p:spPr>
            <a:xfrm>
              <a:off x="-62715875" y="3950300"/>
              <a:ext cx="75625" cy="51225"/>
            </a:xfrm>
            <a:custGeom>
              <a:rect b="b" l="l" r="r" t="t"/>
              <a:pathLst>
                <a:path extrusionOk="0" h="2049" w="3025">
                  <a:moveTo>
                    <a:pt x="1512" y="1"/>
                  </a:moveTo>
                  <a:cubicBezTo>
                    <a:pt x="1229" y="1009"/>
                    <a:pt x="662" y="1765"/>
                    <a:pt x="0" y="1986"/>
                  </a:cubicBezTo>
                  <a:lnTo>
                    <a:pt x="0" y="2049"/>
                  </a:lnTo>
                  <a:lnTo>
                    <a:pt x="32" y="2049"/>
                  </a:lnTo>
                  <a:cubicBezTo>
                    <a:pt x="1355" y="1891"/>
                    <a:pt x="2457" y="1104"/>
                    <a:pt x="302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8"/>
            <p:cNvSpPr/>
            <p:nvPr/>
          </p:nvSpPr>
          <p:spPr>
            <a:xfrm>
              <a:off x="-62811200" y="3949525"/>
              <a:ext cx="75650" cy="52000"/>
            </a:xfrm>
            <a:custGeom>
              <a:rect b="b" l="l" r="r" t="t"/>
              <a:pathLst>
                <a:path extrusionOk="0" h="2080" w="3026">
                  <a:moveTo>
                    <a:pt x="1" y="0"/>
                  </a:moveTo>
                  <a:cubicBezTo>
                    <a:pt x="600" y="1166"/>
                    <a:pt x="1702" y="1954"/>
                    <a:pt x="3025" y="2080"/>
                  </a:cubicBezTo>
                  <a:lnTo>
                    <a:pt x="3025" y="2017"/>
                  </a:lnTo>
                  <a:cubicBezTo>
                    <a:pt x="2364" y="1796"/>
                    <a:pt x="1860" y="1040"/>
                    <a:pt x="154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8"/>
            <p:cNvSpPr/>
            <p:nvPr/>
          </p:nvSpPr>
          <p:spPr>
            <a:xfrm>
              <a:off x="-62673350" y="3881000"/>
              <a:ext cx="44125" cy="48075"/>
            </a:xfrm>
            <a:custGeom>
              <a:rect b="b" l="l" r="r" t="t"/>
              <a:pathLst>
                <a:path extrusionOk="0" h="1923" w="1765">
                  <a:moveTo>
                    <a:pt x="0" y="0"/>
                  </a:moveTo>
                  <a:cubicBezTo>
                    <a:pt x="32" y="316"/>
                    <a:pt x="63" y="631"/>
                    <a:pt x="63" y="977"/>
                  </a:cubicBezTo>
                  <a:cubicBezTo>
                    <a:pt x="63" y="1324"/>
                    <a:pt x="32" y="1670"/>
                    <a:pt x="0" y="1922"/>
                  </a:cubicBezTo>
                  <a:lnTo>
                    <a:pt x="1639" y="1922"/>
                  </a:lnTo>
                  <a:cubicBezTo>
                    <a:pt x="1733" y="1670"/>
                    <a:pt x="1765" y="1292"/>
                    <a:pt x="1765" y="977"/>
                  </a:cubicBezTo>
                  <a:cubicBezTo>
                    <a:pt x="1765" y="662"/>
                    <a:pt x="1733" y="316"/>
                    <a:pt x="16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8"/>
            <p:cNvSpPr/>
            <p:nvPr/>
          </p:nvSpPr>
          <p:spPr>
            <a:xfrm>
              <a:off x="-62810400" y="3810125"/>
              <a:ext cx="75625" cy="51200"/>
            </a:xfrm>
            <a:custGeom>
              <a:rect b="b" l="l" r="r" t="t"/>
              <a:pathLst>
                <a:path extrusionOk="0" h="2048" w="3025">
                  <a:moveTo>
                    <a:pt x="2993" y="0"/>
                  </a:moveTo>
                  <a:cubicBezTo>
                    <a:pt x="1702" y="158"/>
                    <a:pt x="599" y="945"/>
                    <a:pt x="0" y="2048"/>
                  </a:cubicBezTo>
                  <a:lnTo>
                    <a:pt x="1544" y="2048"/>
                  </a:lnTo>
                  <a:cubicBezTo>
                    <a:pt x="1828" y="1008"/>
                    <a:pt x="2363" y="284"/>
                    <a:pt x="3025" y="32"/>
                  </a:cubicBezTo>
                  <a:lnTo>
                    <a:pt x="30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8"/>
            <p:cNvSpPr/>
            <p:nvPr/>
          </p:nvSpPr>
          <p:spPr>
            <a:xfrm>
              <a:off x="-62715100" y="3881000"/>
              <a:ext cx="22850" cy="48075"/>
            </a:xfrm>
            <a:custGeom>
              <a:rect b="b" l="l" r="r" t="t"/>
              <a:pathLst>
                <a:path extrusionOk="0" h="1923" w="914">
                  <a:moveTo>
                    <a:pt x="1" y="0"/>
                  </a:moveTo>
                  <a:lnTo>
                    <a:pt x="1" y="1922"/>
                  </a:lnTo>
                  <a:lnTo>
                    <a:pt x="851" y="1922"/>
                  </a:lnTo>
                  <a:cubicBezTo>
                    <a:pt x="883" y="1607"/>
                    <a:pt x="914" y="1292"/>
                    <a:pt x="914" y="977"/>
                  </a:cubicBezTo>
                  <a:cubicBezTo>
                    <a:pt x="914" y="662"/>
                    <a:pt x="883" y="316"/>
                    <a:pt x="8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19"/>
          <p:cNvSpPr/>
          <p:nvPr/>
        </p:nvSpPr>
        <p:spPr>
          <a:xfrm>
            <a:off x="4061688" y="2089425"/>
            <a:ext cx="995400" cy="995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9"/>
          <p:cNvSpPr txBox="1"/>
          <p:nvPr>
            <p:ph type="title"/>
          </p:nvPr>
        </p:nvSpPr>
        <p:spPr>
          <a:xfrm>
            <a:off x="720000" y="570550"/>
            <a:ext cx="77034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International politics thesis infographics</a:t>
            </a:r>
            <a:endParaRPr/>
          </a:p>
        </p:txBody>
      </p:sp>
      <p:sp>
        <p:nvSpPr>
          <p:cNvPr id="444" name="Google Shape;444;p19"/>
          <p:cNvSpPr txBox="1"/>
          <p:nvPr/>
        </p:nvSpPr>
        <p:spPr>
          <a:xfrm>
            <a:off x="3416400" y="1487175"/>
            <a:ext cx="2286000" cy="457200"/>
          </a:xfrm>
          <a:prstGeom prst="rect">
            <a:avLst/>
          </a:prstGeom>
          <a:noFill/>
          <a:ln>
            <a:noFill/>
          </a:ln>
        </p:spPr>
        <p:txBody>
          <a:bodyPr anchorCtr="0" anchor="ctr" bIns="0" lIns="0" spcFirstLastPara="1" rIns="0" wrap="square" tIns="45700">
            <a:noAutofit/>
          </a:bodyPr>
          <a:lstStyle/>
          <a:p>
            <a:pPr indent="0" lvl="0" marL="0" marR="0" rtl="0" algn="ctr">
              <a:lnSpc>
                <a:spcPct val="100000"/>
              </a:lnSpc>
              <a:spcBef>
                <a:spcPts val="0"/>
              </a:spcBef>
              <a:spcAft>
                <a:spcPts val="0"/>
              </a:spcAft>
              <a:buNone/>
            </a:pPr>
            <a:r>
              <a:rPr b="1" lang="en" sz="2000">
                <a:solidFill>
                  <a:schemeClr val="dk1"/>
                </a:solidFill>
                <a:latin typeface="Oswald"/>
                <a:ea typeface="Oswald"/>
                <a:cs typeface="Oswald"/>
                <a:sym typeface="Oswald"/>
              </a:rPr>
              <a:t>Hypotheses</a:t>
            </a:r>
            <a:endParaRPr b="1" sz="2000">
              <a:solidFill>
                <a:schemeClr val="dk1"/>
              </a:solidFill>
              <a:latin typeface="Oswald"/>
              <a:ea typeface="Oswald"/>
              <a:cs typeface="Oswald"/>
              <a:sym typeface="Oswald"/>
            </a:endParaRPr>
          </a:p>
        </p:txBody>
      </p:sp>
      <p:grpSp>
        <p:nvGrpSpPr>
          <p:cNvPr id="445" name="Google Shape;445;p19"/>
          <p:cNvGrpSpPr/>
          <p:nvPr/>
        </p:nvGrpSpPr>
        <p:grpSpPr>
          <a:xfrm>
            <a:off x="720000" y="1487163"/>
            <a:ext cx="2286000" cy="1203900"/>
            <a:chOff x="720000" y="1487163"/>
            <a:chExt cx="2286000" cy="1203900"/>
          </a:xfrm>
        </p:grpSpPr>
        <p:sp>
          <p:nvSpPr>
            <p:cNvPr id="446" name="Google Shape;446;p19"/>
            <p:cNvSpPr txBox="1"/>
            <p:nvPr/>
          </p:nvSpPr>
          <p:spPr>
            <a:xfrm>
              <a:off x="720000" y="1487163"/>
              <a:ext cx="2286000" cy="457200"/>
            </a:xfrm>
            <a:prstGeom prst="rect">
              <a:avLst/>
            </a:prstGeom>
            <a:noFill/>
            <a:ln>
              <a:noFill/>
            </a:ln>
          </p:spPr>
          <p:txBody>
            <a:bodyPr anchorCtr="0" anchor="ctr" bIns="0" lIns="0" spcFirstLastPara="1" rIns="0" wrap="square" tIns="45700">
              <a:noAutofit/>
            </a:bodyPr>
            <a:lstStyle/>
            <a:p>
              <a:pPr indent="0" lvl="0" marL="0" marR="0" rtl="0" algn="ctr">
                <a:lnSpc>
                  <a:spcPct val="100000"/>
                </a:lnSpc>
                <a:spcBef>
                  <a:spcPts val="0"/>
                </a:spcBef>
                <a:spcAft>
                  <a:spcPts val="0"/>
                </a:spcAft>
                <a:buNone/>
              </a:pPr>
              <a:r>
                <a:rPr b="1" lang="en" sz="2000">
                  <a:solidFill>
                    <a:schemeClr val="dk1"/>
                  </a:solidFill>
                  <a:latin typeface="Oswald"/>
                  <a:ea typeface="Oswald"/>
                  <a:cs typeface="Oswald"/>
                  <a:sym typeface="Oswald"/>
                </a:rPr>
                <a:t>Hypothesis 1</a:t>
              </a:r>
              <a:endParaRPr b="1" sz="2000">
                <a:solidFill>
                  <a:schemeClr val="dk1"/>
                </a:solidFill>
                <a:latin typeface="Oswald"/>
                <a:ea typeface="Oswald"/>
                <a:cs typeface="Oswald"/>
                <a:sym typeface="Oswald"/>
              </a:endParaRPr>
            </a:p>
          </p:txBody>
        </p:sp>
        <p:sp>
          <p:nvSpPr>
            <p:cNvPr id="447" name="Google Shape;447;p19"/>
            <p:cNvSpPr txBox="1"/>
            <p:nvPr/>
          </p:nvSpPr>
          <p:spPr>
            <a:xfrm>
              <a:off x="720000" y="1868163"/>
              <a:ext cx="2286000" cy="8229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a:solidFill>
                    <a:schemeClr val="dk1"/>
                  </a:solidFill>
                  <a:latin typeface="Montserrat"/>
                  <a:ea typeface="Montserrat"/>
                  <a:cs typeface="Montserrat"/>
                  <a:sym typeface="Montserrat"/>
                </a:rPr>
                <a:t>Mercury is  the closest planet to the Sun and the smallest one</a:t>
              </a:r>
              <a:endParaRPr>
                <a:solidFill>
                  <a:schemeClr val="dk1"/>
                </a:solidFill>
                <a:latin typeface="Montserrat"/>
                <a:ea typeface="Montserrat"/>
                <a:cs typeface="Montserrat"/>
                <a:sym typeface="Montserrat"/>
              </a:endParaRPr>
            </a:p>
          </p:txBody>
        </p:sp>
      </p:grpSp>
      <p:grpSp>
        <p:nvGrpSpPr>
          <p:cNvPr id="448" name="Google Shape;448;p19"/>
          <p:cNvGrpSpPr/>
          <p:nvPr/>
        </p:nvGrpSpPr>
        <p:grpSpPr>
          <a:xfrm>
            <a:off x="3416400" y="3229888"/>
            <a:ext cx="2286000" cy="1203900"/>
            <a:chOff x="3416400" y="3229888"/>
            <a:chExt cx="2286000" cy="1203900"/>
          </a:xfrm>
        </p:grpSpPr>
        <p:sp>
          <p:nvSpPr>
            <p:cNvPr id="449" name="Google Shape;449;p19"/>
            <p:cNvSpPr txBox="1"/>
            <p:nvPr/>
          </p:nvSpPr>
          <p:spPr>
            <a:xfrm>
              <a:off x="3416400" y="3229888"/>
              <a:ext cx="2286000" cy="457200"/>
            </a:xfrm>
            <a:prstGeom prst="rect">
              <a:avLst/>
            </a:prstGeom>
            <a:noFill/>
            <a:ln>
              <a:noFill/>
            </a:ln>
          </p:spPr>
          <p:txBody>
            <a:bodyPr anchorCtr="0" anchor="ctr" bIns="0" lIns="0" spcFirstLastPara="1" rIns="0" wrap="square" tIns="45700">
              <a:noAutofit/>
            </a:bodyPr>
            <a:lstStyle/>
            <a:p>
              <a:pPr indent="0" lvl="0" marL="0" marR="0" rtl="0" algn="ctr">
                <a:lnSpc>
                  <a:spcPct val="100000"/>
                </a:lnSpc>
                <a:spcBef>
                  <a:spcPts val="0"/>
                </a:spcBef>
                <a:spcAft>
                  <a:spcPts val="0"/>
                </a:spcAft>
                <a:buNone/>
              </a:pPr>
              <a:r>
                <a:rPr b="1" lang="en" sz="2000">
                  <a:solidFill>
                    <a:schemeClr val="dk1"/>
                  </a:solidFill>
                  <a:latin typeface="Oswald"/>
                  <a:ea typeface="Oswald"/>
                  <a:cs typeface="Oswald"/>
                  <a:sym typeface="Oswald"/>
                </a:rPr>
                <a:t>Hypothesis 2</a:t>
              </a:r>
              <a:endParaRPr b="1" sz="2000">
                <a:solidFill>
                  <a:schemeClr val="dk1"/>
                </a:solidFill>
                <a:latin typeface="Oswald"/>
                <a:ea typeface="Oswald"/>
                <a:cs typeface="Oswald"/>
                <a:sym typeface="Oswald"/>
              </a:endParaRPr>
            </a:p>
          </p:txBody>
        </p:sp>
        <p:sp>
          <p:nvSpPr>
            <p:cNvPr id="450" name="Google Shape;450;p19"/>
            <p:cNvSpPr txBox="1"/>
            <p:nvPr/>
          </p:nvSpPr>
          <p:spPr>
            <a:xfrm>
              <a:off x="3416400" y="3610888"/>
              <a:ext cx="2286000" cy="8229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a:solidFill>
                    <a:schemeClr val="dk1"/>
                  </a:solidFill>
                  <a:latin typeface="Montserrat"/>
                  <a:ea typeface="Montserrat"/>
                  <a:cs typeface="Montserrat"/>
                  <a:sym typeface="Montserrat"/>
                </a:rPr>
                <a:t>Venus has a beautiful name, but also very high temperatures</a:t>
              </a:r>
              <a:endParaRPr>
                <a:solidFill>
                  <a:schemeClr val="dk1"/>
                </a:solidFill>
                <a:latin typeface="Montserrat"/>
                <a:ea typeface="Montserrat"/>
                <a:cs typeface="Montserrat"/>
                <a:sym typeface="Montserrat"/>
              </a:endParaRPr>
            </a:p>
          </p:txBody>
        </p:sp>
      </p:grpSp>
      <p:grpSp>
        <p:nvGrpSpPr>
          <p:cNvPr id="451" name="Google Shape;451;p19"/>
          <p:cNvGrpSpPr/>
          <p:nvPr/>
        </p:nvGrpSpPr>
        <p:grpSpPr>
          <a:xfrm>
            <a:off x="6138000" y="1487163"/>
            <a:ext cx="2286000" cy="1203900"/>
            <a:chOff x="6138000" y="1487163"/>
            <a:chExt cx="2286000" cy="1203900"/>
          </a:xfrm>
        </p:grpSpPr>
        <p:sp>
          <p:nvSpPr>
            <p:cNvPr id="452" name="Google Shape;452;p19"/>
            <p:cNvSpPr txBox="1"/>
            <p:nvPr/>
          </p:nvSpPr>
          <p:spPr>
            <a:xfrm>
              <a:off x="6138000" y="1487163"/>
              <a:ext cx="2286000" cy="457200"/>
            </a:xfrm>
            <a:prstGeom prst="rect">
              <a:avLst/>
            </a:prstGeom>
            <a:noFill/>
            <a:ln>
              <a:noFill/>
            </a:ln>
          </p:spPr>
          <p:txBody>
            <a:bodyPr anchorCtr="0" anchor="ctr" bIns="0" lIns="0" spcFirstLastPara="1" rIns="0" wrap="square" tIns="45700">
              <a:noAutofit/>
            </a:bodyPr>
            <a:lstStyle/>
            <a:p>
              <a:pPr indent="0" lvl="0" marL="0" marR="0" rtl="0" algn="ctr">
                <a:lnSpc>
                  <a:spcPct val="100000"/>
                </a:lnSpc>
                <a:spcBef>
                  <a:spcPts val="0"/>
                </a:spcBef>
                <a:spcAft>
                  <a:spcPts val="0"/>
                </a:spcAft>
                <a:buNone/>
              </a:pPr>
              <a:r>
                <a:rPr b="1" lang="en" sz="2000">
                  <a:solidFill>
                    <a:schemeClr val="dk1"/>
                  </a:solidFill>
                  <a:latin typeface="Oswald"/>
                  <a:ea typeface="Oswald"/>
                  <a:cs typeface="Oswald"/>
                  <a:sym typeface="Oswald"/>
                </a:rPr>
                <a:t>Hypothesis 3</a:t>
              </a:r>
              <a:endParaRPr b="1" sz="2000">
                <a:solidFill>
                  <a:schemeClr val="dk1"/>
                </a:solidFill>
                <a:latin typeface="Oswald"/>
                <a:ea typeface="Oswald"/>
                <a:cs typeface="Oswald"/>
                <a:sym typeface="Oswald"/>
              </a:endParaRPr>
            </a:p>
          </p:txBody>
        </p:sp>
        <p:sp>
          <p:nvSpPr>
            <p:cNvPr id="453" name="Google Shape;453;p19"/>
            <p:cNvSpPr txBox="1"/>
            <p:nvPr/>
          </p:nvSpPr>
          <p:spPr>
            <a:xfrm>
              <a:off x="6138000" y="1868163"/>
              <a:ext cx="2286000" cy="8229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a:solidFill>
                    <a:schemeClr val="dk1"/>
                  </a:solidFill>
                  <a:latin typeface="Montserrat"/>
                  <a:ea typeface="Montserrat"/>
                  <a:cs typeface="Montserrat"/>
                  <a:sym typeface="Montserrat"/>
                </a:rPr>
                <a:t>Despite being red, Mars is a cold place. It’s full of iron oxide dust</a:t>
              </a:r>
              <a:endParaRPr>
                <a:solidFill>
                  <a:schemeClr val="dk1"/>
                </a:solidFill>
                <a:latin typeface="Montserrat"/>
                <a:ea typeface="Montserrat"/>
                <a:cs typeface="Montserrat"/>
                <a:sym typeface="Montserrat"/>
              </a:endParaRPr>
            </a:p>
          </p:txBody>
        </p:sp>
      </p:grpSp>
      <p:cxnSp>
        <p:nvCxnSpPr>
          <p:cNvPr id="454" name="Google Shape;454;p19"/>
          <p:cNvCxnSpPr>
            <a:stCxn id="449" idx="1"/>
            <a:endCxn id="446" idx="3"/>
          </p:cNvCxnSpPr>
          <p:nvPr/>
        </p:nvCxnSpPr>
        <p:spPr>
          <a:xfrm rot="10800000">
            <a:off x="3006000" y="1715788"/>
            <a:ext cx="410400" cy="1742700"/>
          </a:xfrm>
          <a:prstGeom prst="bentConnector3">
            <a:avLst>
              <a:gd fmla="val 50000" name="adj1"/>
            </a:avLst>
          </a:prstGeom>
          <a:noFill/>
          <a:ln cap="flat" cmpd="sng" w="19050">
            <a:solidFill>
              <a:schemeClr val="dk1"/>
            </a:solidFill>
            <a:prstDash val="solid"/>
            <a:round/>
            <a:headEnd len="med" w="med" type="none"/>
            <a:tailEnd len="med" w="med" type="none"/>
          </a:ln>
        </p:spPr>
      </p:cxnSp>
      <p:cxnSp>
        <p:nvCxnSpPr>
          <p:cNvPr id="455" name="Google Shape;455;p19"/>
          <p:cNvCxnSpPr>
            <a:stCxn id="449" idx="3"/>
            <a:endCxn id="452" idx="1"/>
          </p:cNvCxnSpPr>
          <p:nvPr/>
        </p:nvCxnSpPr>
        <p:spPr>
          <a:xfrm flipH="1" rot="10800000">
            <a:off x="5702400" y="1715788"/>
            <a:ext cx="435600" cy="1742700"/>
          </a:xfrm>
          <a:prstGeom prst="bentConnector3">
            <a:avLst>
              <a:gd fmla="val 50000" name="adj1"/>
            </a:avLst>
          </a:prstGeom>
          <a:noFill/>
          <a:ln cap="flat" cmpd="sng" w="19050">
            <a:solidFill>
              <a:schemeClr val="dk1"/>
            </a:solidFill>
            <a:prstDash val="solid"/>
            <a:round/>
            <a:headEnd len="med" w="med" type="none"/>
            <a:tailEnd len="med" w="med" type="none"/>
          </a:ln>
        </p:spPr>
      </p:cxnSp>
      <p:grpSp>
        <p:nvGrpSpPr>
          <p:cNvPr id="456" name="Google Shape;456;p19"/>
          <p:cNvGrpSpPr/>
          <p:nvPr/>
        </p:nvGrpSpPr>
        <p:grpSpPr>
          <a:xfrm>
            <a:off x="4382111" y="2410199"/>
            <a:ext cx="354586" cy="353888"/>
            <a:chOff x="-31094350" y="3194000"/>
            <a:chExt cx="292225" cy="291650"/>
          </a:xfrm>
        </p:grpSpPr>
        <p:sp>
          <p:nvSpPr>
            <p:cNvPr id="457" name="Google Shape;457;p19"/>
            <p:cNvSpPr/>
            <p:nvPr/>
          </p:nvSpPr>
          <p:spPr>
            <a:xfrm>
              <a:off x="-31033700" y="3194000"/>
              <a:ext cx="103200" cy="34100"/>
            </a:xfrm>
            <a:custGeom>
              <a:rect b="b" l="l" r="r" t="t"/>
              <a:pathLst>
                <a:path extrusionOk="0" h="1364" w="4128">
                  <a:moveTo>
                    <a:pt x="645" y="0"/>
                  </a:moveTo>
                  <a:cubicBezTo>
                    <a:pt x="263" y="0"/>
                    <a:pt x="0" y="296"/>
                    <a:pt x="0" y="670"/>
                  </a:cubicBezTo>
                  <a:lnTo>
                    <a:pt x="0" y="1016"/>
                  </a:lnTo>
                  <a:cubicBezTo>
                    <a:pt x="0" y="1205"/>
                    <a:pt x="158" y="1363"/>
                    <a:pt x="347" y="1363"/>
                  </a:cubicBezTo>
                  <a:lnTo>
                    <a:pt x="3781" y="1363"/>
                  </a:lnTo>
                  <a:cubicBezTo>
                    <a:pt x="3970" y="1363"/>
                    <a:pt x="4127" y="1205"/>
                    <a:pt x="4127" y="1016"/>
                  </a:cubicBezTo>
                  <a:lnTo>
                    <a:pt x="4127" y="670"/>
                  </a:lnTo>
                  <a:cubicBezTo>
                    <a:pt x="4127" y="260"/>
                    <a:pt x="3812" y="8"/>
                    <a:pt x="3466" y="8"/>
                  </a:cubicBezTo>
                  <a:lnTo>
                    <a:pt x="756" y="8"/>
                  </a:lnTo>
                  <a:cubicBezTo>
                    <a:pt x="718" y="3"/>
                    <a:pt x="681" y="0"/>
                    <a:pt x="6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9"/>
            <p:cNvSpPr/>
            <p:nvPr/>
          </p:nvSpPr>
          <p:spPr>
            <a:xfrm>
              <a:off x="-31042375" y="3346200"/>
              <a:ext cx="16550" cy="18150"/>
            </a:xfrm>
            <a:custGeom>
              <a:rect b="b" l="l" r="r" t="t"/>
              <a:pathLst>
                <a:path extrusionOk="0" h="726" w="662">
                  <a:moveTo>
                    <a:pt x="1" y="1"/>
                  </a:moveTo>
                  <a:lnTo>
                    <a:pt x="1" y="725"/>
                  </a:lnTo>
                  <a:lnTo>
                    <a:pt x="662" y="725"/>
                  </a:lnTo>
                  <a:lnTo>
                    <a:pt x="66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9"/>
            <p:cNvSpPr/>
            <p:nvPr/>
          </p:nvSpPr>
          <p:spPr>
            <a:xfrm>
              <a:off x="-31042375" y="3278475"/>
              <a:ext cx="16550" cy="16550"/>
            </a:xfrm>
            <a:custGeom>
              <a:rect b="b" l="l" r="r" t="t"/>
              <a:pathLst>
                <a:path extrusionOk="0" h="662" w="662">
                  <a:moveTo>
                    <a:pt x="1" y="0"/>
                  </a:moveTo>
                  <a:lnTo>
                    <a:pt x="1" y="662"/>
                  </a:lnTo>
                  <a:lnTo>
                    <a:pt x="662" y="662"/>
                  </a:lnTo>
                  <a:lnTo>
                    <a:pt x="66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9"/>
            <p:cNvSpPr/>
            <p:nvPr/>
          </p:nvSpPr>
          <p:spPr>
            <a:xfrm>
              <a:off x="-31042375" y="3416300"/>
              <a:ext cx="16550" cy="16575"/>
            </a:xfrm>
            <a:custGeom>
              <a:rect b="b" l="l" r="r" t="t"/>
              <a:pathLst>
                <a:path extrusionOk="0" h="663" w="662">
                  <a:moveTo>
                    <a:pt x="1" y="1"/>
                  </a:moveTo>
                  <a:lnTo>
                    <a:pt x="1" y="662"/>
                  </a:lnTo>
                  <a:lnTo>
                    <a:pt x="662" y="662"/>
                  </a:lnTo>
                  <a:lnTo>
                    <a:pt x="66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9"/>
            <p:cNvSpPr/>
            <p:nvPr/>
          </p:nvSpPr>
          <p:spPr>
            <a:xfrm>
              <a:off x="-31094350" y="3210725"/>
              <a:ext cx="222900" cy="274925"/>
            </a:xfrm>
            <a:custGeom>
              <a:rect b="b" l="l" r="r" t="t"/>
              <a:pathLst>
                <a:path extrusionOk="0" h="10997" w="8916">
                  <a:moveTo>
                    <a:pt x="7183" y="2049"/>
                  </a:moveTo>
                  <a:cubicBezTo>
                    <a:pt x="7404" y="2049"/>
                    <a:pt x="7561" y="2206"/>
                    <a:pt x="7561" y="2395"/>
                  </a:cubicBezTo>
                  <a:cubicBezTo>
                    <a:pt x="7561" y="2584"/>
                    <a:pt x="7404" y="2742"/>
                    <a:pt x="7183" y="2742"/>
                  </a:cubicBezTo>
                  <a:lnTo>
                    <a:pt x="4474" y="2742"/>
                  </a:lnTo>
                  <a:cubicBezTo>
                    <a:pt x="4285" y="2742"/>
                    <a:pt x="4127" y="2584"/>
                    <a:pt x="4127" y="2395"/>
                  </a:cubicBezTo>
                  <a:cubicBezTo>
                    <a:pt x="4127" y="2206"/>
                    <a:pt x="4285" y="2049"/>
                    <a:pt x="4474" y="2049"/>
                  </a:cubicBezTo>
                  <a:close/>
                  <a:moveTo>
                    <a:pt x="3151" y="2017"/>
                  </a:moveTo>
                  <a:cubicBezTo>
                    <a:pt x="3340" y="2017"/>
                    <a:pt x="3497" y="2175"/>
                    <a:pt x="3497" y="2364"/>
                  </a:cubicBezTo>
                  <a:lnTo>
                    <a:pt x="3497" y="3750"/>
                  </a:lnTo>
                  <a:cubicBezTo>
                    <a:pt x="3497" y="3939"/>
                    <a:pt x="3340" y="4097"/>
                    <a:pt x="3151" y="4097"/>
                  </a:cubicBezTo>
                  <a:lnTo>
                    <a:pt x="1764" y="4097"/>
                  </a:lnTo>
                  <a:cubicBezTo>
                    <a:pt x="1575" y="4097"/>
                    <a:pt x="1418" y="3939"/>
                    <a:pt x="1418" y="3750"/>
                  </a:cubicBezTo>
                  <a:lnTo>
                    <a:pt x="1418" y="2364"/>
                  </a:lnTo>
                  <a:cubicBezTo>
                    <a:pt x="1418" y="2175"/>
                    <a:pt x="1575" y="2017"/>
                    <a:pt x="1764" y="2017"/>
                  </a:cubicBezTo>
                  <a:close/>
                  <a:moveTo>
                    <a:pt x="5860" y="3372"/>
                  </a:moveTo>
                  <a:cubicBezTo>
                    <a:pt x="6049" y="3372"/>
                    <a:pt x="6207" y="3529"/>
                    <a:pt x="6207" y="3750"/>
                  </a:cubicBezTo>
                  <a:cubicBezTo>
                    <a:pt x="6207" y="3939"/>
                    <a:pt x="6049" y="4097"/>
                    <a:pt x="5860" y="4097"/>
                  </a:cubicBezTo>
                  <a:lnTo>
                    <a:pt x="4474" y="4097"/>
                  </a:lnTo>
                  <a:cubicBezTo>
                    <a:pt x="4285" y="4097"/>
                    <a:pt x="4127" y="3939"/>
                    <a:pt x="4127" y="3750"/>
                  </a:cubicBezTo>
                  <a:cubicBezTo>
                    <a:pt x="4127" y="3529"/>
                    <a:pt x="4285" y="3372"/>
                    <a:pt x="4474" y="3372"/>
                  </a:cubicBezTo>
                  <a:close/>
                  <a:moveTo>
                    <a:pt x="7183" y="4758"/>
                  </a:moveTo>
                  <a:cubicBezTo>
                    <a:pt x="7404" y="4758"/>
                    <a:pt x="7561" y="4916"/>
                    <a:pt x="7561" y="5105"/>
                  </a:cubicBezTo>
                  <a:cubicBezTo>
                    <a:pt x="7561" y="5325"/>
                    <a:pt x="7404" y="5483"/>
                    <a:pt x="7183" y="5483"/>
                  </a:cubicBezTo>
                  <a:lnTo>
                    <a:pt x="4474" y="5483"/>
                  </a:lnTo>
                  <a:cubicBezTo>
                    <a:pt x="4285" y="5483"/>
                    <a:pt x="4127" y="5325"/>
                    <a:pt x="4127" y="5105"/>
                  </a:cubicBezTo>
                  <a:cubicBezTo>
                    <a:pt x="4127" y="4916"/>
                    <a:pt x="4285" y="4758"/>
                    <a:pt x="4474" y="4758"/>
                  </a:cubicBezTo>
                  <a:close/>
                  <a:moveTo>
                    <a:pt x="3151" y="4758"/>
                  </a:moveTo>
                  <a:cubicBezTo>
                    <a:pt x="3340" y="4758"/>
                    <a:pt x="3497" y="4916"/>
                    <a:pt x="3497" y="5105"/>
                  </a:cubicBezTo>
                  <a:lnTo>
                    <a:pt x="3497" y="6491"/>
                  </a:lnTo>
                  <a:cubicBezTo>
                    <a:pt x="3497" y="6680"/>
                    <a:pt x="3340" y="6837"/>
                    <a:pt x="3151" y="6837"/>
                  </a:cubicBezTo>
                  <a:lnTo>
                    <a:pt x="1764" y="6837"/>
                  </a:lnTo>
                  <a:cubicBezTo>
                    <a:pt x="1575" y="6837"/>
                    <a:pt x="1418" y="6680"/>
                    <a:pt x="1418" y="6491"/>
                  </a:cubicBezTo>
                  <a:lnTo>
                    <a:pt x="1418" y="5105"/>
                  </a:lnTo>
                  <a:cubicBezTo>
                    <a:pt x="1418" y="4916"/>
                    <a:pt x="1575" y="4758"/>
                    <a:pt x="1764" y="4758"/>
                  </a:cubicBezTo>
                  <a:close/>
                  <a:moveTo>
                    <a:pt x="5860" y="6144"/>
                  </a:moveTo>
                  <a:cubicBezTo>
                    <a:pt x="6049" y="6144"/>
                    <a:pt x="6207" y="6302"/>
                    <a:pt x="6207" y="6491"/>
                  </a:cubicBezTo>
                  <a:cubicBezTo>
                    <a:pt x="6207" y="6680"/>
                    <a:pt x="6049" y="6837"/>
                    <a:pt x="5860" y="6837"/>
                  </a:cubicBezTo>
                  <a:lnTo>
                    <a:pt x="4474" y="6837"/>
                  </a:lnTo>
                  <a:cubicBezTo>
                    <a:pt x="4285" y="6837"/>
                    <a:pt x="4127" y="6680"/>
                    <a:pt x="4127" y="6491"/>
                  </a:cubicBezTo>
                  <a:cubicBezTo>
                    <a:pt x="4127" y="6302"/>
                    <a:pt x="4285" y="6144"/>
                    <a:pt x="4474" y="6144"/>
                  </a:cubicBezTo>
                  <a:close/>
                  <a:moveTo>
                    <a:pt x="7183" y="7562"/>
                  </a:moveTo>
                  <a:cubicBezTo>
                    <a:pt x="7404" y="7562"/>
                    <a:pt x="7561" y="7720"/>
                    <a:pt x="7561" y="7909"/>
                  </a:cubicBezTo>
                  <a:cubicBezTo>
                    <a:pt x="7561" y="8098"/>
                    <a:pt x="7404" y="8255"/>
                    <a:pt x="7183" y="8255"/>
                  </a:cubicBezTo>
                  <a:lnTo>
                    <a:pt x="4474" y="8255"/>
                  </a:lnTo>
                  <a:cubicBezTo>
                    <a:pt x="4285" y="8255"/>
                    <a:pt x="4127" y="8098"/>
                    <a:pt x="4127" y="7909"/>
                  </a:cubicBezTo>
                  <a:cubicBezTo>
                    <a:pt x="4127" y="7720"/>
                    <a:pt x="4285" y="7562"/>
                    <a:pt x="4474" y="7562"/>
                  </a:cubicBezTo>
                  <a:close/>
                  <a:moveTo>
                    <a:pt x="3151" y="7531"/>
                  </a:moveTo>
                  <a:cubicBezTo>
                    <a:pt x="3340" y="7531"/>
                    <a:pt x="3497" y="7657"/>
                    <a:pt x="3497" y="7877"/>
                  </a:cubicBezTo>
                  <a:lnTo>
                    <a:pt x="3497" y="9232"/>
                  </a:lnTo>
                  <a:cubicBezTo>
                    <a:pt x="3497" y="9452"/>
                    <a:pt x="3340" y="9610"/>
                    <a:pt x="3151" y="9610"/>
                  </a:cubicBezTo>
                  <a:lnTo>
                    <a:pt x="1764" y="9610"/>
                  </a:lnTo>
                  <a:cubicBezTo>
                    <a:pt x="1575" y="9610"/>
                    <a:pt x="1418" y="9452"/>
                    <a:pt x="1418" y="9232"/>
                  </a:cubicBezTo>
                  <a:lnTo>
                    <a:pt x="1418" y="7877"/>
                  </a:lnTo>
                  <a:cubicBezTo>
                    <a:pt x="1418" y="7657"/>
                    <a:pt x="1575" y="7531"/>
                    <a:pt x="1764" y="7531"/>
                  </a:cubicBezTo>
                  <a:close/>
                  <a:moveTo>
                    <a:pt x="5860" y="8885"/>
                  </a:moveTo>
                  <a:cubicBezTo>
                    <a:pt x="6049" y="8885"/>
                    <a:pt x="6207" y="9043"/>
                    <a:pt x="6207" y="9232"/>
                  </a:cubicBezTo>
                  <a:cubicBezTo>
                    <a:pt x="6207" y="9452"/>
                    <a:pt x="6049" y="9610"/>
                    <a:pt x="5860" y="9610"/>
                  </a:cubicBezTo>
                  <a:lnTo>
                    <a:pt x="4474" y="9610"/>
                  </a:lnTo>
                  <a:cubicBezTo>
                    <a:pt x="4285" y="9610"/>
                    <a:pt x="4127" y="9452"/>
                    <a:pt x="4127" y="9232"/>
                  </a:cubicBezTo>
                  <a:cubicBezTo>
                    <a:pt x="4127" y="9043"/>
                    <a:pt x="4285" y="8885"/>
                    <a:pt x="4474" y="8885"/>
                  </a:cubicBezTo>
                  <a:close/>
                  <a:moveTo>
                    <a:pt x="1040" y="1"/>
                  </a:moveTo>
                  <a:cubicBezTo>
                    <a:pt x="504" y="1"/>
                    <a:pt x="0" y="473"/>
                    <a:pt x="0" y="1009"/>
                  </a:cubicBezTo>
                  <a:lnTo>
                    <a:pt x="0" y="9956"/>
                  </a:lnTo>
                  <a:cubicBezTo>
                    <a:pt x="32" y="10524"/>
                    <a:pt x="504" y="10996"/>
                    <a:pt x="1040" y="10996"/>
                  </a:cubicBezTo>
                  <a:lnTo>
                    <a:pt x="7908" y="10996"/>
                  </a:lnTo>
                  <a:cubicBezTo>
                    <a:pt x="8444" y="10996"/>
                    <a:pt x="8916" y="10524"/>
                    <a:pt x="8916" y="9956"/>
                  </a:cubicBezTo>
                  <a:lnTo>
                    <a:pt x="8916" y="1009"/>
                  </a:lnTo>
                  <a:cubicBezTo>
                    <a:pt x="8916" y="473"/>
                    <a:pt x="8444" y="1"/>
                    <a:pt x="7908" y="1"/>
                  </a:cubicBezTo>
                  <a:lnTo>
                    <a:pt x="7183" y="1"/>
                  </a:lnTo>
                  <a:lnTo>
                    <a:pt x="7183" y="347"/>
                  </a:lnTo>
                  <a:cubicBezTo>
                    <a:pt x="7183" y="915"/>
                    <a:pt x="6711" y="1387"/>
                    <a:pt x="6175" y="1387"/>
                  </a:cubicBezTo>
                  <a:lnTo>
                    <a:pt x="2741" y="1387"/>
                  </a:lnTo>
                  <a:cubicBezTo>
                    <a:pt x="2206" y="1387"/>
                    <a:pt x="1733" y="915"/>
                    <a:pt x="1733" y="347"/>
                  </a:cubicBezTo>
                  <a:lnTo>
                    <a:pt x="173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9"/>
            <p:cNvSpPr/>
            <p:nvPr/>
          </p:nvSpPr>
          <p:spPr>
            <a:xfrm>
              <a:off x="-30853350" y="3295000"/>
              <a:ext cx="51225" cy="104000"/>
            </a:xfrm>
            <a:custGeom>
              <a:rect b="b" l="l" r="r" t="t"/>
              <a:pathLst>
                <a:path extrusionOk="0" h="4160" w="2049">
                  <a:moveTo>
                    <a:pt x="1" y="1"/>
                  </a:moveTo>
                  <a:lnTo>
                    <a:pt x="1" y="4160"/>
                  </a:lnTo>
                  <a:lnTo>
                    <a:pt x="2049" y="4160"/>
                  </a:lnTo>
                  <a:lnTo>
                    <a:pt x="20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9"/>
            <p:cNvSpPr/>
            <p:nvPr/>
          </p:nvSpPr>
          <p:spPr>
            <a:xfrm>
              <a:off x="-30853350" y="3227275"/>
              <a:ext cx="51225" cy="51225"/>
            </a:xfrm>
            <a:custGeom>
              <a:rect b="b" l="l" r="r" t="t"/>
              <a:pathLst>
                <a:path extrusionOk="0" h="2049" w="2049">
                  <a:moveTo>
                    <a:pt x="1009" y="1"/>
                  </a:moveTo>
                  <a:cubicBezTo>
                    <a:pt x="473" y="1"/>
                    <a:pt x="1" y="473"/>
                    <a:pt x="1" y="1040"/>
                  </a:cubicBezTo>
                  <a:lnTo>
                    <a:pt x="1" y="2048"/>
                  </a:lnTo>
                  <a:lnTo>
                    <a:pt x="2049" y="2048"/>
                  </a:lnTo>
                  <a:lnTo>
                    <a:pt x="2049" y="1040"/>
                  </a:lnTo>
                  <a:cubicBezTo>
                    <a:pt x="2049" y="473"/>
                    <a:pt x="1576" y="1"/>
                    <a:pt x="10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9"/>
            <p:cNvSpPr/>
            <p:nvPr/>
          </p:nvSpPr>
          <p:spPr>
            <a:xfrm>
              <a:off x="-30851775" y="3416300"/>
              <a:ext cx="46500" cy="51225"/>
            </a:xfrm>
            <a:custGeom>
              <a:rect b="b" l="l" r="r" t="t"/>
              <a:pathLst>
                <a:path extrusionOk="0" h="2049" w="1860">
                  <a:moveTo>
                    <a:pt x="1" y="1"/>
                  </a:moveTo>
                  <a:lnTo>
                    <a:pt x="599" y="1796"/>
                  </a:lnTo>
                  <a:cubicBezTo>
                    <a:pt x="694" y="1985"/>
                    <a:pt x="788" y="2048"/>
                    <a:pt x="946" y="2048"/>
                  </a:cubicBezTo>
                  <a:cubicBezTo>
                    <a:pt x="1103" y="2048"/>
                    <a:pt x="1229" y="1985"/>
                    <a:pt x="1261" y="1796"/>
                  </a:cubicBezTo>
                  <a:lnTo>
                    <a:pt x="18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20"/>
          <p:cNvSpPr txBox="1"/>
          <p:nvPr>
            <p:ph type="title"/>
          </p:nvPr>
        </p:nvSpPr>
        <p:spPr>
          <a:xfrm>
            <a:off x="720000" y="570550"/>
            <a:ext cx="77034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International politics thesis infographics</a:t>
            </a:r>
            <a:endParaRPr/>
          </a:p>
        </p:txBody>
      </p:sp>
      <p:grpSp>
        <p:nvGrpSpPr>
          <p:cNvPr id="470" name="Google Shape;470;p20"/>
          <p:cNvGrpSpPr/>
          <p:nvPr/>
        </p:nvGrpSpPr>
        <p:grpSpPr>
          <a:xfrm>
            <a:off x="732450" y="1464363"/>
            <a:ext cx="2061025" cy="3001269"/>
            <a:chOff x="788675" y="1464363"/>
            <a:chExt cx="2061025" cy="3001269"/>
          </a:xfrm>
        </p:grpSpPr>
        <p:sp>
          <p:nvSpPr>
            <p:cNvPr id="471" name="Google Shape;471;p20"/>
            <p:cNvSpPr/>
            <p:nvPr/>
          </p:nvSpPr>
          <p:spPr>
            <a:xfrm>
              <a:off x="788675" y="2741250"/>
              <a:ext cx="2061000" cy="472500"/>
            </a:xfrm>
            <a:prstGeom prst="roundRect">
              <a:avLst>
                <a:gd fmla="val 0" name="adj"/>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2000">
                  <a:solidFill>
                    <a:schemeClr val="dk2"/>
                  </a:solidFill>
                  <a:latin typeface="Oswald"/>
                  <a:ea typeface="Oswald"/>
                  <a:cs typeface="Oswald"/>
                  <a:sym typeface="Oswald"/>
                </a:rPr>
                <a:t>Hypothesis 1</a:t>
              </a:r>
              <a:endParaRPr b="1" sz="2000">
                <a:solidFill>
                  <a:schemeClr val="dk2"/>
                </a:solidFill>
                <a:latin typeface="Oswald"/>
                <a:ea typeface="Oswald"/>
                <a:cs typeface="Oswald"/>
                <a:sym typeface="Oswald"/>
              </a:endParaRPr>
            </a:p>
          </p:txBody>
        </p:sp>
        <p:grpSp>
          <p:nvGrpSpPr>
            <p:cNvPr id="472" name="Google Shape;472;p20"/>
            <p:cNvGrpSpPr/>
            <p:nvPr/>
          </p:nvGrpSpPr>
          <p:grpSpPr>
            <a:xfrm>
              <a:off x="788700" y="3607541"/>
              <a:ext cx="2061000" cy="858090"/>
              <a:chOff x="788700" y="3607541"/>
              <a:chExt cx="2061000" cy="858090"/>
            </a:xfrm>
          </p:grpSpPr>
          <p:sp>
            <p:nvSpPr>
              <p:cNvPr id="473" name="Google Shape;473;p20"/>
              <p:cNvSpPr txBox="1"/>
              <p:nvPr/>
            </p:nvSpPr>
            <p:spPr>
              <a:xfrm>
                <a:off x="788700" y="3607541"/>
                <a:ext cx="2061000" cy="277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2000">
                    <a:solidFill>
                      <a:schemeClr val="dk1"/>
                    </a:solidFill>
                    <a:latin typeface="Oswald"/>
                    <a:ea typeface="Oswald"/>
                    <a:cs typeface="Oswald"/>
                    <a:sym typeface="Oswald"/>
                  </a:rPr>
                  <a:t>Mercury</a:t>
                </a:r>
                <a:endParaRPr b="1" sz="2000">
                  <a:solidFill>
                    <a:schemeClr val="dk1"/>
                  </a:solidFill>
                  <a:latin typeface="Oswald"/>
                  <a:ea typeface="Oswald"/>
                  <a:cs typeface="Oswald"/>
                  <a:sym typeface="Oswald"/>
                </a:endParaRPr>
              </a:p>
            </p:txBody>
          </p:sp>
          <p:sp>
            <p:nvSpPr>
              <p:cNvPr id="474" name="Google Shape;474;p20"/>
              <p:cNvSpPr txBox="1"/>
              <p:nvPr/>
            </p:nvSpPr>
            <p:spPr>
              <a:xfrm>
                <a:off x="788700" y="3824831"/>
                <a:ext cx="2061000" cy="640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a:solidFill>
                      <a:schemeClr val="dk1"/>
                    </a:solidFill>
                    <a:latin typeface="Montserrat"/>
                    <a:ea typeface="Montserrat"/>
                    <a:cs typeface="Montserrat"/>
                    <a:sym typeface="Montserrat"/>
                  </a:rPr>
                  <a:t>Mercury is quite a small planet</a:t>
                </a:r>
                <a:endParaRPr>
                  <a:solidFill>
                    <a:schemeClr val="dk1"/>
                  </a:solidFill>
                  <a:latin typeface="Montserrat"/>
                  <a:ea typeface="Montserrat"/>
                  <a:cs typeface="Montserrat"/>
                  <a:sym typeface="Montserrat"/>
                </a:endParaRPr>
              </a:p>
            </p:txBody>
          </p:sp>
        </p:grpSp>
        <p:grpSp>
          <p:nvGrpSpPr>
            <p:cNvPr id="475" name="Google Shape;475;p20"/>
            <p:cNvGrpSpPr/>
            <p:nvPr/>
          </p:nvGrpSpPr>
          <p:grpSpPr>
            <a:xfrm>
              <a:off x="788700" y="1464363"/>
              <a:ext cx="2061000" cy="847325"/>
              <a:chOff x="788700" y="1464363"/>
              <a:chExt cx="2061000" cy="847325"/>
            </a:xfrm>
          </p:grpSpPr>
          <p:sp>
            <p:nvSpPr>
              <p:cNvPr id="476" name="Google Shape;476;p20"/>
              <p:cNvSpPr txBox="1"/>
              <p:nvPr/>
            </p:nvSpPr>
            <p:spPr>
              <a:xfrm>
                <a:off x="788700" y="1464363"/>
                <a:ext cx="2061000" cy="273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2000">
                    <a:solidFill>
                      <a:schemeClr val="dk1"/>
                    </a:solidFill>
                    <a:latin typeface="Oswald"/>
                    <a:ea typeface="Oswald"/>
                    <a:cs typeface="Oswald"/>
                    <a:sym typeface="Oswald"/>
                  </a:rPr>
                  <a:t>Jupiter</a:t>
                </a:r>
                <a:endParaRPr b="1" sz="2000">
                  <a:solidFill>
                    <a:schemeClr val="dk1"/>
                  </a:solidFill>
                  <a:latin typeface="Oswald"/>
                  <a:ea typeface="Oswald"/>
                  <a:cs typeface="Oswald"/>
                  <a:sym typeface="Oswald"/>
                </a:endParaRPr>
              </a:p>
            </p:txBody>
          </p:sp>
          <p:sp>
            <p:nvSpPr>
              <p:cNvPr id="477" name="Google Shape;477;p20"/>
              <p:cNvSpPr txBox="1"/>
              <p:nvPr/>
            </p:nvSpPr>
            <p:spPr>
              <a:xfrm>
                <a:off x="788700" y="1686188"/>
                <a:ext cx="2061000" cy="6255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a:solidFill>
                      <a:schemeClr val="dk1"/>
                    </a:solidFill>
                    <a:latin typeface="Montserrat"/>
                    <a:ea typeface="Montserrat"/>
                    <a:cs typeface="Montserrat"/>
                    <a:sym typeface="Montserrat"/>
                  </a:rPr>
                  <a:t>Jupiter is the biggest planet of them all</a:t>
                </a:r>
                <a:endParaRPr>
                  <a:solidFill>
                    <a:schemeClr val="dk1"/>
                  </a:solidFill>
                  <a:latin typeface="Montserrat"/>
                  <a:ea typeface="Montserrat"/>
                  <a:cs typeface="Montserrat"/>
                  <a:sym typeface="Montserrat"/>
                </a:endParaRPr>
              </a:p>
            </p:txBody>
          </p:sp>
        </p:grpSp>
      </p:grpSp>
      <p:grpSp>
        <p:nvGrpSpPr>
          <p:cNvPr id="478" name="Google Shape;478;p20"/>
          <p:cNvGrpSpPr/>
          <p:nvPr/>
        </p:nvGrpSpPr>
        <p:grpSpPr>
          <a:xfrm>
            <a:off x="3547437" y="1464363"/>
            <a:ext cx="2061000" cy="3001067"/>
            <a:chOff x="3547437" y="1464363"/>
            <a:chExt cx="2061000" cy="3001067"/>
          </a:xfrm>
        </p:grpSpPr>
        <p:grpSp>
          <p:nvGrpSpPr>
            <p:cNvPr id="479" name="Google Shape;479;p20"/>
            <p:cNvGrpSpPr/>
            <p:nvPr/>
          </p:nvGrpSpPr>
          <p:grpSpPr>
            <a:xfrm>
              <a:off x="3547438" y="1464363"/>
              <a:ext cx="2061000" cy="847347"/>
              <a:chOff x="3547438" y="1464363"/>
              <a:chExt cx="2061000" cy="847347"/>
            </a:xfrm>
          </p:grpSpPr>
          <p:sp>
            <p:nvSpPr>
              <p:cNvPr id="480" name="Google Shape;480;p20"/>
              <p:cNvSpPr txBox="1"/>
              <p:nvPr/>
            </p:nvSpPr>
            <p:spPr>
              <a:xfrm>
                <a:off x="3547438" y="1464363"/>
                <a:ext cx="2061000" cy="273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2000">
                    <a:solidFill>
                      <a:schemeClr val="dk1"/>
                    </a:solidFill>
                    <a:latin typeface="Oswald"/>
                    <a:ea typeface="Oswald"/>
                    <a:cs typeface="Oswald"/>
                    <a:sym typeface="Oswald"/>
                  </a:rPr>
                  <a:t>Venus</a:t>
                </a:r>
                <a:endParaRPr b="1" sz="2000">
                  <a:solidFill>
                    <a:schemeClr val="dk1"/>
                  </a:solidFill>
                  <a:latin typeface="Oswald"/>
                  <a:ea typeface="Oswald"/>
                  <a:cs typeface="Oswald"/>
                  <a:sym typeface="Oswald"/>
                </a:endParaRPr>
              </a:p>
            </p:txBody>
          </p:sp>
          <p:sp>
            <p:nvSpPr>
              <p:cNvPr id="481" name="Google Shape;481;p20"/>
              <p:cNvSpPr txBox="1"/>
              <p:nvPr/>
            </p:nvSpPr>
            <p:spPr>
              <a:xfrm>
                <a:off x="3547438" y="1686209"/>
                <a:ext cx="2061000" cy="6255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a:solidFill>
                      <a:schemeClr val="dk1"/>
                    </a:solidFill>
                    <a:latin typeface="Montserrat"/>
                    <a:ea typeface="Montserrat"/>
                    <a:cs typeface="Montserrat"/>
                    <a:sym typeface="Montserrat"/>
                  </a:rPr>
                  <a:t>Venus has a beautiful name</a:t>
                </a:r>
                <a:endParaRPr>
                  <a:solidFill>
                    <a:schemeClr val="dk1"/>
                  </a:solidFill>
                  <a:latin typeface="Montserrat"/>
                  <a:ea typeface="Montserrat"/>
                  <a:cs typeface="Montserrat"/>
                  <a:sym typeface="Montserrat"/>
                </a:endParaRPr>
              </a:p>
            </p:txBody>
          </p:sp>
        </p:grpSp>
        <p:grpSp>
          <p:nvGrpSpPr>
            <p:cNvPr id="482" name="Google Shape;482;p20"/>
            <p:cNvGrpSpPr/>
            <p:nvPr/>
          </p:nvGrpSpPr>
          <p:grpSpPr>
            <a:xfrm>
              <a:off x="3547438" y="3607541"/>
              <a:ext cx="2061000" cy="857888"/>
              <a:chOff x="3547438" y="3607541"/>
              <a:chExt cx="2061000" cy="857888"/>
            </a:xfrm>
          </p:grpSpPr>
          <p:sp>
            <p:nvSpPr>
              <p:cNvPr id="483" name="Google Shape;483;p20"/>
              <p:cNvSpPr txBox="1"/>
              <p:nvPr/>
            </p:nvSpPr>
            <p:spPr>
              <a:xfrm>
                <a:off x="3547438" y="3607541"/>
                <a:ext cx="2061000" cy="273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2000">
                    <a:solidFill>
                      <a:schemeClr val="dk1"/>
                    </a:solidFill>
                    <a:latin typeface="Oswald"/>
                    <a:ea typeface="Oswald"/>
                    <a:cs typeface="Oswald"/>
                    <a:sym typeface="Oswald"/>
                  </a:rPr>
                  <a:t>Neptune</a:t>
                </a:r>
                <a:endParaRPr b="1" sz="2000">
                  <a:solidFill>
                    <a:schemeClr val="dk1"/>
                  </a:solidFill>
                  <a:latin typeface="Oswald"/>
                  <a:ea typeface="Oswald"/>
                  <a:cs typeface="Oswald"/>
                  <a:sym typeface="Oswald"/>
                </a:endParaRPr>
              </a:p>
            </p:txBody>
          </p:sp>
          <p:sp>
            <p:nvSpPr>
              <p:cNvPr id="484" name="Google Shape;484;p20"/>
              <p:cNvSpPr txBox="1"/>
              <p:nvPr/>
            </p:nvSpPr>
            <p:spPr>
              <a:xfrm>
                <a:off x="3547438" y="3832429"/>
                <a:ext cx="2061000" cy="633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a:solidFill>
                      <a:schemeClr val="dk1"/>
                    </a:solidFill>
                    <a:latin typeface="Montserrat"/>
                    <a:ea typeface="Montserrat"/>
                    <a:cs typeface="Montserrat"/>
                    <a:sym typeface="Montserrat"/>
                  </a:rPr>
                  <a:t>Neptune is very far from the Sun</a:t>
                </a:r>
                <a:endParaRPr>
                  <a:solidFill>
                    <a:schemeClr val="dk1"/>
                  </a:solidFill>
                  <a:latin typeface="Montserrat"/>
                  <a:ea typeface="Montserrat"/>
                  <a:cs typeface="Montserrat"/>
                  <a:sym typeface="Montserrat"/>
                </a:endParaRPr>
              </a:p>
            </p:txBody>
          </p:sp>
        </p:grpSp>
        <p:sp>
          <p:nvSpPr>
            <p:cNvPr id="485" name="Google Shape;485;p20"/>
            <p:cNvSpPr/>
            <p:nvPr/>
          </p:nvSpPr>
          <p:spPr>
            <a:xfrm>
              <a:off x="3547437" y="2741250"/>
              <a:ext cx="2061000" cy="472500"/>
            </a:xfrm>
            <a:prstGeom prst="roundRect">
              <a:avLst>
                <a:gd fmla="val 0" name="adj"/>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2000">
                  <a:solidFill>
                    <a:schemeClr val="accent3"/>
                  </a:solidFill>
                  <a:latin typeface="Oswald"/>
                  <a:ea typeface="Oswald"/>
                  <a:cs typeface="Oswald"/>
                  <a:sym typeface="Oswald"/>
                </a:rPr>
                <a:t>Hypothesis 2</a:t>
              </a:r>
              <a:endParaRPr b="1" sz="2000">
                <a:solidFill>
                  <a:schemeClr val="accent3"/>
                </a:solidFill>
                <a:latin typeface="Oswald"/>
                <a:ea typeface="Oswald"/>
                <a:cs typeface="Oswald"/>
                <a:sym typeface="Oswald"/>
              </a:endParaRPr>
            </a:p>
          </p:txBody>
        </p:sp>
      </p:grpSp>
      <p:grpSp>
        <p:nvGrpSpPr>
          <p:cNvPr id="486" name="Google Shape;486;p20"/>
          <p:cNvGrpSpPr/>
          <p:nvPr/>
        </p:nvGrpSpPr>
        <p:grpSpPr>
          <a:xfrm>
            <a:off x="6362400" y="1464363"/>
            <a:ext cx="2061038" cy="2985506"/>
            <a:chOff x="6306150" y="1464363"/>
            <a:chExt cx="2061038" cy="2985506"/>
          </a:xfrm>
        </p:grpSpPr>
        <p:grpSp>
          <p:nvGrpSpPr>
            <p:cNvPr id="487" name="Google Shape;487;p20"/>
            <p:cNvGrpSpPr/>
            <p:nvPr/>
          </p:nvGrpSpPr>
          <p:grpSpPr>
            <a:xfrm>
              <a:off x="6306150" y="1464363"/>
              <a:ext cx="2061000" cy="847320"/>
              <a:chOff x="6306150" y="1464363"/>
              <a:chExt cx="2061000" cy="847320"/>
            </a:xfrm>
          </p:grpSpPr>
          <p:sp>
            <p:nvSpPr>
              <p:cNvPr id="488" name="Google Shape;488;p20"/>
              <p:cNvSpPr txBox="1"/>
              <p:nvPr/>
            </p:nvSpPr>
            <p:spPr>
              <a:xfrm>
                <a:off x="6306150" y="1464363"/>
                <a:ext cx="2061000" cy="277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2000">
                    <a:solidFill>
                      <a:schemeClr val="dk1"/>
                    </a:solidFill>
                    <a:latin typeface="Oswald"/>
                    <a:ea typeface="Oswald"/>
                    <a:cs typeface="Oswald"/>
                    <a:sym typeface="Oswald"/>
                  </a:rPr>
                  <a:t>Mars</a:t>
                </a:r>
                <a:endParaRPr b="1" sz="2000">
                  <a:solidFill>
                    <a:schemeClr val="dk1"/>
                  </a:solidFill>
                  <a:latin typeface="Oswald"/>
                  <a:ea typeface="Oswald"/>
                  <a:cs typeface="Oswald"/>
                  <a:sym typeface="Oswald"/>
                </a:endParaRPr>
              </a:p>
            </p:txBody>
          </p:sp>
          <p:sp>
            <p:nvSpPr>
              <p:cNvPr id="489" name="Google Shape;489;p20"/>
              <p:cNvSpPr txBox="1"/>
              <p:nvPr/>
            </p:nvSpPr>
            <p:spPr>
              <a:xfrm>
                <a:off x="6306150" y="1678682"/>
                <a:ext cx="2061000" cy="633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a:solidFill>
                      <a:schemeClr val="dk1"/>
                    </a:solidFill>
                    <a:latin typeface="Montserrat"/>
                    <a:ea typeface="Montserrat"/>
                    <a:cs typeface="Montserrat"/>
                    <a:sym typeface="Montserrat"/>
                  </a:rPr>
                  <a:t>Despite being red, Mars is a cold place</a:t>
                </a:r>
                <a:endParaRPr>
                  <a:solidFill>
                    <a:schemeClr val="dk1"/>
                  </a:solidFill>
                  <a:latin typeface="Montserrat"/>
                  <a:ea typeface="Montserrat"/>
                  <a:cs typeface="Montserrat"/>
                  <a:sym typeface="Montserrat"/>
                </a:endParaRPr>
              </a:p>
            </p:txBody>
          </p:sp>
        </p:grpSp>
        <p:grpSp>
          <p:nvGrpSpPr>
            <p:cNvPr id="490" name="Google Shape;490;p20"/>
            <p:cNvGrpSpPr/>
            <p:nvPr/>
          </p:nvGrpSpPr>
          <p:grpSpPr>
            <a:xfrm>
              <a:off x="6306150" y="3597741"/>
              <a:ext cx="2061000" cy="852128"/>
              <a:chOff x="6306150" y="3597741"/>
              <a:chExt cx="2061000" cy="852128"/>
            </a:xfrm>
          </p:grpSpPr>
          <p:sp>
            <p:nvSpPr>
              <p:cNvPr id="491" name="Google Shape;491;p20"/>
              <p:cNvSpPr txBox="1"/>
              <p:nvPr/>
            </p:nvSpPr>
            <p:spPr>
              <a:xfrm>
                <a:off x="6306150" y="3597741"/>
                <a:ext cx="2061000" cy="273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2000">
                    <a:solidFill>
                      <a:schemeClr val="dk1"/>
                    </a:solidFill>
                    <a:latin typeface="Oswald"/>
                    <a:ea typeface="Oswald"/>
                    <a:cs typeface="Oswald"/>
                    <a:sym typeface="Oswald"/>
                  </a:rPr>
                  <a:t>Pluto</a:t>
                </a:r>
                <a:endParaRPr b="1" sz="2000">
                  <a:solidFill>
                    <a:schemeClr val="dk1"/>
                  </a:solidFill>
                  <a:latin typeface="Oswald"/>
                  <a:ea typeface="Oswald"/>
                  <a:cs typeface="Oswald"/>
                  <a:sym typeface="Oswald"/>
                </a:endParaRPr>
              </a:p>
            </p:txBody>
          </p:sp>
          <p:sp>
            <p:nvSpPr>
              <p:cNvPr id="492" name="Google Shape;492;p20"/>
              <p:cNvSpPr txBox="1"/>
              <p:nvPr/>
            </p:nvSpPr>
            <p:spPr>
              <a:xfrm>
                <a:off x="6306150" y="3816869"/>
                <a:ext cx="2061000" cy="633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a:solidFill>
                      <a:schemeClr val="dk1"/>
                    </a:solidFill>
                    <a:latin typeface="Montserrat"/>
                    <a:ea typeface="Montserrat"/>
                    <a:cs typeface="Montserrat"/>
                    <a:sym typeface="Montserrat"/>
                  </a:rPr>
                  <a:t>Pluto is considered a dwarf planet</a:t>
                </a:r>
                <a:endParaRPr>
                  <a:solidFill>
                    <a:schemeClr val="dk1"/>
                  </a:solidFill>
                  <a:latin typeface="Montserrat"/>
                  <a:ea typeface="Montserrat"/>
                  <a:cs typeface="Montserrat"/>
                  <a:sym typeface="Montserrat"/>
                </a:endParaRPr>
              </a:p>
            </p:txBody>
          </p:sp>
        </p:grpSp>
        <p:sp>
          <p:nvSpPr>
            <p:cNvPr id="493" name="Google Shape;493;p20"/>
            <p:cNvSpPr/>
            <p:nvPr/>
          </p:nvSpPr>
          <p:spPr>
            <a:xfrm>
              <a:off x="6306188" y="2741250"/>
              <a:ext cx="2061000" cy="472500"/>
            </a:xfrm>
            <a:prstGeom prst="roundRect">
              <a:avLst>
                <a:gd fmla="val 0" name="adj"/>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2000">
                  <a:solidFill>
                    <a:schemeClr val="dk2"/>
                  </a:solidFill>
                  <a:latin typeface="Oswald"/>
                  <a:ea typeface="Oswald"/>
                  <a:cs typeface="Oswald"/>
                  <a:sym typeface="Oswald"/>
                </a:rPr>
                <a:t>Hypothesis 3</a:t>
              </a:r>
              <a:endParaRPr b="1" sz="2000">
                <a:solidFill>
                  <a:schemeClr val="dk2"/>
                </a:solidFill>
                <a:latin typeface="Oswald"/>
                <a:ea typeface="Oswald"/>
                <a:cs typeface="Oswald"/>
                <a:sym typeface="Oswald"/>
              </a:endParaRPr>
            </a:p>
          </p:txBody>
        </p:sp>
      </p:grpSp>
      <p:cxnSp>
        <p:nvCxnSpPr>
          <p:cNvPr id="494" name="Google Shape;494;p20"/>
          <p:cNvCxnSpPr>
            <a:stCxn id="477" idx="2"/>
            <a:endCxn id="471" idx="0"/>
          </p:cNvCxnSpPr>
          <p:nvPr/>
        </p:nvCxnSpPr>
        <p:spPr>
          <a:xfrm flipH="1" rot="-5400000">
            <a:off x="1548475" y="2526188"/>
            <a:ext cx="429600" cy="600"/>
          </a:xfrm>
          <a:prstGeom prst="bentConnector3">
            <a:avLst>
              <a:gd fmla="val 49994" name="adj1"/>
            </a:avLst>
          </a:prstGeom>
          <a:noFill/>
          <a:ln cap="flat" cmpd="sng" w="19050">
            <a:solidFill>
              <a:schemeClr val="dk1"/>
            </a:solidFill>
            <a:prstDash val="solid"/>
            <a:round/>
            <a:headEnd len="med" w="med" type="none"/>
            <a:tailEnd len="med" w="med" type="none"/>
          </a:ln>
        </p:spPr>
      </p:cxnSp>
      <p:cxnSp>
        <p:nvCxnSpPr>
          <p:cNvPr id="495" name="Google Shape;495;p20"/>
          <p:cNvCxnSpPr>
            <a:stCxn id="471" idx="2"/>
            <a:endCxn id="473" idx="0"/>
          </p:cNvCxnSpPr>
          <p:nvPr/>
        </p:nvCxnSpPr>
        <p:spPr>
          <a:xfrm flipH="1" rot="-5400000">
            <a:off x="1566300" y="3410400"/>
            <a:ext cx="393900" cy="600"/>
          </a:xfrm>
          <a:prstGeom prst="bentConnector3">
            <a:avLst>
              <a:gd fmla="val 49988" name="adj1"/>
            </a:avLst>
          </a:prstGeom>
          <a:noFill/>
          <a:ln cap="flat" cmpd="sng" w="19050">
            <a:solidFill>
              <a:schemeClr val="dk1"/>
            </a:solidFill>
            <a:prstDash val="solid"/>
            <a:round/>
            <a:headEnd len="med" w="med" type="none"/>
            <a:tailEnd len="med" w="med" type="none"/>
          </a:ln>
        </p:spPr>
      </p:cxnSp>
      <p:cxnSp>
        <p:nvCxnSpPr>
          <p:cNvPr id="496" name="Google Shape;496;p20"/>
          <p:cNvCxnSpPr>
            <a:stCxn id="485" idx="2"/>
            <a:endCxn id="483" idx="0"/>
          </p:cNvCxnSpPr>
          <p:nvPr/>
        </p:nvCxnSpPr>
        <p:spPr>
          <a:xfrm flipH="1" rot="-5400000">
            <a:off x="4381287" y="3410400"/>
            <a:ext cx="393900" cy="600"/>
          </a:xfrm>
          <a:prstGeom prst="bentConnector3">
            <a:avLst>
              <a:gd fmla="val 49988" name="adj1"/>
            </a:avLst>
          </a:prstGeom>
          <a:noFill/>
          <a:ln cap="flat" cmpd="sng" w="19050">
            <a:solidFill>
              <a:schemeClr val="dk1"/>
            </a:solidFill>
            <a:prstDash val="solid"/>
            <a:round/>
            <a:headEnd len="med" w="med" type="none"/>
            <a:tailEnd len="med" w="med" type="none"/>
          </a:ln>
        </p:spPr>
      </p:cxnSp>
      <p:cxnSp>
        <p:nvCxnSpPr>
          <p:cNvPr id="497" name="Google Shape;497;p20"/>
          <p:cNvCxnSpPr>
            <a:stCxn id="485" idx="0"/>
            <a:endCxn id="481" idx="2"/>
          </p:cNvCxnSpPr>
          <p:nvPr/>
        </p:nvCxnSpPr>
        <p:spPr>
          <a:xfrm rot="-5400000">
            <a:off x="4363437" y="2526150"/>
            <a:ext cx="429600" cy="600"/>
          </a:xfrm>
          <a:prstGeom prst="bentConnector3">
            <a:avLst>
              <a:gd fmla="val 49995" name="adj1"/>
            </a:avLst>
          </a:prstGeom>
          <a:noFill/>
          <a:ln cap="flat" cmpd="sng" w="19050">
            <a:solidFill>
              <a:schemeClr val="dk1"/>
            </a:solidFill>
            <a:prstDash val="solid"/>
            <a:round/>
            <a:headEnd len="med" w="med" type="none"/>
            <a:tailEnd len="med" w="med" type="none"/>
          </a:ln>
        </p:spPr>
      </p:cxnSp>
      <p:cxnSp>
        <p:nvCxnSpPr>
          <p:cNvPr id="498" name="Google Shape;498;p20"/>
          <p:cNvCxnSpPr>
            <a:stCxn id="493" idx="2"/>
            <a:endCxn id="491" idx="0"/>
          </p:cNvCxnSpPr>
          <p:nvPr/>
        </p:nvCxnSpPr>
        <p:spPr>
          <a:xfrm flipH="1" rot="-5400000">
            <a:off x="7201238" y="3405450"/>
            <a:ext cx="384000" cy="600"/>
          </a:xfrm>
          <a:prstGeom prst="bentConnector3">
            <a:avLst>
              <a:gd fmla="val 50001" name="adj1"/>
            </a:avLst>
          </a:prstGeom>
          <a:noFill/>
          <a:ln cap="flat" cmpd="sng" w="19050">
            <a:solidFill>
              <a:schemeClr val="dk1"/>
            </a:solidFill>
            <a:prstDash val="solid"/>
            <a:round/>
            <a:headEnd len="med" w="med" type="none"/>
            <a:tailEnd len="med" w="med" type="none"/>
          </a:ln>
        </p:spPr>
      </p:cxnSp>
      <p:cxnSp>
        <p:nvCxnSpPr>
          <p:cNvPr id="499" name="Google Shape;499;p20"/>
          <p:cNvCxnSpPr>
            <a:stCxn id="493" idx="0"/>
            <a:endCxn id="489" idx="2"/>
          </p:cNvCxnSpPr>
          <p:nvPr/>
        </p:nvCxnSpPr>
        <p:spPr>
          <a:xfrm rot="-5400000">
            <a:off x="7178438" y="2526150"/>
            <a:ext cx="429600" cy="600"/>
          </a:xfrm>
          <a:prstGeom prst="bentConnector3">
            <a:avLst>
              <a:gd fmla="val 49998" name="adj1"/>
            </a:avLst>
          </a:prstGeom>
          <a:noFill/>
          <a:ln cap="flat" cmpd="sng" w="19050">
            <a:solidFill>
              <a:schemeClr val="dk1"/>
            </a:solidFill>
            <a:prstDash val="solid"/>
            <a:round/>
            <a:headEnd len="med" w="med" type="none"/>
            <a:tailEnd len="med" w="med" type="none"/>
          </a:ln>
        </p:spPr>
      </p:cxnSp>
      <p:cxnSp>
        <p:nvCxnSpPr>
          <p:cNvPr id="500" name="Google Shape;500;p20"/>
          <p:cNvCxnSpPr>
            <a:stCxn id="471" idx="3"/>
            <a:endCxn id="485" idx="1"/>
          </p:cNvCxnSpPr>
          <p:nvPr/>
        </p:nvCxnSpPr>
        <p:spPr>
          <a:xfrm>
            <a:off x="2793450" y="2977500"/>
            <a:ext cx="753900" cy="600"/>
          </a:xfrm>
          <a:prstGeom prst="bentConnector3">
            <a:avLst>
              <a:gd fmla="val 50006" name="adj1"/>
            </a:avLst>
          </a:prstGeom>
          <a:noFill/>
          <a:ln cap="flat" cmpd="sng" w="19050">
            <a:solidFill>
              <a:schemeClr val="dk1"/>
            </a:solidFill>
            <a:prstDash val="solid"/>
            <a:round/>
            <a:headEnd len="med" w="med" type="none"/>
            <a:tailEnd len="med" w="med" type="none"/>
          </a:ln>
        </p:spPr>
      </p:cxnSp>
      <p:cxnSp>
        <p:nvCxnSpPr>
          <p:cNvPr id="501" name="Google Shape;501;p20"/>
          <p:cNvCxnSpPr>
            <a:stCxn id="485" idx="3"/>
            <a:endCxn id="493" idx="1"/>
          </p:cNvCxnSpPr>
          <p:nvPr/>
        </p:nvCxnSpPr>
        <p:spPr>
          <a:xfrm>
            <a:off x="5608437" y="2977500"/>
            <a:ext cx="753900" cy="600"/>
          </a:xfrm>
          <a:prstGeom prst="bentConnector3">
            <a:avLst>
              <a:gd fmla="val 50007" name="adj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21"/>
          <p:cNvSpPr txBox="1"/>
          <p:nvPr>
            <p:ph type="title"/>
          </p:nvPr>
        </p:nvSpPr>
        <p:spPr>
          <a:xfrm>
            <a:off x="720000" y="570550"/>
            <a:ext cx="77034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International politics thesis infographics</a:t>
            </a:r>
            <a:endParaRPr/>
          </a:p>
        </p:txBody>
      </p:sp>
      <p:sp>
        <p:nvSpPr>
          <p:cNvPr id="507" name="Google Shape;507;p21"/>
          <p:cNvSpPr txBox="1"/>
          <p:nvPr/>
        </p:nvSpPr>
        <p:spPr>
          <a:xfrm rot="-5400000">
            <a:off x="-185700" y="2653725"/>
            <a:ext cx="2373600" cy="562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2000">
                <a:solidFill>
                  <a:schemeClr val="dk1"/>
                </a:solidFill>
                <a:latin typeface="Oswald"/>
                <a:ea typeface="Oswald"/>
                <a:cs typeface="Oswald"/>
                <a:sym typeface="Oswald"/>
              </a:rPr>
              <a:t>Literature review</a:t>
            </a:r>
            <a:endParaRPr b="1" sz="2000">
              <a:solidFill>
                <a:schemeClr val="dk1"/>
              </a:solidFill>
              <a:latin typeface="Oswald"/>
              <a:ea typeface="Oswald"/>
              <a:cs typeface="Oswald"/>
              <a:sym typeface="Oswald"/>
            </a:endParaRPr>
          </a:p>
        </p:txBody>
      </p:sp>
      <p:grpSp>
        <p:nvGrpSpPr>
          <p:cNvPr id="508" name="Google Shape;508;p21"/>
          <p:cNvGrpSpPr/>
          <p:nvPr/>
        </p:nvGrpSpPr>
        <p:grpSpPr>
          <a:xfrm>
            <a:off x="3013500" y="1359650"/>
            <a:ext cx="5410500" cy="3150350"/>
            <a:chOff x="3013500" y="1359650"/>
            <a:chExt cx="5410500" cy="3150350"/>
          </a:xfrm>
        </p:grpSpPr>
        <p:sp>
          <p:nvSpPr>
            <p:cNvPr id="509" name="Google Shape;509;p21"/>
            <p:cNvSpPr txBox="1"/>
            <p:nvPr/>
          </p:nvSpPr>
          <p:spPr>
            <a:xfrm>
              <a:off x="3013500" y="1359650"/>
              <a:ext cx="5410500" cy="930300"/>
            </a:xfrm>
            <a:prstGeom prst="rect">
              <a:avLst/>
            </a:prstGeom>
            <a:noFill/>
            <a:ln>
              <a:noFill/>
            </a:ln>
          </p:spPr>
          <p:txBody>
            <a:bodyPr anchorCtr="0" anchor="b"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Oswald"/>
                <a:buChar char="●"/>
              </a:pPr>
              <a:r>
                <a:rPr b="1" lang="en" sz="2000">
                  <a:solidFill>
                    <a:schemeClr val="dk1"/>
                  </a:solidFill>
                  <a:latin typeface="Oswald"/>
                  <a:ea typeface="Oswald"/>
                  <a:cs typeface="Oswald"/>
                  <a:sym typeface="Oswald"/>
                </a:rPr>
                <a:t>Author (Year). </a:t>
              </a:r>
              <a:r>
                <a:rPr b="1" i="1" lang="en" sz="2000">
                  <a:solidFill>
                    <a:schemeClr val="dk1"/>
                  </a:solidFill>
                  <a:latin typeface="Oswald"/>
                  <a:ea typeface="Oswald"/>
                  <a:cs typeface="Oswald"/>
                  <a:sym typeface="Oswald"/>
                </a:rPr>
                <a:t>Title</a:t>
              </a:r>
              <a:r>
                <a:rPr b="1" lang="en" sz="2000">
                  <a:solidFill>
                    <a:schemeClr val="dk1"/>
                  </a:solidFill>
                  <a:latin typeface="Oswald"/>
                  <a:ea typeface="Oswald"/>
                  <a:cs typeface="Oswald"/>
                  <a:sym typeface="Oswald"/>
                </a:rPr>
                <a:t>.</a:t>
              </a:r>
              <a:r>
                <a:rPr b="1" lang="en" sz="2000">
                  <a:solidFill>
                    <a:schemeClr val="dk1"/>
                  </a:solidFill>
                  <a:latin typeface="Oswald"/>
                  <a:ea typeface="Oswald"/>
                  <a:cs typeface="Oswald"/>
                  <a:sym typeface="Oswald"/>
                </a:rPr>
                <a:t> Publisher</a:t>
              </a:r>
              <a:endParaRPr b="1">
                <a:solidFill>
                  <a:schemeClr val="dk1"/>
                </a:solidFill>
                <a:latin typeface="Oswald"/>
                <a:ea typeface="Oswald"/>
                <a:cs typeface="Oswald"/>
                <a:sym typeface="Oswald"/>
              </a:endParaRPr>
            </a:p>
            <a:p>
              <a:pPr indent="-317500" lvl="1" marL="914400" rtl="0" algn="l">
                <a:lnSpc>
                  <a:spcPct val="115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Mercury is the closest planet to the Sun and the smallest one in the Solar System</a:t>
              </a:r>
              <a:endParaRPr>
                <a:solidFill>
                  <a:schemeClr val="dk1"/>
                </a:solidFill>
                <a:latin typeface="Montserrat"/>
                <a:ea typeface="Montserrat"/>
                <a:cs typeface="Montserrat"/>
                <a:sym typeface="Montserrat"/>
              </a:endParaRPr>
            </a:p>
          </p:txBody>
        </p:sp>
        <p:sp>
          <p:nvSpPr>
            <p:cNvPr id="510" name="Google Shape;510;p21"/>
            <p:cNvSpPr txBox="1"/>
            <p:nvPr/>
          </p:nvSpPr>
          <p:spPr>
            <a:xfrm>
              <a:off x="3013500" y="2469675"/>
              <a:ext cx="5410500" cy="930300"/>
            </a:xfrm>
            <a:prstGeom prst="rect">
              <a:avLst/>
            </a:prstGeom>
            <a:noFill/>
            <a:ln>
              <a:noFill/>
            </a:ln>
          </p:spPr>
          <p:txBody>
            <a:bodyPr anchorCtr="0" anchor="b"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Oswald"/>
                <a:buChar char="●"/>
              </a:pPr>
              <a:r>
                <a:rPr b="1" lang="en" sz="2000">
                  <a:solidFill>
                    <a:schemeClr val="dk1"/>
                  </a:solidFill>
                  <a:latin typeface="Oswald"/>
                  <a:ea typeface="Oswald"/>
                  <a:cs typeface="Oswald"/>
                  <a:sym typeface="Oswald"/>
                </a:rPr>
                <a:t>Author (Year). </a:t>
              </a:r>
              <a:r>
                <a:rPr b="1" i="1" lang="en" sz="2000">
                  <a:solidFill>
                    <a:schemeClr val="dk1"/>
                  </a:solidFill>
                  <a:latin typeface="Oswald"/>
                  <a:ea typeface="Oswald"/>
                  <a:cs typeface="Oswald"/>
                  <a:sym typeface="Oswald"/>
                </a:rPr>
                <a:t>Title</a:t>
              </a:r>
              <a:r>
                <a:rPr b="1" lang="en" sz="2000">
                  <a:solidFill>
                    <a:schemeClr val="dk1"/>
                  </a:solidFill>
                  <a:latin typeface="Oswald"/>
                  <a:ea typeface="Oswald"/>
                  <a:cs typeface="Oswald"/>
                  <a:sym typeface="Oswald"/>
                </a:rPr>
                <a:t>. Publisher</a:t>
              </a:r>
              <a:endParaRPr b="1">
                <a:solidFill>
                  <a:schemeClr val="dk1"/>
                </a:solidFill>
                <a:latin typeface="Oswald"/>
                <a:ea typeface="Oswald"/>
                <a:cs typeface="Oswald"/>
                <a:sym typeface="Oswald"/>
              </a:endParaRPr>
            </a:p>
            <a:p>
              <a:pPr indent="-317500" lvl="1" marL="914400" rtl="0" algn="l">
                <a:lnSpc>
                  <a:spcPct val="115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Mars is full of iron oxide dust, which gives the planet its reddish cast</a:t>
              </a:r>
              <a:endParaRPr>
                <a:solidFill>
                  <a:schemeClr val="dk1"/>
                </a:solidFill>
                <a:latin typeface="Montserrat"/>
                <a:ea typeface="Montserrat"/>
                <a:cs typeface="Montserrat"/>
                <a:sym typeface="Montserrat"/>
              </a:endParaRPr>
            </a:p>
          </p:txBody>
        </p:sp>
        <p:sp>
          <p:nvSpPr>
            <p:cNvPr id="511" name="Google Shape;511;p21"/>
            <p:cNvSpPr txBox="1"/>
            <p:nvPr/>
          </p:nvSpPr>
          <p:spPr>
            <a:xfrm>
              <a:off x="3013500" y="3579700"/>
              <a:ext cx="5410500" cy="930300"/>
            </a:xfrm>
            <a:prstGeom prst="rect">
              <a:avLst/>
            </a:prstGeom>
            <a:noFill/>
            <a:ln>
              <a:noFill/>
            </a:ln>
          </p:spPr>
          <p:txBody>
            <a:bodyPr anchorCtr="0" anchor="b"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Oswald"/>
                <a:buChar char="●"/>
              </a:pPr>
              <a:r>
                <a:rPr b="1" lang="en" sz="2000">
                  <a:solidFill>
                    <a:schemeClr val="dk1"/>
                  </a:solidFill>
                  <a:latin typeface="Oswald"/>
                  <a:ea typeface="Oswald"/>
                  <a:cs typeface="Oswald"/>
                  <a:sym typeface="Oswald"/>
                </a:rPr>
                <a:t>Author (Year). </a:t>
              </a:r>
              <a:r>
                <a:rPr b="1" i="1" lang="en" sz="2000">
                  <a:solidFill>
                    <a:schemeClr val="dk1"/>
                  </a:solidFill>
                  <a:latin typeface="Oswald"/>
                  <a:ea typeface="Oswald"/>
                  <a:cs typeface="Oswald"/>
                  <a:sym typeface="Oswald"/>
                </a:rPr>
                <a:t>Title</a:t>
              </a:r>
              <a:r>
                <a:rPr b="1" lang="en" sz="2000">
                  <a:solidFill>
                    <a:schemeClr val="dk1"/>
                  </a:solidFill>
                  <a:latin typeface="Oswald"/>
                  <a:ea typeface="Oswald"/>
                  <a:cs typeface="Oswald"/>
                  <a:sym typeface="Oswald"/>
                </a:rPr>
                <a:t>. Publisher</a:t>
              </a:r>
              <a:endParaRPr b="1">
                <a:solidFill>
                  <a:schemeClr val="dk1"/>
                </a:solidFill>
                <a:latin typeface="Oswald"/>
                <a:ea typeface="Oswald"/>
                <a:cs typeface="Oswald"/>
                <a:sym typeface="Oswald"/>
              </a:endParaRPr>
            </a:p>
            <a:p>
              <a:pPr indent="-317500" lvl="1" marL="914400" rtl="0" algn="l">
                <a:lnSpc>
                  <a:spcPct val="115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Jupiter is a gas giant and the biggest planet in the Solar System</a:t>
              </a:r>
              <a:endParaRPr>
                <a:solidFill>
                  <a:schemeClr val="dk1"/>
                </a:solidFill>
                <a:latin typeface="Montserrat"/>
                <a:ea typeface="Montserrat"/>
                <a:cs typeface="Montserrat"/>
                <a:sym typeface="Montserrat"/>
              </a:endParaRPr>
            </a:p>
          </p:txBody>
        </p:sp>
      </p:grpSp>
      <p:sp>
        <p:nvSpPr>
          <p:cNvPr id="512" name="Google Shape;512;p21"/>
          <p:cNvSpPr/>
          <p:nvPr/>
        </p:nvSpPr>
        <p:spPr>
          <a:xfrm>
            <a:off x="1650138" y="2437125"/>
            <a:ext cx="995400" cy="995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13" name="Google Shape;513;p21"/>
          <p:cNvCxnSpPr>
            <a:stCxn id="509" idx="1"/>
            <a:endCxn id="512" idx="0"/>
          </p:cNvCxnSpPr>
          <p:nvPr/>
        </p:nvCxnSpPr>
        <p:spPr>
          <a:xfrm flipH="1">
            <a:off x="2147700" y="1824800"/>
            <a:ext cx="865800" cy="612300"/>
          </a:xfrm>
          <a:prstGeom prst="bentConnector2">
            <a:avLst/>
          </a:prstGeom>
          <a:noFill/>
          <a:ln cap="flat" cmpd="sng" w="19050">
            <a:solidFill>
              <a:schemeClr val="dk1"/>
            </a:solidFill>
            <a:prstDash val="solid"/>
            <a:round/>
            <a:headEnd len="med" w="med" type="none"/>
            <a:tailEnd len="med" w="med" type="none"/>
          </a:ln>
        </p:spPr>
      </p:cxnSp>
      <p:cxnSp>
        <p:nvCxnSpPr>
          <p:cNvPr id="514" name="Google Shape;514;p21"/>
          <p:cNvCxnSpPr>
            <a:stCxn id="512" idx="2"/>
            <a:endCxn id="511" idx="1"/>
          </p:cNvCxnSpPr>
          <p:nvPr/>
        </p:nvCxnSpPr>
        <p:spPr>
          <a:xfrm flipH="1" rot="-5400000">
            <a:off x="2274588" y="3305775"/>
            <a:ext cx="612300" cy="865800"/>
          </a:xfrm>
          <a:prstGeom prst="bentConnector2">
            <a:avLst/>
          </a:prstGeom>
          <a:noFill/>
          <a:ln cap="flat" cmpd="sng" w="19050">
            <a:solidFill>
              <a:schemeClr val="dk1"/>
            </a:solidFill>
            <a:prstDash val="solid"/>
            <a:round/>
            <a:headEnd len="med" w="med" type="none"/>
            <a:tailEnd len="med" w="med" type="none"/>
          </a:ln>
        </p:spPr>
      </p:cxnSp>
      <p:cxnSp>
        <p:nvCxnSpPr>
          <p:cNvPr id="515" name="Google Shape;515;p21"/>
          <p:cNvCxnSpPr>
            <a:stCxn id="512" idx="3"/>
            <a:endCxn id="510" idx="1"/>
          </p:cNvCxnSpPr>
          <p:nvPr/>
        </p:nvCxnSpPr>
        <p:spPr>
          <a:xfrm>
            <a:off x="2645538" y="2934825"/>
            <a:ext cx="368100" cy="600"/>
          </a:xfrm>
          <a:prstGeom prst="bentConnector3">
            <a:avLst>
              <a:gd fmla="val 49981" name="adj1"/>
            </a:avLst>
          </a:prstGeom>
          <a:noFill/>
          <a:ln cap="flat" cmpd="sng" w="19050">
            <a:solidFill>
              <a:schemeClr val="dk1"/>
            </a:solidFill>
            <a:prstDash val="solid"/>
            <a:round/>
            <a:headEnd len="med" w="med" type="none"/>
            <a:tailEnd len="med" w="med" type="none"/>
          </a:ln>
        </p:spPr>
      </p:cxnSp>
      <p:cxnSp>
        <p:nvCxnSpPr>
          <p:cNvPr id="516" name="Google Shape;516;p21"/>
          <p:cNvCxnSpPr>
            <a:stCxn id="507" idx="2"/>
            <a:endCxn id="512" idx="1"/>
          </p:cNvCxnSpPr>
          <p:nvPr/>
        </p:nvCxnSpPr>
        <p:spPr>
          <a:xfrm>
            <a:off x="1282200" y="2934825"/>
            <a:ext cx="367800" cy="600"/>
          </a:xfrm>
          <a:prstGeom prst="bentConnector3">
            <a:avLst>
              <a:gd fmla="val 50019" name="adj1"/>
            </a:avLst>
          </a:prstGeom>
          <a:noFill/>
          <a:ln cap="flat" cmpd="sng" w="19050">
            <a:solidFill>
              <a:schemeClr val="dk1"/>
            </a:solidFill>
            <a:prstDash val="solid"/>
            <a:round/>
            <a:headEnd len="med" w="med" type="none"/>
            <a:tailEnd len="med" w="med" type="none"/>
          </a:ln>
        </p:spPr>
      </p:cxnSp>
      <p:grpSp>
        <p:nvGrpSpPr>
          <p:cNvPr id="517" name="Google Shape;517;p21"/>
          <p:cNvGrpSpPr/>
          <p:nvPr/>
        </p:nvGrpSpPr>
        <p:grpSpPr>
          <a:xfrm>
            <a:off x="1961874" y="2765466"/>
            <a:ext cx="371814" cy="338690"/>
            <a:chOff x="-40745125" y="3632900"/>
            <a:chExt cx="318225" cy="289875"/>
          </a:xfrm>
        </p:grpSpPr>
        <p:sp>
          <p:nvSpPr>
            <p:cNvPr id="518" name="Google Shape;518;p21"/>
            <p:cNvSpPr/>
            <p:nvPr/>
          </p:nvSpPr>
          <p:spPr>
            <a:xfrm>
              <a:off x="-40745125" y="3632900"/>
              <a:ext cx="300125" cy="82725"/>
            </a:xfrm>
            <a:custGeom>
              <a:rect b="b" l="l" r="r" t="t"/>
              <a:pathLst>
                <a:path extrusionOk="0" h="3309" w="12005">
                  <a:moveTo>
                    <a:pt x="1671" y="0"/>
                  </a:moveTo>
                  <a:cubicBezTo>
                    <a:pt x="757" y="0"/>
                    <a:pt x="1" y="757"/>
                    <a:pt x="1" y="1670"/>
                  </a:cubicBezTo>
                  <a:cubicBezTo>
                    <a:pt x="1" y="2552"/>
                    <a:pt x="757" y="3308"/>
                    <a:pt x="1671" y="3308"/>
                  </a:cubicBezTo>
                  <a:lnTo>
                    <a:pt x="11469" y="3308"/>
                  </a:lnTo>
                  <a:cubicBezTo>
                    <a:pt x="11815" y="3308"/>
                    <a:pt x="12004" y="2930"/>
                    <a:pt x="11784" y="2647"/>
                  </a:cubicBezTo>
                  <a:cubicBezTo>
                    <a:pt x="11595" y="2363"/>
                    <a:pt x="11469" y="2017"/>
                    <a:pt x="11469" y="1670"/>
                  </a:cubicBezTo>
                  <a:cubicBezTo>
                    <a:pt x="11469" y="1292"/>
                    <a:pt x="11595" y="946"/>
                    <a:pt x="11784" y="662"/>
                  </a:cubicBezTo>
                  <a:cubicBezTo>
                    <a:pt x="11973" y="410"/>
                    <a:pt x="11784" y="0"/>
                    <a:pt x="114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1"/>
            <p:cNvSpPr/>
            <p:nvPr/>
          </p:nvSpPr>
          <p:spPr>
            <a:xfrm>
              <a:off x="-40508050" y="3736075"/>
              <a:ext cx="21300" cy="82725"/>
            </a:xfrm>
            <a:custGeom>
              <a:rect b="b" l="l" r="r" t="t"/>
              <a:pathLst>
                <a:path extrusionOk="0" h="3309" w="852">
                  <a:moveTo>
                    <a:pt x="1" y="1"/>
                  </a:moveTo>
                  <a:lnTo>
                    <a:pt x="1" y="3309"/>
                  </a:lnTo>
                  <a:lnTo>
                    <a:pt x="852" y="3309"/>
                  </a:lnTo>
                  <a:lnTo>
                    <a:pt x="85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1"/>
            <p:cNvSpPr/>
            <p:nvPr/>
          </p:nvSpPr>
          <p:spPr>
            <a:xfrm>
              <a:off x="-40466300" y="3736875"/>
              <a:ext cx="39400" cy="82725"/>
            </a:xfrm>
            <a:custGeom>
              <a:rect b="b" l="l" r="r" t="t"/>
              <a:pathLst>
                <a:path extrusionOk="0" h="3309" w="1576">
                  <a:moveTo>
                    <a:pt x="1" y="0"/>
                  </a:moveTo>
                  <a:lnTo>
                    <a:pt x="1" y="3308"/>
                  </a:lnTo>
                  <a:lnTo>
                    <a:pt x="1198" y="3308"/>
                  </a:lnTo>
                  <a:cubicBezTo>
                    <a:pt x="1387" y="3277"/>
                    <a:pt x="1576" y="3088"/>
                    <a:pt x="1576" y="2899"/>
                  </a:cubicBezTo>
                  <a:lnTo>
                    <a:pt x="1576" y="410"/>
                  </a:lnTo>
                  <a:cubicBezTo>
                    <a:pt x="1576" y="158"/>
                    <a:pt x="1387" y="0"/>
                    <a:pt x="11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1"/>
            <p:cNvSpPr/>
            <p:nvPr/>
          </p:nvSpPr>
          <p:spPr>
            <a:xfrm>
              <a:off x="-40723050" y="3736075"/>
              <a:ext cx="194550" cy="82725"/>
            </a:xfrm>
            <a:custGeom>
              <a:rect b="b" l="l" r="r" t="t"/>
              <a:pathLst>
                <a:path extrusionOk="0" h="3309" w="7782">
                  <a:moveTo>
                    <a:pt x="441" y="1"/>
                  </a:moveTo>
                  <a:cubicBezTo>
                    <a:pt x="189" y="1"/>
                    <a:pt x="0" y="221"/>
                    <a:pt x="0" y="442"/>
                  </a:cubicBezTo>
                  <a:lnTo>
                    <a:pt x="0" y="2931"/>
                  </a:lnTo>
                  <a:cubicBezTo>
                    <a:pt x="0" y="3151"/>
                    <a:pt x="189" y="3309"/>
                    <a:pt x="441" y="3309"/>
                  </a:cubicBezTo>
                  <a:lnTo>
                    <a:pt x="7782" y="3309"/>
                  </a:lnTo>
                  <a:lnTo>
                    <a:pt x="778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1"/>
            <p:cNvSpPr/>
            <p:nvPr/>
          </p:nvSpPr>
          <p:spPr>
            <a:xfrm>
              <a:off x="-40681325" y="3839250"/>
              <a:ext cx="21300" cy="82725"/>
            </a:xfrm>
            <a:custGeom>
              <a:rect b="b" l="l" r="r" t="t"/>
              <a:pathLst>
                <a:path extrusionOk="0" h="3309" w="852">
                  <a:moveTo>
                    <a:pt x="1" y="1"/>
                  </a:moveTo>
                  <a:lnTo>
                    <a:pt x="1" y="3309"/>
                  </a:lnTo>
                  <a:lnTo>
                    <a:pt x="851" y="3309"/>
                  </a:lnTo>
                  <a:lnTo>
                    <a:pt x="85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1"/>
            <p:cNvSpPr/>
            <p:nvPr/>
          </p:nvSpPr>
          <p:spPr>
            <a:xfrm>
              <a:off x="-40639575" y="3840825"/>
              <a:ext cx="190625" cy="81950"/>
            </a:xfrm>
            <a:custGeom>
              <a:rect b="b" l="l" r="r" t="t"/>
              <a:pathLst>
                <a:path extrusionOk="0" h="3278" w="7625">
                  <a:moveTo>
                    <a:pt x="1" y="1"/>
                  </a:moveTo>
                  <a:lnTo>
                    <a:pt x="1" y="3277"/>
                  </a:lnTo>
                  <a:lnTo>
                    <a:pt x="7247" y="3277"/>
                  </a:lnTo>
                  <a:cubicBezTo>
                    <a:pt x="7467" y="3277"/>
                    <a:pt x="7625" y="3057"/>
                    <a:pt x="7625" y="2868"/>
                  </a:cubicBezTo>
                  <a:lnTo>
                    <a:pt x="7625" y="379"/>
                  </a:lnTo>
                  <a:cubicBezTo>
                    <a:pt x="7625" y="158"/>
                    <a:pt x="7436" y="1"/>
                    <a:pt x="72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1"/>
            <p:cNvSpPr/>
            <p:nvPr/>
          </p:nvSpPr>
          <p:spPr>
            <a:xfrm>
              <a:off x="-40745125" y="3840050"/>
              <a:ext cx="43350" cy="82725"/>
            </a:xfrm>
            <a:custGeom>
              <a:rect b="b" l="l" r="r" t="t"/>
              <a:pathLst>
                <a:path extrusionOk="0" h="3309" w="1734">
                  <a:moveTo>
                    <a:pt x="442" y="0"/>
                  </a:moveTo>
                  <a:cubicBezTo>
                    <a:pt x="190" y="0"/>
                    <a:pt x="1" y="189"/>
                    <a:pt x="1" y="378"/>
                  </a:cubicBezTo>
                  <a:lnTo>
                    <a:pt x="1" y="2867"/>
                  </a:lnTo>
                  <a:cubicBezTo>
                    <a:pt x="1" y="3088"/>
                    <a:pt x="190" y="3308"/>
                    <a:pt x="442" y="3308"/>
                  </a:cubicBezTo>
                  <a:lnTo>
                    <a:pt x="1734" y="3308"/>
                  </a:lnTo>
                  <a:lnTo>
                    <a:pt x="17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22"/>
          <p:cNvSpPr txBox="1"/>
          <p:nvPr>
            <p:ph type="title"/>
          </p:nvPr>
        </p:nvSpPr>
        <p:spPr>
          <a:xfrm>
            <a:off x="720000" y="570550"/>
            <a:ext cx="77034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International politics thesis infographics</a:t>
            </a:r>
            <a:endParaRPr/>
          </a:p>
        </p:txBody>
      </p:sp>
      <p:grpSp>
        <p:nvGrpSpPr>
          <p:cNvPr id="530" name="Google Shape;530;p22"/>
          <p:cNvGrpSpPr/>
          <p:nvPr/>
        </p:nvGrpSpPr>
        <p:grpSpPr>
          <a:xfrm>
            <a:off x="720000" y="1267163"/>
            <a:ext cx="2286000" cy="3194200"/>
            <a:chOff x="720000" y="1267163"/>
            <a:chExt cx="2286000" cy="3194200"/>
          </a:xfrm>
        </p:grpSpPr>
        <p:sp>
          <p:nvSpPr>
            <p:cNvPr id="531" name="Google Shape;531;p22"/>
            <p:cNvSpPr txBox="1"/>
            <p:nvPr/>
          </p:nvSpPr>
          <p:spPr>
            <a:xfrm>
              <a:off x="720000" y="1267163"/>
              <a:ext cx="2286000" cy="457200"/>
            </a:xfrm>
            <a:prstGeom prst="rect">
              <a:avLst/>
            </a:prstGeom>
            <a:noFill/>
            <a:ln>
              <a:noFill/>
            </a:ln>
          </p:spPr>
          <p:txBody>
            <a:bodyPr anchorCtr="0" anchor="ctr" bIns="0" lIns="0" spcFirstLastPara="1" rIns="0" wrap="square" tIns="45700">
              <a:noAutofit/>
            </a:bodyPr>
            <a:lstStyle/>
            <a:p>
              <a:pPr indent="0" lvl="0" marL="0" marR="0" rtl="0" algn="ctr">
                <a:lnSpc>
                  <a:spcPct val="100000"/>
                </a:lnSpc>
                <a:spcBef>
                  <a:spcPts val="0"/>
                </a:spcBef>
                <a:spcAft>
                  <a:spcPts val="0"/>
                </a:spcAft>
                <a:buNone/>
              </a:pPr>
              <a:r>
                <a:rPr b="1" lang="en" sz="2000">
                  <a:solidFill>
                    <a:schemeClr val="dk1"/>
                  </a:solidFill>
                  <a:latin typeface="Oswald"/>
                  <a:ea typeface="Oswald"/>
                  <a:cs typeface="Oswald"/>
                  <a:sym typeface="Oswald"/>
                </a:rPr>
                <a:t>Mercury</a:t>
              </a:r>
              <a:endParaRPr b="1" sz="2000">
                <a:solidFill>
                  <a:schemeClr val="dk1"/>
                </a:solidFill>
                <a:latin typeface="Oswald"/>
                <a:ea typeface="Oswald"/>
                <a:cs typeface="Oswald"/>
                <a:sym typeface="Oswald"/>
              </a:endParaRPr>
            </a:p>
          </p:txBody>
        </p:sp>
        <p:sp>
          <p:nvSpPr>
            <p:cNvPr id="532" name="Google Shape;532;p22"/>
            <p:cNvSpPr txBox="1"/>
            <p:nvPr/>
          </p:nvSpPr>
          <p:spPr>
            <a:xfrm>
              <a:off x="720000" y="3638463"/>
              <a:ext cx="2286000" cy="8229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a:solidFill>
                    <a:schemeClr val="dk1"/>
                  </a:solidFill>
                  <a:latin typeface="Montserrat"/>
                  <a:ea typeface="Montserrat"/>
                  <a:cs typeface="Montserrat"/>
                  <a:sym typeface="Montserrat"/>
                </a:rPr>
                <a:t>Mercury is  the closest planet to the Sun and the smallest one</a:t>
              </a:r>
              <a:endParaRPr>
                <a:solidFill>
                  <a:schemeClr val="dk1"/>
                </a:solidFill>
                <a:latin typeface="Montserrat"/>
                <a:ea typeface="Montserrat"/>
                <a:cs typeface="Montserrat"/>
                <a:sym typeface="Montserrat"/>
              </a:endParaRPr>
            </a:p>
          </p:txBody>
        </p:sp>
        <p:sp>
          <p:nvSpPr>
            <p:cNvPr id="533" name="Google Shape;533;p22"/>
            <p:cNvSpPr txBox="1"/>
            <p:nvPr/>
          </p:nvSpPr>
          <p:spPr>
            <a:xfrm>
              <a:off x="720000" y="3181275"/>
              <a:ext cx="2286000" cy="457200"/>
            </a:xfrm>
            <a:prstGeom prst="rect">
              <a:avLst/>
            </a:prstGeom>
            <a:noFill/>
            <a:ln>
              <a:noFill/>
            </a:ln>
          </p:spPr>
          <p:txBody>
            <a:bodyPr anchorCtr="0" anchor="ctr" bIns="0" lIns="0" spcFirstLastPara="1" rIns="0" wrap="square" tIns="45700">
              <a:noAutofit/>
            </a:bodyPr>
            <a:lstStyle/>
            <a:p>
              <a:pPr indent="0" lvl="0" marL="0" marR="0" rtl="0" algn="ctr">
                <a:lnSpc>
                  <a:spcPct val="100000"/>
                </a:lnSpc>
                <a:spcBef>
                  <a:spcPts val="0"/>
                </a:spcBef>
                <a:spcAft>
                  <a:spcPts val="0"/>
                </a:spcAft>
                <a:buNone/>
              </a:pPr>
              <a:r>
                <a:rPr b="1" lang="en" sz="2000">
                  <a:solidFill>
                    <a:schemeClr val="dk1"/>
                  </a:solidFill>
                  <a:latin typeface="Oswald"/>
                  <a:ea typeface="Oswald"/>
                  <a:cs typeface="Oswald"/>
                  <a:sym typeface="Oswald"/>
                </a:rPr>
                <a:t>30%</a:t>
              </a:r>
              <a:endParaRPr b="1" sz="2000">
                <a:solidFill>
                  <a:schemeClr val="dk1"/>
                </a:solidFill>
                <a:latin typeface="Oswald"/>
                <a:ea typeface="Oswald"/>
                <a:cs typeface="Oswald"/>
                <a:sym typeface="Oswald"/>
              </a:endParaRPr>
            </a:p>
          </p:txBody>
        </p:sp>
      </p:grpSp>
      <p:grpSp>
        <p:nvGrpSpPr>
          <p:cNvPr id="534" name="Google Shape;534;p22"/>
          <p:cNvGrpSpPr/>
          <p:nvPr/>
        </p:nvGrpSpPr>
        <p:grpSpPr>
          <a:xfrm>
            <a:off x="3416400" y="1267163"/>
            <a:ext cx="2286000" cy="3194200"/>
            <a:chOff x="3416400" y="1267163"/>
            <a:chExt cx="2286000" cy="3194200"/>
          </a:xfrm>
        </p:grpSpPr>
        <p:sp>
          <p:nvSpPr>
            <p:cNvPr id="535" name="Google Shape;535;p22"/>
            <p:cNvSpPr txBox="1"/>
            <p:nvPr/>
          </p:nvSpPr>
          <p:spPr>
            <a:xfrm>
              <a:off x="3416400" y="1267163"/>
              <a:ext cx="2286000" cy="457200"/>
            </a:xfrm>
            <a:prstGeom prst="rect">
              <a:avLst/>
            </a:prstGeom>
            <a:noFill/>
            <a:ln>
              <a:noFill/>
            </a:ln>
          </p:spPr>
          <p:txBody>
            <a:bodyPr anchorCtr="0" anchor="ctr" bIns="0" lIns="0" spcFirstLastPara="1" rIns="0" wrap="square" tIns="45700">
              <a:noAutofit/>
            </a:bodyPr>
            <a:lstStyle/>
            <a:p>
              <a:pPr indent="0" lvl="0" marL="0" marR="0" rtl="0" algn="ctr">
                <a:lnSpc>
                  <a:spcPct val="100000"/>
                </a:lnSpc>
                <a:spcBef>
                  <a:spcPts val="0"/>
                </a:spcBef>
                <a:spcAft>
                  <a:spcPts val="0"/>
                </a:spcAft>
                <a:buNone/>
              </a:pPr>
              <a:r>
                <a:rPr b="1" lang="en" sz="2000">
                  <a:solidFill>
                    <a:schemeClr val="dk1"/>
                  </a:solidFill>
                  <a:latin typeface="Oswald"/>
                  <a:ea typeface="Oswald"/>
                  <a:cs typeface="Oswald"/>
                  <a:sym typeface="Oswald"/>
                </a:rPr>
                <a:t>Venus</a:t>
              </a:r>
              <a:endParaRPr b="1" sz="2000">
                <a:solidFill>
                  <a:schemeClr val="dk1"/>
                </a:solidFill>
                <a:latin typeface="Oswald"/>
                <a:ea typeface="Oswald"/>
                <a:cs typeface="Oswald"/>
                <a:sym typeface="Oswald"/>
              </a:endParaRPr>
            </a:p>
          </p:txBody>
        </p:sp>
        <p:sp>
          <p:nvSpPr>
            <p:cNvPr id="536" name="Google Shape;536;p22"/>
            <p:cNvSpPr txBox="1"/>
            <p:nvPr/>
          </p:nvSpPr>
          <p:spPr>
            <a:xfrm>
              <a:off x="3416400" y="3638463"/>
              <a:ext cx="2286000" cy="8229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a:solidFill>
                    <a:schemeClr val="dk1"/>
                  </a:solidFill>
                  <a:latin typeface="Montserrat"/>
                  <a:ea typeface="Montserrat"/>
                  <a:cs typeface="Montserrat"/>
                  <a:sym typeface="Montserrat"/>
                </a:rPr>
                <a:t>Venus has a beautiful name, but also very high temperatures</a:t>
              </a:r>
              <a:endParaRPr>
                <a:solidFill>
                  <a:schemeClr val="dk1"/>
                </a:solidFill>
                <a:latin typeface="Montserrat"/>
                <a:ea typeface="Montserrat"/>
                <a:cs typeface="Montserrat"/>
                <a:sym typeface="Montserrat"/>
              </a:endParaRPr>
            </a:p>
          </p:txBody>
        </p:sp>
        <p:sp>
          <p:nvSpPr>
            <p:cNvPr id="537" name="Google Shape;537;p22"/>
            <p:cNvSpPr txBox="1"/>
            <p:nvPr/>
          </p:nvSpPr>
          <p:spPr>
            <a:xfrm>
              <a:off x="3416400" y="3181275"/>
              <a:ext cx="2286000" cy="457200"/>
            </a:xfrm>
            <a:prstGeom prst="rect">
              <a:avLst/>
            </a:prstGeom>
            <a:noFill/>
            <a:ln>
              <a:noFill/>
            </a:ln>
          </p:spPr>
          <p:txBody>
            <a:bodyPr anchorCtr="0" anchor="ctr" bIns="0" lIns="0" spcFirstLastPara="1" rIns="0" wrap="square" tIns="45700">
              <a:noAutofit/>
            </a:bodyPr>
            <a:lstStyle/>
            <a:p>
              <a:pPr indent="0" lvl="0" marL="0" marR="0" rtl="0" algn="ctr">
                <a:lnSpc>
                  <a:spcPct val="100000"/>
                </a:lnSpc>
                <a:spcBef>
                  <a:spcPts val="0"/>
                </a:spcBef>
                <a:spcAft>
                  <a:spcPts val="0"/>
                </a:spcAft>
                <a:buNone/>
              </a:pPr>
              <a:r>
                <a:rPr b="1" lang="en" sz="2000">
                  <a:solidFill>
                    <a:schemeClr val="dk1"/>
                  </a:solidFill>
                  <a:latin typeface="Oswald"/>
                  <a:ea typeface="Oswald"/>
                  <a:cs typeface="Oswald"/>
                  <a:sym typeface="Oswald"/>
                </a:rPr>
                <a:t>45%</a:t>
              </a:r>
              <a:endParaRPr b="1" sz="2000">
                <a:solidFill>
                  <a:schemeClr val="dk1"/>
                </a:solidFill>
                <a:latin typeface="Oswald"/>
                <a:ea typeface="Oswald"/>
                <a:cs typeface="Oswald"/>
                <a:sym typeface="Oswald"/>
              </a:endParaRPr>
            </a:p>
          </p:txBody>
        </p:sp>
      </p:grpSp>
      <p:grpSp>
        <p:nvGrpSpPr>
          <p:cNvPr id="538" name="Google Shape;538;p22"/>
          <p:cNvGrpSpPr/>
          <p:nvPr/>
        </p:nvGrpSpPr>
        <p:grpSpPr>
          <a:xfrm>
            <a:off x="6138000" y="1267138"/>
            <a:ext cx="2286000" cy="3194200"/>
            <a:chOff x="6138000" y="1267138"/>
            <a:chExt cx="2286000" cy="3194200"/>
          </a:xfrm>
        </p:grpSpPr>
        <p:sp>
          <p:nvSpPr>
            <p:cNvPr id="539" name="Google Shape;539;p22"/>
            <p:cNvSpPr txBox="1"/>
            <p:nvPr/>
          </p:nvSpPr>
          <p:spPr>
            <a:xfrm>
              <a:off x="6138000" y="1267138"/>
              <a:ext cx="2286000" cy="457200"/>
            </a:xfrm>
            <a:prstGeom prst="rect">
              <a:avLst/>
            </a:prstGeom>
            <a:noFill/>
            <a:ln>
              <a:noFill/>
            </a:ln>
          </p:spPr>
          <p:txBody>
            <a:bodyPr anchorCtr="0" anchor="ctr" bIns="0" lIns="0" spcFirstLastPara="1" rIns="0" wrap="square" tIns="45700">
              <a:noAutofit/>
            </a:bodyPr>
            <a:lstStyle/>
            <a:p>
              <a:pPr indent="0" lvl="0" marL="0" marR="0" rtl="0" algn="ctr">
                <a:lnSpc>
                  <a:spcPct val="100000"/>
                </a:lnSpc>
                <a:spcBef>
                  <a:spcPts val="0"/>
                </a:spcBef>
                <a:spcAft>
                  <a:spcPts val="0"/>
                </a:spcAft>
                <a:buNone/>
              </a:pPr>
              <a:r>
                <a:rPr b="1" lang="en" sz="2000">
                  <a:solidFill>
                    <a:schemeClr val="dk1"/>
                  </a:solidFill>
                  <a:latin typeface="Oswald"/>
                  <a:ea typeface="Oswald"/>
                  <a:cs typeface="Oswald"/>
                  <a:sym typeface="Oswald"/>
                </a:rPr>
                <a:t>Mars</a:t>
              </a:r>
              <a:endParaRPr b="1" sz="2000">
                <a:solidFill>
                  <a:schemeClr val="dk1"/>
                </a:solidFill>
                <a:latin typeface="Oswald"/>
                <a:ea typeface="Oswald"/>
                <a:cs typeface="Oswald"/>
                <a:sym typeface="Oswald"/>
              </a:endParaRPr>
            </a:p>
          </p:txBody>
        </p:sp>
        <p:sp>
          <p:nvSpPr>
            <p:cNvPr id="540" name="Google Shape;540;p22"/>
            <p:cNvSpPr txBox="1"/>
            <p:nvPr/>
          </p:nvSpPr>
          <p:spPr>
            <a:xfrm>
              <a:off x="6138000" y="3638438"/>
              <a:ext cx="2286000" cy="8229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a:solidFill>
                    <a:schemeClr val="dk1"/>
                  </a:solidFill>
                  <a:latin typeface="Montserrat"/>
                  <a:ea typeface="Montserrat"/>
                  <a:cs typeface="Montserrat"/>
                  <a:sym typeface="Montserrat"/>
                </a:rPr>
                <a:t>Despite being red, Mars is a cold place. It’s full of iron oxide dust</a:t>
              </a:r>
              <a:endParaRPr>
                <a:solidFill>
                  <a:schemeClr val="dk1"/>
                </a:solidFill>
                <a:latin typeface="Montserrat"/>
                <a:ea typeface="Montserrat"/>
                <a:cs typeface="Montserrat"/>
                <a:sym typeface="Montserrat"/>
              </a:endParaRPr>
            </a:p>
          </p:txBody>
        </p:sp>
        <p:sp>
          <p:nvSpPr>
            <p:cNvPr id="541" name="Google Shape;541;p22"/>
            <p:cNvSpPr txBox="1"/>
            <p:nvPr/>
          </p:nvSpPr>
          <p:spPr>
            <a:xfrm>
              <a:off x="6138000" y="3181275"/>
              <a:ext cx="2286000" cy="457200"/>
            </a:xfrm>
            <a:prstGeom prst="rect">
              <a:avLst/>
            </a:prstGeom>
            <a:noFill/>
            <a:ln>
              <a:noFill/>
            </a:ln>
          </p:spPr>
          <p:txBody>
            <a:bodyPr anchorCtr="0" anchor="ctr" bIns="0" lIns="0" spcFirstLastPara="1" rIns="0" wrap="square" tIns="45700">
              <a:noAutofit/>
            </a:bodyPr>
            <a:lstStyle/>
            <a:p>
              <a:pPr indent="0" lvl="0" marL="0" marR="0" rtl="0" algn="ctr">
                <a:lnSpc>
                  <a:spcPct val="100000"/>
                </a:lnSpc>
                <a:spcBef>
                  <a:spcPts val="0"/>
                </a:spcBef>
                <a:spcAft>
                  <a:spcPts val="0"/>
                </a:spcAft>
                <a:buNone/>
              </a:pPr>
              <a:r>
                <a:rPr b="1" lang="en" sz="2000">
                  <a:solidFill>
                    <a:schemeClr val="dk1"/>
                  </a:solidFill>
                  <a:latin typeface="Oswald"/>
                  <a:ea typeface="Oswald"/>
                  <a:cs typeface="Oswald"/>
                  <a:sym typeface="Oswald"/>
                </a:rPr>
                <a:t>20%</a:t>
              </a:r>
              <a:endParaRPr b="1" sz="2000">
                <a:solidFill>
                  <a:schemeClr val="dk1"/>
                </a:solidFill>
                <a:latin typeface="Oswald"/>
                <a:ea typeface="Oswald"/>
                <a:cs typeface="Oswald"/>
                <a:sym typeface="Oswald"/>
              </a:endParaRPr>
            </a:p>
          </p:txBody>
        </p:sp>
      </p:grpSp>
      <p:sp>
        <p:nvSpPr>
          <p:cNvPr id="542" name="Google Shape;542;p22"/>
          <p:cNvSpPr/>
          <p:nvPr/>
        </p:nvSpPr>
        <p:spPr>
          <a:xfrm>
            <a:off x="1277238" y="1867075"/>
            <a:ext cx="1171500" cy="1171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2"/>
          <p:cNvSpPr/>
          <p:nvPr/>
        </p:nvSpPr>
        <p:spPr>
          <a:xfrm>
            <a:off x="1277250" y="1867075"/>
            <a:ext cx="1171500" cy="1171500"/>
          </a:xfrm>
          <a:prstGeom prst="pie">
            <a:avLst>
              <a:gd fmla="val 16261269" name="adj1"/>
              <a:gd fmla="val 912588"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2"/>
          <p:cNvSpPr/>
          <p:nvPr/>
        </p:nvSpPr>
        <p:spPr>
          <a:xfrm>
            <a:off x="3986238" y="1867075"/>
            <a:ext cx="1171500" cy="1171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2"/>
          <p:cNvSpPr/>
          <p:nvPr/>
        </p:nvSpPr>
        <p:spPr>
          <a:xfrm>
            <a:off x="3986250" y="1867075"/>
            <a:ext cx="1171500" cy="1171500"/>
          </a:xfrm>
          <a:prstGeom prst="pie">
            <a:avLst>
              <a:gd fmla="val 16261269" name="adj1"/>
              <a:gd fmla="val 4444245"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2"/>
          <p:cNvSpPr/>
          <p:nvPr/>
        </p:nvSpPr>
        <p:spPr>
          <a:xfrm>
            <a:off x="6695238" y="1867075"/>
            <a:ext cx="1171500" cy="1171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2"/>
          <p:cNvSpPr/>
          <p:nvPr/>
        </p:nvSpPr>
        <p:spPr>
          <a:xfrm>
            <a:off x="6695250" y="1867075"/>
            <a:ext cx="1171500" cy="1171500"/>
          </a:xfrm>
          <a:prstGeom prst="pie">
            <a:avLst>
              <a:gd fmla="val 16261269" name="adj1"/>
              <a:gd fmla="val 20647568"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2"/>
          <p:cNvSpPr/>
          <p:nvPr/>
        </p:nvSpPr>
        <p:spPr>
          <a:xfrm>
            <a:off x="1577688" y="2167537"/>
            <a:ext cx="570600" cy="57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2"/>
          <p:cNvSpPr/>
          <p:nvPr/>
        </p:nvSpPr>
        <p:spPr>
          <a:xfrm>
            <a:off x="4286688" y="2167537"/>
            <a:ext cx="570600" cy="57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2"/>
          <p:cNvSpPr/>
          <p:nvPr/>
        </p:nvSpPr>
        <p:spPr>
          <a:xfrm>
            <a:off x="6995688" y="2167537"/>
            <a:ext cx="570600" cy="57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1" name="Google Shape;551;p22"/>
          <p:cNvGrpSpPr/>
          <p:nvPr/>
        </p:nvGrpSpPr>
        <p:grpSpPr>
          <a:xfrm>
            <a:off x="4398694" y="2290851"/>
            <a:ext cx="321403" cy="323972"/>
            <a:chOff x="-62516625" y="3743175"/>
            <a:chExt cx="315875" cy="318400"/>
          </a:xfrm>
        </p:grpSpPr>
        <p:sp>
          <p:nvSpPr>
            <p:cNvPr id="552" name="Google Shape;552;p22"/>
            <p:cNvSpPr/>
            <p:nvPr/>
          </p:nvSpPr>
          <p:spPr>
            <a:xfrm>
              <a:off x="-62334675" y="3884950"/>
              <a:ext cx="62250" cy="145725"/>
            </a:xfrm>
            <a:custGeom>
              <a:rect b="b" l="l" r="r" t="t"/>
              <a:pathLst>
                <a:path extrusionOk="0" h="5829" w="2490">
                  <a:moveTo>
                    <a:pt x="1229" y="0"/>
                  </a:moveTo>
                  <a:cubicBezTo>
                    <a:pt x="977" y="0"/>
                    <a:pt x="820" y="189"/>
                    <a:pt x="820" y="410"/>
                  </a:cubicBezTo>
                  <a:lnTo>
                    <a:pt x="820" y="662"/>
                  </a:lnTo>
                  <a:cubicBezTo>
                    <a:pt x="347" y="819"/>
                    <a:pt x="0" y="1292"/>
                    <a:pt x="0" y="1859"/>
                  </a:cubicBezTo>
                  <a:cubicBezTo>
                    <a:pt x="0" y="2520"/>
                    <a:pt x="536" y="2930"/>
                    <a:pt x="977" y="3245"/>
                  </a:cubicBezTo>
                  <a:cubicBezTo>
                    <a:pt x="1292" y="3466"/>
                    <a:pt x="1639" y="3718"/>
                    <a:pt x="1639" y="3938"/>
                  </a:cubicBezTo>
                  <a:cubicBezTo>
                    <a:pt x="1639" y="4190"/>
                    <a:pt x="1450" y="4348"/>
                    <a:pt x="1229" y="4348"/>
                  </a:cubicBezTo>
                  <a:cubicBezTo>
                    <a:pt x="977" y="4348"/>
                    <a:pt x="820" y="4127"/>
                    <a:pt x="820" y="3938"/>
                  </a:cubicBezTo>
                  <a:cubicBezTo>
                    <a:pt x="820" y="3718"/>
                    <a:pt x="631" y="3497"/>
                    <a:pt x="442" y="3497"/>
                  </a:cubicBezTo>
                  <a:cubicBezTo>
                    <a:pt x="221" y="3497"/>
                    <a:pt x="0" y="3718"/>
                    <a:pt x="0" y="3938"/>
                  </a:cubicBezTo>
                  <a:cubicBezTo>
                    <a:pt x="0" y="4505"/>
                    <a:pt x="347" y="4915"/>
                    <a:pt x="820" y="5135"/>
                  </a:cubicBezTo>
                  <a:lnTo>
                    <a:pt x="820" y="5387"/>
                  </a:lnTo>
                  <a:cubicBezTo>
                    <a:pt x="820" y="5639"/>
                    <a:pt x="1009" y="5828"/>
                    <a:pt x="1229" y="5828"/>
                  </a:cubicBezTo>
                  <a:cubicBezTo>
                    <a:pt x="1450" y="5828"/>
                    <a:pt x="1639" y="5639"/>
                    <a:pt x="1639" y="5387"/>
                  </a:cubicBezTo>
                  <a:lnTo>
                    <a:pt x="1639" y="5135"/>
                  </a:lnTo>
                  <a:cubicBezTo>
                    <a:pt x="2111" y="4978"/>
                    <a:pt x="2489" y="4505"/>
                    <a:pt x="2489" y="3938"/>
                  </a:cubicBezTo>
                  <a:cubicBezTo>
                    <a:pt x="2489" y="3277"/>
                    <a:pt x="1922" y="2867"/>
                    <a:pt x="1481" y="2552"/>
                  </a:cubicBezTo>
                  <a:cubicBezTo>
                    <a:pt x="1166" y="2331"/>
                    <a:pt x="820" y="2079"/>
                    <a:pt x="820" y="1859"/>
                  </a:cubicBezTo>
                  <a:cubicBezTo>
                    <a:pt x="820" y="1607"/>
                    <a:pt x="1009" y="1418"/>
                    <a:pt x="1229" y="1418"/>
                  </a:cubicBezTo>
                  <a:cubicBezTo>
                    <a:pt x="1450" y="1418"/>
                    <a:pt x="1639" y="1607"/>
                    <a:pt x="1639" y="1859"/>
                  </a:cubicBezTo>
                  <a:cubicBezTo>
                    <a:pt x="1639" y="2079"/>
                    <a:pt x="1859" y="2237"/>
                    <a:pt x="2048" y="2237"/>
                  </a:cubicBezTo>
                  <a:cubicBezTo>
                    <a:pt x="2237" y="2237"/>
                    <a:pt x="2489" y="2048"/>
                    <a:pt x="2489" y="1859"/>
                  </a:cubicBezTo>
                  <a:cubicBezTo>
                    <a:pt x="2489" y="1292"/>
                    <a:pt x="2143" y="882"/>
                    <a:pt x="1639" y="662"/>
                  </a:cubicBezTo>
                  <a:lnTo>
                    <a:pt x="1639" y="410"/>
                  </a:lnTo>
                  <a:cubicBezTo>
                    <a:pt x="1639" y="158"/>
                    <a:pt x="1450" y="0"/>
                    <a:pt x="12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2"/>
            <p:cNvSpPr/>
            <p:nvPr/>
          </p:nvSpPr>
          <p:spPr>
            <a:xfrm>
              <a:off x="-62516625" y="3743175"/>
              <a:ext cx="315875" cy="318400"/>
            </a:xfrm>
            <a:custGeom>
              <a:rect b="b" l="l" r="r" t="t"/>
              <a:pathLst>
                <a:path extrusionOk="0" h="12736" w="12635">
                  <a:moveTo>
                    <a:pt x="4632" y="3308"/>
                  </a:moveTo>
                  <a:cubicBezTo>
                    <a:pt x="5388" y="3308"/>
                    <a:pt x="6018" y="3938"/>
                    <a:pt x="6018" y="4694"/>
                  </a:cubicBezTo>
                  <a:cubicBezTo>
                    <a:pt x="6018" y="5450"/>
                    <a:pt x="5420" y="6049"/>
                    <a:pt x="4632" y="6049"/>
                  </a:cubicBezTo>
                  <a:cubicBezTo>
                    <a:pt x="3876" y="6049"/>
                    <a:pt x="3246" y="5419"/>
                    <a:pt x="3246" y="4694"/>
                  </a:cubicBezTo>
                  <a:cubicBezTo>
                    <a:pt x="3246" y="3938"/>
                    <a:pt x="3876" y="3308"/>
                    <a:pt x="4632" y="3308"/>
                  </a:cubicBezTo>
                  <a:close/>
                  <a:moveTo>
                    <a:pt x="8507" y="5230"/>
                  </a:moveTo>
                  <a:cubicBezTo>
                    <a:pt x="10303" y="5230"/>
                    <a:pt x="11815" y="6742"/>
                    <a:pt x="11815" y="8538"/>
                  </a:cubicBezTo>
                  <a:cubicBezTo>
                    <a:pt x="11815" y="10365"/>
                    <a:pt x="10334" y="11846"/>
                    <a:pt x="8507" y="11846"/>
                  </a:cubicBezTo>
                  <a:cubicBezTo>
                    <a:pt x="6680" y="11846"/>
                    <a:pt x="5199" y="10365"/>
                    <a:pt x="5199" y="8538"/>
                  </a:cubicBezTo>
                  <a:cubicBezTo>
                    <a:pt x="5199" y="6742"/>
                    <a:pt x="6680" y="5230"/>
                    <a:pt x="8507" y="5230"/>
                  </a:cubicBezTo>
                  <a:close/>
                  <a:moveTo>
                    <a:pt x="4664" y="0"/>
                  </a:moveTo>
                  <a:cubicBezTo>
                    <a:pt x="2080" y="0"/>
                    <a:pt x="1" y="2079"/>
                    <a:pt x="1" y="4694"/>
                  </a:cubicBezTo>
                  <a:cubicBezTo>
                    <a:pt x="1" y="5703"/>
                    <a:pt x="316" y="6711"/>
                    <a:pt x="914" y="7498"/>
                  </a:cubicBezTo>
                  <a:lnTo>
                    <a:pt x="4317" y="12571"/>
                  </a:lnTo>
                  <a:cubicBezTo>
                    <a:pt x="4396" y="12681"/>
                    <a:pt x="4530" y="12736"/>
                    <a:pt x="4660" y="12736"/>
                  </a:cubicBezTo>
                  <a:cubicBezTo>
                    <a:pt x="4790" y="12736"/>
                    <a:pt x="4916" y="12681"/>
                    <a:pt x="4979" y="12571"/>
                  </a:cubicBezTo>
                  <a:lnTo>
                    <a:pt x="5672" y="11531"/>
                  </a:lnTo>
                  <a:cubicBezTo>
                    <a:pt x="6396" y="12256"/>
                    <a:pt x="7404" y="12665"/>
                    <a:pt x="8507" y="12665"/>
                  </a:cubicBezTo>
                  <a:cubicBezTo>
                    <a:pt x="10776" y="12665"/>
                    <a:pt x="12634" y="10838"/>
                    <a:pt x="12634" y="8538"/>
                  </a:cubicBezTo>
                  <a:cubicBezTo>
                    <a:pt x="12634" y="6553"/>
                    <a:pt x="11217" y="4852"/>
                    <a:pt x="9326" y="4474"/>
                  </a:cubicBezTo>
                  <a:lnTo>
                    <a:pt x="9326" y="4222"/>
                  </a:lnTo>
                  <a:cubicBezTo>
                    <a:pt x="9074" y="1796"/>
                    <a:pt x="7089" y="0"/>
                    <a:pt x="46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4" name="Google Shape;554;p22"/>
          <p:cNvGrpSpPr/>
          <p:nvPr/>
        </p:nvGrpSpPr>
        <p:grpSpPr>
          <a:xfrm>
            <a:off x="1693188" y="2291233"/>
            <a:ext cx="326210" cy="323209"/>
            <a:chOff x="-63679950" y="4093450"/>
            <a:chExt cx="320600" cy="317650"/>
          </a:xfrm>
        </p:grpSpPr>
        <p:sp>
          <p:nvSpPr>
            <p:cNvPr id="555" name="Google Shape;555;p22"/>
            <p:cNvSpPr/>
            <p:nvPr/>
          </p:nvSpPr>
          <p:spPr>
            <a:xfrm>
              <a:off x="-63595650" y="4093450"/>
              <a:ext cx="236300" cy="230425"/>
            </a:xfrm>
            <a:custGeom>
              <a:rect b="b" l="l" r="r" t="t"/>
              <a:pathLst>
                <a:path extrusionOk="0" h="9217" w="9452">
                  <a:moveTo>
                    <a:pt x="3387" y="836"/>
                  </a:moveTo>
                  <a:cubicBezTo>
                    <a:pt x="3497" y="836"/>
                    <a:pt x="3607" y="875"/>
                    <a:pt x="3686" y="954"/>
                  </a:cubicBezTo>
                  <a:cubicBezTo>
                    <a:pt x="3844" y="1111"/>
                    <a:pt x="3844" y="1395"/>
                    <a:pt x="3686" y="1553"/>
                  </a:cubicBezTo>
                  <a:lnTo>
                    <a:pt x="1638" y="3600"/>
                  </a:lnTo>
                  <a:cubicBezTo>
                    <a:pt x="1560" y="3679"/>
                    <a:pt x="1449" y="3718"/>
                    <a:pt x="1339" y="3718"/>
                  </a:cubicBezTo>
                  <a:cubicBezTo>
                    <a:pt x="1229" y="3718"/>
                    <a:pt x="1118" y="3679"/>
                    <a:pt x="1040" y="3600"/>
                  </a:cubicBezTo>
                  <a:cubicBezTo>
                    <a:pt x="882" y="3443"/>
                    <a:pt x="882" y="3159"/>
                    <a:pt x="1040" y="3002"/>
                  </a:cubicBezTo>
                  <a:lnTo>
                    <a:pt x="3088" y="954"/>
                  </a:lnTo>
                  <a:cubicBezTo>
                    <a:pt x="3166" y="875"/>
                    <a:pt x="3277" y="836"/>
                    <a:pt x="3387" y="836"/>
                  </a:cubicBezTo>
                  <a:close/>
                  <a:moveTo>
                    <a:pt x="8081" y="5530"/>
                  </a:moveTo>
                  <a:cubicBezTo>
                    <a:pt x="8191" y="5530"/>
                    <a:pt x="8302" y="5569"/>
                    <a:pt x="8380" y="5648"/>
                  </a:cubicBezTo>
                  <a:cubicBezTo>
                    <a:pt x="8538" y="5806"/>
                    <a:pt x="8538" y="6089"/>
                    <a:pt x="8380" y="6247"/>
                  </a:cubicBezTo>
                  <a:lnTo>
                    <a:pt x="6333" y="8295"/>
                  </a:lnTo>
                  <a:cubicBezTo>
                    <a:pt x="6254" y="8358"/>
                    <a:pt x="6143" y="8389"/>
                    <a:pt x="6033" y="8389"/>
                  </a:cubicBezTo>
                  <a:cubicBezTo>
                    <a:pt x="5923" y="8389"/>
                    <a:pt x="5813" y="8358"/>
                    <a:pt x="5734" y="8295"/>
                  </a:cubicBezTo>
                  <a:cubicBezTo>
                    <a:pt x="5576" y="8137"/>
                    <a:pt x="5576" y="7853"/>
                    <a:pt x="5734" y="7696"/>
                  </a:cubicBezTo>
                  <a:lnTo>
                    <a:pt x="7782" y="5648"/>
                  </a:lnTo>
                  <a:cubicBezTo>
                    <a:pt x="7861" y="5569"/>
                    <a:pt x="7971" y="5530"/>
                    <a:pt x="8081" y="5530"/>
                  </a:cubicBezTo>
                  <a:close/>
                  <a:moveTo>
                    <a:pt x="3414" y="1"/>
                  </a:moveTo>
                  <a:cubicBezTo>
                    <a:pt x="3095" y="1"/>
                    <a:pt x="2772" y="119"/>
                    <a:pt x="2520" y="355"/>
                  </a:cubicBezTo>
                  <a:lnTo>
                    <a:pt x="473" y="2403"/>
                  </a:lnTo>
                  <a:cubicBezTo>
                    <a:pt x="0" y="2876"/>
                    <a:pt x="0" y="3663"/>
                    <a:pt x="473" y="4199"/>
                  </a:cubicBezTo>
                  <a:cubicBezTo>
                    <a:pt x="700" y="4406"/>
                    <a:pt x="1008" y="4544"/>
                    <a:pt x="1345" y="4544"/>
                  </a:cubicBezTo>
                  <a:cubicBezTo>
                    <a:pt x="1522" y="4544"/>
                    <a:pt x="1706" y="4506"/>
                    <a:pt x="1890" y="4419"/>
                  </a:cubicBezTo>
                  <a:lnTo>
                    <a:pt x="4915" y="7444"/>
                  </a:lnTo>
                  <a:cubicBezTo>
                    <a:pt x="4663" y="7980"/>
                    <a:pt x="4789" y="8515"/>
                    <a:pt x="5135" y="8862"/>
                  </a:cubicBezTo>
                  <a:cubicBezTo>
                    <a:pt x="5372" y="9098"/>
                    <a:pt x="5687" y="9216"/>
                    <a:pt x="6010" y="9216"/>
                  </a:cubicBezTo>
                  <a:cubicBezTo>
                    <a:pt x="6333" y="9216"/>
                    <a:pt x="6663" y="9098"/>
                    <a:pt x="6931" y="8862"/>
                  </a:cubicBezTo>
                  <a:lnTo>
                    <a:pt x="8979" y="6814"/>
                  </a:lnTo>
                  <a:cubicBezTo>
                    <a:pt x="9452" y="6341"/>
                    <a:pt x="9452" y="5554"/>
                    <a:pt x="8979" y="5050"/>
                  </a:cubicBezTo>
                  <a:cubicBezTo>
                    <a:pt x="8757" y="4828"/>
                    <a:pt x="8445" y="4696"/>
                    <a:pt x="8117" y="4696"/>
                  </a:cubicBezTo>
                  <a:cubicBezTo>
                    <a:pt x="7933" y="4696"/>
                    <a:pt x="7743" y="4738"/>
                    <a:pt x="7561" y="4829"/>
                  </a:cubicBezTo>
                  <a:lnTo>
                    <a:pt x="4505" y="1773"/>
                  </a:lnTo>
                  <a:cubicBezTo>
                    <a:pt x="4757" y="1269"/>
                    <a:pt x="4631" y="733"/>
                    <a:pt x="4285" y="355"/>
                  </a:cubicBezTo>
                  <a:cubicBezTo>
                    <a:pt x="4048" y="119"/>
                    <a:pt x="3733" y="1"/>
                    <a:pt x="34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2"/>
            <p:cNvSpPr/>
            <p:nvPr/>
          </p:nvSpPr>
          <p:spPr>
            <a:xfrm>
              <a:off x="-63679950" y="4233850"/>
              <a:ext cx="177250" cy="177250"/>
            </a:xfrm>
            <a:custGeom>
              <a:rect b="b" l="l" r="r" t="t"/>
              <a:pathLst>
                <a:path extrusionOk="0" h="7090" w="7090">
                  <a:moveTo>
                    <a:pt x="5325" y="1"/>
                  </a:moveTo>
                  <a:lnTo>
                    <a:pt x="4160" y="1166"/>
                  </a:lnTo>
                  <a:cubicBezTo>
                    <a:pt x="4081" y="1088"/>
                    <a:pt x="3971" y="1048"/>
                    <a:pt x="3860" y="1048"/>
                  </a:cubicBezTo>
                  <a:cubicBezTo>
                    <a:pt x="3750" y="1048"/>
                    <a:pt x="3640" y="1088"/>
                    <a:pt x="3561" y="1166"/>
                  </a:cubicBezTo>
                  <a:lnTo>
                    <a:pt x="474" y="4254"/>
                  </a:lnTo>
                  <a:cubicBezTo>
                    <a:pt x="159" y="4569"/>
                    <a:pt x="1" y="4947"/>
                    <a:pt x="1" y="5419"/>
                  </a:cubicBezTo>
                  <a:cubicBezTo>
                    <a:pt x="1" y="5861"/>
                    <a:pt x="159" y="6302"/>
                    <a:pt x="474" y="6617"/>
                  </a:cubicBezTo>
                  <a:cubicBezTo>
                    <a:pt x="789" y="6932"/>
                    <a:pt x="1214" y="7089"/>
                    <a:pt x="1639" y="7089"/>
                  </a:cubicBezTo>
                  <a:cubicBezTo>
                    <a:pt x="2065" y="7089"/>
                    <a:pt x="2490" y="6932"/>
                    <a:pt x="2805" y="6617"/>
                  </a:cubicBezTo>
                  <a:lnTo>
                    <a:pt x="5892" y="3529"/>
                  </a:lnTo>
                  <a:cubicBezTo>
                    <a:pt x="6081" y="3372"/>
                    <a:pt x="6081" y="3088"/>
                    <a:pt x="5924" y="2931"/>
                  </a:cubicBezTo>
                  <a:lnTo>
                    <a:pt x="7090" y="1765"/>
                  </a:lnTo>
                  <a:lnTo>
                    <a:pt x="53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2"/>
            <p:cNvSpPr/>
            <p:nvPr/>
          </p:nvSpPr>
          <p:spPr>
            <a:xfrm>
              <a:off x="-63548400" y="4348850"/>
              <a:ext cx="185900" cy="62250"/>
            </a:xfrm>
            <a:custGeom>
              <a:rect b="b" l="l" r="r" t="t"/>
              <a:pathLst>
                <a:path extrusionOk="0" h="2490" w="7436">
                  <a:moveTo>
                    <a:pt x="2048" y="0"/>
                  </a:moveTo>
                  <a:cubicBezTo>
                    <a:pt x="1355" y="0"/>
                    <a:pt x="819" y="536"/>
                    <a:pt x="819" y="1229"/>
                  </a:cubicBezTo>
                  <a:lnTo>
                    <a:pt x="819" y="1639"/>
                  </a:lnTo>
                  <a:lnTo>
                    <a:pt x="410" y="1639"/>
                  </a:lnTo>
                  <a:cubicBezTo>
                    <a:pt x="189" y="1639"/>
                    <a:pt x="0" y="1859"/>
                    <a:pt x="0" y="2048"/>
                  </a:cubicBezTo>
                  <a:cubicBezTo>
                    <a:pt x="0" y="2269"/>
                    <a:pt x="189" y="2489"/>
                    <a:pt x="410" y="2489"/>
                  </a:cubicBezTo>
                  <a:lnTo>
                    <a:pt x="7026" y="2489"/>
                  </a:lnTo>
                  <a:cubicBezTo>
                    <a:pt x="7278" y="2489"/>
                    <a:pt x="7435" y="2269"/>
                    <a:pt x="7435" y="2048"/>
                  </a:cubicBezTo>
                  <a:cubicBezTo>
                    <a:pt x="7435" y="1859"/>
                    <a:pt x="7246" y="1639"/>
                    <a:pt x="6994" y="1639"/>
                  </a:cubicBezTo>
                  <a:lnTo>
                    <a:pt x="6616" y="1639"/>
                  </a:lnTo>
                  <a:lnTo>
                    <a:pt x="6616" y="1229"/>
                  </a:lnTo>
                  <a:cubicBezTo>
                    <a:pt x="6616" y="536"/>
                    <a:pt x="6049" y="0"/>
                    <a:pt x="53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8" name="Google Shape;558;p22"/>
          <p:cNvGrpSpPr/>
          <p:nvPr/>
        </p:nvGrpSpPr>
        <p:grpSpPr>
          <a:xfrm>
            <a:off x="7124603" y="2299316"/>
            <a:ext cx="312786" cy="307042"/>
            <a:chOff x="5716825" y="3235950"/>
            <a:chExt cx="300900" cy="295375"/>
          </a:xfrm>
        </p:grpSpPr>
        <p:sp>
          <p:nvSpPr>
            <p:cNvPr id="559" name="Google Shape;559;p22"/>
            <p:cNvSpPr/>
            <p:nvPr/>
          </p:nvSpPr>
          <p:spPr>
            <a:xfrm>
              <a:off x="5716825" y="3309975"/>
              <a:ext cx="137075" cy="146525"/>
            </a:xfrm>
            <a:custGeom>
              <a:rect b="b" l="l" r="r" t="t"/>
              <a:pathLst>
                <a:path extrusionOk="0" h="5861" w="5483">
                  <a:moveTo>
                    <a:pt x="2584" y="1"/>
                  </a:moveTo>
                  <a:lnTo>
                    <a:pt x="410" y="2206"/>
                  </a:lnTo>
                  <a:cubicBezTo>
                    <a:pt x="1" y="2615"/>
                    <a:pt x="1" y="3277"/>
                    <a:pt x="410" y="3655"/>
                  </a:cubicBezTo>
                  <a:lnTo>
                    <a:pt x="2584" y="5860"/>
                  </a:lnTo>
                  <a:lnTo>
                    <a:pt x="3781" y="4632"/>
                  </a:lnTo>
                  <a:cubicBezTo>
                    <a:pt x="3844" y="4584"/>
                    <a:pt x="3939" y="4561"/>
                    <a:pt x="4029" y="4561"/>
                  </a:cubicBezTo>
                  <a:cubicBezTo>
                    <a:pt x="4120" y="4561"/>
                    <a:pt x="4206" y="4584"/>
                    <a:pt x="4254" y="4632"/>
                  </a:cubicBezTo>
                  <a:lnTo>
                    <a:pt x="4726" y="5104"/>
                  </a:lnTo>
                  <a:cubicBezTo>
                    <a:pt x="4789" y="5167"/>
                    <a:pt x="4884" y="5199"/>
                    <a:pt x="4974" y="5199"/>
                  </a:cubicBezTo>
                  <a:cubicBezTo>
                    <a:pt x="5065" y="5199"/>
                    <a:pt x="5152" y="5167"/>
                    <a:pt x="5199" y="5104"/>
                  </a:cubicBezTo>
                  <a:cubicBezTo>
                    <a:pt x="5325" y="5010"/>
                    <a:pt x="5325" y="4758"/>
                    <a:pt x="5199" y="4632"/>
                  </a:cubicBezTo>
                  <a:lnTo>
                    <a:pt x="4726" y="4159"/>
                  </a:lnTo>
                  <a:cubicBezTo>
                    <a:pt x="4632" y="4065"/>
                    <a:pt x="4632" y="3813"/>
                    <a:pt x="4726" y="3687"/>
                  </a:cubicBezTo>
                  <a:lnTo>
                    <a:pt x="5482" y="2962"/>
                  </a:lnTo>
                  <a:lnTo>
                    <a:pt x="5010" y="2489"/>
                  </a:lnTo>
                  <a:lnTo>
                    <a:pt x="4789" y="2710"/>
                  </a:lnTo>
                  <a:cubicBezTo>
                    <a:pt x="4584" y="2915"/>
                    <a:pt x="4317" y="3017"/>
                    <a:pt x="4049" y="3017"/>
                  </a:cubicBezTo>
                  <a:cubicBezTo>
                    <a:pt x="3781" y="3017"/>
                    <a:pt x="3513" y="2915"/>
                    <a:pt x="3309" y="2710"/>
                  </a:cubicBezTo>
                  <a:cubicBezTo>
                    <a:pt x="2930" y="2332"/>
                    <a:pt x="2930" y="1670"/>
                    <a:pt x="3309" y="1261"/>
                  </a:cubicBezTo>
                  <a:lnTo>
                    <a:pt x="3561" y="1040"/>
                  </a:lnTo>
                  <a:lnTo>
                    <a:pt x="25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2"/>
            <p:cNvSpPr/>
            <p:nvPr/>
          </p:nvSpPr>
          <p:spPr>
            <a:xfrm>
              <a:off x="5794025" y="3235950"/>
              <a:ext cx="145725" cy="133900"/>
            </a:xfrm>
            <a:custGeom>
              <a:rect b="b" l="l" r="r" t="t"/>
              <a:pathLst>
                <a:path extrusionOk="0" h="5356" w="5829">
                  <a:moveTo>
                    <a:pt x="2926" y="0"/>
                  </a:moveTo>
                  <a:cubicBezTo>
                    <a:pt x="2662" y="0"/>
                    <a:pt x="2394" y="95"/>
                    <a:pt x="2205" y="284"/>
                  </a:cubicBezTo>
                  <a:lnTo>
                    <a:pt x="0" y="2457"/>
                  </a:lnTo>
                  <a:lnTo>
                    <a:pt x="1229" y="3686"/>
                  </a:lnTo>
                  <a:cubicBezTo>
                    <a:pt x="1323" y="3781"/>
                    <a:pt x="1323" y="4033"/>
                    <a:pt x="1229" y="4127"/>
                  </a:cubicBezTo>
                  <a:lnTo>
                    <a:pt x="725" y="4600"/>
                  </a:lnTo>
                  <a:cubicBezTo>
                    <a:pt x="630" y="4726"/>
                    <a:pt x="630" y="4978"/>
                    <a:pt x="725" y="5072"/>
                  </a:cubicBezTo>
                  <a:cubicBezTo>
                    <a:pt x="788" y="5135"/>
                    <a:pt x="882" y="5167"/>
                    <a:pt x="977" y="5167"/>
                  </a:cubicBezTo>
                  <a:cubicBezTo>
                    <a:pt x="1071" y="5167"/>
                    <a:pt x="1166" y="5135"/>
                    <a:pt x="1229" y="5072"/>
                  </a:cubicBezTo>
                  <a:lnTo>
                    <a:pt x="1701" y="4600"/>
                  </a:lnTo>
                  <a:cubicBezTo>
                    <a:pt x="1749" y="4553"/>
                    <a:pt x="1835" y="4529"/>
                    <a:pt x="1926" y="4529"/>
                  </a:cubicBezTo>
                  <a:cubicBezTo>
                    <a:pt x="2016" y="4529"/>
                    <a:pt x="2111" y="4553"/>
                    <a:pt x="2174" y="4600"/>
                  </a:cubicBezTo>
                  <a:lnTo>
                    <a:pt x="2898" y="5356"/>
                  </a:lnTo>
                  <a:lnTo>
                    <a:pt x="3371" y="4883"/>
                  </a:lnTo>
                  <a:lnTo>
                    <a:pt x="3151" y="4663"/>
                  </a:lnTo>
                  <a:cubicBezTo>
                    <a:pt x="2741" y="4253"/>
                    <a:pt x="2741" y="3592"/>
                    <a:pt x="3151" y="3214"/>
                  </a:cubicBezTo>
                  <a:cubicBezTo>
                    <a:pt x="3340" y="3009"/>
                    <a:pt x="3607" y="2906"/>
                    <a:pt x="3875" y="2906"/>
                  </a:cubicBezTo>
                  <a:cubicBezTo>
                    <a:pt x="4143" y="2906"/>
                    <a:pt x="4411" y="3009"/>
                    <a:pt x="4600" y="3214"/>
                  </a:cubicBezTo>
                  <a:lnTo>
                    <a:pt x="4852" y="3434"/>
                  </a:lnTo>
                  <a:lnTo>
                    <a:pt x="5828" y="2457"/>
                  </a:lnTo>
                  <a:lnTo>
                    <a:pt x="3623" y="284"/>
                  </a:lnTo>
                  <a:cubicBezTo>
                    <a:pt x="3450" y="95"/>
                    <a:pt x="3190" y="0"/>
                    <a:pt x="292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2"/>
            <p:cNvSpPr/>
            <p:nvPr/>
          </p:nvSpPr>
          <p:spPr>
            <a:xfrm>
              <a:off x="5880650" y="3309975"/>
              <a:ext cx="137075" cy="145725"/>
            </a:xfrm>
            <a:custGeom>
              <a:rect b="b" l="l" r="r" t="t"/>
              <a:pathLst>
                <a:path extrusionOk="0" h="5829" w="5483">
                  <a:moveTo>
                    <a:pt x="2899" y="1"/>
                  </a:moveTo>
                  <a:lnTo>
                    <a:pt x="1702" y="1229"/>
                  </a:lnTo>
                  <a:cubicBezTo>
                    <a:pt x="1639" y="1292"/>
                    <a:pt x="1544" y="1324"/>
                    <a:pt x="1450" y="1324"/>
                  </a:cubicBezTo>
                  <a:cubicBezTo>
                    <a:pt x="1355" y="1324"/>
                    <a:pt x="1261" y="1292"/>
                    <a:pt x="1198" y="1229"/>
                  </a:cubicBezTo>
                  <a:lnTo>
                    <a:pt x="725" y="757"/>
                  </a:lnTo>
                  <a:cubicBezTo>
                    <a:pt x="678" y="694"/>
                    <a:pt x="591" y="662"/>
                    <a:pt x="501" y="662"/>
                  </a:cubicBezTo>
                  <a:cubicBezTo>
                    <a:pt x="410" y="662"/>
                    <a:pt x="316" y="694"/>
                    <a:pt x="253" y="757"/>
                  </a:cubicBezTo>
                  <a:cubicBezTo>
                    <a:pt x="158" y="883"/>
                    <a:pt x="158" y="1103"/>
                    <a:pt x="253" y="1229"/>
                  </a:cubicBezTo>
                  <a:lnTo>
                    <a:pt x="725" y="1702"/>
                  </a:lnTo>
                  <a:cubicBezTo>
                    <a:pt x="851" y="1828"/>
                    <a:pt x="851" y="2048"/>
                    <a:pt x="725" y="2174"/>
                  </a:cubicBezTo>
                  <a:lnTo>
                    <a:pt x="1" y="2899"/>
                  </a:lnTo>
                  <a:lnTo>
                    <a:pt x="473" y="3372"/>
                  </a:lnTo>
                  <a:lnTo>
                    <a:pt x="694" y="3151"/>
                  </a:lnTo>
                  <a:cubicBezTo>
                    <a:pt x="898" y="2946"/>
                    <a:pt x="1166" y="2844"/>
                    <a:pt x="1434" y="2844"/>
                  </a:cubicBezTo>
                  <a:cubicBezTo>
                    <a:pt x="1702" y="2844"/>
                    <a:pt x="1970" y="2946"/>
                    <a:pt x="2174" y="3151"/>
                  </a:cubicBezTo>
                  <a:cubicBezTo>
                    <a:pt x="2552" y="3529"/>
                    <a:pt x="2552" y="4222"/>
                    <a:pt x="2174" y="4600"/>
                  </a:cubicBezTo>
                  <a:lnTo>
                    <a:pt x="1922" y="4852"/>
                  </a:lnTo>
                  <a:lnTo>
                    <a:pt x="2899" y="5829"/>
                  </a:lnTo>
                  <a:lnTo>
                    <a:pt x="5073" y="3655"/>
                  </a:lnTo>
                  <a:cubicBezTo>
                    <a:pt x="5482" y="3277"/>
                    <a:pt x="5482" y="2615"/>
                    <a:pt x="5073" y="2206"/>
                  </a:cubicBezTo>
                  <a:lnTo>
                    <a:pt x="289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2"/>
            <p:cNvSpPr/>
            <p:nvPr/>
          </p:nvSpPr>
          <p:spPr>
            <a:xfrm>
              <a:off x="5794025" y="3396625"/>
              <a:ext cx="147300" cy="134700"/>
            </a:xfrm>
            <a:custGeom>
              <a:rect b="b" l="l" r="r" t="t"/>
              <a:pathLst>
                <a:path extrusionOk="0" h="5388" w="5892">
                  <a:moveTo>
                    <a:pt x="2993" y="0"/>
                  </a:moveTo>
                  <a:lnTo>
                    <a:pt x="2520" y="473"/>
                  </a:lnTo>
                  <a:lnTo>
                    <a:pt x="2741" y="725"/>
                  </a:lnTo>
                  <a:cubicBezTo>
                    <a:pt x="3151" y="1103"/>
                    <a:pt x="3151" y="1764"/>
                    <a:pt x="2741" y="2174"/>
                  </a:cubicBezTo>
                  <a:cubicBezTo>
                    <a:pt x="2505" y="2363"/>
                    <a:pt x="2221" y="2457"/>
                    <a:pt x="1949" y="2457"/>
                  </a:cubicBezTo>
                  <a:cubicBezTo>
                    <a:pt x="1678" y="2457"/>
                    <a:pt x="1418" y="2363"/>
                    <a:pt x="1229" y="2174"/>
                  </a:cubicBezTo>
                  <a:lnTo>
                    <a:pt x="977" y="1922"/>
                  </a:lnTo>
                  <a:lnTo>
                    <a:pt x="0" y="2930"/>
                  </a:lnTo>
                  <a:lnTo>
                    <a:pt x="2205" y="5072"/>
                  </a:lnTo>
                  <a:cubicBezTo>
                    <a:pt x="2394" y="5293"/>
                    <a:pt x="2678" y="5387"/>
                    <a:pt x="2930" y="5387"/>
                  </a:cubicBezTo>
                  <a:cubicBezTo>
                    <a:pt x="3214" y="5387"/>
                    <a:pt x="3497" y="5293"/>
                    <a:pt x="3686" y="5072"/>
                  </a:cubicBezTo>
                  <a:lnTo>
                    <a:pt x="5891" y="2930"/>
                  </a:lnTo>
                  <a:lnTo>
                    <a:pt x="4663" y="1701"/>
                  </a:lnTo>
                  <a:cubicBezTo>
                    <a:pt x="4568" y="1575"/>
                    <a:pt x="4568" y="1355"/>
                    <a:pt x="4663" y="1229"/>
                  </a:cubicBezTo>
                  <a:lnTo>
                    <a:pt x="5167" y="756"/>
                  </a:lnTo>
                  <a:cubicBezTo>
                    <a:pt x="5261" y="630"/>
                    <a:pt x="5261" y="410"/>
                    <a:pt x="5167" y="284"/>
                  </a:cubicBezTo>
                  <a:cubicBezTo>
                    <a:pt x="5104" y="221"/>
                    <a:pt x="5009" y="189"/>
                    <a:pt x="4915" y="189"/>
                  </a:cubicBezTo>
                  <a:cubicBezTo>
                    <a:pt x="4820" y="189"/>
                    <a:pt x="4726" y="221"/>
                    <a:pt x="4663" y="284"/>
                  </a:cubicBezTo>
                  <a:lnTo>
                    <a:pt x="4190" y="756"/>
                  </a:lnTo>
                  <a:cubicBezTo>
                    <a:pt x="4143" y="819"/>
                    <a:pt x="4056" y="851"/>
                    <a:pt x="3966" y="851"/>
                  </a:cubicBezTo>
                  <a:cubicBezTo>
                    <a:pt x="3875" y="851"/>
                    <a:pt x="3781" y="819"/>
                    <a:pt x="3718" y="756"/>
                  </a:cubicBezTo>
                  <a:lnTo>
                    <a:pt x="299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23"/>
          <p:cNvSpPr txBox="1"/>
          <p:nvPr>
            <p:ph type="title"/>
          </p:nvPr>
        </p:nvSpPr>
        <p:spPr>
          <a:xfrm>
            <a:off x="720000" y="570550"/>
            <a:ext cx="77034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International politics thesis infographics</a:t>
            </a:r>
            <a:endParaRPr/>
          </a:p>
        </p:txBody>
      </p:sp>
      <p:grpSp>
        <p:nvGrpSpPr>
          <p:cNvPr id="568" name="Google Shape;568;p23"/>
          <p:cNvGrpSpPr/>
          <p:nvPr/>
        </p:nvGrpSpPr>
        <p:grpSpPr>
          <a:xfrm>
            <a:off x="4927775" y="2371950"/>
            <a:ext cx="3496225" cy="2061525"/>
            <a:chOff x="4927775" y="2448150"/>
            <a:chExt cx="3496225" cy="2061525"/>
          </a:xfrm>
        </p:grpSpPr>
        <p:sp>
          <p:nvSpPr>
            <p:cNvPr id="569" name="Google Shape;569;p23"/>
            <p:cNvSpPr txBox="1"/>
            <p:nvPr/>
          </p:nvSpPr>
          <p:spPr>
            <a:xfrm>
              <a:off x="4927775" y="2448150"/>
              <a:ext cx="3496200" cy="558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2000">
                  <a:solidFill>
                    <a:schemeClr val="dk1"/>
                  </a:solidFill>
                  <a:latin typeface="Oswald"/>
                  <a:ea typeface="Oswald"/>
                  <a:cs typeface="Oswald"/>
                  <a:sym typeface="Oswald"/>
                </a:rPr>
                <a:t>Phase 02</a:t>
              </a:r>
              <a:endParaRPr b="1" sz="2000">
                <a:solidFill>
                  <a:schemeClr val="dk1"/>
                </a:solidFill>
                <a:latin typeface="Oswald"/>
                <a:ea typeface="Oswald"/>
                <a:cs typeface="Oswald"/>
                <a:sym typeface="Oswald"/>
              </a:endParaRPr>
            </a:p>
          </p:txBody>
        </p:sp>
        <p:sp>
          <p:nvSpPr>
            <p:cNvPr id="570" name="Google Shape;570;p23"/>
            <p:cNvSpPr txBox="1"/>
            <p:nvPr/>
          </p:nvSpPr>
          <p:spPr>
            <a:xfrm>
              <a:off x="4927800" y="2979975"/>
              <a:ext cx="3496200" cy="15297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Venus has a beautiful name and is the second planet from the Sun. It’s terribly hot</a:t>
              </a:r>
              <a:endParaRPr>
                <a:solidFill>
                  <a:schemeClr val="dk1"/>
                </a:solidFill>
                <a:latin typeface="Montserrat"/>
                <a:ea typeface="Montserrat"/>
                <a:cs typeface="Montserrat"/>
                <a:sym typeface="Montserrat"/>
              </a:endParaRPr>
            </a:p>
            <a:p>
              <a:pPr indent="-317500" lvl="0" marL="457200" marR="0" rtl="0" algn="l">
                <a:lnSpc>
                  <a:spcPct val="115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Saturn is a gas giant and has several rings. It’s composed mostly of hydrogen and helium</a:t>
              </a:r>
              <a:endParaRPr>
                <a:solidFill>
                  <a:schemeClr val="dk1"/>
                </a:solidFill>
                <a:latin typeface="Montserrat"/>
                <a:ea typeface="Montserrat"/>
                <a:cs typeface="Montserrat"/>
                <a:sym typeface="Montserrat"/>
              </a:endParaRPr>
            </a:p>
          </p:txBody>
        </p:sp>
      </p:grpSp>
      <p:grpSp>
        <p:nvGrpSpPr>
          <p:cNvPr id="571" name="Google Shape;571;p23"/>
          <p:cNvGrpSpPr/>
          <p:nvPr/>
        </p:nvGrpSpPr>
        <p:grpSpPr>
          <a:xfrm>
            <a:off x="726675" y="2371950"/>
            <a:ext cx="3496200" cy="2061525"/>
            <a:chOff x="726675" y="2448150"/>
            <a:chExt cx="3496200" cy="2061525"/>
          </a:xfrm>
        </p:grpSpPr>
        <p:sp>
          <p:nvSpPr>
            <p:cNvPr id="572" name="Google Shape;572;p23"/>
            <p:cNvSpPr txBox="1"/>
            <p:nvPr/>
          </p:nvSpPr>
          <p:spPr>
            <a:xfrm>
              <a:off x="726675" y="2448150"/>
              <a:ext cx="3496200" cy="558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2000">
                  <a:solidFill>
                    <a:schemeClr val="dk1"/>
                  </a:solidFill>
                  <a:latin typeface="Oswald"/>
                  <a:ea typeface="Oswald"/>
                  <a:cs typeface="Oswald"/>
                  <a:sym typeface="Oswald"/>
                </a:rPr>
                <a:t>Phase 01</a:t>
              </a:r>
              <a:endParaRPr b="1" sz="2000">
                <a:solidFill>
                  <a:schemeClr val="dk1"/>
                </a:solidFill>
                <a:latin typeface="Oswald"/>
                <a:ea typeface="Oswald"/>
                <a:cs typeface="Oswald"/>
                <a:sym typeface="Oswald"/>
              </a:endParaRPr>
            </a:p>
          </p:txBody>
        </p:sp>
        <p:sp>
          <p:nvSpPr>
            <p:cNvPr id="573" name="Google Shape;573;p23"/>
            <p:cNvSpPr txBox="1"/>
            <p:nvPr/>
          </p:nvSpPr>
          <p:spPr>
            <a:xfrm>
              <a:off x="726675" y="2979975"/>
              <a:ext cx="3496200" cy="15297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Mercury is the closest planet to the Sun and the smallest one in the Solar System</a:t>
              </a:r>
              <a:endParaRPr>
                <a:solidFill>
                  <a:schemeClr val="dk1"/>
                </a:solidFill>
                <a:latin typeface="Montserrat"/>
                <a:ea typeface="Montserrat"/>
                <a:cs typeface="Montserrat"/>
                <a:sym typeface="Montserrat"/>
              </a:endParaRPr>
            </a:p>
            <a:p>
              <a:pPr indent="-317500" lvl="0" marL="457200" marR="0" rtl="0" algn="l">
                <a:lnSpc>
                  <a:spcPct val="115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Jupiter is a gas giant and the fourth-brightest object in the night sky</a:t>
              </a:r>
              <a:endParaRPr>
                <a:solidFill>
                  <a:schemeClr val="dk1"/>
                </a:solidFill>
                <a:latin typeface="Montserrat"/>
                <a:ea typeface="Montserrat"/>
                <a:cs typeface="Montserrat"/>
                <a:sym typeface="Montserrat"/>
              </a:endParaRPr>
            </a:p>
          </p:txBody>
        </p:sp>
      </p:grpSp>
      <p:sp>
        <p:nvSpPr>
          <p:cNvPr id="574" name="Google Shape;574;p23"/>
          <p:cNvSpPr/>
          <p:nvPr/>
        </p:nvSpPr>
        <p:spPr>
          <a:xfrm>
            <a:off x="2051200" y="1371048"/>
            <a:ext cx="847200" cy="8472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5" name="Google Shape;575;p23"/>
          <p:cNvGrpSpPr/>
          <p:nvPr/>
        </p:nvGrpSpPr>
        <p:grpSpPr>
          <a:xfrm>
            <a:off x="2297884" y="1630785"/>
            <a:ext cx="353802" cy="327739"/>
            <a:chOff x="4266025" y="3609275"/>
            <a:chExt cx="299325" cy="277275"/>
          </a:xfrm>
        </p:grpSpPr>
        <p:sp>
          <p:nvSpPr>
            <p:cNvPr id="576" name="Google Shape;576;p23"/>
            <p:cNvSpPr/>
            <p:nvPr/>
          </p:nvSpPr>
          <p:spPr>
            <a:xfrm>
              <a:off x="4266025" y="3609275"/>
              <a:ext cx="299325" cy="224500"/>
            </a:xfrm>
            <a:custGeom>
              <a:rect b="b" l="l" r="r" t="t"/>
              <a:pathLst>
                <a:path extrusionOk="0" h="8980" w="11973">
                  <a:moveTo>
                    <a:pt x="2017" y="3749"/>
                  </a:moveTo>
                  <a:lnTo>
                    <a:pt x="3119" y="5514"/>
                  </a:lnTo>
                  <a:lnTo>
                    <a:pt x="914" y="5514"/>
                  </a:lnTo>
                  <a:lnTo>
                    <a:pt x="2017" y="3749"/>
                  </a:lnTo>
                  <a:close/>
                  <a:moveTo>
                    <a:pt x="9641" y="3749"/>
                  </a:moveTo>
                  <a:lnTo>
                    <a:pt x="10744" y="5514"/>
                  </a:lnTo>
                  <a:lnTo>
                    <a:pt x="8538" y="5514"/>
                  </a:lnTo>
                  <a:lnTo>
                    <a:pt x="9641" y="3749"/>
                  </a:lnTo>
                  <a:close/>
                  <a:moveTo>
                    <a:pt x="5892" y="0"/>
                  </a:moveTo>
                  <a:cubicBezTo>
                    <a:pt x="5325" y="0"/>
                    <a:pt x="4852" y="473"/>
                    <a:pt x="4852" y="1040"/>
                  </a:cubicBezTo>
                  <a:lnTo>
                    <a:pt x="4852" y="1166"/>
                  </a:lnTo>
                  <a:lnTo>
                    <a:pt x="4537" y="1324"/>
                  </a:lnTo>
                  <a:cubicBezTo>
                    <a:pt x="3812" y="1733"/>
                    <a:pt x="3529" y="1891"/>
                    <a:pt x="3025" y="1954"/>
                  </a:cubicBezTo>
                  <a:cubicBezTo>
                    <a:pt x="2867" y="1607"/>
                    <a:pt x="2521" y="1324"/>
                    <a:pt x="2080" y="1324"/>
                  </a:cubicBezTo>
                  <a:cubicBezTo>
                    <a:pt x="1702" y="1324"/>
                    <a:pt x="1324" y="1576"/>
                    <a:pt x="1166" y="1922"/>
                  </a:cubicBezTo>
                  <a:cubicBezTo>
                    <a:pt x="946" y="1891"/>
                    <a:pt x="693" y="1796"/>
                    <a:pt x="504" y="1733"/>
                  </a:cubicBezTo>
                  <a:cubicBezTo>
                    <a:pt x="454" y="1708"/>
                    <a:pt x="403" y="1696"/>
                    <a:pt x="355" y="1696"/>
                  </a:cubicBezTo>
                  <a:cubicBezTo>
                    <a:pt x="223" y="1696"/>
                    <a:pt x="110" y="1784"/>
                    <a:pt x="63" y="1922"/>
                  </a:cubicBezTo>
                  <a:cubicBezTo>
                    <a:pt x="0" y="2111"/>
                    <a:pt x="63" y="2332"/>
                    <a:pt x="252" y="2363"/>
                  </a:cubicBezTo>
                  <a:cubicBezTo>
                    <a:pt x="536" y="2489"/>
                    <a:pt x="820" y="2552"/>
                    <a:pt x="1135" y="2615"/>
                  </a:cubicBezTo>
                  <a:cubicBezTo>
                    <a:pt x="1198" y="2867"/>
                    <a:pt x="1387" y="3119"/>
                    <a:pt x="1607" y="3277"/>
                  </a:cubicBezTo>
                  <a:lnTo>
                    <a:pt x="95" y="5671"/>
                  </a:lnTo>
                  <a:cubicBezTo>
                    <a:pt x="95" y="5703"/>
                    <a:pt x="63" y="5829"/>
                    <a:pt x="63" y="5860"/>
                  </a:cubicBezTo>
                  <a:lnTo>
                    <a:pt x="63" y="6238"/>
                  </a:lnTo>
                  <a:cubicBezTo>
                    <a:pt x="63" y="7372"/>
                    <a:pt x="1009" y="8318"/>
                    <a:pt x="2143" y="8318"/>
                  </a:cubicBezTo>
                  <a:cubicBezTo>
                    <a:pt x="3308" y="8318"/>
                    <a:pt x="4254" y="7372"/>
                    <a:pt x="4254" y="6238"/>
                  </a:cubicBezTo>
                  <a:lnTo>
                    <a:pt x="4254" y="5860"/>
                  </a:lnTo>
                  <a:cubicBezTo>
                    <a:pt x="4254" y="5829"/>
                    <a:pt x="4191" y="5703"/>
                    <a:pt x="4191" y="5671"/>
                  </a:cubicBezTo>
                  <a:lnTo>
                    <a:pt x="2710" y="3277"/>
                  </a:lnTo>
                  <a:cubicBezTo>
                    <a:pt x="2930" y="3151"/>
                    <a:pt x="3088" y="2930"/>
                    <a:pt x="3182" y="2647"/>
                  </a:cubicBezTo>
                  <a:cubicBezTo>
                    <a:pt x="3844" y="2521"/>
                    <a:pt x="4191" y="2363"/>
                    <a:pt x="4947" y="1922"/>
                  </a:cubicBezTo>
                  <a:lnTo>
                    <a:pt x="4947" y="8979"/>
                  </a:lnTo>
                  <a:lnTo>
                    <a:pt x="7089" y="8979"/>
                  </a:lnTo>
                  <a:lnTo>
                    <a:pt x="7089" y="1922"/>
                  </a:lnTo>
                  <a:cubicBezTo>
                    <a:pt x="7814" y="2332"/>
                    <a:pt x="8192" y="2521"/>
                    <a:pt x="8853" y="2647"/>
                  </a:cubicBezTo>
                  <a:cubicBezTo>
                    <a:pt x="8916" y="2899"/>
                    <a:pt x="9074" y="3119"/>
                    <a:pt x="9326" y="3277"/>
                  </a:cubicBezTo>
                  <a:lnTo>
                    <a:pt x="7814" y="5671"/>
                  </a:lnTo>
                  <a:cubicBezTo>
                    <a:pt x="7814" y="5703"/>
                    <a:pt x="7782" y="5829"/>
                    <a:pt x="7782" y="5860"/>
                  </a:cubicBezTo>
                  <a:lnTo>
                    <a:pt x="7782" y="6238"/>
                  </a:lnTo>
                  <a:cubicBezTo>
                    <a:pt x="7782" y="7372"/>
                    <a:pt x="8727" y="8318"/>
                    <a:pt x="9861" y="8318"/>
                  </a:cubicBezTo>
                  <a:cubicBezTo>
                    <a:pt x="11027" y="8318"/>
                    <a:pt x="11972" y="7372"/>
                    <a:pt x="11972" y="6238"/>
                  </a:cubicBezTo>
                  <a:lnTo>
                    <a:pt x="11972" y="5860"/>
                  </a:lnTo>
                  <a:cubicBezTo>
                    <a:pt x="11972" y="5829"/>
                    <a:pt x="11909" y="5703"/>
                    <a:pt x="11909" y="5671"/>
                  </a:cubicBezTo>
                  <a:lnTo>
                    <a:pt x="10429" y="3277"/>
                  </a:lnTo>
                  <a:cubicBezTo>
                    <a:pt x="10429" y="3151"/>
                    <a:pt x="10618" y="2930"/>
                    <a:pt x="10681" y="2615"/>
                  </a:cubicBezTo>
                  <a:cubicBezTo>
                    <a:pt x="10933" y="2521"/>
                    <a:pt x="11248" y="2458"/>
                    <a:pt x="11531" y="2363"/>
                  </a:cubicBezTo>
                  <a:cubicBezTo>
                    <a:pt x="11720" y="2300"/>
                    <a:pt x="11815" y="2080"/>
                    <a:pt x="11720" y="1922"/>
                  </a:cubicBezTo>
                  <a:cubicBezTo>
                    <a:pt x="11674" y="1784"/>
                    <a:pt x="11560" y="1696"/>
                    <a:pt x="11429" y="1696"/>
                  </a:cubicBezTo>
                  <a:cubicBezTo>
                    <a:pt x="11380" y="1696"/>
                    <a:pt x="11330" y="1708"/>
                    <a:pt x="11279" y="1733"/>
                  </a:cubicBezTo>
                  <a:cubicBezTo>
                    <a:pt x="11059" y="1796"/>
                    <a:pt x="10870" y="1891"/>
                    <a:pt x="10618" y="1922"/>
                  </a:cubicBezTo>
                  <a:cubicBezTo>
                    <a:pt x="10460" y="1576"/>
                    <a:pt x="10113" y="1324"/>
                    <a:pt x="9704" y="1324"/>
                  </a:cubicBezTo>
                  <a:cubicBezTo>
                    <a:pt x="9294" y="1324"/>
                    <a:pt x="8916" y="1576"/>
                    <a:pt x="8790" y="1954"/>
                  </a:cubicBezTo>
                  <a:cubicBezTo>
                    <a:pt x="8255" y="1891"/>
                    <a:pt x="8003" y="1733"/>
                    <a:pt x="7278" y="1324"/>
                  </a:cubicBezTo>
                  <a:lnTo>
                    <a:pt x="6963" y="1166"/>
                  </a:lnTo>
                  <a:lnTo>
                    <a:pt x="6963" y="1040"/>
                  </a:lnTo>
                  <a:cubicBezTo>
                    <a:pt x="6963" y="441"/>
                    <a:pt x="6490" y="0"/>
                    <a:pt x="58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3"/>
            <p:cNvSpPr/>
            <p:nvPr/>
          </p:nvSpPr>
          <p:spPr>
            <a:xfrm>
              <a:off x="4332975" y="3851850"/>
              <a:ext cx="157550" cy="34700"/>
            </a:xfrm>
            <a:custGeom>
              <a:rect b="b" l="l" r="r" t="t"/>
              <a:pathLst>
                <a:path extrusionOk="0" h="1388" w="6302">
                  <a:moveTo>
                    <a:pt x="693" y="1"/>
                  </a:moveTo>
                  <a:cubicBezTo>
                    <a:pt x="315" y="1"/>
                    <a:pt x="0" y="316"/>
                    <a:pt x="0" y="694"/>
                  </a:cubicBezTo>
                  <a:lnTo>
                    <a:pt x="0" y="1040"/>
                  </a:lnTo>
                  <a:cubicBezTo>
                    <a:pt x="0" y="1261"/>
                    <a:pt x="158" y="1387"/>
                    <a:pt x="347" y="1387"/>
                  </a:cubicBezTo>
                  <a:lnTo>
                    <a:pt x="5955" y="1387"/>
                  </a:lnTo>
                  <a:cubicBezTo>
                    <a:pt x="6144" y="1356"/>
                    <a:pt x="6301" y="1198"/>
                    <a:pt x="6301" y="1040"/>
                  </a:cubicBezTo>
                  <a:lnTo>
                    <a:pt x="6301" y="694"/>
                  </a:lnTo>
                  <a:cubicBezTo>
                    <a:pt x="6301" y="316"/>
                    <a:pt x="5986" y="1"/>
                    <a:pt x="55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8" name="Google Shape;578;p23"/>
          <p:cNvSpPr/>
          <p:nvPr/>
        </p:nvSpPr>
        <p:spPr>
          <a:xfrm>
            <a:off x="6252275" y="1371048"/>
            <a:ext cx="847200" cy="847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9" name="Google Shape;579;p23"/>
          <p:cNvGrpSpPr/>
          <p:nvPr/>
        </p:nvGrpSpPr>
        <p:grpSpPr>
          <a:xfrm>
            <a:off x="6500365" y="1631912"/>
            <a:ext cx="351024" cy="325464"/>
            <a:chOff x="6543825" y="3202075"/>
            <a:chExt cx="296975" cy="275350"/>
          </a:xfrm>
        </p:grpSpPr>
        <p:sp>
          <p:nvSpPr>
            <p:cNvPr id="580" name="Google Shape;580;p23"/>
            <p:cNvSpPr/>
            <p:nvPr/>
          </p:nvSpPr>
          <p:spPr>
            <a:xfrm>
              <a:off x="6683250" y="3202075"/>
              <a:ext cx="17350" cy="43350"/>
            </a:xfrm>
            <a:custGeom>
              <a:rect b="b" l="l" r="r" t="t"/>
              <a:pathLst>
                <a:path extrusionOk="0" h="1734" w="694">
                  <a:moveTo>
                    <a:pt x="347" y="0"/>
                  </a:moveTo>
                  <a:cubicBezTo>
                    <a:pt x="158" y="0"/>
                    <a:pt x="0" y="158"/>
                    <a:pt x="0" y="347"/>
                  </a:cubicBezTo>
                  <a:lnTo>
                    <a:pt x="0" y="1355"/>
                  </a:lnTo>
                  <a:cubicBezTo>
                    <a:pt x="0" y="1576"/>
                    <a:pt x="158" y="1733"/>
                    <a:pt x="347" y="1733"/>
                  </a:cubicBezTo>
                  <a:cubicBezTo>
                    <a:pt x="536" y="1733"/>
                    <a:pt x="693" y="1576"/>
                    <a:pt x="693" y="1355"/>
                  </a:cubicBezTo>
                  <a:lnTo>
                    <a:pt x="693" y="347"/>
                  </a:lnTo>
                  <a:cubicBezTo>
                    <a:pt x="693" y="158"/>
                    <a:pt x="536" y="0"/>
                    <a:pt x="3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3"/>
            <p:cNvSpPr/>
            <p:nvPr/>
          </p:nvSpPr>
          <p:spPr>
            <a:xfrm>
              <a:off x="6613925" y="3236125"/>
              <a:ext cx="35475" cy="34700"/>
            </a:xfrm>
            <a:custGeom>
              <a:rect b="b" l="l" r="r" t="t"/>
              <a:pathLst>
                <a:path extrusionOk="0" h="1388" w="1419">
                  <a:moveTo>
                    <a:pt x="363" y="1"/>
                  </a:moveTo>
                  <a:cubicBezTo>
                    <a:pt x="276" y="1"/>
                    <a:pt x="190" y="40"/>
                    <a:pt x="127" y="119"/>
                  </a:cubicBezTo>
                  <a:cubicBezTo>
                    <a:pt x="1" y="245"/>
                    <a:pt x="1" y="466"/>
                    <a:pt x="127" y="592"/>
                  </a:cubicBezTo>
                  <a:lnTo>
                    <a:pt x="820" y="1316"/>
                  </a:lnTo>
                  <a:cubicBezTo>
                    <a:pt x="883" y="1364"/>
                    <a:pt x="969" y="1387"/>
                    <a:pt x="1056" y="1387"/>
                  </a:cubicBezTo>
                  <a:cubicBezTo>
                    <a:pt x="1143" y="1387"/>
                    <a:pt x="1229" y="1364"/>
                    <a:pt x="1292" y="1316"/>
                  </a:cubicBezTo>
                  <a:cubicBezTo>
                    <a:pt x="1418" y="1190"/>
                    <a:pt x="1418" y="938"/>
                    <a:pt x="1292" y="844"/>
                  </a:cubicBezTo>
                  <a:lnTo>
                    <a:pt x="599" y="119"/>
                  </a:lnTo>
                  <a:cubicBezTo>
                    <a:pt x="536" y="40"/>
                    <a:pt x="450" y="1"/>
                    <a:pt x="3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3"/>
            <p:cNvSpPr/>
            <p:nvPr/>
          </p:nvSpPr>
          <p:spPr>
            <a:xfrm>
              <a:off x="6734425" y="3236425"/>
              <a:ext cx="35475" cy="34400"/>
            </a:xfrm>
            <a:custGeom>
              <a:rect b="b" l="l" r="r" t="t"/>
              <a:pathLst>
                <a:path extrusionOk="0" h="1376" w="1419">
                  <a:moveTo>
                    <a:pt x="1054" y="0"/>
                  </a:moveTo>
                  <a:cubicBezTo>
                    <a:pt x="976" y="0"/>
                    <a:pt x="894" y="33"/>
                    <a:pt x="820" y="107"/>
                  </a:cubicBezTo>
                  <a:lnTo>
                    <a:pt x="95" y="832"/>
                  </a:lnTo>
                  <a:cubicBezTo>
                    <a:pt x="1" y="926"/>
                    <a:pt x="1" y="1178"/>
                    <a:pt x="95" y="1304"/>
                  </a:cubicBezTo>
                  <a:cubicBezTo>
                    <a:pt x="158" y="1352"/>
                    <a:pt x="253" y="1375"/>
                    <a:pt x="344" y="1375"/>
                  </a:cubicBezTo>
                  <a:cubicBezTo>
                    <a:pt x="434" y="1375"/>
                    <a:pt x="521" y="1352"/>
                    <a:pt x="568" y="1304"/>
                  </a:cubicBezTo>
                  <a:lnTo>
                    <a:pt x="1293" y="580"/>
                  </a:lnTo>
                  <a:cubicBezTo>
                    <a:pt x="1419" y="454"/>
                    <a:pt x="1419" y="233"/>
                    <a:pt x="1293" y="107"/>
                  </a:cubicBezTo>
                  <a:cubicBezTo>
                    <a:pt x="1226" y="41"/>
                    <a:pt x="1142" y="0"/>
                    <a:pt x="105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3"/>
            <p:cNvSpPr/>
            <p:nvPr/>
          </p:nvSpPr>
          <p:spPr>
            <a:xfrm>
              <a:off x="6805325" y="3322575"/>
              <a:ext cx="35475" cy="121325"/>
            </a:xfrm>
            <a:custGeom>
              <a:rect b="b" l="l" r="r" t="t"/>
              <a:pathLst>
                <a:path extrusionOk="0" h="4853" w="1419">
                  <a:moveTo>
                    <a:pt x="0" y="1"/>
                  </a:moveTo>
                  <a:lnTo>
                    <a:pt x="0" y="4852"/>
                  </a:lnTo>
                  <a:lnTo>
                    <a:pt x="1040" y="4852"/>
                  </a:lnTo>
                  <a:cubicBezTo>
                    <a:pt x="1261" y="4852"/>
                    <a:pt x="1418" y="4695"/>
                    <a:pt x="1418" y="4506"/>
                  </a:cubicBezTo>
                  <a:lnTo>
                    <a:pt x="1418" y="316"/>
                  </a:lnTo>
                  <a:cubicBezTo>
                    <a:pt x="1355" y="158"/>
                    <a:pt x="1198" y="1"/>
                    <a:pt x="10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3"/>
            <p:cNvSpPr/>
            <p:nvPr/>
          </p:nvSpPr>
          <p:spPr>
            <a:xfrm>
              <a:off x="6543825" y="3323275"/>
              <a:ext cx="35475" cy="121400"/>
            </a:xfrm>
            <a:custGeom>
              <a:rect b="b" l="l" r="r" t="t"/>
              <a:pathLst>
                <a:path extrusionOk="0" h="4856" w="1419">
                  <a:moveTo>
                    <a:pt x="323" y="0"/>
                  </a:moveTo>
                  <a:cubicBezTo>
                    <a:pt x="132" y="0"/>
                    <a:pt x="1" y="149"/>
                    <a:pt x="1" y="351"/>
                  </a:cubicBezTo>
                  <a:lnTo>
                    <a:pt x="1" y="4509"/>
                  </a:lnTo>
                  <a:cubicBezTo>
                    <a:pt x="1" y="4698"/>
                    <a:pt x="158" y="4856"/>
                    <a:pt x="379" y="4856"/>
                  </a:cubicBezTo>
                  <a:lnTo>
                    <a:pt x="1418" y="4856"/>
                  </a:lnTo>
                  <a:lnTo>
                    <a:pt x="1418" y="4"/>
                  </a:lnTo>
                  <a:lnTo>
                    <a:pt x="379" y="4"/>
                  </a:lnTo>
                  <a:cubicBezTo>
                    <a:pt x="360" y="1"/>
                    <a:pt x="341" y="0"/>
                    <a:pt x="3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3"/>
            <p:cNvSpPr/>
            <p:nvPr/>
          </p:nvSpPr>
          <p:spPr>
            <a:xfrm>
              <a:off x="6643075" y="3332025"/>
              <a:ext cx="143375" cy="104000"/>
            </a:xfrm>
            <a:custGeom>
              <a:rect b="b" l="l" r="r" t="t"/>
              <a:pathLst>
                <a:path extrusionOk="0" h="4160" w="5735">
                  <a:moveTo>
                    <a:pt x="1639" y="1"/>
                  </a:moveTo>
                  <a:cubicBezTo>
                    <a:pt x="1450" y="1"/>
                    <a:pt x="1198" y="158"/>
                    <a:pt x="1072" y="379"/>
                  </a:cubicBezTo>
                  <a:lnTo>
                    <a:pt x="0" y="2490"/>
                  </a:lnTo>
                  <a:cubicBezTo>
                    <a:pt x="158" y="2584"/>
                    <a:pt x="378" y="2616"/>
                    <a:pt x="567" y="2616"/>
                  </a:cubicBezTo>
                  <a:cubicBezTo>
                    <a:pt x="1072" y="2616"/>
                    <a:pt x="1544" y="2364"/>
                    <a:pt x="1796" y="1891"/>
                  </a:cubicBezTo>
                  <a:lnTo>
                    <a:pt x="2017" y="1418"/>
                  </a:lnTo>
                  <a:lnTo>
                    <a:pt x="2710" y="1418"/>
                  </a:lnTo>
                  <a:cubicBezTo>
                    <a:pt x="2899" y="1418"/>
                    <a:pt x="3056" y="1481"/>
                    <a:pt x="3182" y="1607"/>
                  </a:cubicBezTo>
                  <a:lnTo>
                    <a:pt x="5734" y="4159"/>
                  </a:lnTo>
                  <a:lnTo>
                    <a:pt x="573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3"/>
            <p:cNvSpPr/>
            <p:nvPr/>
          </p:nvSpPr>
          <p:spPr>
            <a:xfrm>
              <a:off x="6595025" y="3288700"/>
              <a:ext cx="175675" cy="188725"/>
            </a:xfrm>
            <a:custGeom>
              <a:rect b="b" l="l" r="r" t="t"/>
              <a:pathLst>
                <a:path extrusionOk="0" h="7549" w="7027">
                  <a:moveTo>
                    <a:pt x="2206" y="1"/>
                  </a:moveTo>
                  <a:cubicBezTo>
                    <a:pt x="1828" y="1"/>
                    <a:pt x="1481" y="221"/>
                    <a:pt x="1261" y="568"/>
                  </a:cubicBezTo>
                  <a:lnTo>
                    <a:pt x="946" y="1198"/>
                  </a:lnTo>
                  <a:cubicBezTo>
                    <a:pt x="914" y="1324"/>
                    <a:pt x="757" y="1419"/>
                    <a:pt x="631" y="1419"/>
                  </a:cubicBezTo>
                  <a:lnTo>
                    <a:pt x="1" y="1419"/>
                  </a:lnTo>
                  <a:lnTo>
                    <a:pt x="1" y="6239"/>
                  </a:lnTo>
                  <a:lnTo>
                    <a:pt x="1576" y="6239"/>
                  </a:lnTo>
                  <a:lnTo>
                    <a:pt x="2584" y="7247"/>
                  </a:lnTo>
                  <a:cubicBezTo>
                    <a:pt x="2768" y="7431"/>
                    <a:pt x="3054" y="7548"/>
                    <a:pt x="3330" y="7548"/>
                  </a:cubicBezTo>
                  <a:cubicBezTo>
                    <a:pt x="3431" y="7548"/>
                    <a:pt x="3531" y="7533"/>
                    <a:pt x="3624" y="7499"/>
                  </a:cubicBezTo>
                  <a:lnTo>
                    <a:pt x="6585" y="6554"/>
                  </a:lnTo>
                  <a:cubicBezTo>
                    <a:pt x="6743" y="6522"/>
                    <a:pt x="6900" y="6396"/>
                    <a:pt x="7026" y="6302"/>
                  </a:cubicBezTo>
                  <a:lnTo>
                    <a:pt x="4537" y="3813"/>
                  </a:lnTo>
                  <a:lnTo>
                    <a:pt x="4380" y="3813"/>
                  </a:lnTo>
                  <a:lnTo>
                    <a:pt x="4348" y="3844"/>
                  </a:lnTo>
                  <a:cubicBezTo>
                    <a:pt x="4033" y="4506"/>
                    <a:pt x="3340" y="4947"/>
                    <a:pt x="2647" y="5042"/>
                  </a:cubicBezTo>
                  <a:cubicBezTo>
                    <a:pt x="2601" y="5044"/>
                    <a:pt x="2556" y="5046"/>
                    <a:pt x="2511" y="5046"/>
                  </a:cubicBezTo>
                  <a:cubicBezTo>
                    <a:pt x="2046" y="5046"/>
                    <a:pt x="1698" y="4899"/>
                    <a:pt x="1324" y="4727"/>
                  </a:cubicBezTo>
                  <a:cubicBezTo>
                    <a:pt x="1103" y="4632"/>
                    <a:pt x="1040" y="4412"/>
                    <a:pt x="1166" y="4254"/>
                  </a:cubicBezTo>
                  <a:lnTo>
                    <a:pt x="2363" y="1797"/>
                  </a:lnTo>
                  <a:cubicBezTo>
                    <a:pt x="2615" y="1324"/>
                    <a:pt x="3088" y="1041"/>
                    <a:pt x="3592" y="1041"/>
                  </a:cubicBezTo>
                  <a:lnTo>
                    <a:pt x="5104" y="1041"/>
                  </a:lnTo>
                  <a:cubicBezTo>
                    <a:pt x="5167" y="852"/>
                    <a:pt x="5262" y="631"/>
                    <a:pt x="5262" y="347"/>
                  </a:cubicBezTo>
                  <a:cubicBezTo>
                    <a:pt x="5262" y="158"/>
                    <a:pt x="5104" y="1"/>
                    <a:pt x="48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87" name="Google Shape;587;p23"/>
          <p:cNvCxnSpPr>
            <a:endCxn id="578" idx="1"/>
          </p:cNvCxnSpPr>
          <p:nvPr/>
        </p:nvCxnSpPr>
        <p:spPr>
          <a:xfrm>
            <a:off x="2898275" y="1794648"/>
            <a:ext cx="3354000" cy="0"/>
          </a:xfrm>
          <a:prstGeom prst="straightConnector1">
            <a:avLst/>
          </a:prstGeom>
          <a:noFill/>
          <a:ln cap="flat" cmpd="sng" w="19050">
            <a:solidFill>
              <a:schemeClr val="dk1"/>
            </a:solidFill>
            <a:prstDash val="solid"/>
            <a:round/>
            <a:headEnd len="med" w="med" type="none"/>
            <a:tailEnd len="med" w="med" type="triangle"/>
          </a:ln>
        </p:spPr>
      </p:cxnSp>
      <p:sp>
        <p:nvSpPr>
          <p:cNvPr id="588" name="Google Shape;588;p23"/>
          <p:cNvSpPr/>
          <p:nvPr/>
        </p:nvSpPr>
        <p:spPr>
          <a:xfrm>
            <a:off x="4457138" y="1676438"/>
            <a:ext cx="236400" cy="236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International Politics Thesis Infographics by Slidesgo">
  <a:themeElements>
    <a:clrScheme name="Simple Light">
      <a:dk1>
        <a:srgbClr val="2B2D42"/>
      </a:dk1>
      <a:lt1>
        <a:srgbClr val="EDF2F4"/>
      </a:lt1>
      <a:dk2>
        <a:srgbClr val="FFFFFF"/>
      </a:dk2>
      <a:lt2>
        <a:srgbClr val="7E899C"/>
      </a:lt2>
      <a:accent1>
        <a:srgbClr val="2B2D42"/>
      </a:accent1>
      <a:accent2>
        <a:srgbClr val="EDF2F4"/>
      </a:accent2>
      <a:accent3>
        <a:srgbClr val="E06666"/>
      </a:accent3>
      <a:accent4>
        <a:srgbClr val="2B2D42"/>
      </a:accent4>
      <a:accent5>
        <a:srgbClr val="E06666"/>
      </a:accent5>
      <a:accent6>
        <a:srgbClr val="7E899C"/>
      </a:accent6>
      <a:hlink>
        <a:srgbClr val="2B2D4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